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804" r:id="rId4"/>
    <p:sldMasterId id="2147483840" r:id="rId5"/>
    <p:sldMasterId id="2147483852" r:id="rId6"/>
    <p:sldMasterId id="2147483860" r:id="rId7"/>
    <p:sldMasterId id="2147483872" r:id="rId8"/>
    <p:sldMasterId id="2147483884" r:id="rId9"/>
    <p:sldMasterId id="2147484004" r:id="rId10"/>
    <p:sldMasterId id="2147484016" r:id="rId11"/>
    <p:sldMasterId id="2147484028" r:id="rId12"/>
  </p:sldMasterIdLst>
  <p:notesMasterIdLst>
    <p:notesMasterId r:id="rId86"/>
  </p:notesMasterIdLst>
  <p:sldIdLst>
    <p:sldId id="9727" r:id="rId13"/>
    <p:sldId id="9692" r:id="rId14"/>
    <p:sldId id="9767" r:id="rId15"/>
    <p:sldId id="9768" r:id="rId16"/>
    <p:sldId id="384" r:id="rId17"/>
    <p:sldId id="402" r:id="rId18"/>
    <p:sldId id="9684" r:id="rId19"/>
    <p:sldId id="9777" r:id="rId20"/>
    <p:sldId id="9778" r:id="rId21"/>
    <p:sldId id="9799" r:id="rId22"/>
    <p:sldId id="9800" r:id="rId23"/>
    <p:sldId id="9728" r:id="rId24"/>
    <p:sldId id="385" r:id="rId25"/>
    <p:sldId id="9752" r:id="rId26"/>
    <p:sldId id="9771" r:id="rId27"/>
    <p:sldId id="9754" r:id="rId28"/>
    <p:sldId id="9773" r:id="rId29"/>
    <p:sldId id="9756" r:id="rId30"/>
    <p:sldId id="9774" r:id="rId31"/>
    <p:sldId id="9758" r:id="rId32"/>
    <p:sldId id="9775" r:id="rId33"/>
    <p:sldId id="9760" r:id="rId34"/>
    <p:sldId id="9776" r:id="rId35"/>
    <p:sldId id="390" r:id="rId36"/>
    <p:sldId id="9772" r:id="rId37"/>
    <p:sldId id="9730" r:id="rId38"/>
    <p:sldId id="9770" r:id="rId39"/>
    <p:sldId id="9700" r:id="rId40"/>
    <p:sldId id="9701" r:id="rId41"/>
    <p:sldId id="9702" r:id="rId42"/>
    <p:sldId id="9703" r:id="rId43"/>
    <p:sldId id="9704" r:id="rId44"/>
    <p:sldId id="9705" r:id="rId45"/>
    <p:sldId id="9706" r:id="rId46"/>
    <p:sldId id="9707" r:id="rId47"/>
    <p:sldId id="9708" r:id="rId48"/>
    <p:sldId id="9709" r:id="rId49"/>
    <p:sldId id="9710" r:id="rId50"/>
    <p:sldId id="9711" r:id="rId51"/>
    <p:sldId id="9712" r:id="rId52"/>
    <p:sldId id="9699" r:id="rId53"/>
    <p:sldId id="9769" r:id="rId54"/>
    <p:sldId id="561" r:id="rId55"/>
    <p:sldId id="9779" r:id="rId56"/>
    <p:sldId id="9780" r:id="rId57"/>
    <p:sldId id="9781" r:id="rId58"/>
    <p:sldId id="9797" r:id="rId59"/>
    <p:sldId id="9798" r:id="rId60"/>
    <p:sldId id="443" r:id="rId61"/>
    <p:sldId id="9731" r:id="rId62"/>
    <p:sldId id="387" r:id="rId63"/>
    <p:sldId id="278" r:id="rId64"/>
    <p:sldId id="279" r:id="rId65"/>
    <p:sldId id="9782" r:id="rId66"/>
    <p:sldId id="9783" r:id="rId67"/>
    <p:sldId id="9784" r:id="rId68"/>
    <p:sldId id="9795" r:id="rId69"/>
    <p:sldId id="9796" r:id="rId70"/>
    <p:sldId id="9785" r:id="rId71"/>
    <p:sldId id="9786" r:id="rId72"/>
    <p:sldId id="9791" r:id="rId73"/>
    <p:sldId id="9792" r:id="rId74"/>
    <p:sldId id="9787" r:id="rId75"/>
    <p:sldId id="9788" r:id="rId76"/>
    <p:sldId id="9793" r:id="rId77"/>
    <p:sldId id="9794" r:id="rId78"/>
    <p:sldId id="463" r:id="rId79"/>
    <p:sldId id="475" r:id="rId80"/>
    <p:sldId id="293" r:id="rId81"/>
    <p:sldId id="9749" r:id="rId82"/>
    <p:sldId id="9789" r:id="rId83"/>
    <p:sldId id="9790" r:id="rId84"/>
    <p:sldId id="9729" r:id="rId8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90" d="100"/>
          <a:sy n="90" d="100"/>
        </p:scale>
        <p:origin x="222" y="78"/>
      </p:cViewPr>
      <p:guideLst>
        <p:guide orient="horz" pos="1620"/>
        <p:guide pos="2880"/>
      </p:guideLst>
    </p:cSldViewPr>
  </p:slideViewPr>
  <p:outlineViewPr>
    <p:cViewPr>
      <p:scale>
        <a:sx n="33" d="100"/>
        <a:sy n="33" d="100"/>
      </p:scale>
      <p:origin x="0" y="11179"/>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theme" Target="theme/theme1.xml"/><Relationship Id="rId16" Type="http://schemas.openxmlformats.org/officeDocument/2006/relationships/slide" Target="slides/slide4.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5" Type="http://schemas.openxmlformats.org/officeDocument/2006/relationships/slideMaster" Target="slideMasters/slideMaster5.xml"/><Relationship Id="rId90" Type="http://schemas.openxmlformats.org/officeDocument/2006/relationships/tableStyles" Target="tableStyles.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presProps" Target="presProps.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01FF8C-FB8E-45AF-B0FA-95B6560BE94A}" type="datetimeFigureOut">
              <a:rPr lang="en-US" smtClean="0"/>
              <a:t>3/4/2024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8246CF-7178-41AD-B6F8-BACEEA28FBE0}" type="slidenum">
              <a:rPr lang="en-US" smtClean="0"/>
              <a:t>‹#›</a:t>
            </a:fld>
            <a:endParaRPr lang="en-US"/>
          </a:p>
        </p:txBody>
      </p:sp>
    </p:spTree>
    <p:extLst>
      <p:ext uri="{BB962C8B-B14F-4D97-AF65-F5344CB8AC3E}">
        <p14:creationId xmlns:p14="http://schemas.microsoft.com/office/powerpoint/2010/main" val="1778397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73EF4-43FC-4964-968C-59070CA3587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818292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73EF4-43FC-4964-968C-59070CA3587D}"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242044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89009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40842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08381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99400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51572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1385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73946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553458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215356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792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85050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3/4/2024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61027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3/4/2024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44291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3/4/2024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221645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8917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81049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33638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800246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30305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06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444302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012218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047693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40055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401841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87961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91107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501240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4526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017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068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235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04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341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572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7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321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956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013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21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839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0613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70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488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13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41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32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762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3495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632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702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373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51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720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38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144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3/4/2024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278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582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27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6542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004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716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58776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0865776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9346493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317698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3/4/2024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2917645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690080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941168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6551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31042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9067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8687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3/4/2024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0079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3/4/2024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19047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3/4/2024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188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3/4/2024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7438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7285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5505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23262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2427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2151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07166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36893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450670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6325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656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477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9557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02875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75776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40345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7494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5475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6869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6693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08171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563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83610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08163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78613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03957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10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6014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423558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92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2.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9" Type="http://schemas.openxmlformats.org/officeDocument/2006/relationships/image" Target="../media/image2.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2.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3/4/2024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029796"/>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079902"/>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4578872"/>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114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56476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88259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63822808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2057267"/>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872711"/>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342047"/>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3.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63.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7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7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7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67667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600" b="1" u="sng" dirty="0" err="1">
                <a:solidFill>
                  <a:srgbClr val="FF0000"/>
                </a:solidFill>
                <a:effectLst>
                  <a:outerShdw blurRad="38100" dist="38100" dir="2700000" algn="tl">
                    <a:srgbClr val="000000">
                      <a:alpha val="43137"/>
                    </a:srgbClr>
                  </a:outerShdw>
                </a:effectLst>
                <a:cs typeface="Times New Roman" pitchFamily="18" charset="0"/>
              </a:rPr>
              <a:t>Đk</a:t>
            </a:r>
            <a:r>
              <a:rPr lang="en-US" sz="5600" b="1" u="sng" dirty="0">
                <a:solidFill>
                  <a:srgbClr val="FF0000"/>
                </a:solidFill>
                <a:effectLst>
                  <a:outerShdw blurRad="38100" dist="38100" dir="2700000" algn="tl">
                    <a:srgbClr val="000000">
                      <a:alpha val="43137"/>
                    </a:srgbClr>
                  </a:outerShdw>
                </a:effectLst>
                <a:cs typeface="Times New Roman" pitchFamily="18" charset="0"/>
              </a:rPr>
              <a:t>:</a:t>
            </a:r>
            <a:r>
              <a:rPr lang="en-US" sz="5600" b="1" dirty="0">
                <a:solidFill>
                  <a:srgbClr val="7030A0"/>
                </a:solidFill>
                <a:effectLst>
                  <a:outerShdw blurRad="38100" dist="38100" dir="2700000" algn="tl">
                    <a:srgbClr val="000000">
                      <a:alpha val="43137"/>
                    </a:srgbClr>
                  </a:outerShdw>
                </a:effectLst>
                <a:cs typeface="Times New Roman" pitchFamily="18" charset="0"/>
              </a:rPr>
              <a:t> </a:t>
            </a:r>
            <a:r>
              <a:rPr lang="en-US" sz="5600" b="1" dirty="0" smtClean="0">
                <a:solidFill>
                  <a:srgbClr val="7030A0"/>
                </a:solidFill>
                <a:effectLst>
                  <a:outerShdw blurRad="38100" dist="38100" dir="2700000" algn="tl">
                    <a:srgbClr val="000000">
                      <a:alpha val="43137"/>
                    </a:srgbClr>
                  </a:outerShdw>
                </a:effectLst>
                <a:cs typeface="Times New Roman" pitchFamily="18" charset="0"/>
              </a:rPr>
              <a:t>Con </a:t>
            </a:r>
            <a:r>
              <a:rPr lang="en-US" sz="5600" b="1" dirty="0" err="1" smtClean="0">
                <a:solidFill>
                  <a:srgbClr val="7030A0"/>
                </a:solidFill>
                <a:effectLst>
                  <a:outerShdw blurRad="38100" dist="38100" dir="2700000" algn="tl">
                    <a:srgbClr val="000000">
                      <a:alpha val="43137"/>
                    </a:srgbClr>
                  </a:outerShdw>
                </a:effectLst>
                <a:cs typeface="Times New Roman" pitchFamily="18" charset="0"/>
              </a:rPr>
              <a:t>sẽ</a:t>
            </a:r>
            <a:r>
              <a:rPr lang="en-US" sz="5600" b="1" dirty="0" smtClean="0">
                <a:solidFill>
                  <a:srgbClr val="7030A0"/>
                </a:solidFill>
                <a:effectLst>
                  <a:outerShdw blurRad="38100" dist="38100" dir="2700000" algn="tl">
                    <a:srgbClr val="000000">
                      <a:alpha val="43137"/>
                    </a:srgbClr>
                  </a:outerShdw>
                </a:effectLst>
                <a:cs typeface="Times New Roman" pitchFamily="18" charset="0"/>
              </a:rPr>
              <a:t> </a:t>
            </a:r>
            <a:r>
              <a:rPr lang="en-US" sz="5600" b="1" dirty="0" err="1" smtClean="0">
                <a:solidFill>
                  <a:srgbClr val="7030A0"/>
                </a:solidFill>
                <a:effectLst>
                  <a:outerShdw blurRad="38100" dist="38100" dir="2700000" algn="tl">
                    <a:srgbClr val="000000">
                      <a:alpha val="43137"/>
                    </a:srgbClr>
                  </a:outerShdw>
                </a:effectLst>
                <a:cs typeface="Times New Roman" pitchFamily="18" charset="0"/>
              </a:rPr>
              <a:t>hân</a:t>
            </a:r>
            <a:r>
              <a:rPr lang="en-US" sz="5600" b="1" dirty="0" smtClean="0">
                <a:solidFill>
                  <a:srgbClr val="7030A0"/>
                </a:solidFill>
                <a:effectLst>
                  <a:outerShdw blurRad="38100" dist="38100" dir="2700000" algn="tl">
                    <a:srgbClr val="000000">
                      <a:alpha val="43137"/>
                    </a:srgbClr>
                  </a:outerShdw>
                </a:effectLst>
                <a:cs typeface="Times New Roman" pitchFamily="18" charset="0"/>
              </a:rPr>
              <a:t> </a:t>
            </a:r>
            <a:r>
              <a:rPr lang="en-US" sz="5600" b="1" dirty="0" err="1" smtClean="0">
                <a:solidFill>
                  <a:srgbClr val="7030A0"/>
                </a:solidFill>
                <a:effectLst>
                  <a:outerShdw blurRad="38100" dist="38100" dir="2700000" algn="tl">
                    <a:srgbClr val="000000">
                      <a:alpha val="43137"/>
                    </a:srgbClr>
                  </a:outerShdw>
                </a:effectLst>
                <a:cs typeface="Times New Roman" pitchFamily="18" charset="0"/>
              </a:rPr>
              <a:t>hoan</a:t>
            </a:r>
            <a:r>
              <a:rPr lang="en-US" sz="5600" b="1" dirty="0" smtClean="0">
                <a:solidFill>
                  <a:srgbClr val="7030A0"/>
                </a:solidFill>
                <a:effectLst>
                  <a:outerShdw blurRad="38100" dist="38100" dir="2700000" algn="tl">
                    <a:srgbClr val="000000">
                      <a:alpha val="43137"/>
                    </a:srgbClr>
                  </a:outerShdw>
                </a:effectLst>
                <a:cs typeface="Times New Roman" pitchFamily="18" charset="0"/>
              </a:rPr>
              <a:t> </a:t>
            </a:r>
            <a:r>
              <a:rPr lang="en-US" sz="5600" b="1" dirty="0" err="1" smtClean="0">
                <a:solidFill>
                  <a:srgbClr val="7030A0"/>
                </a:solidFill>
                <a:effectLst>
                  <a:outerShdw blurRad="38100" dist="38100" dir="2700000" algn="tl">
                    <a:srgbClr val="000000">
                      <a:alpha val="43137"/>
                    </a:srgbClr>
                  </a:outerShdw>
                </a:effectLst>
                <a:cs typeface="Times New Roman" pitchFamily="18" charset="0"/>
              </a:rPr>
              <a:t>tiến</a:t>
            </a:r>
            <a:r>
              <a:rPr lang="en-US" sz="5600" b="1" dirty="0" smtClean="0">
                <a:solidFill>
                  <a:srgbClr val="7030A0"/>
                </a:solidFill>
                <a:effectLst>
                  <a:outerShdw blurRad="38100" dist="38100" dir="2700000" algn="tl">
                    <a:srgbClr val="000000">
                      <a:alpha val="43137"/>
                    </a:srgbClr>
                  </a:outerShdw>
                </a:effectLst>
                <a:cs typeface="Times New Roman" pitchFamily="18" charset="0"/>
              </a:rPr>
              <a:t> </a:t>
            </a:r>
            <a:r>
              <a:rPr lang="en-US" sz="5600" b="1" dirty="0" err="1" smtClean="0">
                <a:solidFill>
                  <a:srgbClr val="7030A0"/>
                </a:solidFill>
                <a:effectLst>
                  <a:outerShdw blurRad="38100" dist="38100" dir="2700000" algn="tl">
                    <a:srgbClr val="000000">
                      <a:alpha val="43137"/>
                    </a:srgbClr>
                  </a:outerShdw>
                </a:effectLst>
                <a:cs typeface="Times New Roman" pitchFamily="18" charset="0"/>
              </a:rPr>
              <a:t>vào</a:t>
            </a:r>
            <a:r>
              <a:rPr lang="en-US" sz="5600" b="1" dirty="0" smtClean="0">
                <a:solidFill>
                  <a:srgbClr val="7030A0"/>
                </a:solidFill>
                <a:effectLst>
                  <a:outerShdw blurRad="38100" dist="38100" dir="2700000" algn="tl">
                    <a:srgbClr val="000000">
                      <a:alpha val="43137"/>
                    </a:srgbClr>
                  </a:outerShdw>
                </a:effectLst>
                <a:cs typeface="Times New Roman" pitchFamily="18" charset="0"/>
              </a:rPr>
              <a:t> </a:t>
            </a:r>
            <a:r>
              <a:rPr lang="en-US" sz="5600" b="1" dirty="0" err="1" smtClean="0">
                <a:solidFill>
                  <a:srgbClr val="7030A0"/>
                </a:solidFill>
                <a:effectLst>
                  <a:outerShdw blurRad="38100" dist="38100" dir="2700000" algn="tl">
                    <a:srgbClr val="000000">
                      <a:alpha val="43137"/>
                    </a:srgbClr>
                  </a:outerShdw>
                </a:effectLst>
                <a:cs typeface="Times New Roman" pitchFamily="18" charset="0"/>
              </a:rPr>
              <a:t>cung</a:t>
            </a:r>
            <a:r>
              <a:rPr lang="en-US" sz="5600" b="1" dirty="0" smtClean="0">
                <a:solidFill>
                  <a:srgbClr val="7030A0"/>
                </a:solidFill>
                <a:effectLst>
                  <a:outerShdw blurRad="38100" dist="38100" dir="2700000" algn="tl">
                    <a:srgbClr val="000000">
                      <a:alpha val="43137"/>
                    </a:srgbClr>
                  </a:outerShdw>
                </a:effectLst>
                <a:cs typeface="Times New Roman" pitchFamily="18" charset="0"/>
              </a:rPr>
              <a:t> </a:t>
            </a:r>
            <a:r>
              <a:rPr lang="en-US" sz="5600" b="1" dirty="0" err="1" smtClean="0">
                <a:solidFill>
                  <a:srgbClr val="7030A0"/>
                </a:solidFill>
                <a:effectLst>
                  <a:outerShdw blurRad="38100" dist="38100" dir="2700000" algn="tl">
                    <a:srgbClr val="000000">
                      <a:alpha val="43137"/>
                    </a:srgbClr>
                  </a:outerShdw>
                </a:effectLst>
                <a:cs typeface="Times New Roman" pitchFamily="18" charset="0"/>
              </a:rPr>
              <a:t>Thánh</a:t>
            </a:r>
            <a:r>
              <a:rPr lang="en-US" sz="5600" b="1" dirty="0" smtClean="0">
                <a:solidFill>
                  <a:srgbClr val="7030A0"/>
                </a:solidFill>
                <a:effectLst>
                  <a:outerShdw blurRad="38100" dist="38100" dir="2700000" algn="tl">
                    <a:srgbClr val="000000">
                      <a:alpha val="43137"/>
                    </a:srgbClr>
                  </a:outerShdw>
                </a:effectLst>
                <a:cs typeface="Times New Roman" pitchFamily="18" charset="0"/>
              </a:rPr>
              <a:t>. </a:t>
            </a:r>
            <a:r>
              <a:rPr lang="en-US" sz="5600" b="1" dirty="0" err="1" smtClean="0">
                <a:solidFill>
                  <a:srgbClr val="7030A0"/>
                </a:solidFill>
                <a:effectLst>
                  <a:outerShdw blurRad="38100" dist="38100" dir="2700000" algn="tl">
                    <a:srgbClr val="000000">
                      <a:alpha val="43137"/>
                    </a:srgbClr>
                  </a:outerShdw>
                </a:effectLst>
                <a:cs typeface="Times New Roman" pitchFamily="18" charset="0"/>
              </a:rPr>
              <a:t>Tới</a:t>
            </a:r>
            <a:r>
              <a:rPr lang="en-US" sz="5600" b="1" dirty="0" smtClean="0">
                <a:solidFill>
                  <a:srgbClr val="7030A0"/>
                </a:solidFill>
                <a:effectLst>
                  <a:outerShdw blurRad="38100" dist="38100" dir="2700000" algn="tl">
                    <a:srgbClr val="000000">
                      <a:alpha val="43137"/>
                    </a:srgbClr>
                  </a:outerShdw>
                </a:effectLst>
                <a:cs typeface="Times New Roman" pitchFamily="18" charset="0"/>
              </a:rPr>
              <a:t> </a:t>
            </a:r>
            <a:r>
              <a:rPr lang="en-US" sz="5600" b="1" dirty="0" err="1" smtClean="0">
                <a:solidFill>
                  <a:srgbClr val="7030A0"/>
                </a:solidFill>
                <a:effectLst>
                  <a:outerShdw blurRad="38100" dist="38100" dir="2700000" algn="tl">
                    <a:srgbClr val="000000">
                      <a:alpha val="43137"/>
                    </a:srgbClr>
                  </a:outerShdw>
                </a:effectLst>
                <a:cs typeface="Times New Roman" pitchFamily="18" charset="0"/>
              </a:rPr>
              <a:t>gần</a:t>
            </a:r>
            <a:r>
              <a:rPr lang="en-US" sz="5600" b="1" dirty="0" smtClean="0">
                <a:solidFill>
                  <a:srgbClr val="7030A0"/>
                </a:solidFill>
                <a:effectLst>
                  <a:outerShdw blurRad="38100" dist="38100" dir="2700000" algn="tl">
                    <a:srgbClr val="000000">
                      <a:alpha val="43137"/>
                    </a:srgbClr>
                  </a:outerShdw>
                </a:effectLst>
                <a:cs typeface="Times New Roman" pitchFamily="18" charset="0"/>
              </a:rPr>
              <a:t> </a:t>
            </a:r>
            <a:r>
              <a:rPr lang="en-US" sz="5600" b="1" dirty="0" err="1" smtClean="0">
                <a:solidFill>
                  <a:srgbClr val="7030A0"/>
                </a:solidFill>
                <a:effectLst>
                  <a:outerShdw blurRad="38100" dist="38100" dir="2700000" algn="tl">
                    <a:srgbClr val="000000">
                      <a:alpha val="43137"/>
                    </a:srgbClr>
                  </a:outerShdw>
                </a:effectLst>
                <a:cs typeface="Times New Roman" pitchFamily="18" charset="0"/>
              </a:rPr>
              <a:t>Chúa</a:t>
            </a:r>
            <a:r>
              <a:rPr lang="en-US" sz="5600" b="1" dirty="0" smtClean="0">
                <a:solidFill>
                  <a:srgbClr val="7030A0"/>
                </a:solidFill>
                <a:effectLst>
                  <a:outerShdw blurRad="38100" dist="38100" dir="2700000" algn="tl">
                    <a:srgbClr val="000000">
                      <a:alpha val="43137"/>
                    </a:srgbClr>
                  </a:outerShdw>
                </a:effectLst>
                <a:cs typeface="Times New Roman" pitchFamily="18" charset="0"/>
              </a:rPr>
              <a:t> </a:t>
            </a:r>
            <a:r>
              <a:rPr lang="en-US" sz="5600" b="1" dirty="0" err="1" smtClean="0">
                <a:solidFill>
                  <a:srgbClr val="7030A0"/>
                </a:solidFill>
                <a:effectLst>
                  <a:outerShdw blurRad="38100" dist="38100" dir="2700000" algn="tl">
                    <a:srgbClr val="000000">
                      <a:alpha val="43137"/>
                    </a:srgbClr>
                  </a:outerShdw>
                </a:effectLst>
                <a:cs typeface="Times New Roman" pitchFamily="18" charset="0"/>
              </a:rPr>
              <a:t>Trời</a:t>
            </a:r>
            <a:r>
              <a:rPr lang="en-US" sz="5600" b="1" dirty="0" smtClean="0">
                <a:solidFill>
                  <a:srgbClr val="7030A0"/>
                </a:solidFill>
                <a:effectLst>
                  <a:outerShdw blurRad="38100" dist="38100" dir="2700000" algn="tl">
                    <a:srgbClr val="000000">
                      <a:alpha val="43137"/>
                    </a:srgbClr>
                  </a:outerShdw>
                </a:effectLst>
                <a:cs typeface="Times New Roman" pitchFamily="18" charset="0"/>
              </a:rPr>
              <a:t>, </a:t>
            </a:r>
            <a:r>
              <a:rPr lang="en-US" sz="5600" b="1" dirty="0" err="1" smtClean="0">
                <a:solidFill>
                  <a:srgbClr val="7030A0"/>
                </a:solidFill>
                <a:effectLst>
                  <a:outerShdw blurRad="38100" dist="38100" dir="2700000" algn="tl">
                    <a:srgbClr val="000000">
                      <a:alpha val="43137"/>
                    </a:srgbClr>
                  </a:outerShdw>
                </a:effectLst>
                <a:cs typeface="Times New Roman" pitchFamily="18" charset="0"/>
              </a:rPr>
              <a:t>tuổi</a:t>
            </a:r>
            <a:r>
              <a:rPr lang="en-US" sz="5600" b="1" dirty="0" smtClean="0">
                <a:solidFill>
                  <a:srgbClr val="7030A0"/>
                </a:solidFill>
                <a:effectLst>
                  <a:outerShdw blurRad="38100" dist="38100" dir="2700000" algn="tl">
                    <a:srgbClr val="000000">
                      <a:alpha val="43137"/>
                    </a:srgbClr>
                  </a:outerShdw>
                </a:effectLst>
                <a:cs typeface="Times New Roman" pitchFamily="18" charset="0"/>
              </a:rPr>
              <a:t> </a:t>
            </a:r>
            <a:r>
              <a:rPr lang="en-US" sz="5600" b="1" dirty="0" err="1" smtClean="0">
                <a:solidFill>
                  <a:srgbClr val="7030A0"/>
                </a:solidFill>
                <a:effectLst>
                  <a:outerShdw blurRad="38100" dist="38100" dir="2700000" algn="tl">
                    <a:srgbClr val="000000">
                      <a:alpha val="43137"/>
                    </a:srgbClr>
                  </a:outerShdw>
                </a:effectLst>
                <a:cs typeface="Times New Roman" pitchFamily="18" charset="0"/>
              </a:rPr>
              <a:t>thanh</a:t>
            </a:r>
            <a:r>
              <a:rPr lang="en-US" sz="5600" b="1" dirty="0" smtClean="0">
                <a:solidFill>
                  <a:srgbClr val="7030A0"/>
                </a:solidFill>
                <a:effectLst>
                  <a:outerShdw blurRad="38100" dist="38100" dir="2700000" algn="tl">
                    <a:srgbClr val="000000">
                      <a:alpha val="43137"/>
                    </a:srgbClr>
                  </a:outerShdw>
                </a:effectLst>
                <a:cs typeface="Times New Roman" pitchFamily="18" charset="0"/>
              </a:rPr>
              <a:t> </a:t>
            </a:r>
            <a:r>
              <a:rPr lang="en-US" sz="5600" b="1" dirty="0" err="1" smtClean="0">
                <a:solidFill>
                  <a:srgbClr val="7030A0"/>
                </a:solidFill>
                <a:effectLst>
                  <a:outerShdw blurRad="38100" dist="38100" dir="2700000" algn="tl">
                    <a:srgbClr val="000000">
                      <a:alpha val="43137"/>
                    </a:srgbClr>
                  </a:outerShdw>
                </a:effectLst>
                <a:cs typeface="Times New Roman" pitchFamily="18" charset="0"/>
              </a:rPr>
              <a:t>xuân</a:t>
            </a:r>
            <a:r>
              <a:rPr lang="en-US" sz="5600" b="1" dirty="0" smtClean="0">
                <a:solidFill>
                  <a:srgbClr val="7030A0"/>
                </a:solidFill>
                <a:effectLst>
                  <a:outerShdw blurRad="38100" dist="38100" dir="2700000" algn="tl">
                    <a:srgbClr val="000000">
                      <a:alpha val="43137"/>
                    </a:srgbClr>
                  </a:outerShdw>
                </a:effectLst>
                <a:cs typeface="Times New Roman" pitchFamily="18" charset="0"/>
              </a:rPr>
              <a:t> reo </a:t>
            </a:r>
            <a:r>
              <a:rPr lang="en-US" sz="5600" b="1" dirty="0" err="1" smtClean="0">
                <a:solidFill>
                  <a:srgbClr val="7030A0"/>
                </a:solidFill>
                <a:effectLst>
                  <a:outerShdw blurRad="38100" dist="38100" dir="2700000" algn="tl">
                    <a:srgbClr val="000000">
                      <a:alpha val="43137"/>
                    </a:srgbClr>
                  </a:outerShdw>
                </a:effectLst>
                <a:cs typeface="Times New Roman" pitchFamily="18" charset="0"/>
              </a:rPr>
              <a:t>vang</a:t>
            </a:r>
            <a:r>
              <a:rPr lang="en-US" sz="5600" b="1" dirty="0" smtClean="0">
                <a:solidFill>
                  <a:srgbClr val="7030A0"/>
                </a:solidFill>
                <a:effectLst>
                  <a:outerShdw blurRad="38100" dist="38100" dir="2700000" algn="tl">
                    <a:srgbClr val="000000">
                      <a:alpha val="43137"/>
                    </a:srgbClr>
                  </a:outerShdw>
                </a:effectLst>
                <a:cs typeface="Times New Roman" pitchFamily="18" charset="0"/>
              </a:rPr>
              <a:t> </a:t>
            </a:r>
            <a:r>
              <a:rPr lang="en-US" sz="5600" b="1" dirty="0" err="1" smtClean="0">
                <a:solidFill>
                  <a:srgbClr val="7030A0"/>
                </a:solidFill>
                <a:effectLst>
                  <a:outerShdw blurRad="38100" dist="38100" dir="2700000" algn="tl">
                    <a:srgbClr val="000000">
                      <a:alpha val="43137"/>
                    </a:srgbClr>
                  </a:outerShdw>
                </a:effectLst>
                <a:cs typeface="Times New Roman" pitchFamily="18" charset="0"/>
              </a:rPr>
              <a:t>khúc</a:t>
            </a:r>
            <a:r>
              <a:rPr lang="en-US" sz="5600" b="1" dirty="0" smtClean="0">
                <a:solidFill>
                  <a:srgbClr val="7030A0"/>
                </a:solidFill>
                <a:effectLst>
                  <a:outerShdw blurRad="38100" dist="38100" dir="2700000" algn="tl">
                    <a:srgbClr val="000000">
                      <a:alpha val="43137"/>
                    </a:srgbClr>
                  </a:outerShdw>
                </a:effectLst>
                <a:cs typeface="Times New Roman" pitchFamily="18" charset="0"/>
              </a:rPr>
              <a:t> </a:t>
            </a:r>
            <a:r>
              <a:rPr lang="en-US" sz="5600" b="1" dirty="0" err="1" smtClean="0">
                <a:solidFill>
                  <a:srgbClr val="7030A0"/>
                </a:solidFill>
                <a:effectLst>
                  <a:outerShdw blurRad="38100" dist="38100" dir="2700000" algn="tl">
                    <a:srgbClr val="000000">
                      <a:alpha val="43137"/>
                    </a:srgbClr>
                  </a:outerShdw>
                </a:effectLst>
                <a:cs typeface="Times New Roman" pitchFamily="18" charset="0"/>
              </a:rPr>
              <a:t>nhạc</a:t>
            </a:r>
            <a:r>
              <a:rPr lang="en-US" sz="5600" b="1" dirty="0" smtClean="0">
                <a:solidFill>
                  <a:srgbClr val="7030A0"/>
                </a:solidFill>
                <a:effectLst>
                  <a:outerShdw blurRad="38100" dist="38100" dir="2700000" algn="tl">
                    <a:srgbClr val="000000">
                      <a:alpha val="43137"/>
                    </a:srgbClr>
                  </a:outerShdw>
                </a:effectLst>
                <a:cs typeface="Times New Roman" pitchFamily="18" charset="0"/>
              </a:rPr>
              <a:t> </a:t>
            </a:r>
            <a:r>
              <a:rPr lang="en-US" sz="5600" b="1" dirty="0" err="1" smtClean="0">
                <a:solidFill>
                  <a:srgbClr val="7030A0"/>
                </a:solidFill>
                <a:effectLst>
                  <a:outerShdw blurRad="38100" dist="38100" dir="2700000" algn="tl">
                    <a:srgbClr val="000000">
                      <a:alpha val="43137"/>
                    </a:srgbClr>
                  </a:outerShdw>
                </a:effectLst>
                <a:cs typeface="Times New Roman" pitchFamily="18" charset="0"/>
              </a:rPr>
              <a:t>êm</a:t>
            </a:r>
            <a:r>
              <a:rPr lang="en-US" sz="5600" b="1" dirty="0" smtClean="0">
                <a:solidFill>
                  <a:srgbClr val="7030A0"/>
                </a:solidFill>
                <a:effectLst>
                  <a:outerShdw blurRad="38100" dist="38100" dir="2700000" algn="tl">
                    <a:srgbClr val="000000">
                      <a:alpha val="43137"/>
                    </a:srgbClr>
                  </a:outerShdw>
                </a:effectLst>
                <a:cs typeface="Times New Roman" pitchFamily="18" charset="0"/>
              </a:rPr>
              <a:t> </a:t>
            </a:r>
            <a:r>
              <a:rPr lang="en-US" sz="5600" b="1" dirty="0" err="1" smtClean="0">
                <a:solidFill>
                  <a:srgbClr val="7030A0"/>
                </a:solidFill>
                <a:effectLst>
                  <a:outerShdw blurRad="38100" dist="38100" dir="2700000" algn="tl">
                    <a:srgbClr val="000000">
                      <a:alpha val="43137"/>
                    </a:srgbClr>
                  </a:outerShdw>
                </a:effectLst>
                <a:cs typeface="Times New Roman" pitchFamily="18" charset="0"/>
              </a:rPr>
              <a:t>ái</a:t>
            </a:r>
            <a:r>
              <a:rPr lang="en-US" sz="5600" b="1" dirty="0" smtClean="0">
                <a:solidFill>
                  <a:srgbClr val="7030A0"/>
                </a:solidFill>
                <a:effectLst>
                  <a:outerShdw blurRad="38100" dist="38100" dir="2700000" algn="tl">
                    <a:srgbClr val="000000">
                      <a:alpha val="43137"/>
                    </a:srgbClr>
                  </a:outerShdw>
                </a:effectLst>
                <a:cs typeface="Times New Roman" pitchFamily="18" charset="0"/>
              </a:rPr>
              <a:t> </a:t>
            </a:r>
            <a:r>
              <a:rPr lang="en-US" sz="5600" b="1" dirty="0" err="1" smtClean="0">
                <a:solidFill>
                  <a:srgbClr val="7030A0"/>
                </a:solidFill>
                <a:effectLst>
                  <a:outerShdw blurRad="38100" dist="38100" dir="2700000" algn="tl">
                    <a:srgbClr val="000000">
                      <a:alpha val="43137"/>
                    </a:srgbClr>
                  </a:outerShdw>
                </a:effectLst>
                <a:cs typeface="Times New Roman" pitchFamily="18" charset="0"/>
              </a:rPr>
              <a:t>vương</a:t>
            </a:r>
            <a:r>
              <a:rPr lang="en-US" sz="5600" b="1" dirty="0" smtClean="0">
                <a:solidFill>
                  <a:srgbClr val="7030A0"/>
                </a:solidFill>
                <a:effectLst>
                  <a:outerShdw blurRad="38100" dist="38100" dir="2700000" algn="tl">
                    <a:srgbClr val="000000">
                      <a:alpha val="43137"/>
                    </a:srgbClr>
                  </a:outerShdw>
                </a:effectLst>
                <a:cs typeface="Times New Roman" pitchFamily="18" charset="0"/>
              </a:rPr>
              <a:t> </a:t>
            </a:r>
            <a:r>
              <a:rPr lang="en-US" sz="5600" b="1" dirty="0" err="1" smtClean="0">
                <a:solidFill>
                  <a:srgbClr val="7030A0"/>
                </a:solidFill>
                <a:effectLst>
                  <a:outerShdw blurRad="38100" dist="38100" dir="2700000" algn="tl">
                    <a:srgbClr val="000000">
                      <a:alpha val="43137"/>
                    </a:srgbClr>
                  </a:outerShdw>
                </a:effectLst>
                <a:cs typeface="Times New Roman" pitchFamily="18" charset="0"/>
              </a:rPr>
              <a:t>ánh</a:t>
            </a:r>
            <a:r>
              <a:rPr lang="en-US" sz="5600" b="1" dirty="0" smtClean="0">
                <a:solidFill>
                  <a:srgbClr val="7030A0"/>
                </a:solidFill>
                <a:effectLst>
                  <a:outerShdw blurRad="38100" dist="38100" dir="2700000" algn="tl">
                    <a:srgbClr val="000000">
                      <a:alpha val="43137"/>
                    </a:srgbClr>
                  </a:outerShdw>
                </a:effectLst>
                <a:cs typeface="Times New Roman" pitchFamily="18" charset="0"/>
              </a:rPr>
              <a:t> </a:t>
            </a:r>
            <a:r>
              <a:rPr lang="en-US" sz="5600" b="1" dirty="0" err="1" smtClean="0">
                <a:solidFill>
                  <a:srgbClr val="7030A0"/>
                </a:solidFill>
                <a:effectLst>
                  <a:outerShdw blurRad="38100" dist="38100" dir="2700000" algn="tl">
                    <a:srgbClr val="000000">
                      <a:alpha val="43137"/>
                    </a:srgbClr>
                  </a:outerShdw>
                </a:effectLst>
                <a:cs typeface="Times New Roman" pitchFamily="18" charset="0"/>
              </a:rPr>
              <a:t>sáng</a:t>
            </a:r>
            <a:r>
              <a:rPr lang="en-US" sz="5600" b="1" dirty="0" smtClean="0">
                <a:solidFill>
                  <a:srgbClr val="7030A0"/>
                </a:solidFill>
                <a:effectLst>
                  <a:outerShdw blurRad="38100" dist="38100" dir="2700000" algn="tl">
                    <a:srgbClr val="000000">
                      <a:alpha val="43137"/>
                    </a:srgbClr>
                  </a:outerShdw>
                </a:effectLst>
                <a:cs typeface="Times New Roman" pitchFamily="18" charset="0"/>
              </a:rPr>
              <a:t> </a:t>
            </a:r>
            <a:r>
              <a:rPr lang="en-US" sz="5600" b="1" dirty="0" err="1" smtClean="0">
                <a:solidFill>
                  <a:srgbClr val="7030A0"/>
                </a:solidFill>
                <a:effectLst>
                  <a:outerShdw blurRad="38100" dist="38100" dir="2700000" algn="tl">
                    <a:srgbClr val="000000">
                      <a:alpha val="43137"/>
                    </a:srgbClr>
                  </a:outerShdw>
                </a:effectLst>
                <a:cs typeface="Times New Roman" pitchFamily="18" charset="0"/>
              </a:rPr>
              <a:t>nơi</a:t>
            </a:r>
            <a:r>
              <a:rPr lang="en-US" sz="5600" b="1" dirty="0" smtClean="0">
                <a:solidFill>
                  <a:srgbClr val="7030A0"/>
                </a:solidFill>
                <a:effectLst>
                  <a:outerShdw blurRad="38100" dist="38100" dir="2700000" algn="tl">
                    <a:srgbClr val="000000">
                      <a:alpha val="43137"/>
                    </a:srgbClr>
                  </a:outerShdw>
                </a:effectLst>
                <a:cs typeface="Times New Roman" pitchFamily="18" charset="0"/>
              </a:rPr>
              <a:t> </a:t>
            </a:r>
            <a:r>
              <a:rPr lang="en-US" sz="5600" b="1" dirty="0" err="1" smtClean="0">
                <a:solidFill>
                  <a:srgbClr val="7030A0"/>
                </a:solidFill>
                <a:effectLst>
                  <a:outerShdw blurRad="38100" dist="38100" dir="2700000" algn="tl">
                    <a:srgbClr val="000000">
                      <a:alpha val="43137"/>
                    </a:srgbClr>
                  </a:outerShdw>
                </a:effectLst>
                <a:cs typeface="Times New Roman" pitchFamily="18" charset="0"/>
              </a:rPr>
              <a:t>nơi</a:t>
            </a:r>
            <a:r>
              <a:rPr lang="en-US" sz="5600" b="1" dirty="0" smtClean="0">
                <a:solidFill>
                  <a:srgbClr val="7030A0"/>
                </a:solidFill>
                <a:effectLst>
                  <a:outerShdw blurRad="38100" dist="38100" dir="2700000" algn="tl">
                    <a:srgbClr val="000000">
                      <a:alpha val="43137"/>
                    </a:srgbClr>
                  </a:outerShdw>
                </a:effectLst>
                <a:cs typeface="Times New Roman" pitchFamily="18" charset="0"/>
              </a:rPr>
              <a:t>.</a:t>
            </a:r>
            <a:endParaRPr lang="vi-VN" sz="56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072778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6000" b="1" u="sng" dirty="0" smtClean="0">
                <a:solidFill>
                  <a:srgbClr val="FF0000"/>
                </a:solidFill>
                <a:effectLst>
                  <a:outerShdw blurRad="38100" dist="38100" dir="2700000" algn="tl">
                    <a:srgbClr val="000000">
                      <a:alpha val="43137"/>
                    </a:srgbClr>
                  </a:outerShdw>
                </a:effectLst>
                <a:cs typeface="Times New Roman" pitchFamily="18" charset="0"/>
              </a:rPr>
              <a:t>**:</a:t>
            </a:r>
            <a:r>
              <a:rPr lang="en-US" sz="6000" b="1" dirty="0" smtClean="0">
                <a:solidFill>
                  <a:srgbClr val="7030A0"/>
                </a:solidFill>
                <a:effectLst>
                  <a:outerShdw blurRad="38100" dist="38100" dir="2700000" algn="tl">
                    <a:srgbClr val="000000">
                      <a:alpha val="43137"/>
                    </a:srgbClr>
                  </a:outerShdw>
                </a:effectLst>
                <a:cs typeface="Times New Roman" pitchFamily="18" charset="0"/>
              </a:rPr>
              <a:t> </a:t>
            </a:r>
            <a:r>
              <a:rPr lang="en-US" sz="6000" b="1" dirty="0" err="1" smtClean="0">
                <a:solidFill>
                  <a:srgbClr val="7030A0"/>
                </a:solidFill>
                <a:effectLst>
                  <a:outerShdw blurRad="38100" dist="38100" dir="2700000" algn="tl">
                    <a:srgbClr val="000000">
                      <a:alpha val="43137"/>
                    </a:srgbClr>
                  </a:outerShdw>
                </a:effectLst>
                <a:cs typeface="Times New Roman" pitchFamily="18" charset="0"/>
              </a:rPr>
              <a:t>Gần</a:t>
            </a:r>
            <a:r>
              <a:rPr lang="en-US" sz="6000" b="1" dirty="0" smtClean="0">
                <a:solidFill>
                  <a:srgbClr val="7030A0"/>
                </a:solidFill>
                <a:effectLst>
                  <a:outerShdw blurRad="38100" dist="38100" dir="2700000" algn="tl">
                    <a:srgbClr val="000000">
                      <a:alpha val="43137"/>
                    </a:srgbClr>
                  </a:outerShdw>
                </a:effectLst>
                <a:cs typeface="Times New Roman" pitchFamily="18" charset="0"/>
              </a:rPr>
              <a:t> </a:t>
            </a:r>
            <a:r>
              <a:rPr lang="en-US" sz="6000" b="1" dirty="0" err="1" smtClean="0">
                <a:solidFill>
                  <a:srgbClr val="7030A0"/>
                </a:solidFill>
                <a:effectLst>
                  <a:outerShdw blurRad="38100" dist="38100" dir="2700000" algn="tl">
                    <a:srgbClr val="000000">
                      <a:alpha val="43137"/>
                    </a:srgbClr>
                  </a:outerShdw>
                </a:effectLst>
                <a:cs typeface="Times New Roman" pitchFamily="18" charset="0"/>
              </a:rPr>
              <a:t>bàn</a:t>
            </a:r>
            <a:r>
              <a:rPr lang="en-US" sz="6000" b="1" dirty="0" smtClean="0">
                <a:solidFill>
                  <a:srgbClr val="7030A0"/>
                </a:solidFill>
                <a:effectLst>
                  <a:outerShdw blurRad="38100" dist="38100" dir="2700000" algn="tl">
                    <a:srgbClr val="000000">
                      <a:alpha val="43137"/>
                    </a:srgbClr>
                  </a:outerShdw>
                </a:effectLst>
                <a:cs typeface="Times New Roman" pitchFamily="18" charset="0"/>
              </a:rPr>
              <a:t> </a:t>
            </a:r>
            <a:r>
              <a:rPr lang="en-US" sz="6000" b="1" dirty="0" err="1" smtClean="0">
                <a:solidFill>
                  <a:srgbClr val="7030A0"/>
                </a:solidFill>
                <a:effectLst>
                  <a:outerShdw blurRad="38100" dist="38100" dir="2700000" algn="tl">
                    <a:srgbClr val="000000">
                      <a:alpha val="43137"/>
                    </a:srgbClr>
                  </a:outerShdw>
                </a:effectLst>
                <a:cs typeface="Times New Roman" pitchFamily="18" charset="0"/>
              </a:rPr>
              <a:t>thờ</a:t>
            </a:r>
            <a:r>
              <a:rPr lang="en-US" sz="6000" b="1" dirty="0" smtClean="0">
                <a:solidFill>
                  <a:srgbClr val="7030A0"/>
                </a:solidFill>
                <a:effectLst>
                  <a:outerShdw blurRad="38100" dist="38100" dir="2700000" algn="tl">
                    <a:srgbClr val="000000">
                      <a:alpha val="43137"/>
                    </a:srgbClr>
                  </a:outerShdw>
                </a:effectLst>
                <a:cs typeface="Times New Roman" pitchFamily="18" charset="0"/>
              </a:rPr>
              <a:t> </a:t>
            </a:r>
            <a:r>
              <a:rPr lang="en-US" sz="6000" b="1" dirty="0" err="1" smtClean="0">
                <a:solidFill>
                  <a:srgbClr val="7030A0"/>
                </a:solidFill>
                <a:effectLst>
                  <a:outerShdw blurRad="38100" dist="38100" dir="2700000" algn="tl">
                    <a:srgbClr val="000000">
                      <a:alpha val="43137"/>
                    </a:srgbClr>
                  </a:outerShdw>
                </a:effectLst>
                <a:cs typeface="Times New Roman" pitchFamily="18" charset="0"/>
              </a:rPr>
              <a:t>Chúa</a:t>
            </a:r>
            <a:r>
              <a:rPr lang="en-US" sz="6000" b="1" dirty="0" smtClean="0">
                <a:solidFill>
                  <a:srgbClr val="7030A0"/>
                </a:solidFill>
                <a:effectLst>
                  <a:outerShdw blurRad="38100" dist="38100" dir="2700000" algn="tl">
                    <a:srgbClr val="000000">
                      <a:alpha val="43137"/>
                    </a:srgbClr>
                  </a:outerShdw>
                </a:effectLst>
                <a:cs typeface="Times New Roman" pitchFamily="18" charset="0"/>
              </a:rPr>
              <a:t>, </a:t>
            </a:r>
            <a:r>
              <a:rPr lang="en-US" sz="6000" b="1" dirty="0" err="1" smtClean="0">
                <a:solidFill>
                  <a:srgbClr val="7030A0"/>
                </a:solidFill>
                <a:effectLst>
                  <a:outerShdw blurRad="38100" dist="38100" dir="2700000" algn="tl">
                    <a:srgbClr val="000000">
                      <a:alpha val="43137"/>
                    </a:srgbClr>
                  </a:outerShdw>
                </a:effectLst>
                <a:cs typeface="Times New Roman" pitchFamily="18" charset="0"/>
              </a:rPr>
              <a:t>tâm</a:t>
            </a:r>
            <a:r>
              <a:rPr lang="en-US" sz="6000" b="1" dirty="0" smtClean="0">
                <a:solidFill>
                  <a:srgbClr val="7030A0"/>
                </a:solidFill>
                <a:effectLst>
                  <a:outerShdw blurRad="38100" dist="38100" dir="2700000" algn="tl">
                    <a:srgbClr val="000000">
                      <a:alpha val="43137"/>
                    </a:srgbClr>
                  </a:outerShdw>
                </a:effectLst>
                <a:cs typeface="Times New Roman" pitchFamily="18" charset="0"/>
              </a:rPr>
              <a:t> </a:t>
            </a:r>
            <a:r>
              <a:rPr lang="en-US" sz="6000" b="1" dirty="0" err="1" smtClean="0">
                <a:solidFill>
                  <a:srgbClr val="7030A0"/>
                </a:solidFill>
                <a:effectLst>
                  <a:outerShdw blurRad="38100" dist="38100" dir="2700000" algn="tl">
                    <a:srgbClr val="000000">
                      <a:alpha val="43137"/>
                    </a:srgbClr>
                  </a:outerShdw>
                </a:effectLst>
                <a:cs typeface="Times New Roman" pitchFamily="18" charset="0"/>
              </a:rPr>
              <a:t>hồn</a:t>
            </a:r>
            <a:r>
              <a:rPr lang="en-US" sz="6000" b="1" dirty="0" smtClean="0">
                <a:solidFill>
                  <a:srgbClr val="7030A0"/>
                </a:solidFill>
                <a:effectLst>
                  <a:outerShdw blurRad="38100" dist="38100" dir="2700000" algn="tl">
                    <a:srgbClr val="000000">
                      <a:alpha val="43137"/>
                    </a:srgbClr>
                  </a:outerShdw>
                </a:effectLst>
                <a:cs typeface="Times New Roman" pitchFamily="18" charset="0"/>
              </a:rPr>
              <a:t> con </a:t>
            </a:r>
            <a:r>
              <a:rPr lang="en-US" sz="6000" b="1" dirty="0" err="1" smtClean="0">
                <a:solidFill>
                  <a:srgbClr val="7030A0"/>
                </a:solidFill>
                <a:effectLst>
                  <a:outerShdw blurRad="38100" dist="38100" dir="2700000" algn="tl">
                    <a:srgbClr val="000000">
                      <a:alpha val="43137"/>
                    </a:srgbClr>
                  </a:outerShdw>
                </a:effectLst>
                <a:cs typeface="Times New Roman" pitchFamily="18" charset="0"/>
              </a:rPr>
              <a:t>thảnh</a:t>
            </a:r>
            <a:r>
              <a:rPr lang="en-US" sz="6000" b="1" dirty="0" smtClean="0">
                <a:solidFill>
                  <a:srgbClr val="7030A0"/>
                </a:solidFill>
                <a:effectLst>
                  <a:outerShdw blurRad="38100" dist="38100" dir="2700000" algn="tl">
                    <a:srgbClr val="000000">
                      <a:alpha val="43137"/>
                    </a:srgbClr>
                  </a:outerShdw>
                </a:effectLst>
                <a:cs typeface="Times New Roman" pitchFamily="18" charset="0"/>
              </a:rPr>
              <a:t> </a:t>
            </a:r>
            <a:r>
              <a:rPr lang="en-US" sz="6000" b="1" dirty="0" err="1" smtClean="0">
                <a:solidFill>
                  <a:srgbClr val="7030A0"/>
                </a:solidFill>
                <a:effectLst>
                  <a:outerShdw blurRad="38100" dist="38100" dir="2700000" algn="tl">
                    <a:srgbClr val="000000">
                      <a:alpha val="43137"/>
                    </a:srgbClr>
                  </a:outerShdw>
                </a:effectLst>
                <a:cs typeface="Times New Roman" pitchFamily="18" charset="0"/>
              </a:rPr>
              <a:t>thơi</a:t>
            </a:r>
            <a:r>
              <a:rPr lang="en-US" sz="6000" b="1" dirty="0" smtClean="0">
                <a:solidFill>
                  <a:srgbClr val="7030A0"/>
                </a:solidFill>
                <a:effectLst>
                  <a:outerShdw blurRad="38100" dist="38100" dir="2700000" algn="tl">
                    <a:srgbClr val="000000">
                      <a:alpha val="43137"/>
                    </a:srgbClr>
                  </a:outerShdw>
                </a:effectLst>
                <a:cs typeface="Times New Roman" pitchFamily="18" charset="0"/>
              </a:rPr>
              <a:t> </a:t>
            </a:r>
            <a:r>
              <a:rPr lang="en-US" sz="6000" b="1" dirty="0" err="1" smtClean="0">
                <a:solidFill>
                  <a:srgbClr val="7030A0"/>
                </a:solidFill>
                <a:effectLst>
                  <a:outerShdw blurRad="38100" dist="38100" dir="2700000" algn="tl">
                    <a:srgbClr val="000000">
                      <a:alpha val="43137"/>
                    </a:srgbClr>
                  </a:outerShdw>
                </a:effectLst>
                <a:cs typeface="Times New Roman" pitchFamily="18" charset="0"/>
              </a:rPr>
              <a:t>trong</a:t>
            </a:r>
            <a:r>
              <a:rPr lang="en-US" sz="6000" b="1" dirty="0" smtClean="0">
                <a:solidFill>
                  <a:srgbClr val="7030A0"/>
                </a:solidFill>
                <a:effectLst>
                  <a:outerShdw blurRad="38100" dist="38100" dir="2700000" algn="tl">
                    <a:srgbClr val="000000">
                      <a:alpha val="43137"/>
                    </a:srgbClr>
                  </a:outerShdw>
                </a:effectLst>
                <a:cs typeface="Times New Roman" pitchFamily="18" charset="0"/>
              </a:rPr>
              <a:t> </a:t>
            </a:r>
            <a:r>
              <a:rPr lang="en-US" sz="6000" b="1" dirty="0" err="1" smtClean="0">
                <a:solidFill>
                  <a:srgbClr val="7030A0"/>
                </a:solidFill>
                <a:effectLst>
                  <a:outerShdw blurRad="38100" dist="38100" dir="2700000" algn="tl">
                    <a:srgbClr val="000000">
                      <a:alpha val="43137"/>
                    </a:srgbClr>
                  </a:outerShdw>
                </a:effectLst>
                <a:cs typeface="Times New Roman" pitchFamily="18" charset="0"/>
              </a:rPr>
              <a:t>nguồn</a:t>
            </a:r>
            <a:r>
              <a:rPr lang="en-US" sz="6000" b="1" dirty="0" smtClean="0">
                <a:solidFill>
                  <a:srgbClr val="7030A0"/>
                </a:solidFill>
                <a:effectLst>
                  <a:outerShdw blurRad="38100" dist="38100" dir="2700000" algn="tl">
                    <a:srgbClr val="000000">
                      <a:alpha val="43137"/>
                    </a:srgbClr>
                  </a:outerShdw>
                </a:effectLst>
                <a:cs typeface="Times New Roman" pitchFamily="18" charset="0"/>
              </a:rPr>
              <a:t> </a:t>
            </a:r>
            <a:r>
              <a:rPr lang="en-US" sz="6000" b="1" dirty="0" err="1" smtClean="0">
                <a:solidFill>
                  <a:srgbClr val="7030A0"/>
                </a:solidFill>
                <a:effectLst>
                  <a:outerShdw blurRad="38100" dist="38100" dir="2700000" algn="tl">
                    <a:srgbClr val="000000">
                      <a:alpha val="43137"/>
                    </a:srgbClr>
                  </a:outerShdw>
                </a:effectLst>
                <a:cs typeface="Times New Roman" pitchFamily="18" charset="0"/>
              </a:rPr>
              <a:t>vui</a:t>
            </a:r>
            <a:r>
              <a:rPr lang="en-US" sz="6000" b="1" dirty="0" smtClean="0">
                <a:solidFill>
                  <a:srgbClr val="7030A0"/>
                </a:solidFill>
                <a:effectLst>
                  <a:outerShdw blurRad="38100" dist="38100" dir="2700000" algn="tl">
                    <a:srgbClr val="000000">
                      <a:alpha val="43137"/>
                    </a:srgbClr>
                  </a:outerShdw>
                </a:effectLst>
                <a:cs typeface="Times New Roman" pitchFamily="18" charset="0"/>
              </a:rPr>
              <a:t> </a:t>
            </a:r>
            <a:r>
              <a:rPr lang="en-US" sz="6000" b="1" dirty="0" err="1" smtClean="0">
                <a:solidFill>
                  <a:srgbClr val="7030A0"/>
                </a:solidFill>
                <a:effectLst>
                  <a:outerShdw blurRad="38100" dist="38100" dir="2700000" algn="tl">
                    <a:srgbClr val="000000">
                      <a:alpha val="43137"/>
                    </a:srgbClr>
                  </a:outerShdw>
                </a:effectLst>
                <a:cs typeface="Times New Roman" pitchFamily="18" charset="0"/>
              </a:rPr>
              <a:t>thánh</a:t>
            </a:r>
            <a:r>
              <a:rPr lang="en-US" sz="6000" b="1" dirty="0" smtClean="0">
                <a:solidFill>
                  <a:srgbClr val="7030A0"/>
                </a:solidFill>
                <a:effectLst>
                  <a:outerShdw blurRad="38100" dist="38100" dir="2700000" algn="tl">
                    <a:srgbClr val="000000">
                      <a:alpha val="43137"/>
                    </a:srgbClr>
                  </a:outerShdw>
                </a:effectLst>
                <a:cs typeface="Times New Roman" pitchFamily="18" charset="0"/>
              </a:rPr>
              <a:t> </a:t>
            </a:r>
            <a:r>
              <a:rPr lang="en-US" sz="6000" b="1" dirty="0" err="1" smtClean="0">
                <a:solidFill>
                  <a:srgbClr val="7030A0"/>
                </a:solidFill>
                <a:effectLst>
                  <a:outerShdw blurRad="38100" dist="38100" dir="2700000" algn="tl">
                    <a:srgbClr val="000000">
                      <a:alpha val="43137"/>
                    </a:srgbClr>
                  </a:outerShdw>
                </a:effectLst>
                <a:cs typeface="Times New Roman" pitchFamily="18" charset="0"/>
              </a:rPr>
              <a:t>ân</a:t>
            </a:r>
            <a:r>
              <a:rPr lang="en-US" sz="6000" b="1" dirty="0" smtClean="0">
                <a:solidFill>
                  <a:srgbClr val="7030A0"/>
                </a:solidFill>
                <a:effectLst>
                  <a:outerShdw blurRad="38100" dist="38100" dir="2700000" algn="tl">
                    <a:srgbClr val="000000">
                      <a:alpha val="43137"/>
                    </a:srgbClr>
                  </a:outerShdw>
                </a:effectLst>
                <a:cs typeface="Times New Roman" pitchFamily="18" charset="0"/>
              </a:rPr>
              <a:t> </a:t>
            </a:r>
            <a:r>
              <a:rPr lang="en-US" sz="6000" b="1" dirty="0" err="1" smtClean="0">
                <a:solidFill>
                  <a:srgbClr val="7030A0"/>
                </a:solidFill>
                <a:effectLst>
                  <a:outerShdw blurRad="38100" dist="38100" dir="2700000" algn="tl">
                    <a:srgbClr val="000000">
                      <a:alpha val="43137"/>
                    </a:srgbClr>
                  </a:outerShdw>
                </a:effectLst>
                <a:cs typeface="Times New Roman" pitchFamily="18" charset="0"/>
              </a:rPr>
              <a:t>muôn</a:t>
            </a:r>
            <a:r>
              <a:rPr lang="en-US" sz="6000" b="1" dirty="0" smtClean="0">
                <a:solidFill>
                  <a:srgbClr val="7030A0"/>
                </a:solidFill>
                <a:effectLst>
                  <a:outerShdw blurRad="38100" dist="38100" dir="2700000" algn="tl">
                    <a:srgbClr val="000000">
                      <a:alpha val="43137"/>
                    </a:srgbClr>
                  </a:outerShdw>
                </a:effectLst>
                <a:cs typeface="Times New Roman" pitchFamily="18" charset="0"/>
              </a:rPr>
              <a:t> </a:t>
            </a:r>
            <a:r>
              <a:rPr lang="en-US" sz="6000" b="1" dirty="0" err="1" smtClean="0">
                <a:solidFill>
                  <a:srgbClr val="7030A0"/>
                </a:solidFill>
                <a:effectLst>
                  <a:outerShdw blurRad="38100" dist="38100" dir="2700000" algn="tl">
                    <a:srgbClr val="000000">
                      <a:alpha val="43137"/>
                    </a:srgbClr>
                  </a:outerShdw>
                </a:effectLst>
                <a:cs typeface="Times New Roman" pitchFamily="18" charset="0"/>
              </a:rPr>
              <a:t>đời</a:t>
            </a:r>
            <a:r>
              <a:rPr lang="en-US" sz="6000" b="1" dirty="0" smtClean="0">
                <a:solidFill>
                  <a:srgbClr val="7030A0"/>
                </a:solidFill>
                <a:effectLst>
                  <a:outerShdw blurRad="38100" dist="38100" dir="2700000" algn="tl">
                    <a:srgbClr val="000000">
                      <a:alpha val="43137"/>
                    </a:srgbClr>
                  </a:outerShdw>
                </a:effectLst>
                <a:cs typeface="Times New Roman" pitchFamily="18" charset="0"/>
              </a:rPr>
              <a:t>.</a:t>
            </a:r>
            <a:endParaRPr lang="vi-VN" sz="60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900172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67667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9550"/>
            <a:ext cx="5049493" cy="2417445"/>
          </a:xfrm>
          <a:prstGeom prst="rect">
            <a:avLst/>
          </a:prstGeom>
        </p:spPr>
      </p:pic>
      <p:sp>
        <p:nvSpPr>
          <p:cNvPr id="4" name="Rectangle 3"/>
          <p:cNvSpPr/>
          <p:nvPr/>
        </p:nvSpPr>
        <p:spPr>
          <a:xfrm>
            <a:off x="0" y="2038350"/>
            <a:ext cx="9144000" cy="2677656"/>
          </a:xfrm>
          <a:prstGeom prst="rect">
            <a:avLst/>
          </a:prstGeom>
        </p:spPr>
        <p:txBody>
          <a:bodyPr wrap="square">
            <a:spAutoFit/>
          </a:bodyPr>
          <a:lstStyle/>
          <a:p>
            <a:r>
              <a:rPr lang="en-US" sz="4000" u="sng" dirty="0" err="1" smtClean="0">
                <a:solidFill>
                  <a:srgbClr val="FF0000"/>
                </a:solidFill>
              </a:rPr>
              <a:t>Bài</a:t>
            </a:r>
            <a:r>
              <a:rPr lang="en-US" sz="4000" u="sng" dirty="0" smtClean="0">
                <a:solidFill>
                  <a:srgbClr val="FF0000"/>
                </a:solidFill>
              </a:rPr>
              <a:t> </a:t>
            </a:r>
            <a:r>
              <a:rPr lang="en-US" sz="4000" u="sng" dirty="0" err="1" smtClean="0">
                <a:solidFill>
                  <a:srgbClr val="FF0000"/>
                </a:solidFill>
              </a:rPr>
              <a:t>đọc</a:t>
            </a:r>
            <a:r>
              <a:rPr lang="en-US" sz="4000" u="sng" dirty="0" smtClean="0">
                <a:solidFill>
                  <a:srgbClr val="FF0000"/>
                </a:solidFill>
              </a:rPr>
              <a:t> 1:</a:t>
            </a:r>
          </a:p>
          <a:p>
            <a:r>
              <a:rPr lang="vi-VN" sz="3200" i="1" dirty="0">
                <a:solidFill>
                  <a:srgbClr val="C00000"/>
                </a:solidFill>
              </a:rPr>
              <a:t>Lề Luật đã được Thiên Chúa ban qua ông Mô-sê. Chúa đày ải và giải phóng dân để bày tỏ cơn thịnh nộ và lòng thương xót</a:t>
            </a:r>
            <a:r>
              <a:rPr lang="vi-VN" sz="3200" i="1" dirty="0" smtClean="0">
                <a:solidFill>
                  <a:srgbClr val="C00000"/>
                </a:solidFill>
              </a:rPr>
              <a:t>.</a:t>
            </a:r>
            <a:endParaRPr lang="vi-VN" sz="3200" i="1" dirty="0">
              <a:solidFill>
                <a:srgbClr val="C00000"/>
              </a:solidFill>
            </a:endParaRPr>
          </a:p>
          <a:p>
            <a:r>
              <a:rPr lang="vi-VN" sz="3200" i="1" dirty="0">
                <a:solidFill>
                  <a:srgbClr val="7030A0"/>
                </a:solidFill>
              </a:rPr>
              <a:t>Bài trích sách Sử biên niên quyển thứ hai</a:t>
            </a:r>
            <a:r>
              <a:rPr lang="vi-VN" sz="3200" i="1" dirty="0" smtClean="0">
                <a:solidFill>
                  <a:srgbClr val="7030A0"/>
                </a:solidFill>
              </a:rPr>
              <a:t>.</a:t>
            </a:r>
            <a:endParaRPr lang="vi-VN" sz="3200" i="1" dirty="0">
              <a:solidFill>
                <a:srgbClr val="7030A0"/>
              </a:solidFill>
            </a:endParaRPr>
          </a:p>
        </p:txBody>
      </p:sp>
    </p:spTree>
    <p:extLst>
      <p:ext uri="{BB962C8B-B14F-4D97-AF65-F5344CB8AC3E}">
        <p14:creationId xmlns:p14="http://schemas.microsoft.com/office/powerpoint/2010/main" val="23545979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smtClean="0">
                <a:solidFill>
                  <a:srgbClr val="FF0000"/>
                </a:solidFill>
              </a:rPr>
              <a:t>THÁNH </a:t>
            </a:r>
            <a:r>
              <a:rPr lang="en-US" dirty="0">
                <a:solidFill>
                  <a:srgbClr val="FF0000"/>
                </a:solidFill>
              </a:rPr>
              <a:t>VỊNH </a:t>
            </a:r>
            <a:r>
              <a:rPr lang="en-US" dirty="0" smtClean="0">
                <a:solidFill>
                  <a:srgbClr val="FF0000"/>
                </a:solidFill>
              </a:rPr>
              <a:t>136</a:t>
            </a:r>
            <a:r>
              <a:rPr lang="en-US" dirty="0">
                <a:solidFill>
                  <a:srgbClr val="FF0000"/>
                </a:solidFill>
              </a:rPr>
              <a:t/>
            </a:r>
            <a:br>
              <a:rPr lang="en-US" dirty="0">
                <a:solidFill>
                  <a:srgbClr val="FF0000"/>
                </a:solidFill>
              </a:rPr>
            </a:br>
            <a:r>
              <a:rPr lang="en-US" dirty="0" smtClean="0">
                <a:solidFill>
                  <a:srgbClr val="FF0000"/>
                </a:solidFill>
              </a:rPr>
              <a:t>CHÚA </a:t>
            </a:r>
            <a:r>
              <a:rPr lang="en-US" dirty="0">
                <a:solidFill>
                  <a:srgbClr val="FF0000"/>
                </a:solidFill>
              </a:rPr>
              <a:t>NHẬT </a:t>
            </a:r>
            <a:r>
              <a:rPr lang="en-US" dirty="0" smtClean="0">
                <a:solidFill>
                  <a:srgbClr val="FF0000"/>
                </a:solidFill>
              </a:rPr>
              <a:t>IV </a:t>
            </a:r>
            <a:r>
              <a:rPr lang="en-US" dirty="0">
                <a:solidFill>
                  <a:srgbClr val="FF0000"/>
                </a:solidFill>
              </a:rPr>
              <a:t>MÙA CHAY</a:t>
            </a:r>
            <a:br>
              <a:rPr lang="en-US" dirty="0">
                <a:solidFill>
                  <a:srgbClr val="FF0000"/>
                </a:solidFill>
              </a:rPr>
            </a:br>
            <a:r>
              <a:rPr lang="en-US" i="1" dirty="0" err="1" smtClean="0">
                <a:solidFill>
                  <a:srgbClr val="7030A0"/>
                </a:solidFill>
              </a:rPr>
              <a:t>Năm</a:t>
            </a:r>
            <a:r>
              <a:rPr lang="en-US" i="1" dirty="0" smtClean="0">
                <a:solidFill>
                  <a:srgbClr val="7030A0"/>
                </a:solidFill>
              </a:rPr>
              <a:t> B</a:t>
            </a:r>
            <a:br>
              <a:rPr lang="en-US" i="1" dirty="0" smtClean="0">
                <a:solidFill>
                  <a:srgbClr val="7030A0"/>
                </a:solidFill>
              </a:rPr>
            </a:br>
            <a:r>
              <a:rPr lang="en-US" i="1" dirty="0" smtClean="0">
                <a:solidFill>
                  <a:srgbClr val="7030A0"/>
                </a:solidFill>
              </a:rPr>
              <a:t>Lm Kim Long</a:t>
            </a:r>
            <a:br>
              <a:rPr lang="en-US" i="1" dirty="0" smtClean="0">
                <a:solidFill>
                  <a:srgbClr val="7030A0"/>
                </a:solidFill>
              </a:rPr>
            </a:br>
            <a:r>
              <a:rPr lang="en-US" i="1" dirty="0" smtClean="0">
                <a:solidFill>
                  <a:srgbClr val="7030A0"/>
                </a:solidFill>
              </a:rPr>
              <a:t>04 </a:t>
            </a:r>
            <a:r>
              <a:rPr lang="en-US" i="1" dirty="0" err="1" smtClean="0">
                <a:solidFill>
                  <a:srgbClr val="7030A0"/>
                </a:solidFill>
              </a:rPr>
              <a:t>Câu</a:t>
            </a:r>
            <a:endParaRPr lang="en-US" i="1" dirty="0">
              <a:solidFill>
                <a:srgbClr val="7030A0"/>
              </a:solidFill>
            </a:endParaRPr>
          </a:p>
        </p:txBody>
      </p:sp>
    </p:spTree>
    <p:extLst>
      <p:ext uri="{BB962C8B-B14F-4D97-AF65-F5344CB8AC3E}">
        <p14:creationId xmlns:p14="http://schemas.microsoft.com/office/powerpoint/2010/main" val="12451835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800" u="sng" dirty="0" err="1" smtClean="0">
                <a:solidFill>
                  <a:srgbClr val="FF0000"/>
                </a:solidFill>
              </a:rPr>
              <a:t>Đk</a:t>
            </a:r>
            <a:r>
              <a:rPr lang="en-US" sz="6800" u="sng" dirty="0" smtClean="0">
                <a:solidFill>
                  <a:srgbClr val="FF0000"/>
                </a:solidFill>
              </a:rPr>
              <a:t>:</a:t>
            </a:r>
            <a:r>
              <a:rPr lang="en-US" sz="6800" dirty="0">
                <a:solidFill>
                  <a:srgbClr val="7030A0"/>
                </a:solidFill>
              </a:rPr>
              <a:t> </a:t>
            </a:r>
            <a:r>
              <a:rPr lang="vi-VN" sz="6800" dirty="0">
                <a:solidFill>
                  <a:srgbClr val="7030A0"/>
                </a:solidFill>
              </a:rPr>
              <a:t>Lưỡi tôi dính cứng trong họng nếu tôi không hoài niệm đến ngươi.</a:t>
            </a:r>
            <a:endParaRPr lang="en-US" sz="6800" dirty="0">
              <a:solidFill>
                <a:srgbClr val="7030A0"/>
              </a:solidFill>
            </a:endParaRPr>
          </a:p>
        </p:txBody>
      </p:sp>
    </p:spTree>
    <p:extLst>
      <p:ext uri="{BB962C8B-B14F-4D97-AF65-F5344CB8AC3E}">
        <p14:creationId xmlns:p14="http://schemas.microsoft.com/office/powerpoint/2010/main" val="36533757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u="sng" dirty="0" smtClean="0">
                <a:solidFill>
                  <a:srgbClr val="FF0000"/>
                </a:solidFill>
              </a:rPr>
              <a:t>Tk1:</a:t>
            </a:r>
            <a:r>
              <a:rPr lang="en-US" sz="5600" dirty="0">
                <a:solidFill>
                  <a:srgbClr val="7030A0"/>
                </a:solidFill>
              </a:rPr>
              <a:t> </a:t>
            </a:r>
            <a:r>
              <a:rPr lang="vi-VN" sz="5600" dirty="0">
                <a:solidFill>
                  <a:srgbClr val="7030A0"/>
                </a:solidFill>
              </a:rPr>
              <a:t>Ta ra ngồi ở dòng sông Ba-by-lon, khóc nức nở vì nhớ Si-on. Trên những cành cây dương liễu ta tạm gác cây đàn.</a:t>
            </a:r>
            <a:endParaRPr lang="en-US" sz="5600" dirty="0">
              <a:solidFill>
                <a:srgbClr val="7030A0"/>
              </a:solidFill>
            </a:endParaRPr>
          </a:p>
        </p:txBody>
      </p:sp>
    </p:spTree>
    <p:extLst>
      <p:ext uri="{BB962C8B-B14F-4D97-AF65-F5344CB8AC3E}">
        <p14:creationId xmlns:p14="http://schemas.microsoft.com/office/powerpoint/2010/main" val="16257086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800" u="sng" dirty="0" err="1" smtClean="0">
                <a:solidFill>
                  <a:srgbClr val="FF0000"/>
                </a:solidFill>
              </a:rPr>
              <a:t>Đk</a:t>
            </a:r>
            <a:r>
              <a:rPr lang="en-US" sz="6800" u="sng" dirty="0" smtClean="0">
                <a:solidFill>
                  <a:srgbClr val="FF0000"/>
                </a:solidFill>
              </a:rPr>
              <a:t>:</a:t>
            </a:r>
            <a:r>
              <a:rPr lang="en-US" sz="6800" dirty="0">
                <a:solidFill>
                  <a:srgbClr val="7030A0"/>
                </a:solidFill>
              </a:rPr>
              <a:t> </a:t>
            </a:r>
            <a:r>
              <a:rPr lang="vi-VN" sz="6800" dirty="0">
                <a:solidFill>
                  <a:srgbClr val="7030A0"/>
                </a:solidFill>
              </a:rPr>
              <a:t>Lưỡi tôi dính cứng trong họng nếu tôi không hoài niệm đến ngươi.</a:t>
            </a:r>
            <a:endParaRPr lang="en-US" sz="6800" dirty="0">
              <a:solidFill>
                <a:srgbClr val="7030A0"/>
              </a:solidFill>
            </a:endParaRPr>
          </a:p>
        </p:txBody>
      </p:sp>
    </p:spTree>
    <p:extLst>
      <p:ext uri="{BB962C8B-B14F-4D97-AF65-F5344CB8AC3E}">
        <p14:creationId xmlns:p14="http://schemas.microsoft.com/office/powerpoint/2010/main" val="5143107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u="sng" dirty="0" smtClean="0">
                <a:solidFill>
                  <a:srgbClr val="FF0000"/>
                </a:solidFill>
              </a:rPr>
              <a:t>Tk2:</a:t>
            </a:r>
            <a:r>
              <a:rPr lang="en-US" sz="5600" dirty="0">
                <a:solidFill>
                  <a:srgbClr val="7030A0"/>
                </a:solidFill>
              </a:rPr>
              <a:t> </a:t>
            </a:r>
            <a:r>
              <a:rPr lang="vi-VN" sz="5600" dirty="0">
                <a:solidFill>
                  <a:srgbClr val="7030A0"/>
                </a:solidFill>
              </a:rPr>
              <a:t>Quân canh tù mời gọi ta ca vang lên, lũ cướp này giục gắng vui lên: Hãy hát điệu Si-on cũ, cung nhạc thánh nghe nào.</a:t>
            </a:r>
            <a:endParaRPr lang="en-US" sz="5600" dirty="0">
              <a:solidFill>
                <a:srgbClr val="7030A0"/>
              </a:solidFill>
            </a:endParaRPr>
          </a:p>
        </p:txBody>
      </p:sp>
    </p:spTree>
    <p:extLst>
      <p:ext uri="{BB962C8B-B14F-4D97-AF65-F5344CB8AC3E}">
        <p14:creationId xmlns:p14="http://schemas.microsoft.com/office/powerpoint/2010/main" val="7429264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800" u="sng" dirty="0" err="1" smtClean="0">
                <a:solidFill>
                  <a:srgbClr val="FF0000"/>
                </a:solidFill>
              </a:rPr>
              <a:t>Đk</a:t>
            </a:r>
            <a:r>
              <a:rPr lang="en-US" sz="6800" u="sng" dirty="0" smtClean="0">
                <a:solidFill>
                  <a:srgbClr val="FF0000"/>
                </a:solidFill>
              </a:rPr>
              <a:t>:</a:t>
            </a:r>
            <a:r>
              <a:rPr lang="en-US" sz="6800" dirty="0">
                <a:solidFill>
                  <a:srgbClr val="7030A0"/>
                </a:solidFill>
              </a:rPr>
              <a:t> </a:t>
            </a:r>
            <a:r>
              <a:rPr lang="vi-VN" sz="6800" dirty="0">
                <a:solidFill>
                  <a:srgbClr val="7030A0"/>
                </a:solidFill>
              </a:rPr>
              <a:t>Lưỡi tôi dính cứng trong họng nếu tôi không hoài niệm đến ngươi.</a:t>
            </a:r>
            <a:endParaRPr lang="en-US" sz="6800" dirty="0">
              <a:solidFill>
                <a:srgbClr val="7030A0"/>
              </a:solidFill>
            </a:endParaRPr>
          </a:p>
        </p:txBody>
      </p:sp>
    </p:spTree>
    <p:extLst>
      <p:ext uri="{BB962C8B-B14F-4D97-AF65-F5344CB8AC3E}">
        <p14:creationId xmlns:p14="http://schemas.microsoft.com/office/powerpoint/2010/main" val="2981759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1" dirty="0" err="1">
                <a:solidFill>
                  <a:srgbClr val="FF0000"/>
                </a:solidFill>
                <a:effectLst>
                  <a:outerShdw blurRad="38100" dist="38100" dir="2700000" algn="tl">
                    <a:srgbClr val="000000">
                      <a:alpha val="43137"/>
                    </a:srgbClr>
                  </a:outerShdw>
                </a:effectLst>
                <a:cs typeface="Times New Roman" pitchFamily="18" charset="0"/>
              </a:rPr>
              <a:t>Tập</a:t>
            </a:r>
            <a:r>
              <a:rPr lang="en-US" sz="8000" b="1" dirty="0">
                <a:solidFill>
                  <a:srgbClr val="FF0000"/>
                </a:solidFill>
                <a:effectLst>
                  <a:outerShdw blurRad="38100" dist="38100" dir="2700000" algn="tl">
                    <a:srgbClr val="000000">
                      <a:alpha val="43137"/>
                    </a:srgbClr>
                  </a:outerShdw>
                </a:effectLst>
                <a:cs typeface="Times New Roman" pitchFamily="18" charset="0"/>
              </a:rPr>
              <a:t> </a:t>
            </a:r>
            <a:r>
              <a:rPr lang="en-US" sz="8000" b="1" dirty="0" err="1">
                <a:solidFill>
                  <a:srgbClr val="FF0000"/>
                </a:solidFill>
                <a:effectLst>
                  <a:outerShdw blurRad="38100" dist="38100" dir="2700000" algn="tl">
                    <a:srgbClr val="000000">
                      <a:alpha val="43137"/>
                    </a:srgbClr>
                  </a:outerShdw>
                </a:effectLst>
                <a:cs typeface="Times New Roman" pitchFamily="18" charset="0"/>
              </a:rPr>
              <a:t>Hát</a:t>
            </a:r>
            <a:r>
              <a:rPr lang="en-US" sz="8000" b="1" dirty="0">
                <a:solidFill>
                  <a:srgbClr val="FF0000"/>
                </a:solidFill>
                <a:effectLst>
                  <a:outerShdw blurRad="38100" dist="38100" dir="2700000" algn="tl">
                    <a:srgbClr val="000000">
                      <a:alpha val="43137"/>
                    </a:srgbClr>
                  </a:outerShdw>
                </a:effectLst>
                <a:cs typeface="Times New Roman" pitchFamily="18" charset="0"/>
              </a:rPr>
              <a:t> </a:t>
            </a:r>
            <a:r>
              <a:rPr lang="en-US" sz="8000" b="1" dirty="0" err="1" smtClean="0">
                <a:solidFill>
                  <a:srgbClr val="FF0000"/>
                </a:solidFill>
                <a:effectLst>
                  <a:outerShdw blurRad="38100" dist="38100" dir="2700000" algn="tl">
                    <a:srgbClr val="000000">
                      <a:alpha val="43137"/>
                    </a:srgbClr>
                  </a:outerShdw>
                </a:effectLst>
                <a:cs typeface="Times New Roman" pitchFamily="18" charset="0"/>
              </a:rPr>
              <a:t>Cộng</a:t>
            </a:r>
            <a:r>
              <a:rPr lang="en-US" sz="8000" b="1" dirty="0">
                <a:solidFill>
                  <a:srgbClr val="FF0000"/>
                </a:solidFill>
                <a:effectLst>
                  <a:outerShdw blurRad="38100" dist="38100" dir="2700000" algn="tl">
                    <a:srgbClr val="000000">
                      <a:alpha val="43137"/>
                    </a:srgbClr>
                  </a:outerShdw>
                </a:effectLst>
                <a:cs typeface="Times New Roman" pitchFamily="18" charset="0"/>
              </a:rPr>
              <a:t> </a:t>
            </a:r>
            <a:r>
              <a:rPr lang="en-US" sz="8000" b="1" dirty="0" err="1" smtClean="0">
                <a:solidFill>
                  <a:srgbClr val="FF0000"/>
                </a:solidFill>
                <a:effectLst>
                  <a:outerShdw blurRad="38100" dist="38100" dir="2700000" algn="tl">
                    <a:srgbClr val="000000">
                      <a:alpha val="43137"/>
                    </a:srgbClr>
                  </a:outerShdw>
                </a:effectLst>
                <a:cs typeface="Times New Roman" pitchFamily="18" charset="0"/>
              </a:rPr>
              <a:t>Đoàn</a:t>
            </a:r>
            <a:r>
              <a:rPr lang="en-US" sz="8000" b="1" dirty="0">
                <a:solidFill>
                  <a:srgbClr val="FF0000"/>
                </a:solidFill>
                <a:effectLst>
                  <a:outerShdw blurRad="38100" dist="38100" dir="2700000" algn="tl">
                    <a:srgbClr val="000000">
                      <a:alpha val="43137"/>
                    </a:srgbClr>
                  </a:outerShdw>
                </a:effectLst>
                <a:cs typeface="Times New Roman" pitchFamily="18" charset="0"/>
              </a:rPr>
              <a:t/>
            </a:r>
            <a:br>
              <a:rPr lang="en-US" sz="8000" b="1" dirty="0">
                <a:solidFill>
                  <a:srgbClr val="FF0000"/>
                </a:solidFill>
                <a:effectLst>
                  <a:outerShdw blurRad="38100" dist="38100" dir="2700000" algn="tl">
                    <a:srgbClr val="000000">
                      <a:alpha val="43137"/>
                    </a:srgbClr>
                  </a:outerShdw>
                </a:effectLst>
                <a:cs typeface="Times New Roman" pitchFamily="18" charset="0"/>
              </a:rPr>
            </a:br>
            <a:endParaRPr lang="en-US" sz="8000" b="1" i="1" dirty="0">
              <a:solidFill>
                <a:srgbClr val="FF00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7965093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u="sng" dirty="0" smtClean="0">
                <a:solidFill>
                  <a:srgbClr val="FF0000"/>
                </a:solidFill>
              </a:rPr>
              <a:t>Tk3:</a:t>
            </a:r>
            <a:r>
              <a:rPr lang="en-US" sz="5600" dirty="0" smtClean="0">
                <a:solidFill>
                  <a:srgbClr val="7030A0"/>
                </a:solidFill>
              </a:rPr>
              <a:t> </a:t>
            </a:r>
            <a:r>
              <a:rPr lang="vi-VN" sz="5600" dirty="0">
                <a:solidFill>
                  <a:srgbClr val="7030A0"/>
                </a:solidFill>
              </a:rPr>
              <a:t>Nơi quê người đời nào ta đây ca lên khúc nhã nhạc mừng Chúa dân ta. Hết nhớ về Gia-liêm nữa, tay này hãy tê bại.</a:t>
            </a:r>
            <a:endParaRPr lang="en-US" sz="5600" dirty="0">
              <a:solidFill>
                <a:srgbClr val="7030A0"/>
              </a:solidFill>
            </a:endParaRPr>
          </a:p>
        </p:txBody>
      </p:sp>
    </p:spTree>
    <p:extLst>
      <p:ext uri="{BB962C8B-B14F-4D97-AF65-F5344CB8AC3E}">
        <p14:creationId xmlns:p14="http://schemas.microsoft.com/office/powerpoint/2010/main" val="38900677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800" u="sng" dirty="0" err="1" smtClean="0">
                <a:solidFill>
                  <a:srgbClr val="FF0000"/>
                </a:solidFill>
              </a:rPr>
              <a:t>Đk</a:t>
            </a:r>
            <a:r>
              <a:rPr lang="en-US" sz="6800" u="sng" dirty="0" smtClean="0">
                <a:solidFill>
                  <a:srgbClr val="FF0000"/>
                </a:solidFill>
              </a:rPr>
              <a:t>:</a:t>
            </a:r>
            <a:r>
              <a:rPr lang="en-US" sz="6800" dirty="0">
                <a:solidFill>
                  <a:srgbClr val="7030A0"/>
                </a:solidFill>
              </a:rPr>
              <a:t> </a:t>
            </a:r>
            <a:r>
              <a:rPr lang="vi-VN" sz="6800" dirty="0">
                <a:solidFill>
                  <a:srgbClr val="7030A0"/>
                </a:solidFill>
              </a:rPr>
              <a:t>Lưỡi tôi dính cứng trong họng nếu tôi không hoài niệm đến ngươi.</a:t>
            </a:r>
            <a:endParaRPr lang="en-US" sz="6800" dirty="0">
              <a:solidFill>
                <a:srgbClr val="7030A0"/>
              </a:solidFill>
            </a:endParaRPr>
          </a:p>
        </p:txBody>
      </p:sp>
    </p:spTree>
    <p:extLst>
      <p:ext uri="{BB962C8B-B14F-4D97-AF65-F5344CB8AC3E}">
        <p14:creationId xmlns:p14="http://schemas.microsoft.com/office/powerpoint/2010/main" val="18118186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u="sng" dirty="0" smtClean="0">
                <a:solidFill>
                  <a:srgbClr val="FF0000"/>
                </a:solidFill>
              </a:rPr>
              <a:t>Tk4:</a:t>
            </a:r>
            <a:r>
              <a:rPr lang="en-US" sz="5600" dirty="0" smtClean="0">
                <a:solidFill>
                  <a:srgbClr val="7030A0"/>
                </a:solidFill>
              </a:rPr>
              <a:t> </a:t>
            </a:r>
            <a:r>
              <a:rPr lang="vi-VN" sz="5600" dirty="0">
                <a:solidFill>
                  <a:srgbClr val="7030A0"/>
                </a:solidFill>
              </a:rPr>
              <a:t>Tấc lưỡi này thụt vào họng ta luôn đi nếu cõi lòng chẳng nhớ Gia-liêm. Nếu chẳng đặt Gia-liêm mãi làm tuyệt đỉnh vui mừng.</a:t>
            </a:r>
            <a:endParaRPr lang="en-US" sz="5600" dirty="0">
              <a:solidFill>
                <a:srgbClr val="7030A0"/>
              </a:solidFill>
            </a:endParaRPr>
          </a:p>
        </p:txBody>
      </p:sp>
    </p:spTree>
    <p:extLst>
      <p:ext uri="{BB962C8B-B14F-4D97-AF65-F5344CB8AC3E}">
        <p14:creationId xmlns:p14="http://schemas.microsoft.com/office/powerpoint/2010/main" val="11674839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800" u="sng" dirty="0" err="1" smtClean="0">
                <a:solidFill>
                  <a:srgbClr val="FF0000"/>
                </a:solidFill>
              </a:rPr>
              <a:t>Đk</a:t>
            </a:r>
            <a:r>
              <a:rPr lang="en-US" sz="6800" u="sng" dirty="0" smtClean="0">
                <a:solidFill>
                  <a:srgbClr val="FF0000"/>
                </a:solidFill>
              </a:rPr>
              <a:t>:</a:t>
            </a:r>
            <a:r>
              <a:rPr lang="en-US" sz="6800" dirty="0">
                <a:solidFill>
                  <a:srgbClr val="7030A0"/>
                </a:solidFill>
              </a:rPr>
              <a:t> </a:t>
            </a:r>
            <a:r>
              <a:rPr lang="vi-VN" sz="6800" dirty="0">
                <a:solidFill>
                  <a:srgbClr val="7030A0"/>
                </a:solidFill>
              </a:rPr>
              <a:t>Lưỡi tôi dính cứng trong họng nếu tôi không hoài niệm đến ngươi.</a:t>
            </a:r>
            <a:endParaRPr lang="en-US" sz="6800" dirty="0">
              <a:solidFill>
                <a:srgbClr val="7030A0"/>
              </a:solidFill>
            </a:endParaRPr>
          </a:p>
        </p:txBody>
      </p:sp>
    </p:spTree>
    <p:extLst>
      <p:ext uri="{BB962C8B-B14F-4D97-AF65-F5344CB8AC3E}">
        <p14:creationId xmlns:p14="http://schemas.microsoft.com/office/powerpoint/2010/main" val="21900284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9550"/>
            <a:ext cx="5526987" cy="2646045"/>
          </a:xfrm>
          <a:prstGeom prst="rect">
            <a:avLst/>
          </a:prstGeom>
        </p:spPr>
      </p:pic>
      <p:sp>
        <p:nvSpPr>
          <p:cNvPr id="4" name="Rectangle 3"/>
          <p:cNvSpPr/>
          <p:nvPr/>
        </p:nvSpPr>
        <p:spPr>
          <a:xfrm>
            <a:off x="0" y="2038350"/>
            <a:ext cx="9144000" cy="2616101"/>
          </a:xfrm>
          <a:prstGeom prst="rect">
            <a:avLst/>
          </a:prstGeom>
        </p:spPr>
        <p:txBody>
          <a:bodyPr wrap="square">
            <a:spAutoFit/>
          </a:bodyPr>
          <a:lstStyle/>
          <a:p>
            <a:r>
              <a:rPr lang="vi-VN" sz="3600" u="sng" dirty="0">
                <a:solidFill>
                  <a:srgbClr val="FF0000"/>
                </a:solidFill>
              </a:rPr>
              <a:t>Bài đọc </a:t>
            </a:r>
            <a:r>
              <a:rPr lang="en-US" sz="3600" u="sng" dirty="0" smtClean="0">
                <a:solidFill>
                  <a:srgbClr val="FF0000"/>
                </a:solidFill>
              </a:rPr>
              <a:t>2:</a:t>
            </a:r>
            <a:endParaRPr lang="vi-VN" sz="3600" u="sng" dirty="0">
              <a:solidFill>
                <a:srgbClr val="FF0000"/>
              </a:solidFill>
            </a:endParaRPr>
          </a:p>
          <a:p>
            <a:r>
              <a:rPr lang="vi-VN" sz="3200" i="1" dirty="0">
                <a:solidFill>
                  <a:srgbClr val="C00000"/>
                </a:solidFill>
              </a:rPr>
              <a:t>Anh em đã chết vì phạm tội, nhưng được cứu độ nhờ ân sủng</a:t>
            </a:r>
            <a:r>
              <a:rPr lang="vi-VN" sz="3200" i="1" dirty="0" smtClean="0">
                <a:solidFill>
                  <a:srgbClr val="C00000"/>
                </a:solidFill>
              </a:rPr>
              <a:t>.</a:t>
            </a:r>
            <a:endParaRPr lang="vi-VN" sz="3200" i="1" dirty="0">
              <a:solidFill>
                <a:srgbClr val="C00000"/>
              </a:solidFill>
            </a:endParaRPr>
          </a:p>
          <a:p>
            <a:r>
              <a:rPr lang="vi-VN" sz="3200" i="1" dirty="0">
                <a:solidFill>
                  <a:srgbClr val="7030A0"/>
                </a:solidFill>
              </a:rPr>
              <a:t>Bài trích thư của thánh Phao-lô tông đồ gửi tín hữu Ê-phê-xô.</a:t>
            </a:r>
            <a:endParaRPr lang="vi-VN" sz="2800" dirty="0">
              <a:solidFill>
                <a:srgbClr val="7030A0"/>
              </a:solidFill>
            </a:endParaRPr>
          </a:p>
        </p:txBody>
      </p:sp>
    </p:spTree>
    <p:extLst>
      <p:ext uri="{BB962C8B-B14F-4D97-AF65-F5344CB8AC3E}">
        <p14:creationId xmlns:p14="http://schemas.microsoft.com/office/powerpoint/2010/main" val="17752928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lnSpc>
                <a:spcPct val="120000"/>
              </a:lnSpc>
            </a:pPr>
            <a:r>
              <a:rPr lang="vi-VN" sz="5400" dirty="0">
                <a:solidFill>
                  <a:srgbClr val="7030A0"/>
                </a:solidFill>
              </a:rPr>
              <a:t>Thiên Chúa yêu thế gian đến nỗi ban Con Một của Ngài, để những ai tin vào Con của Ngài </a:t>
            </a:r>
            <a:r>
              <a:rPr lang="vi-VN" sz="5400" dirty="0" smtClean="0">
                <a:solidFill>
                  <a:srgbClr val="7030A0"/>
                </a:solidFill>
              </a:rPr>
              <a:t>t</a:t>
            </a:r>
            <a:r>
              <a:rPr lang="en-US" sz="5400" dirty="0" err="1" smtClean="0">
                <a:solidFill>
                  <a:srgbClr val="7030A0"/>
                </a:solidFill>
              </a:rPr>
              <a:t>hì</a:t>
            </a:r>
            <a:r>
              <a:rPr lang="vi-VN" sz="5400" dirty="0" smtClean="0">
                <a:solidFill>
                  <a:srgbClr val="7030A0"/>
                </a:solidFill>
              </a:rPr>
              <a:t> </a:t>
            </a:r>
            <a:r>
              <a:rPr lang="vi-VN" sz="5400" dirty="0">
                <a:solidFill>
                  <a:srgbClr val="7030A0"/>
                </a:solidFill>
              </a:rPr>
              <a:t>được sống muôn đời.</a:t>
            </a:r>
            <a:endParaRPr lang="en-US" dirty="0">
              <a:solidFill>
                <a:srgbClr val="7030A0"/>
              </a:solidFill>
            </a:endParaRPr>
          </a:p>
        </p:txBody>
      </p:sp>
      <p:sp>
        <p:nvSpPr>
          <p:cNvPr id="3" name="Rectangle 2"/>
          <p:cNvSpPr/>
          <p:nvPr/>
        </p:nvSpPr>
        <p:spPr>
          <a:xfrm>
            <a:off x="76200" y="133350"/>
            <a:ext cx="5943600" cy="646331"/>
          </a:xfrm>
          <a:prstGeom prst="rect">
            <a:avLst/>
          </a:prstGeom>
        </p:spPr>
        <p:txBody>
          <a:bodyPr wrap="square">
            <a:spAutoFit/>
          </a:bodyPr>
          <a:lstStyle/>
          <a:p>
            <a:r>
              <a:rPr lang="en-US" sz="3600" u="sng" dirty="0" err="1" smtClean="0">
                <a:solidFill>
                  <a:srgbClr val="FF0000"/>
                </a:solidFill>
              </a:rPr>
              <a:t>Câu</a:t>
            </a:r>
            <a:r>
              <a:rPr lang="en-US" sz="3600" u="sng" dirty="0" smtClean="0">
                <a:solidFill>
                  <a:srgbClr val="FF0000"/>
                </a:solidFill>
              </a:rPr>
              <a:t> </a:t>
            </a:r>
            <a:r>
              <a:rPr lang="en-US" sz="3600" u="sng" dirty="0" err="1" smtClean="0">
                <a:solidFill>
                  <a:srgbClr val="FF0000"/>
                </a:solidFill>
              </a:rPr>
              <a:t>Xướng</a:t>
            </a:r>
            <a:r>
              <a:rPr lang="en-US" sz="3600" u="sng" dirty="0" smtClean="0">
                <a:solidFill>
                  <a:srgbClr val="FF0000"/>
                </a:solidFill>
              </a:rPr>
              <a:t> </a:t>
            </a:r>
            <a:r>
              <a:rPr lang="en-US" sz="3600" u="sng" dirty="0" err="1" smtClean="0">
                <a:solidFill>
                  <a:srgbClr val="FF0000"/>
                </a:solidFill>
              </a:rPr>
              <a:t>Trước</a:t>
            </a:r>
            <a:r>
              <a:rPr lang="en-US" sz="3600" u="sng" dirty="0" smtClean="0">
                <a:solidFill>
                  <a:srgbClr val="FF0000"/>
                </a:solidFill>
              </a:rPr>
              <a:t> </a:t>
            </a:r>
            <a:r>
              <a:rPr lang="en-US" sz="3600" u="sng" dirty="0" err="1" smtClean="0">
                <a:solidFill>
                  <a:srgbClr val="FF0000"/>
                </a:solidFill>
              </a:rPr>
              <a:t>Phúc</a:t>
            </a:r>
            <a:r>
              <a:rPr lang="en-US" sz="3600" u="sng" dirty="0" smtClean="0">
                <a:solidFill>
                  <a:srgbClr val="FF0000"/>
                </a:solidFill>
              </a:rPr>
              <a:t> </a:t>
            </a:r>
            <a:r>
              <a:rPr lang="en-US" sz="3600" u="sng" dirty="0" err="1" smtClean="0">
                <a:solidFill>
                  <a:srgbClr val="FF0000"/>
                </a:solidFill>
              </a:rPr>
              <a:t>Âm</a:t>
            </a:r>
            <a:endParaRPr lang="en-US" sz="3600" u="sng" dirty="0">
              <a:solidFill>
                <a:srgbClr val="FF0000"/>
              </a:solidFill>
            </a:endParaRPr>
          </a:p>
        </p:txBody>
      </p:sp>
    </p:spTree>
    <p:extLst>
      <p:ext uri="{BB962C8B-B14F-4D97-AF65-F5344CB8AC3E}">
        <p14:creationId xmlns:p14="http://schemas.microsoft.com/office/powerpoint/2010/main" val="13608044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688517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642233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487196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7030A0"/>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20045833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800" u="sng" dirty="0" err="1" smtClean="0">
                <a:solidFill>
                  <a:srgbClr val="FF0000"/>
                </a:solidFill>
              </a:rPr>
              <a:t>Đk</a:t>
            </a:r>
            <a:r>
              <a:rPr lang="en-US" sz="6800" u="sng" dirty="0" smtClean="0">
                <a:solidFill>
                  <a:srgbClr val="FF0000"/>
                </a:solidFill>
              </a:rPr>
              <a:t>:</a:t>
            </a:r>
            <a:r>
              <a:rPr lang="en-US" sz="6800" dirty="0">
                <a:solidFill>
                  <a:srgbClr val="7030A0"/>
                </a:solidFill>
              </a:rPr>
              <a:t> </a:t>
            </a:r>
            <a:r>
              <a:rPr lang="vi-VN" sz="6800" dirty="0">
                <a:solidFill>
                  <a:srgbClr val="7030A0"/>
                </a:solidFill>
              </a:rPr>
              <a:t>Lưỡi tôi dính cứng trong họng nếu tôi không hoài niệm đến ngươi.</a:t>
            </a:r>
            <a:endParaRPr lang="en-US" sz="6800" dirty="0">
              <a:solidFill>
                <a:srgbClr val="7030A0"/>
              </a:solidFill>
            </a:endParaRPr>
          </a:p>
        </p:txBody>
      </p:sp>
    </p:spTree>
    <p:extLst>
      <p:ext uri="{BB962C8B-B14F-4D97-AF65-F5344CB8AC3E}">
        <p14:creationId xmlns:p14="http://schemas.microsoft.com/office/powerpoint/2010/main" val="18166301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7030A0"/>
                </a:solidFill>
                <a:effectLst/>
                <a:latin typeface="+mj-lt"/>
                <a:cs typeface="Times New Roman" pitchFamily="18" charset="0"/>
              </a:rPr>
              <a:t>Tôi</a:t>
            </a:r>
            <a:r>
              <a:rPr lang="en-US" sz="6600" b="0" dirty="0">
                <a:solidFill>
                  <a:srgbClr val="7030A0"/>
                </a:solidFill>
                <a:effectLst/>
                <a:latin typeface="+mj-lt"/>
                <a:cs typeface="Times New Roman" pitchFamily="18" charset="0"/>
              </a:rPr>
              <a:t> tin </a:t>
            </a:r>
            <a:r>
              <a:rPr lang="en-US" sz="6600" b="0" dirty="0" err="1">
                <a:solidFill>
                  <a:srgbClr val="7030A0"/>
                </a:solidFill>
                <a:effectLst/>
                <a:latin typeface="+mj-lt"/>
                <a:cs typeface="Times New Roman" pitchFamily="18" charset="0"/>
              </a:rPr>
              <a:t>kính</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một</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Chúa</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Giêsu</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Kitô</a:t>
            </a:r>
            <a:r>
              <a:rPr lang="en-US" sz="6600" b="0" dirty="0">
                <a:solidFill>
                  <a:srgbClr val="7030A0"/>
                </a:solidFill>
                <a:effectLst/>
                <a:latin typeface="+mj-lt"/>
                <a:cs typeface="Times New Roman" pitchFamily="18" charset="0"/>
              </a:rPr>
              <a:t>, Con </a:t>
            </a:r>
            <a:r>
              <a:rPr lang="en-US" sz="6600" b="0" dirty="0" err="1">
                <a:solidFill>
                  <a:srgbClr val="7030A0"/>
                </a:solidFill>
                <a:effectLst/>
                <a:latin typeface="+mj-lt"/>
                <a:cs typeface="Times New Roman" pitchFamily="18" charset="0"/>
              </a:rPr>
              <a:t>Một</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Thiên</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Chúa</a:t>
            </a:r>
            <a:r>
              <a:rPr lang="en-US" sz="6600" b="0" dirty="0">
                <a:solidFill>
                  <a:srgbClr val="7030A0"/>
                </a:solidFill>
                <a:effectLst/>
                <a:latin typeface="+mj-lt"/>
                <a:cs typeface="Times New Roman" pitchFamily="18" charset="0"/>
              </a:rPr>
              <a:t>, </a:t>
            </a:r>
            <a:r>
              <a:rPr lang="vi-VN" sz="6600" b="0" dirty="0">
                <a:solidFill>
                  <a:srgbClr val="7030A0"/>
                </a:solidFill>
                <a:effectLst/>
                <a:latin typeface="+mj-lt"/>
                <a:cs typeface="Times New Roman" pitchFamily="18" charset="0"/>
              </a:rPr>
              <a:t>Sinh bởi Đức Chúa Cha từ trước muôn đời. </a:t>
            </a:r>
            <a:endParaRPr lang="en-US" sz="66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34775984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7030A0"/>
                </a:solidFill>
                <a:effectLst/>
                <a:latin typeface="+mj-lt"/>
                <a:cs typeface="Times New Roman" pitchFamily="18" charset="0"/>
              </a:rPr>
              <a:t>Người là Thiên Chúa bởi Thiên Chúa, Ánh Sáng bởi Ánh Sáng,</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Thiên</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Chúa</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thật</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bởi</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Thiên</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Chúa</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thật</a:t>
            </a:r>
            <a:r>
              <a:rPr lang="en-US" sz="6600" b="0" dirty="0">
                <a:solidFill>
                  <a:srgbClr val="7030A0"/>
                </a:solidFill>
                <a:effectLst/>
                <a:latin typeface="+mj-lt"/>
                <a:cs typeface="Times New Roman" pitchFamily="18" charset="0"/>
              </a:rPr>
              <a:t>,</a:t>
            </a:r>
          </a:p>
        </p:txBody>
      </p:sp>
    </p:spTree>
    <p:extLst>
      <p:ext uri="{BB962C8B-B14F-4D97-AF65-F5344CB8AC3E}">
        <p14:creationId xmlns:p14="http://schemas.microsoft.com/office/powerpoint/2010/main" val="5237339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7030A0"/>
                </a:solidFill>
                <a:effectLst/>
                <a:latin typeface="+mj-lt"/>
              </a:rPr>
              <a:t>được sinh ra mà không phải được tạo thành, đồng bản thể với Đức Chúa Cha: nhờ Người mà muôn vật được tạo thành. </a:t>
            </a:r>
            <a:endParaRPr lang="en-US" sz="60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2871179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7030A0"/>
                </a:solidFill>
                <a:effectLst/>
                <a:latin typeface="+mj-lt"/>
              </a:rPr>
              <a:t>Vì loài người chúng ta và để cứu độ chúng ta,</a:t>
            </a:r>
            <a:r>
              <a:rPr lang="en-US" sz="7200" b="0" dirty="0">
                <a:solidFill>
                  <a:srgbClr val="7030A0"/>
                </a:solidFill>
                <a:effectLst/>
                <a:latin typeface="+mj-lt"/>
              </a:rPr>
              <a:t> </a:t>
            </a:r>
            <a:r>
              <a:rPr lang="vi-VN" sz="7200" b="0" dirty="0">
                <a:solidFill>
                  <a:srgbClr val="7030A0"/>
                </a:solidFill>
                <a:effectLst/>
                <a:latin typeface="+mj-lt"/>
                <a:cs typeface="Times New Roman" pitchFamily="18" charset="0"/>
              </a:rPr>
              <a:t>Người đã từ trời xuống thế. </a:t>
            </a:r>
            <a:endParaRPr lang="en-US" sz="72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21819488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887797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7030A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38939896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7030A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32924697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7030A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5858617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7030A0"/>
                </a:solidFill>
                <a:effectLst/>
                <a:latin typeface="+mj-lt"/>
              </a:rPr>
              <a:t>Người được phụng thờ và tôn vinh cùng với Đức Chúa Cha và Đức Chúa Con: Người đã dùng các tiên tri mà phán dạy. </a:t>
            </a:r>
            <a:endParaRPr lang="en-US" sz="60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599656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7030A0"/>
                </a:solidFill>
                <a:effectLst/>
                <a:latin typeface="+mj-lt"/>
              </a:rPr>
              <a:t>Tôi tin Hội Thánh duy nhất thánh thiện công giáo và tông truyền.</a:t>
            </a:r>
            <a:endParaRPr lang="en-US" sz="80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28728268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lnSpc>
                <a:spcPct val="120000"/>
              </a:lnSpc>
            </a:pPr>
            <a:r>
              <a:rPr lang="vi-VN" sz="5400" dirty="0">
                <a:solidFill>
                  <a:srgbClr val="7030A0"/>
                </a:solidFill>
              </a:rPr>
              <a:t>Thiên Chúa yêu thế gian đến nỗi ban Con Một của Ngài, để những ai tin vào Con của Ngài </a:t>
            </a:r>
            <a:r>
              <a:rPr lang="vi-VN" sz="5400" dirty="0" smtClean="0">
                <a:solidFill>
                  <a:srgbClr val="7030A0"/>
                </a:solidFill>
              </a:rPr>
              <a:t>th</a:t>
            </a:r>
            <a:r>
              <a:rPr lang="en-US" sz="5400" dirty="0">
                <a:solidFill>
                  <a:srgbClr val="7030A0"/>
                </a:solidFill>
              </a:rPr>
              <a:t>ì</a:t>
            </a:r>
            <a:r>
              <a:rPr lang="vi-VN" sz="5400" dirty="0" smtClean="0">
                <a:solidFill>
                  <a:srgbClr val="7030A0"/>
                </a:solidFill>
              </a:rPr>
              <a:t> </a:t>
            </a:r>
            <a:r>
              <a:rPr lang="vi-VN" sz="5400" dirty="0">
                <a:solidFill>
                  <a:srgbClr val="7030A0"/>
                </a:solidFill>
              </a:rPr>
              <a:t>được sống muôn đời.</a:t>
            </a:r>
            <a:endParaRPr lang="en-US" dirty="0">
              <a:solidFill>
                <a:srgbClr val="7030A0"/>
              </a:solidFill>
            </a:endParaRPr>
          </a:p>
        </p:txBody>
      </p:sp>
      <p:sp>
        <p:nvSpPr>
          <p:cNvPr id="3" name="Rectangle 2"/>
          <p:cNvSpPr/>
          <p:nvPr/>
        </p:nvSpPr>
        <p:spPr>
          <a:xfrm>
            <a:off x="76200" y="133350"/>
            <a:ext cx="5943600" cy="646331"/>
          </a:xfrm>
          <a:prstGeom prst="rect">
            <a:avLst/>
          </a:prstGeom>
        </p:spPr>
        <p:txBody>
          <a:bodyPr wrap="square">
            <a:spAutoFit/>
          </a:bodyPr>
          <a:lstStyle/>
          <a:p>
            <a:r>
              <a:rPr lang="en-US" sz="3600" u="sng" dirty="0" err="1" smtClean="0">
                <a:solidFill>
                  <a:srgbClr val="FF0000"/>
                </a:solidFill>
              </a:rPr>
              <a:t>Câu</a:t>
            </a:r>
            <a:r>
              <a:rPr lang="en-US" sz="3600" u="sng" dirty="0" smtClean="0">
                <a:solidFill>
                  <a:srgbClr val="FF0000"/>
                </a:solidFill>
              </a:rPr>
              <a:t> </a:t>
            </a:r>
            <a:r>
              <a:rPr lang="en-US" sz="3600" u="sng" dirty="0" err="1" smtClean="0">
                <a:solidFill>
                  <a:srgbClr val="FF0000"/>
                </a:solidFill>
              </a:rPr>
              <a:t>Xướng</a:t>
            </a:r>
            <a:r>
              <a:rPr lang="en-US" sz="3600" u="sng" dirty="0" smtClean="0">
                <a:solidFill>
                  <a:srgbClr val="FF0000"/>
                </a:solidFill>
              </a:rPr>
              <a:t> </a:t>
            </a:r>
            <a:r>
              <a:rPr lang="en-US" sz="3600" u="sng" dirty="0" err="1" smtClean="0">
                <a:solidFill>
                  <a:srgbClr val="FF0000"/>
                </a:solidFill>
              </a:rPr>
              <a:t>Trước</a:t>
            </a:r>
            <a:r>
              <a:rPr lang="en-US" sz="3600" u="sng" dirty="0" smtClean="0">
                <a:solidFill>
                  <a:srgbClr val="FF0000"/>
                </a:solidFill>
              </a:rPr>
              <a:t> </a:t>
            </a:r>
            <a:r>
              <a:rPr lang="en-US" sz="3600" u="sng" dirty="0" err="1" smtClean="0">
                <a:solidFill>
                  <a:srgbClr val="FF0000"/>
                </a:solidFill>
              </a:rPr>
              <a:t>Phúc</a:t>
            </a:r>
            <a:r>
              <a:rPr lang="en-US" sz="3600" u="sng" dirty="0" smtClean="0">
                <a:solidFill>
                  <a:srgbClr val="FF0000"/>
                </a:solidFill>
              </a:rPr>
              <a:t> </a:t>
            </a:r>
            <a:r>
              <a:rPr lang="en-US" sz="3600" u="sng" dirty="0" err="1" smtClean="0">
                <a:solidFill>
                  <a:srgbClr val="FF0000"/>
                </a:solidFill>
              </a:rPr>
              <a:t>Âm</a:t>
            </a:r>
            <a:endParaRPr lang="en-US" sz="3600" u="sng" dirty="0">
              <a:solidFill>
                <a:srgbClr val="FF0000"/>
              </a:solidFill>
            </a:endParaRPr>
          </a:p>
        </p:txBody>
      </p:sp>
    </p:spTree>
    <p:extLst>
      <p:ext uri="{BB962C8B-B14F-4D97-AF65-F5344CB8AC3E}">
        <p14:creationId xmlns:p14="http://schemas.microsoft.com/office/powerpoint/2010/main" val="21715607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7030A0"/>
                </a:solidFill>
                <a:effectLst/>
                <a:latin typeface="+mj-lt"/>
                <a:cs typeface="Times New Roman" pitchFamily="18" charset="0"/>
              </a:rPr>
              <a:t>Tôi tuyên xưng có một Phép Rửa để tha tội. Tôi trông đợi kẻ chết sống lại và sự</a:t>
            </a:r>
            <a:r>
              <a:rPr lang="en-US" sz="6600" b="0" dirty="0">
                <a:solidFill>
                  <a:srgbClr val="7030A0"/>
                </a:solidFill>
                <a:effectLst/>
                <a:latin typeface="+mj-lt"/>
                <a:cs typeface="Times New Roman" pitchFamily="18" charset="0"/>
              </a:rPr>
              <a:t> </a:t>
            </a:r>
            <a:r>
              <a:rPr lang="vi-VN" sz="6600" b="0" dirty="0">
                <a:solidFill>
                  <a:srgbClr val="7030A0"/>
                </a:solidFill>
                <a:effectLst/>
                <a:latin typeface="+mj-lt"/>
                <a:cs typeface="Times New Roman" pitchFamily="18" charset="0"/>
              </a:rPr>
              <a:t>sống đời sau. </a:t>
            </a:r>
            <a:r>
              <a:rPr lang="vi-VN" sz="6600" b="0" dirty="0">
                <a:solidFill>
                  <a:srgbClr val="FF0000"/>
                </a:solidFill>
                <a:effectLst/>
                <a:latin typeface="+mj-lt"/>
                <a:cs typeface="Times New Roman" pitchFamily="18" charset="0"/>
              </a:rPr>
              <a:t>Amen.</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4798962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29000" y="133350"/>
            <a:ext cx="5410200" cy="584775"/>
          </a:xfrm>
          <a:prstGeom prst="rect">
            <a:avLst/>
          </a:prstGeom>
          <a:noFill/>
        </p:spPr>
        <p:txBody>
          <a:bodyPr wrap="square" rtlCol="0">
            <a:spAutoFit/>
          </a:bodyPr>
          <a:lstStyle/>
          <a:p>
            <a:pPr algn="ctr"/>
            <a:r>
              <a:rPr lang="en-US" sz="3200" dirty="0" smtClean="0">
                <a:solidFill>
                  <a:srgbClr val="FF0000"/>
                </a:solidFill>
              </a:rPr>
              <a:t>LỜI NGUYỆN TÍN HỮU</a:t>
            </a:r>
            <a:endParaRPr lang="en-US" sz="3200" dirty="0">
              <a:solidFill>
                <a:srgbClr val="FF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200" y="971550"/>
            <a:ext cx="2048256" cy="28803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028950"/>
            <a:ext cx="5674906" cy="2352480"/>
          </a:xfrm>
          <a:prstGeom prst="rect">
            <a:avLst/>
          </a:prstGeom>
        </p:spPr>
      </p:pic>
      <p:sp>
        <p:nvSpPr>
          <p:cNvPr id="5" name="Rectangle 4"/>
          <p:cNvSpPr/>
          <p:nvPr/>
        </p:nvSpPr>
        <p:spPr>
          <a:xfrm>
            <a:off x="1972056" y="819149"/>
            <a:ext cx="7150608" cy="2554545"/>
          </a:xfrm>
          <a:prstGeom prst="rect">
            <a:avLst/>
          </a:prstGeom>
        </p:spPr>
        <p:txBody>
          <a:bodyPr wrap="square">
            <a:spAutoFit/>
          </a:bodyPr>
          <a:lstStyle/>
          <a:p>
            <a:r>
              <a:rPr lang="en-US" sz="3200" u="sng" dirty="0" smtClean="0">
                <a:solidFill>
                  <a:srgbClr val="C00000"/>
                </a:solidFill>
              </a:rPr>
              <a:t>CHÚA NHẬT IV MÙA CHAY NĂM B</a:t>
            </a:r>
          </a:p>
          <a:p>
            <a:pPr algn="just"/>
            <a:r>
              <a:rPr lang="vi-VN" sz="3200" dirty="0">
                <a:solidFill>
                  <a:srgbClr val="7030A0"/>
                </a:solidFill>
              </a:rPr>
              <a:t>Thiên Chúa yêu thế gian đến nỗi đã ban Con Một, để ai tin vào Con của Người thì khỏi phải chết, nhưng được sống muôn đời.” </a:t>
            </a:r>
            <a:endParaRPr lang="en-US" sz="3200" dirty="0">
              <a:solidFill>
                <a:srgbClr val="7030A0"/>
              </a:solidFill>
            </a:endParaRPr>
          </a:p>
        </p:txBody>
      </p:sp>
    </p:spTree>
    <p:extLst>
      <p:ext uri="{BB962C8B-B14F-4D97-AF65-F5344CB8AC3E}">
        <p14:creationId xmlns:p14="http://schemas.microsoft.com/office/powerpoint/2010/main" val="9777581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
            <a:ext cx="9144000" cy="5143500"/>
          </a:xfrm>
          <a:prstGeom prst="rect">
            <a:avLst/>
          </a:prstGeom>
        </p:spPr>
      </p:pic>
      <p:sp>
        <p:nvSpPr>
          <p:cNvPr id="10" name="Rectangle 9"/>
          <p:cNvSpPr/>
          <p:nvPr/>
        </p:nvSpPr>
        <p:spPr>
          <a:xfrm>
            <a:off x="4267200" y="2121439"/>
            <a:ext cx="4572000" cy="2308324"/>
          </a:xfrm>
          <a:prstGeom prst="rect">
            <a:avLst/>
          </a:prstGeom>
        </p:spPr>
        <p:txBody>
          <a:bodyPr>
            <a:spAutoFit/>
          </a:bodyPr>
          <a:lstStyle/>
          <a:p>
            <a:pPr algn="ctr"/>
            <a:r>
              <a:rPr lang="en-US" sz="4800" dirty="0" err="1" smtClean="0">
                <a:solidFill>
                  <a:srgbClr val="C00000"/>
                </a:solidFill>
              </a:rPr>
              <a:t>Lễ</a:t>
            </a:r>
            <a:r>
              <a:rPr lang="en-US" sz="4800" dirty="0" smtClean="0">
                <a:solidFill>
                  <a:srgbClr val="C00000"/>
                </a:solidFill>
              </a:rPr>
              <a:t> </a:t>
            </a:r>
            <a:r>
              <a:rPr lang="en-US" sz="4800" dirty="0" err="1" smtClean="0">
                <a:solidFill>
                  <a:srgbClr val="C00000"/>
                </a:solidFill>
              </a:rPr>
              <a:t>Dâng</a:t>
            </a:r>
            <a:r>
              <a:rPr lang="en-US" sz="4800" dirty="0" smtClean="0">
                <a:solidFill>
                  <a:srgbClr val="C00000"/>
                </a:solidFill>
              </a:rPr>
              <a:t> </a:t>
            </a:r>
            <a:r>
              <a:rPr lang="en-US" sz="4800" dirty="0" err="1" smtClean="0">
                <a:solidFill>
                  <a:srgbClr val="C00000"/>
                </a:solidFill>
              </a:rPr>
              <a:t>Mùa</a:t>
            </a:r>
            <a:r>
              <a:rPr lang="en-US" sz="4800" dirty="0" smtClean="0">
                <a:solidFill>
                  <a:srgbClr val="C00000"/>
                </a:solidFill>
              </a:rPr>
              <a:t> </a:t>
            </a:r>
            <a:r>
              <a:rPr lang="en-US" sz="4800" dirty="0" err="1" smtClean="0">
                <a:solidFill>
                  <a:srgbClr val="C00000"/>
                </a:solidFill>
              </a:rPr>
              <a:t>Cứu</a:t>
            </a:r>
            <a:r>
              <a:rPr lang="en-US" sz="4800" dirty="0" smtClean="0">
                <a:solidFill>
                  <a:srgbClr val="C00000"/>
                </a:solidFill>
              </a:rPr>
              <a:t> </a:t>
            </a:r>
            <a:r>
              <a:rPr lang="en-US" sz="4800" dirty="0" err="1" smtClean="0">
                <a:solidFill>
                  <a:srgbClr val="C00000"/>
                </a:solidFill>
              </a:rPr>
              <a:t>Độ</a:t>
            </a:r>
            <a:endParaRPr lang="en-US" sz="4800" dirty="0">
              <a:solidFill>
                <a:srgbClr val="C00000"/>
              </a:solidFill>
            </a:endParaRPr>
          </a:p>
          <a:p>
            <a:pPr algn="ctr"/>
            <a:r>
              <a:rPr lang="en-US" sz="4800" i="1" dirty="0" err="1" smtClean="0">
                <a:solidFill>
                  <a:srgbClr val="C00000"/>
                </a:solidFill>
              </a:rPr>
              <a:t>Viết</a:t>
            </a:r>
            <a:r>
              <a:rPr lang="en-US" sz="4800" i="1" dirty="0" smtClean="0">
                <a:solidFill>
                  <a:srgbClr val="C00000"/>
                </a:solidFill>
              </a:rPr>
              <a:t> </a:t>
            </a:r>
            <a:r>
              <a:rPr lang="en-US" sz="4800" i="1" dirty="0" err="1" smtClean="0">
                <a:solidFill>
                  <a:srgbClr val="C00000"/>
                </a:solidFill>
              </a:rPr>
              <a:t>Chương</a:t>
            </a:r>
            <a:endParaRPr lang="en-US" sz="4800" i="1" dirty="0">
              <a:solidFill>
                <a:srgbClr val="C00000"/>
              </a:solidFill>
            </a:endParaRPr>
          </a:p>
        </p:txBody>
      </p:sp>
    </p:spTree>
    <p:extLst>
      <p:ext uri="{BB962C8B-B14F-4D97-AF65-F5344CB8AC3E}">
        <p14:creationId xmlns:p14="http://schemas.microsoft.com/office/powerpoint/2010/main" val="9674080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100" b="1" u="sng" dirty="0" smtClean="0">
                <a:solidFill>
                  <a:srgbClr val="C00000"/>
                </a:solidFill>
                <a:effectLst>
                  <a:outerShdw blurRad="38100" dist="38100" dir="2700000" algn="tl">
                    <a:srgbClr val="000000">
                      <a:alpha val="43137"/>
                    </a:srgbClr>
                  </a:outerShdw>
                </a:effectLst>
              </a:rPr>
              <a:t>Tk1:</a:t>
            </a:r>
            <a:r>
              <a:rPr lang="en-US" sz="5100" b="1" dirty="0" smtClean="0">
                <a:solidFill>
                  <a:srgbClr val="7030A0"/>
                </a:solidFill>
                <a:effectLst>
                  <a:outerShdw blurRad="38100" dist="38100" dir="2700000" algn="tl">
                    <a:srgbClr val="000000">
                      <a:alpha val="43137"/>
                    </a:srgbClr>
                  </a:outerShdw>
                </a:effectLst>
              </a:rPr>
              <a:t> </a:t>
            </a:r>
            <a:r>
              <a:rPr lang="en-US" sz="5100" b="1" dirty="0" err="1" smtClean="0">
                <a:solidFill>
                  <a:srgbClr val="7030A0"/>
                </a:solidFill>
                <a:effectLst>
                  <a:outerShdw blurRad="38100" dist="38100" dir="2700000" algn="tl">
                    <a:srgbClr val="000000">
                      <a:alpha val="43137"/>
                    </a:srgbClr>
                  </a:outerShdw>
                </a:effectLst>
              </a:rPr>
              <a:t>Lễ</a:t>
            </a:r>
            <a:r>
              <a:rPr lang="en-US" sz="5100" b="1" dirty="0" smtClean="0">
                <a:solidFill>
                  <a:srgbClr val="7030A0"/>
                </a:solidFill>
                <a:effectLst>
                  <a:outerShdw blurRad="38100" dist="38100" dir="2700000" algn="tl">
                    <a:srgbClr val="000000">
                      <a:alpha val="43137"/>
                    </a:srgbClr>
                  </a:outerShdw>
                </a:effectLst>
              </a:rPr>
              <a:t> </a:t>
            </a:r>
            <a:r>
              <a:rPr lang="en-US" sz="5100" b="1" dirty="0" err="1" smtClean="0">
                <a:solidFill>
                  <a:srgbClr val="7030A0"/>
                </a:solidFill>
                <a:effectLst>
                  <a:outerShdw blurRad="38100" dist="38100" dir="2700000" algn="tl">
                    <a:srgbClr val="000000">
                      <a:alpha val="43137"/>
                    </a:srgbClr>
                  </a:outerShdw>
                </a:effectLst>
              </a:rPr>
              <a:t>dâng</a:t>
            </a:r>
            <a:r>
              <a:rPr lang="en-US" sz="5100" b="1" dirty="0" smtClean="0">
                <a:solidFill>
                  <a:srgbClr val="7030A0"/>
                </a:solidFill>
                <a:effectLst>
                  <a:outerShdw blurRad="38100" dist="38100" dir="2700000" algn="tl">
                    <a:srgbClr val="000000">
                      <a:alpha val="43137"/>
                    </a:srgbClr>
                  </a:outerShdw>
                </a:effectLst>
              </a:rPr>
              <a:t> </a:t>
            </a:r>
            <a:r>
              <a:rPr lang="en-US" sz="5100" b="1" dirty="0" err="1" smtClean="0">
                <a:solidFill>
                  <a:srgbClr val="7030A0"/>
                </a:solidFill>
                <a:effectLst>
                  <a:outerShdw blurRad="38100" dist="38100" dir="2700000" algn="tl">
                    <a:srgbClr val="000000">
                      <a:alpha val="43137"/>
                    </a:srgbClr>
                  </a:outerShdw>
                </a:effectLst>
              </a:rPr>
              <a:t>là</a:t>
            </a:r>
            <a:r>
              <a:rPr lang="en-US" sz="5100" b="1" dirty="0" smtClean="0">
                <a:solidFill>
                  <a:srgbClr val="7030A0"/>
                </a:solidFill>
                <a:effectLst>
                  <a:outerShdw blurRad="38100" dist="38100" dir="2700000" algn="tl">
                    <a:srgbClr val="000000">
                      <a:alpha val="43137"/>
                    </a:srgbClr>
                  </a:outerShdw>
                </a:effectLst>
              </a:rPr>
              <a:t> </a:t>
            </a:r>
            <a:r>
              <a:rPr lang="en-US" sz="5100" b="1" dirty="0" err="1" smtClean="0">
                <a:solidFill>
                  <a:srgbClr val="7030A0"/>
                </a:solidFill>
                <a:effectLst>
                  <a:outerShdw blurRad="38100" dist="38100" dir="2700000" algn="tl">
                    <a:srgbClr val="000000">
                      <a:alpha val="43137"/>
                    </a:srgbClr>
                  </a:outerShdw>
                </a:effectLst>
              </a:rPr>
              <a:t>thông</a:t>
            </a:r>
            <a:r>
              <a:rPr lang="en-US" sz="5100" b="1" dirty="0" smtClean="0">
                <a:solidFill>
                  <a:srgbClr val="7030A0"/>
                </a:solidFill>
                <a:effectLst>
                  <a:outerShdw blurRad="38100" dist="38100" dir="2700000" algn="tl">
                    <a:srgbClr val="000000">
                      <a:alpha val="43137"/>
                    </a:srgbClr>
                  </a:outerShdw>
                </a:effectLst>
              </a:rPr>
              <a:t> </a:t>
            </a:r>
            <a:r>
              <a:rPr lang="en-US" sz="5100" b="1" dirty="0" err="1" smtClean="0">
                <a:solidFill>
                  <a:srgbClr val="7030A0"/>
                </a:solidFill>
                <a:effectLst>
                  <a:outerShdw blurRad="38100" dist="38100" dir="2700000" algn="tl">
                    <a:srgbClr val="000000">
                      <a:alpha val="43137"/>
                    </a:srgbClr>
                  </a:outerShdw>
                </a:effectLst>
              </a:rPr>
              <a:t>phần</a:t>
            </a:r>
            <a:r>
              <a:rPr lang="en-US" sz="5100" b="1" dirty="0" smtClean="0">
                <a:solidFill>
                  <a:srgbClr val="7030A0"/>
                </a:solidFill>
                <a:effectLst>
                  <a:outerShdw blurRad="38100" dist="38100" dir="2700000" algn="tl">
                    <a:srgbClr val="000000">
                      <a:alpha val="43137"/>
                    </a:srgbClr>
                  </a:outerShdw>
                </a:effectLst>
              </a:rPr>
              <a:t> </a:t>
            </a:r>
            <a:r>
              <a:rPr lang="en-US" sz="5100" b="1" dirty="0" err="1" smtClean="0">
                <a:solidFill>
                  <a:srgbClr val="7030A0"/>
                </a:solidFill>
                <a:effectLst>
                  <a:outerShdw blurRad="38100" dist="38100" dir="2700000" algn="tl">
                    <a:srgbClr val="000000">
                      <a:alpha val="43137"/>
                    </a:srgbClr>
                  </a:outerShdw>
                </a:effectLst>
              </a:rPr>
              <a:t>trong</a:t>
            </a:r>
            <a:r>
              <a:rPr lang="en-US" sz="5100" b="1" dirty="0" smtClean="0">
                <a:solidFill>
                  <a:srgbClr val="7030A0"/>
                </a:solidFill>
                <a:effectLst>
                  <a:outerShdw blurRad="38100" dist="38100" dir="2700000" algn="tl">
                    <a:srgbClr val="000000">
                      <a:alpha val="43137"/>
                    </a:srgbClr>
                  </a:outerShdw>
                </a:effectLst>
              </a:rPr>
              <a:t> </a:t>
            </a:r>
            <a:r>
              <a:rPr lang="en-US" sz="5100" b="1" dirty="0" err="1" smtClean="0">
                <a:solidFill>
                  <a:srgbClr val="7030A0"/>
                </a:solidFill>
                <a:effectLst>
                  <a:outerShdw blurRad="38100" dist="38100" dir="2700000" algn="tl">
                    <a:srgbClr val="000000">
                      <a:alpha val="43137"/>
                    </a:srgbClr>
                  </a:outerShdw>
                </a:effectLst>
              </a:rPr>
              <a:t>ơn</a:t>
            </a:r>
            <a:r>
              <a:rPr lang="en-US" sz="5100" b="1" dirty="0" smtClean="0">
                <a:solidFill>
                  <a:srgbClr val="7030A0"/>
                </a:solidFill>
                <a:effectLst>
                  <a:outerShdw blurRad="38100" dist="38100" dir="2700000" algn="tl">
                    <a:srgbClr val="000000">
                      <a:alpha val="43137"/>
                    </a:srgbClr>
                  </a:outerShdw>
                </a:effectLst>
              </a:rPr>
              <a:t> </a:t>
            </a:r>
            <a:r>
              <a:rPr lang="en-US" sz="5100" b="1" dirty="0" err="1" smtClean="0">
                <a:solidFill>
                  <a:srgbClr val="7030A0"/>
                </a:solidFill>
                <a:effectLst>
                  <a:outerShdw blurRad="38100" dist="38100" dir="2700000" algn="tl">
                    <a:srgbClr val="000000">
                      <a:alpha val="43137"/>
                    </a:srgbClr>
                  </a:outerShdw>
                </a:effectLst>
              </a:rPr>
              <a:t>cứu</a:t>
            </a:r>
            <a:r>
              <a:rPr lang="en-US" sz="5100" b="1" dirty="0" smtClean="0">
                <a:solidFill>
                  <a:srgbClr val="7030A0"/>
                </a:solidFill>
                <a:effectLst>
                  <a:outerShdw blurRad="38100" dist="38100" dir="2700000" algn="tl">
                    <a:srgbClr val="000000">
                      <a:alpha val="43137"/>
                    </a:srgbClr>
                  </a:outerShdw>
                </a:effectLst>
              </a:rPr>
              <a:t> </a:t>
            </a:r>
            <a:r>
              <a:rPr lang="en-US" sz="5100" b="1" dirty="0" err="1" smtClean="0">
                <a:solidFill>
                  <a:srgbClr val="7030A0"/>
                </a:solidFill>
                <a:effectLst>
                  <a:outerShdw blurRad="38100" dist="38100" dir="2700000" algn="tl">
                    <a:srgbClr val="000000">
                      <a:alpha val="43137"/>
                    </a:srgbClr>
                  </a:outerShdw>
                </a:effectLst>
              </a:rPr>
              <a:t>rỗi</a:t>
            </a:r>
            <a:r>
              <a:rPr lang="en-US" sz="5100" b="1" dirty="0" smtClean="0">
                <a:solidFill>
                  <a:srgbClr val="7030A0"/>
                </a:solidFill>
                <a:effectLst>
                  <a:outerShdw blurRad="38100" dist="38100" dir="2700000" algn="tl">
                    <a:srgbClr val="000000">
                      <a:alpha val="43137"/>
                    </a:srgbClr>
                  </a:outerShdw>
                </a:effectLst>
              </a:rPr>
              <a:t> </a:t>
            </a:r>
            <a:r>
              <a:rPr lang="en-US" sz="5100" b="1" dirty="0" err="1" smtClean="0">
                <a:solidFill>
                  <a:srgbClr val="7030A0"/>
                </a:solidFill>
                <a:effectLst>
                  <a:outerShdw blurRad="38100" dist="38100" dir="2700000" algn="tl">
                    <a:srgbClr val="000000">
                      <a:alpha val="43137"/>
                    </a:srgbClr>
                  </a:outerShdw>
                </a:effectLst>
              </a:rPr>
              <a:t>tình</a:t>
            </a:r>
            <a:r>
              <a:rPr lang="en-US" sz="5100" b="1" dirty="0" smtClean="0">
                <a:solidFill>
                  <a:srgbClr val="7030A0"/>
                </a:solidFill>
                <a:effectLst>
                  <a:outerShdw blurRad="38100" dist="38100" dir="2700000" algn="tl">
                    <a:srgbClr val="000000">
                      <a:alpha val="43137"/>
                    </a:srgbClr>
                  </a:outerShdw>
                </a:effectLst>
              </a:rPr>
              <a:t> </a:t>
            </a:r>
            <a:r>
              <a:rPr lang="en-US" sz="5100" b="1" dirty="0" err="1" smtClean="0">
                <a:solidFill>
                  <a:srgbClr val="7030A0"/>
                </a:solidFill>
                <a:effectLst>
                  <a:outerShdw blurRad="38100" dist="38100" dir="2700000" algn="tl">
                    <a:srgbClr val="000000">
                      <a:alpha val="43137"/>
                    </a:srgbClr>
                  </a:outerShdw>
                </a:effectLst>
              </a:rPr>
              <a:t>yêu</a:t>
            </a:r>
            <a:r>
              <a:rPr lang="en-US" sz="5100" b="1" dirty="0" smtClean="0">
                <a:solidFill>
                  <a:srgbClr val="7030A0"/>
                </a:solidFill>
                <a:effectLst>
                  <a:outerShdw blurRad="38100" dist="38100" dir="2700000" algn="tl">
                    <a:srgbClr val="000000">
                      <a:alpha val="43137"/>
                    </a:srgbClr>
                  </a:outerShdw>
                </a:effectLst>
              </a:rPr>
              <a:t> </a:t>
            </a:r>
            <a:r>
              <a:rPr lang="en-US" sz="5100" b="1" dirty="0" err="1" smtClean="0">
                <a:solidFill>
                  <a:srgbClr val="7030A0"/>
                </a:solidFill>
                <a:effectLst>
                  <a:outerShdw blurRad="38100" dist="38100" dir="2700000" algn="tl">
                    <a:srgbClr val="000000">
                      <a:alpha val="43137"/>
                    </a:srgbClr>
                  </a:outerShdw>
                </a:effectLst>
              </a:rPr>
              <a:t>bao</a:t>
            </a:r>
            <a:r>
              <a:rPr lang="en-US" sz="5100" b="1" dirty="0" smtClean="0">
                <a:solidFill>
                  <a:srgbClr val="7030A0"/>
                </a:solidFill>
                <a:effectLst>
                  <a:outerShdw blurRad="38100" dist="38100" dir="2700000" algn="tl">
                    <a:srgbClr val="000000">
                      <a:alpha val="43137"/>
                    </a:srgbClr>
                  </a:outerShdw>
                </a:effectLst>
              </a:rPr>
              <a:t> la </a:t>
            </a:r>
            <a:r>
              <a:rPr lang="en-US" sz="5100" b="1" dirty="0" err="1" smtClean="0">
                <a:solidFill>
                  <a:srgbClr val="7030A0"/>
                </a:solidFill>
                <a:effectLst>
                  <a:outerShdw blurRad="38100" dist="38100" dir="2700000" algn="tl">
                    <a:srgbClr val="000000">
                      <a:alpha val="43137"/>
                    </a:srgbClr>
                  </a:outerShdw>
                </a:effectLst>
              </a:rPr>
              <a:t>ngàn</a:t>
            </a:r>
            <a:r>
              <a:rPr lang="en-US" sz="5100" b="1" dirty="0" smtClean="0">
                <a:solidFill>
                  <a:srgbClr val="7030A0"/>
                </a:solidFill>
                <a:effectLst>
                  <a:outerShdw blurRad="38100" dist="38100" dir="2700000" algn="tl">
                    <a:srgbClr val="000000">
                      <a:alpha val="43137"/>
                    </a:srgbClr>
                  </a:outerShdw>
                </a:effectLst>
              </a:rPr>
              <a:t> </a:t>
            </a:r>
            <a:r>
              <a:rPr lang="en-US" sz="5100" b="1" dirty="0" err="1" smtClean="0">
                <a:solidFill>
                  <a:srgbClr val="7030A0"/>
                </a:solidFill>
                <a:effectLst>
                  <a:outerShdw blurRad="38100" dist="38100" dir="2700000" algn="tl">
                    <a:srgbClr val="000000">
                      <a:alpha val="43137"/>
                    </a:srgbClr>
                  </a:outerShdw>
                </a:effectLst>
              </a:rPr>
              <a:t>đời</a:t>
            </a:r>
            <a:r>
              <a:rPr lang="en-US" sz="5100" b="1" dirty="0" smtClean="0">
                <a:solidFill>
                  <a:srgbClr val="7030A0"/>
                </a:solidFill>
                <a:effectLst>
                  <a:outerShdw blurRad="38100" dist="38100" dir="2700000" algn="tl">
                    <a:srgbClr val="000000">
                      <a:alpha val="43137"/>
                    </a:srgbClr>
                  </a:outerShdw>
                </a:effectLst>
              </a:rPr>
              <a:t> </a:t>
            </a:r>
            <a:r>
              <a:rPr lang="en-US" sz="5100" b="1" dirty="0" err="1" smtClean="0">
                <a:solidFill>
                  <a:srgbClr val="7030A0"/>
                </a:solidFill>
                <a:effectLst>
                  <a:outerShdw blurRad="38100" dist="38100" dir="2700000" algn="tl">
                    <a:srgbClr val="000000">
                      <a:alpha val="43137"/>
                    </a:srgbClr>
                  </a:outerShdw>
                </a:effectLst>
              </a:rPr>
              <a:t>sớt</a:t>
            </a:r>
            <a:r>
              <a:rPr lang="en-US" sz="5100" b="1" dirty="0" smtClean="0">
                <a:solidFill>
                  <a:srgbClr val="7030A0"/>
                </a:solidFill>
                <a:effectLst>
                  <a:outerShdw blurRad="38100" dist="38100" dir="2700000" algn="tl">
                    <a:srgbClr val="000000">
                      <a:alpha val="43137"/>
                    </a:srgbClr>
                  </a:outerShdw>
                </a:effectLst>
              </a:rPr>
              <a:t> chia cay </a:t>
            </a:r>
            <a:r>
              <a:rPr lang="en-US" sz="5100" b="1" dirty="0" err="1" smtClean="0">
                <a:solidFill>
                  <a:srgbClr val="7030A0"/>
                </a:solidFill>
                <a:effectLst>
                  <a:outerShdw blurRad="38100" dist="38100" dir="2700000" algn="tl">
                    <a:srgbClr val="000000">
                      <a:alpha val="43137"/>
                    </a:srgbClr>
                  </a:outerShdw>
                </a:effectLst>
              </a:rPr>
              <a:t>đắng</a:t>
            </a:r>
            <a:r>
              <a:rPr lang="en-US" sz="5100" b="1" dirty="0" smtClean="0">
                <a:solidFill>
                  <a:srgbClr val="7030A0"/>
                </a:solidFill>
                <a:effectLst>
                  <a:outerShdw blurRad="38100" dist="38100" dir="2700000" algn="tl">
                    <a:srgbClr val="000000">
                      <a:alpha val="43137"/>
                    </a:srgbClr>
                  </a:outerShdw>
                </a:effectLst>
              </a:rPr>
              <a:t> </a:t>
            </a:r>
            <a:r>
              <a:rPr lang="en-US" sz="5100" b="1" dirty="0" err="1" smtClean="0">
                <a:solidFill>
                  <a:srgbClr val="7030A0"/>
                </a:solidFill>
                <a:effectLst>
                  <a:outerShdw blurRad="38100" dist="38100" dir="2700000" algn="tl">
                    <a:srgbClr val="000000">
                      <a:alpha val="43137"/>
                    </a:srgbClr>
                  </a:outerShdw>
                </a:effectLst>
              </a:rPr>
              <a:t>buồn</a:t>
            </a:r>
            <a:r>
              <a:rPr lang="en-US" sz="5100" b="1" dirty="0" smtClean="0">
                <a:solidFill>
                  <a:srgbClr val="7030A0"/>
                </a:solidFill>
                <a:effectLst>
                  <a:outerShdw blurRad="38100" dist="38100" dir="2700000" algn="tl">
                    <a:srgbClr val="000000">
                      <a:alpha val="43137"/>
                    </a:srgbClr>
                  </a:outerShdw>
                </a:effectLst>
              </a:rPr>
              <a:t> </a:t>
            </a:r>
            <a:r>
              <a:rPr lang="en-US" sz="5100" b="1" dirty="0" err="1" smtClean="0">
                <a:solidFill>
                  <a:srgbClr val="7030A0"/>
                </a:solidFill>
                <a:effectLst>
                  <a:outerShdw blurRad="38100" dist="38100" dir="2700000" algn="tl">
                    <a:srgbClr val="000000">
                      <a:alpha val="43137"/>
                    </a:srgbClr>
                  </a:outerShdw>
                </a:effectLst>
              </a:rPr>
              <a:t>vui</a:t>
            </a:r>
            <a:r>
              <a:rPr lang="en-US" sz="5100" b="1" dirty="0" smtClean="0">
                <a:solidFill>
                  <a:srgbClr val="7030A0"/>
                </a:solidFill>
                <a:effectLst>
                  <a:outerShdw blurRad="38100" dist="38100" dir="2700000" algn="tl">
                    <a:srgbClr val="000000">
                      <a:alpha val="43137"/>
                    </a:srgbClr>
                  </a:outerShdw>
                </a:effectLst>
              </a:rPr>
              <a:t>. </a:t>
            </a:r>
            <a:r>
              <a:rPr lang="en-US" sz="5100" b="1" dirty="0" err="1" smtClean="0">
                <a:solidFill>
                  <a:srgbClr val="7030A0"/>
                </a:solidFill>
                <a:effectLst>
                  <a:outerShdw blurRad="38100" dist="38100" dir="2700000" algn="tl">
                    <a:srgbClr val="000000">
                      <a:alpha val="43137"/>
                    </a:srgbClr>
                  </a:outerShdw>
                </a:effectLst>
              </a:rPr>
              <a:t>Chúa</a:t>
            </a:r>
            <a:r>
              <a:rPr lang="en-US" sz="5100" b="1" dirty="0" smtClean="0">
                <a:solidFill>
                  <a:srgbClr val="7030A0"/>
                </a:solidFill>
                <a:effectLst>
                  <a:outerShdw blurRad="38100" dist="38100" dir="2700000" algn="tl">
                    <a:srgbClr val="000000">
                      <a:alpha val="43137"/>
                    </a:srgbClr>
                  </a:outerShdw>
                </a:effectLst>
              </a:rPr>
              <a:t> </a:t>
            </a:r>
            <a:r>
              <a:rPr lang="en-US" sz="5100" b="1" dirty="0" err="1" smtClean="0">
                <a:solidFill>
                  <a:srgbClr val="7030A0"/>
                </a:solidFill>
                <a:effectLst>
                  <a:outerShdw blurRad="38100" dist="38100" dir="2700000" algn="tl">
                    <a:srgbClr val="000000">
                      <a:alpha val="43137"/>
                    </a:srgbClr>
                  </a:outerShdw>
                </a:effectLst>
              </a:rPr>
              <a:t>đã</a:t>
            </a:r>
            <a:r>
              <a:rPr lang="en-US" sz="5100" b="1" dirty="0" smtClean="0">
                <a:solidFill>
                  <a:srgbClr val="7030A0"/>
                </a:solidFill>
                <a:effectLst>
                  <a:outerShdw blurRad="38100" dist="38100" dir="2700000" algn="tl">
                    <a:srgbClr val="000000">
                      <a:alpha val="43137"/>
                    </a:srgbClr>
                  </a:outerShdw>
                </a:effectLst>
              </a:rPr>
              <a:t> </a:t>
            </a:r>
            <a:r>
              <a:rPr lang="en-US" sz="5100" b="1" dirty="0" err="1" smtClean="0">
                <a:solidFill>
                  <a:srgbClr val="7030A0"/>
                </a:solidFill>
                <a:effectLst>
                  <a:outerShdw blurRad="38100" dist="38100" dir="2700000" algn="tl">
                    <a:srgbClr val="000000">
                      <a:alpha val="43137"/>
                    </a:srgbClr>
                  </a:outerShdw>
                </a:effectLst>
              </a:rPr>
              <a:t>chịu</a:t>
            </a:r>
            <a:r>
              <a:rPr lang="en-US" sz="5100" b="1" dirty="0" smtClean="0">
                <a:solidFill>
                  <a:srgbClr val="7030A0"/>
                </a:solidFill>
                <a:effectLst>
                  <a:outerShdw blurRad="38100" dist="38100" dir="2700000" algn="tl">
                    <a:srgbClr val="000000">
                      <a:alpha val="43137"/>
                    </a:srgbClr>
                  </a:outerShdw>
                </a:effectLst>
              </a:rPr>
              <a:t> </a:t>
            </a:r>
            <a:r>
              <a:rPr lang="en-US" sz="5100" b="1" dirty="0" err="1" smtClean="0">
                <a:solidFill>
                  <a:srgbClr val="7030A0"/>
                </a:solidFill>
                <a:effectLst>
                  <a:outerShdw blurRad="38100" dist="38100" dir="2700000" algn="tl">
                    <a:srgbClr val="000000">
                      <a:alpha val="43137"/>
                    </a:srgbClr>
                  </a:outerShdw>
                </a:effectLst>
              </a:rPr>
              <a:t>chết</a:t>
            </a:r>
            <a:r>
              <a:rPr lang="en-US" sz="5100" b="1" dirty="0" smtClean="0">
                <a:solidFill>
                  <a:srgbClr val="7030A0"/>
                </a:solidFill>
                <a:effectLst>
                  <a:outerShdw blurRad="38100" dist="38100" dir="2700000" algn="tl">
                    <a:srgbClr val="000000">
                      <a:alpha val="43137"/>
                    </a:srgbClr>
                  </a:outerShdw>
                </a:effectLst>
              </a:rPr>
              <a:t> </a:t>
            </a:r>
            <a:r>
              <a:rPr lang="en-US" sz="5100" b="1" dirty="0" err="1" smtClean="0">
                <a:solidFill>
                  <a:srgbClr val="7030A0"/>
                </a:solidFill>
                <a:effectLst>
                  <a:outerShdw blurRad="38100" dist="38100" dir="2700000" algn="tl">
                    <a:srgbClr val="000000">
                      <a:alpha val="43137"/>
                    </a:srgbClr>
                  </a:outerShdw>
                </a:effectLst>
              </a:rPr>
              <a:t>vì</a:t>
            </a:r>
            <a:r>
              <a:rPr lang="en-US" sz="5100" b="1" dirty="0" smtClean="0">
                <a:solidFill>
                  <a:srgbClr val="7030A0"/>
                </a:solidFill>
                <a:effectLst>
                  <a:outerShdw blurRad="38100" dist="38100" dir="2700000" algn="tl">
                    <a:srgbClr val="000000">
                      <a:alpha val="43137"/>
                    </a:srgbClr>
                  </a:outerShdw>
                </a:effectLst>
              </a:rPr>
              <a:t> con </a:t>
            </a:r>
            <a:r>
              <a:rPr lang="en-US" sz="5100" b="1" dirty="0" err="1" smtClean="0">
                <a:solidFill>
                  <a:srgbClr val="7030A0"/>
                </a:solidFill>
                <a:effectLst>
                  <a:outerShdw blurRad="38100" dist="38100" dir="2700000" algn="tl">
                    <a:srgbClr val="000000">
                      <a:alpha val="43137"/>
                    </a:srgbClr>
                  </a:outerShdw>
                </a:effectLst>
              </a:rPr>
              <a:t>để</a:t>
            </a:r>
            <a:r>
              <a:rPr lang="en-US" sz="5100" b="1" dirty="0" smtClean="0">
                <a:solidFill>
                  <a:srgbClr val="7030A0"/>
                </a:solidFill>
                <a:effectLst>
                  <a:outerShdw blurRad="38100" dist="38100" dir="2700000" algn="tl">
                    <a:srgbClr val="000000">
                      <a:alpha val="43137"/>
                    </a:srgbClr>
                  </a:outerShdw>
                </a:effectLst>
              </a:rPr>
              <a:t> </a:t>
            </a:r>
            <a:r>
              <a:rPr lang="en-US" sz="5100" b="1" dirty="0" err="1" smtClean="0">
                <a:solidFill>
                  <a:srgbClr val="7030A0"/>
                </a:solidFill>
                <a:effectLst>
                  <a:outerShdw blurRad="38100" dist="38100" dir="2700000" algn="tl">
                    <a:srgbClr val="000000">
                      <a:alpha val="43137"/>
                    </a:srgbClr>
                  </a:outerShdw>
                </a:effectLst>
              </a:rPr>
              <a:t>tẩy</a:t>
            </a:r>
            <a:r>
              <a:rPr lang="en-US" sz="5100" b="1" dirty="0" smtClean="0">
                <a:solidFill>
                  <a:srgbClr val="7030A0"/>
                </a:solidFill>
                <a:effectLst>
                  <a:outerShdw blurRad="38100" dist="38100" dir="2700000" algn="tl">
                    <a:srgbClr val="000000">
                      <a:alpha val="43137"/>
                    </a:srgbClr>
                  </a:outerShdw>
                </a:effectLst>
              </a:rPr>
              <a:t> </a:t>
            </a:r>
            <a:r>
              <a:rPr lang="en-US" sz="5100" b="1" dirty="0" err="1" smtClean="0">
                <a:solidFill>
                  <a:srgbClr val="7030A0"/>
                </a:solidFill>
                <a:effectLst>
                  <a:outerShdw blurRad="38100" dist="38100" dir="2700000" algn="tl">
                    <a:srgbClr val="000000">
                      <a:alpha val="43137"/>
                    </a:srgbClr>
                  </a:outerShdw>
                </a:effectLst>
              </a:rPr>
              <a:t>rửa</a:t>
            </a:r>
            <a:r>
              <a:rPr lang="en-US" sz="5100" b="1" dirty="0" smtClean="0">
                <a:solidFill>
                  <a:srgbClr val="7030A0"/>
                </a:solidFill>
                <a:effectLst>
                  <a:outerShdw blurRad="38100" dist="38100" dir="2700000" algn="tl">
                    <a:srgbClr val="000000">
                      <a:alpha val="43137"/>
                    </a:srgbClr>
                  </a:outerShdw>
                </a:effectLst>
              </a:rPr>
              <a:t> </a:t>
            </a:r>
            <a:r>
              <a:rPr lang="en-US" sz="5100" b="1" dirty="0" err="1" smtClean="0">
                <a:solidFill>
                  <a:srgbClr val="7030A0"/>
                </a:solidFill>
                <a:effectLst>
                  <a:outerShdw blurRad="38100" dist="38100" dir="2700000" algn="tl">
                    <a:srgbClr val="000000">
                      <a:alpha val="43137"/>
                    </a:srgbClr>
                  </a:outerShdw>
                </a:effectLst>
              </a:rPr>
              <a:t>hồn</a:t>
            </a:r>
            <a:r>
              <a:rPr lang="en-US" sz="5100" b="1" dirty="0" smtClean="0">
                <a:solidFill>
                  <a:srgbClr val="7030A0"/>
                </a:solidFill>
                <a:effectLst>
                  <a:outerShdw blurRad="38100" dist="38100" dir="2700000" algn="tl">
                    <a:srgbClr val="000000">
                      <a:alpha val="43137"/>
                    </a:srgbClr>
                  </a:outerShdw>
                </a:effectLst>
              </a:rPr>
              <a:t> con </a:t>
            </a:r>
            <a:r>
              <a:rPr lang="en-US" sz="5100" b="1" dirty="0" err="1" smtClean="0">
                <a:solidFill>
                  <a:srgbClr val="7030A0"/>
                </a:solidFill>
                <a:effectLst>
                  <a:outerShdw blurRad="38100" dist="38100" dir="2700000" algn="tl">
                    <a:srgbClr val="000000">
                      <a:alpha val="43137"/>
                    </a:srgbClr>
                  </a:outerShdw>
                </a:effectLst>
              </a:rPr>
              <a:t>nên</a:t>
            </a:r>
            <a:r>
              <a:rPr lang="en-US" sz="5100" b="1" dirty="0" smtClean="0">
                <a:solidFill>
                  <a:srgbClr val="7030A0"/>
                </a:solidFill>
                <a:effectLst>
                  <a:outerShdw blurRad="38100" dist="38100" dir="2700000" algn="tl">
                    <a:srgbClr val="000000">
                      <a:alpha val="43137"/>
                    </a:srgbClr>
                  </a:outerShdw>
                </a:effectLst>
              </a:rPr>
              <a:t> </a:t>
            </a:r>
            <a:r>
              <a:rPr lang="en-US" sz="5100" b="1" dirty="0" err="1" smtClean="0">
                <a:solidFill>
                  <a:srgbClr val="7030A0"/>
                </a:solidFill>
                <a:effectLst>
                  <a:outerShdw blurRad="38100" dist="38100" dir="2700000" algn="tl">
                    <a:srgbClr val="000000">
                      <a:alpha val="43137"/>
                    </a:srgbClr>
                  </a:outerShdw>
                </a:effectLst>
              </a:rPr>
              <a:t>mới</a:t>
            </a:r>
            <a:r>
              <a:rPr lang="en-US" sz="5100" b="1" dirty="0" smtClean="0">
                <a:solidFill>
                  <a:srgbClr val="7030A0"/>
                </a:solidFill>
                <a:effectLst>
                  <a:outerShdw blurRad="38100" dist="38100" dir="2700000" algn="tl">
                    <a:srgbClr val="000000">
                      <a:alpha val="43137"/>
                    </a:srgbClr>
                  </a:outerShdw>
                </a:effectLst>
              </a:rPr>
              <a:t>.</a:t>
            </a:r>
            <a:endParaRPr lang="en-US" sz="51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09098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000" b="1" u="sng" dirty="0" err="1" smtClean="0">
                <a:solidFill>
                  <a:srgbClr val="C00000"/>
                </a:solidFill>
                <a:effectLst>
                  <a:outerShdw blurRad="38100" dist="38100" dir="2700000" algn="tl">
                    <a:srgbClr val="000000">
                      <a:alpha val="43137"/>
                    </a:srgbClr>
                  </a:outerShdw>
                </a:effectLst>
              </a:rPr>
              <a:t>Đk</a:t>
            </a:r>
            <a:r>
              <a:rPr lang="en-US" sz="6000" b="1" u="sng" dirty="0" smtClean="0">
                <a:solidFill>
                  <a:srgbClr val="C00000"/>
                </a:solidFill>
                <a:effectLst>
                  <a:outerShdw blurRad="38100" dist="38100" dir="2700000" algn="tl">
                    <a:srgbClr val="000000">
                      <a:alpha val="43137"/>
                    </a:srgbClr>
                  </a:outerShdw>
                </a:effectLst>
              </a:rPr>
              <a:t>:</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Đây</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của</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lễ</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dâng</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hiến</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mùa</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ân</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phúc</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cao</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cả</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Đây</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của</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lễ</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muôn</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cõi</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lòng</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thân</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ái</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giao</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hòa</a:t>
            </a:r>
            <a:r>
              <a:rPr lang="en-US" sz="6000" b="1" dirty="0" smtClean="0">
                <a:solidFill>
                  <a:srgbClr val="7030A0"/>
                </a:solidFill>
                <a:effectLst>
                  <a:outerShdw blurRad="38100" dist="38100" dir="2700000" algn="tl">
                    <a:srgbClr val="000000">
                      <a:alpha val="43137"/>
                    </a:srgbClr>
                  </a:outerShdw>
                </a:effectLst>
              </a:rPr>
              <a:t>. </a:t>
            </a:r>
            <a:endParaRPr lang="en-US" sz="60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81551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b="1" u="sng" dirty="0" smtClean="0">
                <a:solidFill>
                  <a:srgbClr val="C00000"/>
                </a:solidFill>
                <a:effectLst>
                  <a:outerShdw blurRad="38100" dist="38100" dir="2700000" algn="tl">
                    <a:srgbClr val="000000">
                      <a:alpha val="43137"/>
                    </a:srgbClr>
                  </a:outerShdw>
                </a:effectLst>
              </a:rPr>
              <a:t>**:</a:t>
            </a:r>
            <a:r>
              <a:rPr lang="en-US" sz="5600" b="1" dirty="0" smtClean="0">
                <a:solidFill>
                  <a:srgbClr val="7030A0"/>
                </a:solidFill>
                <a:effectLst>
                  <a:outerShdw blurRad="38100" dist="38100" dir="2700000" algn="tl">
                    <a:srgbClr val="000000">
                      <a:alpha val="43137"/>
                    </a:srgbClr>
                  </a:outerShdw>
                </a:effectLst>
              </a:rPr>
              <a:t> </a:t>
            </a:r>
            <a:r>
              <a:rPr lang="en-US" sz="5600" b="1" dirty="0" err="1" smtClean="0">
                <a:solidFill>
                  <a:srgbClr val="7030A0"/>
                </a:solidFill>
                <a:effectLst>
                  <a:outerShdw blurRad="38100" dist="38100" dir="2700000" algn="tl">
                    <a:srgbClr val="000000">
                      <a:alpha val="43137"/>
                    </a:srgbClr>
                  </a:outerShdw>
                </a:effectLst>
              </a:rPr>
              <a:t>Xin</a:t>
            </a:r>
            <a:r>
              <a:rPr lang="en-US" sz="5600" b="1" dirty="0" smtClean="0">
                <a:solidFill>
                  <a:srgbClr val="7030A0"/>
                </a:solidFill>
                <a:effectLst>
                  <a:outerShdw blurRad="38100" dist="38100" dir="2700000" algn="tl">
                    <a:srgbClr val="000000">
                      <a:alpha val="43137"/>
                    </a:srgbClr>
                  </a:outerShdw>
                </a:effectLst>
              </a:rPr>
              <a:t> </a:t>
            </a:r>
            <a:r>
              <a:rPr lang="en-US" sz="5600" b="1" dirty="0" err="1" smtClean="0">
                <a:solidFill>
                  <a:srgbClr val="7030A0"/>
                </a:solidFill>
                <a:effectLst>
                  <a:outerShdw blurRad="38100" dist="38100" dir="2700000" algn="tl">
                    <a:srgbClr val="000000">
                      <a:alpha val="43137"/>
                    </a:srgbClr>
                  </a:outerShdw>
                </a:effectLst>
              </a:rPr>
              <a:t>nguyện</a:t>
            </a:r>
            <a:r>
              <a:rPr lang="en-US" sz="5600" b="1" dirty="0" smtClean="0">
                <a:solidFill>
                  <a:srgbClr val="7030A0"/>
                </a:solidFill>
                <a:effectLst>
                  <a:outerShdw blurRad="38100" dist="38100" dir="2700000" algn="tl">
                    <a:srgbClr val="000000">
                      <a:alpha val="43137"/>
                    </a:srgbClr>
                  </a:outerShdw>
                </a:effectLst>
              </a:rPr>
              <a:t> </a:t>
            </a:r>
            <a:r>
              <a:rPr lang="en-US" sz="5600" b="1" dirty="0" err="1" smtClean="0">
                <a:solidFill>
                  <a:srgbClr val="7030A0"/>
                </a:solidFill>
                <a:effectLst>
                  <a:outerShdw blurRad="38100" dist="38100" dir="2700000" algn="tl">
                    <a:srgbClr val="000000">
                      <a:alpha val="43137"/>
                    </a:srgbClr>
                  </a:outerShdw>
                </a:effectLst>
              </a:rPr>
              <a:t>dâng</a:t>
            </a:r>
            <a:r>
              <a:rPr lang="en-US" sz="5600" b="1" dirty="0" smtClean="0">
                <a:solidFill>
                  <a:srgbClr val="7030A0"/>
                </a:solidFill>
                <a:effectLst>
                  <a:outerShdw blurRad="38100" dist="38100" dir="2700000" algn="tl">
                    <a:srgbClr val="000000">
                      <a:alpha val="43137"/>
                    </a:srgbClr>
                  </a:outerShdw>
                </a:effectLst>
              </a:rPr>
              <a:t> </a:t>
            </a:r>
            <a:r>
              <a:rPr lang="en-US" sz="5600" b="1" dirty="0" err="1" smtClean="0">
                <a:solidFill>
                  <a:srgbClr val="7030A0"/>
                </a:solidFill>
                <a:effectLst>
                  <a:outerShdw blurRad="38100" dist="38100" dir="2700000" algn="tl">
                    <a:srgbClr val="000000">
                      <a:alpha val="43137"/>
                    </a:srgbClr>
                  </a:outerShdw>
                </a:effectLst>
              </a:rPr>
              <a:t>Chúa</a:t>
            </a:r>
            <a:r>
              <a:rPr lang="en-US" sz="5600" b="1" dirty="0" smtClean="0">
                <a:solidFill>
                  <a:srgbClr val="7030A0"/>
                </a:solidFill>
                <a:effectLst>
                  <a:outerShdw blurRad="38100" dist="38100" dir="2700000" algn="tl">
                    <a:srgbClr val="000000">
                      <a:alpha val="43137"/>
                    </a:srgbClr>
                  </a:outerShdw>
                </a:effectLst>
              </a:rPr>
              <a:t> </a:t>
            </a:r>
            <a:r>
              <a:rPr lang="en-US" sz="5600" b="1" dirty="0" err="1" smtClean="0">
                <a:solidFill>
                  <a:srgbClr val="7030A0"/>
                </a:solidFill>
                <a:effectLst>
                  <a:outerShdw blurRad="38100" dist="38100" dir="2700000" algn="tl">
                    <a:srgbClr val="000000">
                      <a:alpha val="43137"/>
                    </a:srgbClr>
                  </a:outerShdw>
                </a:effectLst>
              </a:rPr>
              <a:t>như</a:t>
            </a:r>
            <a:r>
              <a:rPr lang="en-US" sz="5600" b="1" dirty="0" smtClean="0">
                <a:solidFill>
                  <a:srgbClr val="7030A0"/>
                </a:solidFill>
                <a:effectLst>
                  <a:outerShdw blurRad="38100" dist="38100" dir="2700000" algn="tl">
                    <a:srgbClr val="000000">
                      <a:alpha val="43137"/>
                    </a:srgbClr>
                  </a:outerShdw>
                </a:effectLst>
              </a:rPr>
              <a:t> </a:t>
            </a:r>
            <a:r>
              <a:rPr lang="en-US" sz="5600" b="1" dirty="0" err="1" smtClean="0">
                <a:solidFill>
                  <a:srgbClr val="7030A0"/>
                </a:solidFill>
                <a:effectLst>
                  <a:outerShdw blurRad="38100" dist="38100" dir="2700000" algn="tl">
                    <a:srgbClr val="000000">
                      <a:alpha val="43137"/>
                    </a:srgbClr>
                  </a:outerShdw>
                </a:effectLst>
              </a:rPr>
              <a:t>bánh</a:t>
            </a:r>
            <a:r>
              <a:rPr lang="en-US" sz="5600" b="1" dirty="0" smtClean="0">
                <a:solidFill>
                  <a:srgbClr val="7030A0"/>
                </a:solidFill>
                <a:effectLst>
                  <a:outerShdw blurRad="38100" dist="38100" dir="2700000" algn="tl">
                    <a:srgbClr val="000000">
                      <a:alpha val="43137"/>
                    </a:srgbClr>
                  </a:outerShdw>
                </a:effectLst>
              </a:rPr>
              <a:t> </a:t>
            </a:r>
            <a:r>
              <a:rPr lang="en-US" sz="5600" b="1" dirty="0" err="1" smtClean="0">
                <a:solidFill>
                  <a:srgbClr val="7030A0"/>
                </a:solidFill>
                <a:effectLst>
                  <a:outerShdw blurRad="38100" dist="38100" dir="2700000" algn="tl">
                    <a:srgbClr val="000000">
                      <a:alpha val="43137"/>
                    </a:srgbClr>
                  </a:outerShdw>
                </a:effectLst>
              </a:rPr>
              <a:t>rượu</a:t>
            </a:r>
            <a:r>
              <a:rPr lang="en-US" sz="5600" b="1" dirty="0" smtClean="0">
                <a:solidFill>
                  <a:srgbClr val="7030A0"/>
                </a:solidFill>
                <a:effectLst>
                  <a:outerShdw blurRad="38100" dist="38100" dir="2700000" algn="tl">
                    <a:srgbClr val="000000">
                      <a:alpha val="43137"/>
                    </a:srgbClr>
                  </a:outerShdw>
                </a:effectLst>
              </a:rPr>
              <a:t> </a:t>
            </a:r>
            <a:r>
              <a:rPr lang="en-US" sz="5600" b="1" dirty="0" err="1" smtClean="0">
                <a:solidFill>
                  <a:srgbClr val="7030A0"/>
                </a:solidFill>
                <a:effectLst>
                  <a:outerShdw blurRad="38100" dist="38100" dir="2700000" algn="tl">
                    <a:srgbClr val="000000">
                      <a:alpha val="43137"/>
                    </a:srgbClr>
                  </a:outerShdw>
                </a:effectLst>
              </a:rPr>
              <a:t>thanh</a:t>
            </a:r>
            <a:r>
              <a:rPr lang="en-US" sz="5600" b="1" dirty="0" smtClean="0">
                <a:solidFill>
                  <a:srgbClr val="7030A0"/>
                </a:solidFill>
                <a:effectLst>
                  <a:outerShdw blurRad="38100" dist="38100" dir="2700000" algn="tl">
                    <a:srgbClr val="000000">
                      <a:alpha val="43137"/>
                    </a:srgbClr>
                  </a:outerShdw>
                </a:effectLst>
              </a:rPr>
              <a:t> </a:t>
            </a:r>
            <a:r>
              <a:rPr lang="en-US" sz="5600" b="1" dirty="0" err="1" smtClean="0">
                <a:solidFill>
                  <a:srgbClr val="7030A0"/>
                </a:solidFill>
                <a:effectLst>
                  <a:outerShdw blurRad="38100" dist="38100" dir="2700000" algn="tl">
                    <a:srgbClr val="000000">
                      <a:alpha val="43137"/>
                    </a:srgbClr>
                  </a:outerShdw>
                </a:effectLst>
              </a:rPr>
              <a:t>khiết</a:t>
            </a:r>
            <a:r>
              <a:rPr lang="en-US" sz="5600" b="1" dirty="0" smtClean="0">
                <a:solidFill>
                  <a:srgbClr val="7030A0"/>
                </a:solidFill>
                <a:effectLst>
                  <a:outerShdw blurRad="38100" dist="38100" dir="2700000" algn="tl">
                    <a:srgbClr val="000000">
                      <a:alpha val="43137"/>
                    </a:srgbClr>
                  </a:outerShdw>
                </a:effectLst>
              </a:rPr>
              <a:t> </a:t>
            </a:r>
            <a:r>
              <a:rPr lang="en-US" sz="5600" b="1" dirty="0" err="1" smtClean="0">
                <a:solidFill>
                  <a:srgbClr val="7030A0"/>
                </a:solidFill>
                <a:effectLst>
                  <a:outerShdw blurRad="38100" dist="38100" dir="2700000" algn="tl">
                    <a:srgbClr val="000000">
                      <a:alpha val="43137"/>
                    </a:srgbClr>
                  </a:outerShdw>
                </a:effectLst>
              </a:rPr>
              <a:t>bốn</a:t>
            </a:r>
            <a:r>
              <a:rPr lang="en-US" sz="5600" b="1" dirty="0" smtClean="0">
                <a:solidFill>
                  <a:srgbClr val="7030A0"/>
                </a:solidFill>
                <a:effectLst>
                  <a:outerShdw blurRad="38100" dist="38100" dir="2700000" algn="tl">
                    <a:srgbClr val="000000">
                      <a:alpha val="43137"/>
                    </a:srgbClr>
                  </a:outerShdw>
                </a:effectLst>
              </a:rPr>
              <a:t> </a:t>
            </a:r>
            <a:r>
              <a:rPr lang="en-US" sz="5600" b="1" dirty="0" err="1" smtClean="0">
                <a:solidFill>
                  <a:srgbClr val="7030A0"/>
                </a:solidFill>
                <a:effectLst>
                  <a:outerShdw blurRad="38100" dist="38100" dir="2700000" algn="tl">
                    <a:srgbClr val="000000">
                      <a:alpha val="43137"/>
                    </a:srgbClr>
                  </a:outerShdw>
                </a:effectLst>
              </a:rPr>
              <a:t>mùa</a:t>
            </a:r>
            <a:r>
              <a:rPr lang="en-US" sz="5600" b="1" dirty="0" smtClean="0">
                <a:solidFill>
                  <a:srgbClr val="7030A0"/>
                </a:solidFill>
                <a:effectLst>
                  <a:outerShdw blurRad="38100" dist="38100" dir="2700000" algn="tl">
                    <a:srgbClr val="000000">
                      <a:alpha val="43137"/>
                    </a:srgbClr>
                  </a:outerShdw>
                </a:effectLst>
              </a:rPr>
              <a:t>. Cho </a:t>
            </a:r>
            <a:r>
              <a:rPr lang="en-US" sz="5600" b="1" dirty="0" err="1" smtClean="0">
                <a:solidFill>
                  <a:srgbClr val="7030A0"/>
                </a:solidFill>
                <a:effectLst>
                  <a:outerShdw blurRad="38100" dist="38100" dir="2700000" algn="tl">
                    <a:srgbClr val="000000">
                      <a:alpha val="43137"/>
                    </a:srgbClr>
                  </a:outerShdw>
                </a:effectLst>
              </a:rPr>
              <a:t>trọn</a:t>
            </a:r>
            <a:r>
              <a:rPr lang="en-US" sz="5600" b="1" dirty="0" smtClean="0">
                <a:solidFill>
                  <a:srgbClr val="7030A0"/>
                </a:solidFill>
                <a:effectLst>
                  <a:outerShdw blurRad="38100" dist="38100" dir="2700000" algn="tl">
                    <a:srgbClr val="000000">
                      <a:alpha val="43137"/>
                    </a:srgbClr>
                  </a:outerShdw>
                </a:effectLst>
              </a:rPr>
              <a:t> </a:t>
            </a:r>
            <a:r>
              <a:rPr lang="en-US" sz="5600" b="1" dirty="0" err="1" smtClean="0">
                <a:solidFill>
                  <a:srgbClr val="7030A0"/>
                </a:solidFill>
                <a:effectLst>
                  <a:outerShdw blurRad="38100" dist="38100" dir="2700000" algn="tl">
                    <a:srgbClr val="000000">
                      <a:alpha val="43137"/>
                    </a:srgbClr>
                  </a:outerShdw>
                </a:effectLst>
              </a:rPr>
              <a:t>tình</a:t>
            </a:r>
            <a:r>
              <a:rPr lang="en-US" sz="5600" b="1" dirty="0" smtClean="0">
                <a:solidFill>
                  <a:srgbClr val="7030A0"/>
                </a:solidFill>
                <a:effectLst>
                  <a:outerShdw blurRad="38100" dist="38100" dir="2700000" algn="tl">
                    <a:srgbClr val="000000">
                      <a:alpha val="43137"/>
                    </a:srgbClr>
                  </a:outerShdw>
                </a:effectLst>
              </a:rPr>
              <a:t> </a:t>
            </a:r>
            <a:r>
              <a:rPr lang="en-US" sz="5600" b="1" dirty="0" err="1" smtClean="0">
                <a:solidFill>
                  <a:srgbClr val="7030A0"/>
                </a:solidFill>
                <a:effectLst>
                  <a:outerShdw blurRad="38100" dist="38100" dir="2700000" algn="tl">
                    <a:srgbClr val="000000">
                      <a:alpha val="43137"/>
                    </a:srgbClr>
                  </a:outerShdw>
                </a:effectLst>
              </a:rPr>
              <a:t>yêu</a:t>
            </a:r>
            <a:r>
              <a:rPr lang="en-US" sz="5600" b="1" dirty="0" smtClean="0">
                <a:solidFill>
                  <a:srgbClr val="7030A0"/>
                </a:solidFill>
                <a:effectLst>
                  <a:outerShdw blurRad="38100" dist="38100" dir="2700000" algn="tl">
                    <a:srgbClr val="000000">
                      <a:alpha val="43137"/>
                    </a:srgbClr>
                  </a:outerShdw>
                </a:effectLst>
              </a:rPr>
              <a:t> </a:t>
            </a:r>
            <a:r>
              <a:rPr lang="en-US" sz="5600" b="1" dirty="0" err="1" smtClean="0">
                <a:solidFill>
                  <a:srgbClr val="7030A0"/>
                </a:solidFill>
                <a:effectLst>
                  <a:outerShdw blurRad="38100" dist="38100" dir="2700000" algn="tl">
                    <a:srgbClr val="000000">
                      <a:alpha val="43137"/>
                    </a:srgbClr>
                  </a:outerShdw>
                </a:effectLst>
              </a:rPr>
              <a:t>thiết</a:t>
            </a:r>
            <a:r>
              <a:rPr lang="en-US" sz="5600" b="1" dirty="0" smtClean="0">
                <a:solidFill>
                  <a:srgbClr val="7030A0"/>
                </a:solidFill>
                <a:effectLst>
                  <a:outerShdw blurRad="38100" dist="38100" dir="2700000" algn="tl">
                    <a:srgbClr val="000000">
                      <a:alpha val="43137"/>
                    </a:srgbClr>
                  </a:outerShdw>
                </a:effectLst>
              </a:rPr>
              <a:t> </a:t>
            </a:r>
            <a:r>
              <a:rPr lang="en-US" sz="5600" b="1" dirty="0" err="1" smtClean="0">
                <a:solidFill>
                  <a:srgbClr val="7030A0"/>
                </a:solidFill>
                <a:effectLst>
                  <a:outerShdw blurRad="38100" dist="38100" dir="2700000" algn="tl">
                    <a:srgbClr val="000000">
                      <a:alpha val="43137"/>
                    </a:srgbClr>
                  </a:outerShdw>
                </a:effectLst>
              </a:rPr>
              <a:t>tha</a:t>
            </a:r>
            <a:r>
              <a:rPr lang="en-US" sz="5600" b="1" dirty="0" smtClean="0">
                <a:solidFill>
                  <a:srgbClr val="7030A0"/>
                </a:solidFill>
                <a:effectLst>
                  <a:outerShdw blurRad="38100" dist="38100" dir="2700000" algn="tl">
                    <a:srgbClr val="000000">
                      <a:alpha val="43137"/>
                    </a:srgbClr>
                  </a:outerShdw>
                </a:effectLst>
              </a:rPr>
              <a:t> </a:t>
            </a:r>
            <a:r>
              <a:rPr lang="en-US" sz="5600" b="1" dirty="0" err="1" smtClean="0">
                <a:solidFill>
                  <a:srgbClr val="7030A0"/>
                </a:solidFill>
                <a:effectLst>
                  <a:outerShdw blurRad="38100" dist="38100" dir="2700000" algn="tl">
                    <a:srgbClr val="000000">
                      <a:alpha val="43137"/>
                    </a:srgbClr>
                  </a:outerShdw>
                </a:effectLst>
              </a:rPr>
              <a:t>dám</a:t>
            </a:r>
            <a:r>
              <a:rPr lang="en-US" sz="5600" b="1" dirty="0" smtClean="0">
                <a:solidFill>
                  <a:srgbClr val="7030A0"/>
                </a:solidFill>
                <a:effectLst>
                  <a:outerShdw blurRad="38100" dist="38100" dir="2700000" algn="tl">
                    <a:srgbClr val="000000">
                      <a:alpha val="43137"/>
                    </a:srgbClr>
                  </a:outerShdw>
                </a:effectLst>
              </a:rPr>
              <a:t> </a:t>
            </a:r>
            <a:r>
              <a:rPr lang="en-US" sz="5600" b="1" dirty="0" err="1" smtClean="0">
                <a:solidFill>
                  <a:srgbClr val="7030A0"/>
                </a:solidFill>
                <a:effectLst>
                  <a:outerShdw blurRad="38100" dist="38100" dir="2700000" algn="tl">
                    <a:srgbClr val="000000">
                      <a:alpha val="43137"/>
                    </a:srgbClr>
                  </a:outerShdw>
                </a:effectLst>
              </a:rPr>
              <a:t>trông</a:t>
            </a:r>
            <a:r>
              <a:rPr lang="en-US" sz="5600" b="1" dirty="0" smtClean="0">
                <a:solidFill>
                  <a:srgbClr val="7030A0"/>
                </a:solidFill>
                <a:effectLst>
                  <a:outerShdw blurRad="38100" dist="38100" dir="2700000" algn="tl">
                    <a:srgbClr val="000000">
                      <a:alpha val="43137"/>
                    </a:srgbClr>
                  </a:outerShdw>
                </a:effectLst>
              </a:rPr>
              <a:t> </a:t>
            </a:r>
            <a:r>
              <a:rPr lang="en-US" sz="5600" b="1" dirty="0" err="1" smtClean="0">
                <a:solidFill>
                  <a:srgbClr val="7030A0"/>
                </a:solidFill>
                <a:effectLst>
                  <a:outerShdw blurRad="38100" dist="38100" dir="2700000" algn="tl">
                    <a:srgbClr val="000000">
                      <a:alpha val="43137"/>
                    </a:srgbClr>
                  </a:outerShdw>
                </a:effectLst>
              </a:rPr>
              <a:t>mong</a:t>
            </a:r>
            <a:r>
              <a:rPr lang="en-US" sz="5600" b="1" dirty="0" smtClean="0">
                <a:solidFill>
                  <a:srgbClr val="7030A0"/>
                </a:solidFill>
                <a:effectLst>
                  <a:outerShdw blurRad="38100" dist="38100" dir="2700000" algn="tl">
                    <a:srgbClr val="000000">
                      <a:alpha val="43137"/>
                    </a:srgbClr>
                  </a:outerShdw>
                </a:effectLst>
              </a:rPr>
              <a:t> </a:t>
            </a:r>
            <a:r>
              <a:rPr lang="en-US" sz="5600" b="1" dirty="0" err="1" smtClean="0">
                <a:solidFill>
                  <a:srgbClr val="7030A0"/>
                </a:solidFill>
                <a:effectLst>
                  <a:outerShdw blurRad="38100" dist="38100" dir="2700000" algn="tl">
                    <a:srgbClr val="000000">
                      <a:alpha val="43137"/>
                    </a:srgbClr>
                  </a:outerShdw>
                </a:effectLst>
              </a:rPr>
              <a:t>đền</a:t>
            </a:r>
            <a:r>
              <a:rPr lang="en-US" sz="5600" b="1" dirty="0" smtClean="0">
                <a:solidFill>
                  <a:srgbClr val="7030A0"/>
                </a:solidFill>
                <a:effectLst>
                  <a:outerShdw blurRad="38100" dist="38100" dir="2700000" algn="tl">
                    <a:srgbClr val="000000">
                      <a:alpha val="43137"/>
                    </a:srgbClr>
                  </a:outerShdw>
                </a:effectLst>
              </a:rPr>
              <a:t> </a:t>
            </a:r>
            <a:r>
              <a:rPr lang="en-US" sz="5600" b="1" dirty="0" err="1" smtClean="0">
                <a:solidFill>
                  <a:srgbClr val="7030A0"/>
                </a:solidFill>
                <a:effectLst>
                  <a:outerShdw blurRad="38100" dist="38100" dir="2700000" algn="tl">
                    <a:srgbClr val="000000">
                      <a:alpha val="43137"/>
                    </a:srgbClr>
                  </a:outerShdw>
                </a:effectLst>
              </a:rPr>
              <a:t>đáp</a:t>
            </a:r>
            <a:r>
              <a:rPr lang="en-US" sz="5600" b="1" dirty="0" smtClean="0">
                <a:solidFill>
                  <a:srgbClr val="7030A0"/>
                </a:solidFill>
                <a:effectLst>
                  <a:outerShdw blurRad="38100" dist="38100" dir="2700000" algn="tl">
                    <a:srgbClr val="000000">
                      <a:alpha val="43137"/>
                    </a:srgbClr>
                  </a:outerShdw>
                </a:effectLst>
              </a:rPr>
              <a:t> </a:t>
            </a:r>
            <a:r>
              <a:rPr lang="en-US" sz="5600" b="1" dirty="0" err="1" smtClean="0">
                <a:solidFill>
                  <a:srgbClr val="7030A0"/>
                </a:solidFill>
                <a:effectLst>
                  <a:outerShdw blurRad="38100" dist="38100" dir="2700000" algn="tl">
                    <a:srgbClr val="000000">
                      <a:alpha val="43137"/>
                    </a:srgbClr>
                  </a:outerShdw>
                </a:effectLst>
              </a:rPr>
              <a:t>tình</a:t>
            </a:r>
            <a:r>
              <a:rPr lang="en-US" sz="5600" b="1" dirty="0" smtClean="0">
                <a:solidFill>
                  <a:srgbClr val="7030A0"/>
                </a:solidFill>
                <a:effectLst>
                  <a:outerShdw blurRad="38100" dist="38100" dir="2700000" algn="tl">
                    <a:srgbClr val="000000">
                      <a:alpha val="43137"/>
                    </a:srgbClr>
                  </a:outerShdw>
                </a:effectLst>
              </a:rPr>
              <a:t> Cha.</a:t>
            </a:r>
            <a:endParaRPr lang="en-US" sz="56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595074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b="1" u="sng" dirty="0" smtClean="0">
                <a:solidFill>
                  <a:srgbClr val="C00000"/>
                </a:solidFill>
                <a:effectLst>
                  <a:outerShdw blurRad="38100" dist="38100" dir="2700000" algn="tl">
                    <a:srgbClr val="000000">
                      <a:alpha val="43137"/>
                    </a:srgbClr>
                  </a:outerShdw>
                </a:effectLst>
              </a:rPr>
              <a:t>Tk2:</a:t>
            </a:r>
            <a:r>
              <a:rPr lang="en-US" sz="5400" b="1" dirty="0" smtClean="0">
                <a:solidFill>
                  <a:srgbClr val="7030A0"/>
                </a:solidFill>
                <a:effectLst>
                  <a:outerShdw blurRad="38100" dist="38100" dir="2700000" algn="tl">
                    <a:srgbClr val="000000">
                      <a:alpha val="43137"/>
                    </a:srgbClr>
                  </a:outerShdw>
                </a:effectLst>
              </a:rPr>
              <a:t> </a:t>
            </a:r>
            <a:r>
              <a:rPr lang="en-US" sz="5400" b="1" dirty="0" err="1" smtClean="0">
                <a:solidFill>
                  <a:srgbClr val="7030A0"/>
                </a:solidFill>
                <a:effectLst>
                  <a:outerShdw blurRad="38100" dist="38100" dir="2700000" algn="tl">
                    <a:srgbClr val="000000">
                      <a:alpha val="43137"/>
                    </a:srgbClr>
                  </a:outerShdw>
                </a:effectLst>
              </a:rPr>
              <a:t>Lễ</a:t>
            </a:r>
            <a:r>
              <a:rPr lang="en-US" sz="5400" b="1" dirty="0" smtClean="0">
                <a:solidFill>
                  <a:srgbClr val="7030A0"/>
                </a:solidFill>
                <a:effectLst>
                  <a:outerShdw blurRad="38100" dist="38100" dir="2700000" algn="tl">
                    <a:srgbClr val="000000">
                      <a:alpha val="43137"/>
                    </a:srgbClr>
                  </a:outerShdw>
                </a:effectLst>
              </a:rPr>
              <a:t> </a:t>
            </a:r>
            <a:r>
              <a:rPr lang="en-US" sz="5400" b="1" dirty="0" err="1" smtClean="0">
                <a:solidFill>
                  <a:srgbClr val="7030A0"/>
                </a:solidFill>
                <a:effectLst>
                  <a:outerShdw blurRad="38100" dist="38100" dir="2700000" algn="tl">
                    <a:srgbClr val="000000">
                      <a:alpha val="43137"/>
                    </a:srgbClr>
                  </a:outerShdw>
                </a:effectLst>
              </a:rPr>
              <a:t>dâng</a:t>
            </a:r>
            <a:r>
              <a:rPr lang="en-US" sz="5400" b="1" dirty="0" smtClean="0">
                <a:solidFill>
                  <a:srgbClr val="7030A0"/>
                </a:solidFill>
                <a:effectLst>
                  <a:outerShdw blurRad="38100" dist="38100" dir="2700000" algn="tl">
                    <a:srgbClr val="000000">
                      <a:alpha val="43137"/>
                    </a:srgbClr>
                  </a:outerShdw>
                </a:effectLst>
              </a:rPr>
              <a:t> </a:t>
            </a:r>
            <a:r>
              <a:rPr lang="en-US" sz="5400" b="1" dirty="0" err="1" smtClean="0">
                <a:solidFill>
                  <a:srgbClr val="7030A0"/>
                </a:solidFill>
                <a:effectLst>
                  <a:outerShdw blurRad="38100" dist="38100" dir="2700000" algn="tl">
                    <a:srgbClr val="000000">
                      <a:alpha val="43137"/>
                    </a:srgbClr>
                  </a:outerShdw>
                </a:effectLst>
              </a:rPr>
              <a:t>là</a:t>
            </a:r>
            <a:r>
              <a:rPr lang="en-US" sz="5400" b="1" dirty="0" smtClean="0">
                <a:solidFill>
                  <a:srgbClr val="7030A0"/>
                </a:solidFill>
                <a:effectLst>
                  <a:outerShdw blurRad="38100" dist="38100" dir="2700000" algn="tl">
                    <a:srgbClr val="000000">
                      <a:alpha val="43137"/>
                    </a:srgbClr>
                  </a:outerShdw>
                </a:effectLst>
              </a:rPr>
              <a:t> </a:t>
            </a:r>
            <a:r>
              <a:rPr lang="en-US" sz="5400" b="1" dirty="0" err="1" smtClean="0">
                <a:solidFill>
                  <a:srgbClr val="7030A0"/>
                </a:solidFill>
                <a:effectLst>
                  <a:outerShdw blurRad="38100" dist="38100" dir="2700000" algn="tl">
                    <a:srgbClr val="000000">
                      <a:alpha val="43137"/>
                    </a:srgbClr>
                  </a:outerShdw>
                </a:effectLst>
              </a:rPr>
              <a:t>tâm</a:t>
            </a:r>
            <a:r>
              <a:rPr lang="en-US" sz="5400" b="1" dirty="0" smtClean="0">
                <a:solidFill>
                  <a:srgbClr val="7030A0"/>
                </a:solidFill>
                <a:effectLst>
                  <a:outerShdw blurRad="38100" dist="38100" dir="2700000" algn="tl">
                    <a:srgbClr val="000000">
                      <a:alpha val="43137"/>
                    </a:srgbClr>
                  </a:outerShdw>
                </a:effectLst>
              </a:rPr>
              <a:t> </a:t>
            </a:r>
            <a:r>
              <a:rPr lang="en-US" sz="5400" b="1" dirty="0" err="1" smtClean="0">
                <a:solidFill>
                  <a:srgbClr val="7030A0"/>
                </a:solidFill>
                <a:effectLst>
                  <a:outerShdw blurRad="38100" dist="38100" dir="2700000" algn="tl">
                    <a:srgbClr val="000000">
                      <a:alpha val="43137"/>
                    </a:srgbClr>
                  </a:outerShdw>
                </a:effectLst>
              </a:rPr>
              <a:t>tình</a:t>
            </a:r>
            <a:r>
              <a:rPr lang="en-US" sz="5400" b="1" dirty="0" smtClean="0">
                <a:solidFill>
                  <a:srgbClr val="7030A0"/>
                </a:solidFill>
                <a:effectLst>
                  <a:outerShdw blurRad="38100" dist="38100" dir="2700000" algn="tl">
                    <a:srgbClr val="000000">
                      <a:alpha val="43137"/>
                    </a:srgbClr>
                  </a:outerShdw>
                </a:effectLst>
              </a:rPr>
              <a:t> </a:t>
            </a:r>
            <a:r>
              <a:rPr lang="en-US" sz="5400" b="1" dirty="0" err="1" smtClean="0">
                <a:solidFill>
                  <a:srgbClr val="7030A0"/>
                </a:solidFill>
                <a:effectLst>
                  <a:outerShdw blurRad="38100" dist="38100" dir="2700000" algn="tl">
                    <a:srgbClr val="000000">
                      <a:alpha val="43137"/>
                    </a:srgbClr>
                  </a:outerShdw>
                </a:effectLst>
              </a:rPr>
              <a:t>ăn</a:t>
            </a:r>
            <a:r>
              <a:rPr lang="en-US" sz="5400" b="1" dirty="0" smtClean="0">
                <a:solidFill>
                  <a:srgbClr val="7030A0"/>
                </a:solidFill>
                <a:effectLst>
                  <a:outerShdw blurRad="38100" dist="38100" dir="2700000" algn="tl">
                    <a:srgbClr val="000000">
                      <a:alpha val="43137"/>
                    </a:srgbClr>
                  </a:outerShdw>
                </a:effectLst>
              </a:rPr>
              <a:t> </a:t>
            </a:r>
            <a:r>
              <a:rPr lang="en-US" sz="5400" b="1" dirty="0" err="1" smtClean="0">
                <a:solidFill>
                  <a:srgbClr val="7030A0"/>
                </a:solidFill>
                <a:effectLst>
                  <a:outerShdw blurRad="38100" dist="38100" dir="2700000" algn="tl">
                    <a:srgbClr val="000000">
                      <a:alpha val="43137"/>
                    </a:srgbClr>
                  </a:outerShdw>
                </a:effectLst>
              </a:rPr>
              <a:t>năn</a:t>
            </a:r>
            <a:r>
              <a:rPr lang="en-US" sz="5400" b="1" dirty="0" smtClean="0">
                <a:solidFill>
                  <a:srgbClr val="7030A0"/>
                </a:solidFill>
                <a:effectLst>
                  <a:outerShdw blurRad="38100" dist="38100" dir="2700000" algn="tl">
                    <a:srgbClr val="000000">
                      <a:alpha val="43137"/>
                    </a:srgbClr>
                  </a:outerShdw>
                </a:effectLst>
              </a:rPr>
              <a:t> </a:t>
            </a:r>
            <a:r>
              <a:rPr lang="en-US" sz="5400" b="1" dirty="0" err="1" smtClean="0">
                <a:solidFill>
                  <a:srgbClr val="7030A0"/>
                </a:solidFill>
                <a:effectLst>
                  <a:outerShdw blurRad="38100" dist="38100" dir="2700000" algn="tl">
                    <a:srgbClr val="000000">
                      <a:alpha val="43137"/>
                    </a:srgbClr>
                  </a:outerShdw>
                </a:effectLst>
              </a:rPr>
              <a:t>thống</a:t>
            </a:r>
            <a:r>
              <a:rPr lang="en-US" sz="5400" b="1" dirty="0" smtClean="0">
                <a:solidFill>
                  <a:srgbClr val="7030A0"/>
                </a:solidFill>
                <a:effectLst>
                  <a:outerShdw blurRad="38100" dist="38100" dir="2700000" algn="tl">
                    <a:srgbClr val="000000">
                      <a:alpha val="43137"/>
                    </a:srgbClr>
                  </a:outerShdw>
                </a:effectLst>
              </a:rPr>
              <a:t> </a:t>
            </a:r>
            <a:r>
              <a:rPr lang="en-US" sz="5400" b="1" dirty="0" err="1" smtClean="0">
                <a:solidFill>
                  <a:srgbClr val="7030A0"/>
                </a:solidFill>
                <a:effectLst>
                  <a:outerShdw blurRad="38100" dist="38100" dir="2700000" algn="tl">
                    <a:srgbClr val="000000">
                      <a:alpha val="43137"/>
                    </a:srgbClr>
                  </a:outerShdw>
                </a:effectLst>
              </a:rPr>
              <a:t>hối</a:t>
            </a:r>
            <a:r>
              <a:rPr lang="en-US" sz="5400" b="1" dirty="0" smtClean="0">
                <a:solidFill>
                  <a:srgbClr val="7030A0"/>
                </a:solidFill>
                <a:effectLst>
                  <a:outerShdw blurRad="38100" dist="38100" dir="2700000" algn="tl">
                    <a:srgbClr val="000000">
                      <a:alpha val="43137"/>
                    </a:srgbClr>
                  </a:outerShdw>
                </a:effectLst>
              </a:rPr>
              <a:t> </a:t>
            </a:r>
            <a:r>
              <a:rPr lang="en-US" sz="5400" b="1" dirty="0" err="1" smtClean="0">
                <a:solidFill>
                  <a:srgbClr val="7030A0"/>
                </a:solidFill>
                <a:effectLst>
                  <a:outerShdw blurRad="38100" dist="38100" dir="2700000" algn="tl">
                    <a:srgbClr val="000000">
                      <a:alpha val="43137"/>
                    </a:srgbClr>
                  </a:outerShdw>
                </a:effectLst>
              </a:rPr>
              <a:t>lạy</a:t>
            </a:r>
            <a:r>
              <a:rPr lang="en-US" sz="5400" b="1" dirty="0" smtClean="0">
                <a:solidFill>
                  <a:srgbClr val="7030A0"/>
                </a:solidFill>
                <a:effectLst>
                  <a:outerShdw blurRad="38100" dist="38100" dir="2700000" algn="tl">
                    <a:srgbClr val="000000">
                      <a:alpha val="43137"/>
                    </a:srgbClr>
                  </a:outerShdw>
                </a:effectLst>
              </a:rPr>
              <a:t> Cha </a:t>
            </a:r>
            <a:r>
              <a:rPr lang="en-US" sz="5400" b="1" dirty="0" err="1" smtClean="0">
                <a:solidFill>
                  <a:srgbClr val="7030A0"/>
                </a:solidFill>
                <a:effectLst>
                  <a:outerShdw blurRad="38100" dist="38100" dir="2700000" algn="tl">
                    <a:srgbClr val="000000">
                      <a:alpha val="43137"/>
                    </a:srgbClr>
                  </a:outerShdw>
                </a:effectLst>
              </a:rPr>
              <a:t>xin</a:t>
            </a:r>
            <a:r>
              <a:rPr lang="en-US" sz="5400" b="1" dirty="0" smtClean="0">
                <a:solidFill>
                  <a:srgbClr val="7030A0"/>
                </a:solidFill>
                <a:effectLst>
                  <a:outerShdw blurRad="38100" dist="38100" dir="2700000" algn="tl">
                    <a:srgbClr val="000000">
                      <a:alpha val="43137"/>
                    </a:srgbClr>
                  </a:outerShdw>
                </a:effectLst>
              </a:rPr>
              <a:t> Cha </a:t>
            </a:r>
            <a:r>
              <a:rPr lang="en-US" sz="5400" b="1" dirty="0" err="1" smtClean="0">
                <a:solidFill>
                  <a:srgbClr val="7030A0"/>
                </a:solidFill>
                <a:effectLst>
                  <a:outerShdw blurRad="38100" dist="38100" dir="2700000" algn="tl">
                    <a:srgbClr val="000000">
                      <a:alpha val="43137"/>
                    </a:srgbClr>
                  </a:outerShdw>
                </a:effectLst>
              </a:rPr>
              <a:t>nhận</a:t>
            </a:r>
            <a:r>
              <a:rPr lang="en-US" sz="5400" b="1" dirty="0" smtClean="0">
                <a:solidFill>
                  <a:srgbClr val="7030A0"/>
                </a:solidFill>
                <a:effectLst>
                  <a:outerShdw blurRad="38100" dist="38100" dir="2700000" algn="tl">
                    <a:srgbClr val="000000">
                      <a:alpha val="43137"/>
                    </a:srgbClr>
                  </a:outerShdw>
                </a:effectLst>
              </a:rPr>
              <a:t> </a:t>
            </a:r>
            <a:r>
              <a:rPr lang="en-US" sz="5400" b="1" dirty="0" err="1" smtClean="0">
                <a:solidFill>
                  <a:srgbClr val="7030A0"/>
                </a:solidFill>
                <a:effectLst>
                  <a:outerShdw blurRad="38100" dist="38100" dir="2700000" algn="tl">
                    <a:srgbClr val="000000">
                      <a:alpha val="43137"/>
                    </a:srgbClr>
                  </a:outerShdw>
                </a:effectLst>
              </a:rPr>
              <a:t>lời</a:t>
            </a:r>
            <a:r>
              <a:rPr lang="en-US" sz="5400" b="1" dirty="0" smtClean="0">
                <a:solidFill>
                  <a:srgbClr val="7030A0"/>
                </a:solidFill>
                <a:effectLst>
                  <a:outerShdw blurRad="38100" dist="38100" dir="2700000" algn="tl">
                    <a:srgbClr val="000000">
                      <a:alpha val="43137"/>
                    </a:srgbClr>
                  </a:outerShdw>
                </a:effectLst>
              </a:rPr>
              <a:t> </a:t>
            </a:r>
            <a:r>
              <a:rPr lang="en-US" sz="5400" b="1" dirty="0" err="1" smtClean="0">
                <a:solidFill>
                  <a:srgbClr val="7030A0"/>
                </a:solidFill>
                <a:effectLst>
                  <a:outerShdw blurRad="38100" dist="38100" dir="2700000" algn="tl">
                    <a:srgbClr val="000000">
                      <a:alpha val="43137"/>
                    </a:srgbClr>
                  </a:outerShdw>
                </a:effectLst>
              </a:rPr>
              <a:t>thứ</a:t>
            </a:r>
            <a:r>
              <a:rPr lang="en-US" sz="5400" b="1" dirty="0" smtClean="0">
                <a:solidFill>
                  <a:srgbClr val="7030A0"/>
                </a:solidFill>
                <a:effectLst>
                  <a:outerShdw blurRad="38100" dist="38100" dir="2700000" algn="tl">
                    <a:srgbClr val="000000">
                      <a:alpha val="43137"/>
                    </a:srgbClr>
                  </a:outerShdw>
                </a:effectLst>
              </a:rPr>
              <a:t> </a:t>
            </a:r>
            <a:r>
              <a:rPr lang="en-US" sz="5400" b="1" dirty="0" err="1" smtClean="0">
                <a:solidFill>
                  <a:srgbClr val="7030A0"/>
                </a:solidFill>
                <a:effectLst>
                  <a:outerShdw blurRad="38100" dist="38100" dir="2700000" algn="tl">
                    <a:srgbClr val="000000">
                      <a:alpha val="43137"/>
                    </a:srgbClr>
                  </a:outerShdw>
                </a:effectLst>
              </a:rPr>
              <a:t>tha</a:t>
            </a:r>
            <a:r>
              <a:rPr lang="en-US" sz="5400" b="1" dirty="0" smtClean="0">
                <a:solidFill>
                  <a:srgbClr val="7030A0"/>
                </a:solidFill>
                <a:effectLst>
                  <a:outerShdw blurRad="38100" dist="38100" dir="2700000" algn="tl">
                    <a:srgbClr val="000000">
                      <a:alpha val="43137"/>
                    </a:srgbClr>
                  </a:outerShdw>
                </a:effectLst>
              </a:rPr>
              <a:t> </a:t>
            </a:r>
            <a:r>
              <a:rPr lang="en-US" sz="5400" b="1" dirty="0" err="1" smtClean="0">
                <a:solidFill>
                  <a:srgbClr val="7030A0"/>
                </a:solidFill>
                <a:effectLst>
                  <a:outerShdw blurRad="38100" dist="38100" dir="2700000" algn="tl">
                    <a:srgbClr val="000000">
                      <a:alpha val="43137"/>
                    </a:srgbClr>
                  </a:outerShdw>
                </a:effectLst>
              </a:rPr>
              <a:t>tội</a:t>
            </a:r>
            <a:r>
              <a:rPr lang="en-US" sz="5400" b="1" dirty="0" smtClean="0">
                <a:solidFill>
                  <a:srgbClr val="7030A0"/>
                </a:solidFill>
                <a:effectLst>
                  <a:outerShdw blurRad="38100" dist="38100" dir="2700000" algn="tl">
                    <a:srgbClr val="000000">
                      <a:alpha val="43137"/>
                    </a:srgbClr>
                  </a:outerShdw>
                </a:effectLst>
              </a:rPr>
              <a:t> </a:t>
            </a:r>
            <a:r>
              <a:rPr lang="en-US" sz="5400" b="1" dirty="0" err="1" smtClean="0">
                <a:solidFill>
                  <a:srgbClr val="7030A0"/>
                </a:solidFill>
                <a:effectLst>
                  <a:outerShdw blurRad="38100" dist="38100" dir="2700000" algn="tl">
                    <a:srgbClr val="000000">
                      <a:alpha val="43137"/>
                    </a:srgbClr>
                  </a:outerShdw>
                </a:effectLst>
              </a:rPr>
              <a:t>lỗi</a:t>
            </a:r>
            <a:r>
              <a:rPr lang="en-US" sz="5400" b="1" dirty="0" smtClean="0">
                <a:solidFill>
                  <a:srgbClr val="7030A0"/>
                </a:solidFill>
                <a:effectLst>
                  <a:outerShdw blurRad="38100" dist="38100" dir="2700000" algn="tl">
                    <a:srgbClr val="000000">
                      <a:alpha val="43137"/>
                    </a:srgbClr>
                  </a:outerShdw>
                </a:effectLst>
              </a:rPr>
              <a:t> </a:t>
            </a:r>
            <a:r>
              <a:rPr lang="en-US" sz="5400" b="1" dirty="0" err="1" smtClean="0">
                <a:solidFill>
                  <a:srgbClr val="7030A0"/>
                </a:solidFill>
                <a:effectLst>
                  <a:outerShdw blurRad="38100" dist="38100" dir="2700000" algn="tl">
                    <a:srgbClr val="000000">
                      <a:alpha val="43137"/>
                    </a:srgbClr>
                  </a:outerShdw>
                </a:effectLst>
              </a:rPr>
              <a:t>trần</a:t>
            </a:r>
            <a:r>
              <a:rPr lang="en-US" sz="5400" b="1" dirty="0" smtClean="0">
                <a:solidFill>
                  <a:srgbClr val="7030A0"/>
                </a:solidFill>
                <a:effectLst>
                  <a:outerShdw blurRad="38100" dist="38100" dir="2700000" algn="tl">
                    <a:srgbClr val="000000">
                      <a:alpha val="43137"/>
                    </a:srgbClr>
                  </a:outerShdw>
                </a:effectLst>
              </a:rPr>
              <a:t> </a:t>
            </a:r>
            <a:r>
              <a:rPr lang="en-US" sz="5400" b="1" dirty="0" err="1" smtClean="0">
                <a:solidFill>
                  <a:srgbClr val="7030A0"/>
                </a:solidFill>
                <a:effectLst>
                  <a:outerShdw blurRad="38100" dist="38100" dir="2700000" algn="tl">
                    <a:srgbClr val="000000">
                      <a:alpha val="43137"/>
                    </a:srgbClr>
                  </a:outerShdw>
                </a:effectLst>
              </a:rPr>
              <a:t>ai</a:t>
            </a:r>
            <a:r>
              <a:rPr lang="en-US" sz="5400" b="1" dirty="0" smtClean="0">
                <a:solidFill>
                  <a:srgbClr val="7030A0"/>
                </a:solidFill>
                <a:effectLst>
                  <a:outerShdw blurRad="38100" dist="38100" dir="2700000" algn="tl">
                    <a:srgbClr val="000000">
                      <a:alpha val="43137"/>
                    </a:srgbClr>
                  </a:outerShdw>
                </a:effectLst>
              </a:rPr>
              <a:t>, </a:t>
            </a:r>
            <a:r>
              <a:rPr lang="en-US" sz="5400" b="1" dirty="0" err="1" smtClean="0">
                <a:solidFill>
                  <a:srgbClr val="7030A0"/>
                </a:solidFill>
                <a:effectLst>
                  <a:outerShdw blurRad="38100" dist="38100" dir="2700000" algn="tl">
                    <a:srgbClr val="000000">
                      <a:alpha val="43137"/>
                    </a:srgbClr>
                  </a:outerShdw>
                </a:effectLst>
              </a:rPr>
              <a:t>xót</a:t>
            </a:r>
            <a:r>
              <a:rPr lang="en-US" sz="5400" b="1" dirty="0" smtClean="0">
                <a:solidFill>
                  <a:srgbClr val="7030A0"/>
                </a:solidFill>
                <a:effectLst>
                  <a:outerShdw blurRad="38100" dist="38100" dir="2700000" algn="tl">
                    <a:srgbClr val="000000">
                      <a:alpha val="43137"/>
                    </a:srgbClr>
                  </a:outerShdw>
                </a:effectLst>
              </a:rPr>
              <a:t> </a:t>
            </a:r>
            <a:r>
              <a:rPr lang="en-US" sz="5400" b="1" dirty="0" err="1" smtClean="0">
                <a:solidFill>
                  <a:srgbClr val="7030A0"/>
                </a:solidFill>
                <a:effectLst>
                  <a:outerShdw blurRad="38100" dist="38100" dir="2700000" algn="tl">
                    <a:srgbClr val="000000">
                      <a:alpha val="43137"/>
                    </a:srgbClr>
                  </a:outerShdw>
                </a:effectLst>
              </a:rPr>
              <a:t>thương</a:t>
            </a:r>
            <a:r>
              <a:rPr lang="en-US" sz="5400" b="1" dirty="0" smtClean="0">
                <a:solidFill>
                  <a:srgbClr val="7030A0"/>
                </a:solidFill>
                <a:effectLst>
                  <a:outerShdw blurRad="38100" dist="38100" dir="2700000" algn="tl">
                    <a:srgbClr val="000000">
                      <a:alpha val="43137"/>
                    </a:srgbClr>
                  </a:outerShdw>
                </a:effectLst>
              </a:rPr>
              <a:t> </a:t>
            </a:r>
            <a:r>
              <a:rPr lang="en-US" sz="5400" b="1" dirty="0" err="1" smtClean="0">
                <a:solidFill>
                  <a:srgbClr val="7030A0"/>
                </a:solidFill>
                <a:effectLst>
                  <a:outerShdw blurRad="38100" dist="38100" dir="2700000" algn="tl">
                    <a:srgbClr val="000000">
                      <a:alpha val="43137"/>
                    </a:srgbClr>
                  </a:outerShdw>
                </a:effectLst>
              </a:rPr>
              <a:t>nhìn</a:t>
            </a:r>
            <a:r>
              <a:rPr lang="en-US" sz="5400" b="1" dirty="0" smtClean="0">
                <a:solidFill>
                  <a:srgbClr val="7030A0"/>
                </a:solidFill>
                <a:effectLst>
                  <a:outerShdw blurRad="38100" dist="38100" dir="2700000" algn="tl">
                    <a:srgbClr val="000000">
                      <a:alpha val="43137"/>
                    </a:srgbClr>
                  </a:outerShdw>
                </a:effectLst>
              </a:rPr>
              <a:t> </a:t>
            </a:r>
            <a:r>
              <a:rPr lang="en-US" sz="5400" b="1" dirty="0" err="1" smtClean="0">
                <a:solidFill>
                  <a:srgbClr val="7030A0"/>
                </a:solidFill>
                <a:effectLst>
                  <a:outerShdw blurRad="38100" dist="38100" dir="2700000" algn="tl">
                    <a:srgbClr val="000000">
                      <a:alpha val="43137"/>
                    </a:srgbClr>
                  </a:outerShdw>
                </a:effectLst>
              </a:rPr>
              <a:t>đến</a:t>
            </a:r>
            <a:r>
              <a:rPr lang="en-US" sz="5400" b="1" dirty="0" smtClean="0">
                <a:solidFill>
                  <a:srgbClr val="7030A0"/>
                </a:solidFill>
                <a:effectLst>
                  <a:outerShdw blurRad="38100" dist="38100" dir="2700000" algn="tl">
                    <a:srgbClr val="000000">
                      <a:alpha val="43137"/>
                    </a:srgbClr>
                  </a:outerShdw>
                </a:effectLst>
              </a:rPr>
              <a:t> </a:t>
            </a:r>
            <a:r>
              <a:rPr lang="en-US" sz="5400" b="1" dirty="0" err="1" smtClean="0">
                <a:solidFill>
                  <a:srgbClr val="7030A0"/>
                </a:solidFill>
                <a:effectLst>
                  <a:outerShdw blurRad="38100" dist="38100" dir="2700000" algn="tl">
                    <a:srgbClr val="000000">
                      <a:alpha val="43137"/>
                    </a:srgbClr>
                  </a:outerShdw>
                </a:effectLst>
              </a:rPr>
              <a:t>mọi</a:t>
            </a:r>
            <a:r>
              <a:rPr lang="en-US" sz="5400" b="1" dirty="0" smtClean="0">
                <a:solidFill>
                  <a:srgbClr val="7030A0"/>
                </a:solidFill>
                <a:effectLst>
                  <a:outerShdw blurRad="38100" dist="38100" dir="2700000" algn="tl">
                    <a:srgbClr val="000000">
                      <a:alpha val="43137"/>
                    </a:srgbClr>
                  </a:outerShdw>
                </a:effectLst>
              </a:rPr>
              <a:t> </a:t>
            </a:r>
            <a:r>
              <a:rPr lang="en-US" sz="5400" b="1" dirty="0" err="1" smtClean="0">
                <a:solidFill>
                  <a:srgbClr val="7030A0"/>
                </a:solidFill>
                <a:effectLst>
                  <a:outerShdw blurRad="38100" dist="38100" dir="2700000" algn="tl">
                    <a:srgbClr val="000000">
                      <a:alpha val="43137"/>
                    </a:srgbClr>
                  </a:outerShdw>
                </a:effectLst>
              </a:rPr>
              <a:t>nơi</a:t>
            </a:r>
            <a:r>
              <a:rPr lang="en-US" sz="5400" b="1" dirty="0" smtClean="0">
                <a:solidFill>
                  <a:srgbClr val="7030A0"/>
                </a:solidFill>
                <a:effectLst>
                  <a:outerShdw blurRad="38100" dist="38100" dir="2700000" algn="tl">
                    <a:srgbClr val="000000">
                      <a:alpha val="43137"/>
                    </a:srgbClr>
                  </a:outerShdw>
                </a:effectLst>
              </a:rPr>
              <a:t> </a:t>
            </a:r>
            <a:r>
              <a:rPr lang="en-US" sz="5400" b="1" dirty="0" err="1" smtClean="0">
                <a:solidFill>
                  <a:srgbClr val="7030A0"/>
                </a:solidFill>
                <a:effectLst>
                  <a:outerShdw blurRad="38100" dist="38100" dir="2700000" algn="tl">
                    <a:srgbClr val="000000">
                      <a:alpha val="43137"/>
                    </a:srgbClr>
                  </a:outerShdw>
                </a:effectLst>
              </a:rPr>
              <a:t>và</a:t>
            </a:r>
            <a:r>
              <a:rPr lang="en-US" sz="5400" b="1" dirty="0" smtClean="0">
                <a:solidFill>
                  <a:srgbClr val="7030A0"/>
                </a:solidFill>
                <a:effectLst>
                  <a:outerShdw blurRad="38100" dist="38100" dir="2700000" algn="tl">
                    <a:srgbClr val="000000">
                      <a:alpha val="43137"/>
                    </a:srgbClr>
                  </a:outerShdw>
                </a:effectLst>
              </a:rPr>
              <a:t> </a:t>
            </a:r>
            <a:r>
              <a:rPr lang="en-US" sz="5400" b="1" dirty="0" err="1" smtClean="0">
                <a:solidFill>
                  <a:srgbClr val="7030A0"/>
                </a:solidFill>
                <a:effectLst>
                  <a:outerShdw blurRad="38100" dist="38100" dir="2700000" algn="tl">
                    <a:srgbClr val="000000">
                      <a:alpha val="43137"/>
                    </a:srgbClr>
                  </a:outerShdw>
                </a:effectLst>
              </a:rPr>
              <a:t>mở</a:t>
            </a:r>
            <a:r>
              <a:rPr lang="en-US" sz="5400" b="1" dirty="0" smtClean="0">
                <a:solidFill>
                  <a:srgbClr val="7030A0"/>
                </a:solidFill>
                <a:effectLst>
                  <a:outerShdw blurRad="38100" dist="38100" dir="2700000" algn="tl">
                    <a:srgbClr val="000000">
                      <a:alpha val="43137"/>
                    </a:srgbClr>
                  </a:outerShdw>
                </a:effectLst>
              </a:rPr>
              <a:t> </a:t>
            </a:r>
            <a:r>
              <a:rPr lang="en-US" sz="5400" b="1" dirty="0" err="1" smtClean="0">
                <a:solidFill>
                  <a:srgbClr val="7030A0"/>
                </a:solidFill>
                <a:effectLst>
                  <a:outerShdw blurRad="38100" dist="38100" dir="2700000" algn="tl">
                    <a:srgbClr val="000000">
                      <a:alpha val="43137"/>
                    </a:srgbClr>
                  </a:outerShdw>
                </a:effectLst>
              </a:rPr>
              <a:t>lượng</a:t>
            </a:r>
            <a:r>
              <a:rPr lang="en-US" sz="5400" b="1" dirty="0" smtClean="0">
                <a:solidFill>
                  <a:srgbClr val="7030A0"/>
                </a:solidFill>
                <a:effectLst>
                  <a:outerShdw blurRad="38100" dist="38100" dir="2700000" algn="tl">
                    <a:srgbClr val="000000">
                      <a:alpha val="43137"/>
                    </a:srgbClr>
                  </a:outerShdw>
                </a:effectLst>
              </a:rPr>
              <a:t> </a:t>
            </a:r>
            <a:r>
              <a:rPr lang="en-US" sz="5400" b="1" dirty="0" err="1" smtClean="0">
                <a:solidFill>
                  <a:srgbClr val="7030A0"/>
                </a:solidFill>
                <a:effectLst>
                  <a:outerShdw blurRad="38100" dist="38100" dir="2700000" algn="tl">
                    <a:srgbClr val="000000">
                      <a:alpha val="43137"/>
                    </a:srgbClr>
                  </a:outerShdw>
                </a:effectLst>
              </a:rPr>
              <a:t>từ</a:t>
            </a:r>
            <a:r>
              <a:rPr lang="en-US" sz="5400" b="1" dirty="0" smtClean="0">
                <a:solidFill>
                  <a:srgbClr val="7030A0"/>
                </a:solidFill>
                <a:effectLst>
                  <a:outerShdw blurRad="38100" dist="38100" dir="2700000" algn="tl">
                    <a:srgbClr val="000000">
                      <a:alpha val="43137"/>
                    </a:srgbClr>
                  </a:outerShdw>
                </a:effectLst>
              </a:rPr>
              <a:t> bi </a:t>
            </a:r>
            <a:r>
              <a:rPr lang="en-US" sz="5400" b="1" dirty="0" err="1" smtClean="0">
                <a:solidFill>
                  <a:srgbClr val="7030A0"/>
                </a:solidFill>
                <a:effectLst>
                  <a:outerShdw blurRad="38100" dist="38100" dir="2700000" algn="tl">
                    <a:srgbClr val="000000">
                      <a:alpha val="43137"/>
                    </a:srgbClr>
                  </a:outerShdw>
                </a:effectLst>
              </a:rPr>
              <a:t>nhân</a:t>
            </a:r>
            <a:r>
              <a:rPr lang="en-US" sz="5400" b="1" dirty="0" smtClean="0">
                <a:solidFill>
                  <a:srgbClr val="7030A0"/>
                </a:solidFill>
                <a:effectLst>
                  <a:outerShdw blurRad="38100" dist="38100" dir="2700000" algn="tl">
                    <a:srgbClr val="000000">
                      <a:alpha val="43137"/>
                    </a:srgbClr>
                  </a:outerShdw>
                </a:effectLst>
              </a:rPr>
              <a:t> </a:t>
            </a:r>
            <a:r>
              <a:rPr lang="en-US" sz="5400" b="1" dirty="0" err="1" smtClean="0">
                <a:solidFill>
                  <a:srgbClr val="7030A0"/>
                </a:solidFill>
                <a:effectLst>
                  <a:outerShdw blurRad="38100" dist="38100" dir="2700000" algn="tl">
                    <a:srgbClr val="000000">
                      <a:alpha val="43137"/>
                    </a:srgbClr>
                  </a:outerShdw>
                </a:effectLst>
              </a:rPr>
              <a:t>ái</a:t>
            </a:r>
            <a:r>
              <a:rPr lang="en-US" sz="5400" b="1" dirty="0" smtClean="0">
                <a:solidFill>
                  <a:srgbClr val="7030A0"/>
                </a:solidFill>
                <a:effectLst>
                  <a:outerShdw blurRad="38100" dist="38100" dir="2700000" algn="tl">
                    <a:srgbClr val="000000">
                      <a:alpha val="43137"/>
                    </a:srgbClr>
                  </a:outerShdw>
                </a:effectLst>
              </a:rPr>
              <a:t>.</a:t>
            </a:r>
            <a:endParaRPr lang="en-US" sz="54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994069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000" b="1" u="sng" dirty="0" err="1" smtClean="0">
                <a:solidFill>
                  <a:srgbClr val="C00000"/>
                </a:solidFill>
                <a:effectLst>
                  <a:outerShdw blurRad="38100" dist="38100" dir="2700000" algn="tl">
                    <a:srgbClr val="000000">
                      <a:alpha val="43137"/>
                    </a:srgbClr>
                  </a:outerShdw>
                </a:effectLst>
              </a:rPr>
              <a:t>Đk</a:t>
            </a:r>
            <a:r>
              <a:rPr lang="en-US" sz="6000" b="1" u="sng" dirty="0" smtClean="0">
                <a:solidFill>
                  <a:srgbClr val="C00000"/>
                </a:solidFill>
                <a:effectLst>
                  <a:outerShdw blurRad="38100" dist="38100" dir="2700000" algn="tl">
                    <a:srgbClr val="000000">
                      <a:alpha val="43137"/>
                    </a:srgbClr>
                  </a:outerShdw>
                </a:effectLst>
              </a:rPr>
              <a:t>:</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Đây</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của</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lễ</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dâng</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hiến</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mùa</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ân</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phúc</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cao</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cả</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Đây</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của</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lễ</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muôn</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cõi</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lòng</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thân</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ái</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giao</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hòa</a:t>
            </a:r>
            <a:r>
              <a:rPr lang="en-US" sz="6000" b="1" dirty="0" smtClean="0">
                <a:solidFill>
                  <a:srgbClr val="7030A0"/>
                </a:solidFill>
                <a:effectLst>
                  <a:outerShdw blurRad="38100" dist="38100" dir="2700000" algn="tl">
                    <a:srgbClr val="000000">
                      <a:alpha val="43137"/>
                    </a:srgbClr>
                  </a:outerShdw>
                </a:effectLst>
              </a:rPr>
              <a:t>. </a:t>
            </a:r>
            <a:endParaRPr lang="en-US" sz="60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386146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b="1" u="sng" dirty="0" smtClean="0">
                <a:solidFill>
                  <a:srgbClr val="C00000"/>
                </a:solidFill>
                <a:effectLst>
                  <a:outerShdw blurRad="38100" dist="38100" dir="2700000" algn="tl">
                    <a:srgbClr val="000000">
                      <a:alpha val="43137"/>
                    </a:srgbClr>
                  </a:outerShdw>
                </a:effectLst>
              </a:rPr>
              <a:t>**:</a:t>
            </a:r>
            <a:r>
              <a:rPr lang="en-US" sz="5600" b="1" dirty="0" smtClean="0">
                <a:solidFill>
                  <a:srgbClr val="7030A0"/>
                </a:solidFill>
                <a:effectLst>
                  <a:outerShdw blurRad="38100" dist="38100" dir="2700000" algn="tl">
                    <a:srgbClr val="000000">
                      <a:alpha val="43137"/>
                    </a:srgbClr>
                  </a:outerShdw>
                </a:effectLst>
              </a:rPr>
              <a:t> </a:t>
            </a:r>
            <a:r>
              <a:rPr lang="en-US" sz="5600" b="1" dirty="0" err="1" smtClean="0">
                <a:solidFill>
                  <a:srgbClr val="7030A0"/>
                </a:solidFill>
                <a:effectLst>
                  <a:outerShdw blurRad="38100" dist="38100" dir="2700000" algn="tl">
                    <a:srgbClr val="000000">
                      <a:alpha val="43137"/>
                    </a:srgbClr>
                  </a:outerShdw>
                </a:effectLst>
              </a:rPr>
              <a:t>Xin</a:t>
            </a:r>
            <a:r>
              <a:rPr lang="en-US" sz="5600" b="1" dirty="0" smtClean="0">
                <a:solidFill>
                  <a:srgbClr val="7030A0"/>
                </a:solidFill>
                <a:effectLst>
                  <a:outerShdw blurRad="38100" dist="38100" dir="2700000" algn="tl">
                    <a:srgbClr val="000000">
                      <a:alpha val="43137"/>
                    </a:srgbClr>
                  </a:outerShdw>
                </a:effectLst>
              </a:rPr>
              <a:t> </a:t>
            </a:r>
            <a:r>
              <a:rPr lang="en-US" sz="5600" b="1" dirty="0" err="1" smtClean="0">
                <a:solidFill>
                  <a:srgbClr val="7030A0"/>
                </a:solidFill>
                <a:effectLst>
                  <a:outerShdw blurRad="38100" dist="38100" dir="2700000" algn="tl">
                    <a:srgbClr val="000000">
                      <a:alpha val="43137"/>
                    </a:srgbClr>
                  </a:outerShdw>
                </a:effectLst>
              </a:rPr>
              <a:t>nguyện</a:t>
            </a:r>
            <a:r>
              <a:rPr lang="en-US" sz="5600" b="1" dirty="0" smtClean="0">
                <a:solidFill>
                  <a:srgbClr val="7030A0"/>
                </a:solidFill>
                <a:effectLst>
                  <a:outerShdw blurRad="38100" dist="38100" dir="2700000" algn="tl">
                    <a:srgbClr val="000000">
                      <a:alpha val="43137"/>
                    </a:srgbClr>
                  </a:outerShdw>
                </a:effectLst>
              </a:rPr>
              <a:t> </a:t>
            </a:r>
            <a:r>
              <a:rPr lang="en-US" sz="5600" b="1" dirty="0" err="1" smtClean="0">
                <a:solidFill>
                  <a:srgbClr val="7030A0"/>
                </a:solidFill>
                <a:effectLst>
                  <a:outerShdw blurRad="38100" dist="38100" dir="2700000" algn="tl">
                    <a:srgbClr val="000000">
                      <a:alpha val="43137"/>
                    </a:srgbClr>
                  </a:outerShdw>
                </a:effectLst>
              </a:rPr>
              <a:t>dâng</a:t>
            </a:r>
            <a:r>
              <a:rPr lang="en-US" sz="5600" b="1" dirty="0" smtClean="0">
                <a:solidFill>
                  <a:srgbClr val="7030A0"/>
                </a:solidFill>
                <a:effectLst>
                  <a:outerShdw blurRad="38100" dist="38100" dir="2700000" algn="tl">
                    <a:srgbClr val="000000">
                      <a:alpha val="43137"/>
                    </a:srgbClr>
                  </a:outerShdw>
                </a:effectLst>
              </a:rPr>
              <a:t> </a:t>
            </a:r>
            <a:r>
              <a:rPr lang="en-US" sz="5600" b="1" dirty="0" err="1" smtClean="0">
                <a:solidFill>
                  <a:srgbClr val="7030A0"/>
                </a:solidFill>
                <a:effectLst>
                  <a:outerShdw blurRad="38100" dist="38100" dir="2700000" algn="tl">
                    <a:srgbClr val="000000">
                      <a:alpha val="43137"/>
                    </a:srgbClr>
                  </a:outerShdw>
                </a:effectLst>
              </a:rPr>
              <a:t>Chúa</a:t>
            </a:r>
            <a:r>
              <a:rPr lang="en-US" sz="5600" b="1" dirty="0" smtClean="0">
                <a:solidFill>
                  <a:srgbClr val="7030A0"/>
                </a:solidFill>
                <a:effectLst>
                  <a:outerShdw blurRad="38100" dist="38100" dir="2700000" algn="tl">
                    <a:srgbClr val="000000">
                      <a:alpha val="43137"/>
                    </a:srgbClr>
                  </a:outerShdw>
                </a:effectLst>
              </a:rPr>
              <a:t> </a:t>
            </a:r>
            <a:r>
              <a:rPr lang="en-US" sz="5600" b="1" dirty="0" err="1" smtClean="0">
                <a:solidFill>
                  <a:srgbClr val="7030A0"/>
                </a:solidFill>
                <a:effectLst>
                  <a:outerShdw blurRad="38100" dist="38100" dir="2700000" algn="tl">
                    <a:srgbClr val="000000">
                      <a:alpha val="43137"/>
                    </a:srgbClr>
                  </a:outerShdw>
                </a:effectLst>
              </a:rPr>
              <a:t>như</a:t>
            </a:r>
            <a:r>
              <a:rPr lang="en-US" sz="5600" b="1" dirty="0" smtClean="0">
                <a:solidFill>
                  <a:srgbClr val="7030A0"/>
                </a:solidFill>
                <a:effectLst>
                  <a:outerShdw blurRad="38100" dist="38100" dir="2700000" algn="tl">
                    <a:srgbClr val="000000">
                      <a:alpha val="43137"/>
                    </a:srgbClr>
                  </a:outerShdw>
                </a:effectLst>
              </a:rPr>
              <a:t> </a:t>
            </a:r>
            <a:r>
              <a:rPr lang="en-US" sz="5600" b="1" dirty="0" err="1" smtClean="0">
                <a:solidFill>
                  <a:srgbClr val="7030A0"/>
                </a:solidFill>
                <a:effectLst>
                  <a:outerShdw blurRad="38100" dist="38100" dir="2700000" algn="tl">
                    <a:srgbClr val="000000">
                      <a:alpha val="43137"/>
                    </a:srgbClr>
                  </a:outerShdw>
                </a:effectLst>
              </a:rPr>
              <a:t>bánh</a:t>
            </a:r>
            <a:r>
              <a:rPr lang="en-US" sz="5600" b="1" dirty="0" smtClean="0">
                <a:solidFill>
                  <a:srgbClr val="7030A0"/>
                </a:solidFill>
                <a:effectLst>
                  <a:outerShdw blurRad="38100" dist="38100" dir="2700000" algn="tl">
                    <a:srgbClr val="000000">
                      <a:alpha val="43137"/>
                    </a:srgbClr>
                  </a:outerShdw>
                </a:effectLst>
              </a:rPr>
              <a:t> </a:t>
            </a:r>
            <a:r>
              <a:rPr lang="en-US" sz="5600" b="1" dirty="0" err="1" smtClean="0">
                <a:solidFill>
                  <a:srgbClr val="7030A0"/>
                </a:solidFill>
                <a:effectLst>
                  <a:outerShdw blurRad="38100" dist="38100" dir="2700000" algn="tl">
                    <a:srgbClr val="000000">
                      <a:alpha val="43137"/>
                    </a:srgbClr>
                  </a:outerShdw>
                </a:effectLst>
              </a:rPr>
              <a:t>rượu</a:t>
            </a:r>
            <a:r>
              <a:rPr lang="en-US" sz="5600" b="1" dirty="0" smtClean="0">
                <a:solidFill>
                  <a:srgbClr val="7030A0"/>
                </a:solidFill>
                <a:effectLst>
                  <a:outerShdw blurRad="38100" dist="38100" dir="2700000" algn="tl">
                    <a:srgbClr val="000000">
                      <a:alpha val="43137"/>
                    </a:srgbClr>
                  </a:outerShdw>
                </a:effectLst>
              </a:rPr>
              <a:t> </a:t>
            </a:r>
            <a:r>
              <a:rPr lang="en-US" sz="5600" b="1" dirty="0" err="1" smtClean="0">
                <a:solidFill>
                  <a:srgbClr val="7030A0"/>
                </a:solidFill>
                <a:effectLst>
                  <a:outerShdw blurRad="38100" dist="38100" dir="2700000" algn="tl">
                    <a:srgbClr val="000000">
                      <a:alpha val="43137"/>
                    </a:srgbClr>
                  </a:outerShdw>
                </a:effectLst>
              </a:rPr>
              <a:t>thanh</a:t>
            </a:r>
            <a:r>
              <a:rPr lang="en-US" sz="5600" b="1" dirty="0" smtClean="0">
                <a:solidFill>
                  <a:srgbClr val="7030A0"/>
                </a:solidFill>
                <a:effectLst>
                  <a:outerShdw blurRad="38100" dist="38100" dir="2700000" algn="tl">
                    <a:srgbClr val="000000">
                      <a:alpha val="43137"/>
                    </a:srgbClr>
                  </a:outerShdw>
                </a:effectLst>
              </a:rPr>
              <a:t> </a:t>
            </a:r>
            <a:r>
              <a:rPr lang="en-US" sz="5600" b="1" dirty="0" err="1" smtClean="0">
                <a:solidFill>
                  <a:srgbClr val="7030A0"/>
                </a:solidFill>
                <a:effectLst>
                  <a:outerShdw blurRad="38100" dist="38100" dir="2700000" algn="tl">
                    <a:srgbClr val="000000">
                      <a:alpha val="43137"/>
                    </a:srgbClr>
                  </a:outerShdw>
                </a:effectLst>
              </a:rPr>
              <a:t>khiết</a:t>
            </a:r>
            <a:r>
              <a:rPr lang="en-US" sz="5600" b="1" dirty="0" smtClean="0">
                <a:solidFill>
                  <a:srgbClr val="7030A0"/>
                </a:solidFill>
                <a:effectLst>
                  <a:outerShdw blurRad="38100" dist="38100" dir="2700000" algn="tl">
                    <a:srgbClr val="000000">
                      <a:alpha val="43137"/>
                    </a:srgbClr>
                  </a:outerShdw>
                </a:effectLst>
              </a:rPr>
              <a:t> </a:t>
            </a:r>
            <a:r>
              <a:rPr lang="en-US" sz="5600" b="1" dirty="0" err="1" smtClean="0">
                <a:solidFill>
                  <a:srgbClr val="7030A0"/>
                </a:solidFill>
                <a:effectLst>
                  <a:outerShdw blurRad="38100" dist="38100" dir="2700000" algn="tl">
                    <a:srgbClr val="000000">
                      <a:alpha val="43137"/>
                    </a:srgbClr>
                  </a:outerShdw>
                </a:effectLst>
              </a:rPr>
              <a:t>bốn</a:t>
            </a:r>
            <a:r>
              <a:rPr lang="en-US" sz="5600" b="1" dirty="0" smtClean="0">
                <a:solidFill>
                  <a:srgbClr val="7030A0"/>
                </a:solidFill>
                <a:effectLst>
                  <a:outerShdw blurRad="38100" dist="38100" dir="2700000" algn="tl">
                    <a:srgbClr val="000000">
                      <a:alpha val="43137"/>
                    </a:srgbClr>
                  </a:outerShdw>
                </a:effectLst>
              </a:rPr>
              <a:t> </a:t>
            </a:r>
            <a:r>
              <a:rPr lang="en-US" sz="5600" b="1" dirty="0" err="1" smtClean="0">
                <a:solidFill>
                  <a:srgbClr val="7030A0"/>
                </a:solidFill>
                <a:effectLst>
                  <a:outerShdw blurRad="38100" dist="38100" dir="2700000" algn="tl">
                    <a:srgbClr val="000000">
                      <a:alpha val="43137"/>
                    </a:srgbClr>
                  </a:outerShdw>
                </a:effectLst>
              </a:rPr>
              <a:t>mùa</a:t>
            </a:r>
            <a:r>
              <a:rPr lang="en-US" sz="5600" b="1" dirty="0" smtClean="0">
                <a:solidFill>
                  <a:srgbClr val="7030A0"/>
                </a:solidFill>
                <a:effectLst>
                  <a:outerShdw blurRad="38100" dist="38100" dir="2700000" algn="tl">
                    <a:srgbClr val="000000">
                      <a:alpha val="43137"/>
                    </a:srgbClr>
                  </a:outerShdw>
                </a:effectLst>
              </a:rPr>
              <a:t>. Cho </a:t>
            </a:r>
            <a:r>
              <a:rPr lang="en-US" sz="5600" b="1" dirty="0" err="1" smtClean="0">
                <a:solidFill>
                  <a:srgbClr val="7030A0"/>
                </a:solidFill>
                <a:effectLst>
                  <a:outerShdw blurRad="38100" dist="38100" dir="2700000" algn="tl">
                    <a:srgbClr val="000000">
                      <a:alpha val="43137"/>
                    </a:srgbClr>
                  </a:outerShdw>
                </a:effectLst>
              </a:rPr>
              <a:t>trọn</a:t>
            </a:r>
            <a:r>
              <a:rPr lang="en-US" sz="5600" b="1" dirty="0" smtClean="0">
                <a:solidFill>
                  <a:srgbClr val="7030A0"/>
                </a:solidFill>
                <a:effectLst>
                  <a:outerShdw blurRad="38100" dist="38100" dir="2700000" algn="tl">
                    <a:srgbClr val="000000">
                      <a:alpha val="43137"/>
                    </a:srgbClr>
                  </a:outerShdw>
                </a:effectLst>
              </a:rPr>
              <a:t> </a:t>
            </a:r>
            <a:r>
              <a:rPr lang="en-US" sz="5600" b="1" dirty="0" err="1" smtClean="0">
                <a:solidFill>
                  <a:srgbClr val="7030A0"/>
                </a:solidFill>
                <a:effectLst>
                  <a:outerShdw blurRad="38100" dist="38100" dir="2700000" algn="tl">
                    <a:srgbClr val="000000">
                      <a:alpha val="43137"/>
                    </a:srgbClr>
                  </a:outerShdw>
                </a:effectLst>
              </a:rPr>
              <a:t>tình</a:t>
            </a:r>
            <a:r>
              <a:rPr lang="en-US" sz="5600" b="1" dirty="0" smtClean="0">
                <a:solidFill>
                  <a:srgbClr val="7030A0"/>
                </a:solidFill>
                <a:effectLst>
                  <a:outerShdw blurRad="38100" dist="38100" dir="2700000" algn="tl">
                    <a:srgbClr val="000000">
                      <a:alpha val="43137"/>
                    </a:srgbClr>
                  </a:outerShdw>
                </a:effectLst>
              </a:rPr>
              <a:t> </a:t>
            </a:r>
            <a:r>
              <a:rPr lang="en-US" sz="5600" b="1" dirty="0" err="1" smtClean="0">
                <a:solidFill>
                  <a:srgbClr val="7030A0"/>
                </a:solidFill>
                <a:effectLst>
                  <a:outerShdw blurRad="38100" dist="38100" dir="2700000" algn="tl">
                    <a:srgbClr val="000000">
                      <a:alpha val="43137"/>
                    </a:srgbClr>
                  </a:outerShdw>
                </a:effectLst>
              </a:rPr>
              <a:t>yêu</a:t>
            </a:r>
            <a:r>
              <a:rPr lang="en-US" sz="5600" b="1" dirty="0" smtClean="0">
                <a:solidFill>
                  <a:srgbClr val="7030A0"/>
                </a:solidFill>
                <a:effectLst>
                  <a:outerShdw blurRad="38100" dist="38100" dir="2700000" algn="tl">
                    <a:srgbClr val="000000">
                      <a:alpha val="43137"/>
                    </a:srgbClr>
                  </a:outerShdw>
                </a:effectLst>
              </a:rPr>
              <a:t> </a:t>
            </a:r>
            <a:r>
              <a:rPr lang="en-US" sz="5600" b="1" dirty="0" err="1" smtClean="0">
                <a:solidFill>
                  <a:srgbClr val="7030A0"/>
                </a:solidFill>
                <a:effectLst>
                  <a:outerShdw blurRad="38100" dist="38100" dir="2700000" algn="tl">
                    <a:srgbClr val="000000">
                      <a:alpha val="43137"/>
                    </a:srgbClr>
                  </a:outerShdw>
                </a:effectLst>
              </a:rPr>
              <a:t>thiết</a:t>
            </a:r>
            <a:r>
              <a:rPr lang="en-US" sz="5600" b="1" dirty="0" smtClean="0">
                <a:solidFill>
                  <a:srgbClr val="7030A0"/>
                </a:solidFill>
                <a:effectLst>
                  <a:outerShdw blurRad="38100" dist="38100" dir="2700000" algn="tl">
                    <a:srgbClr val="000000">
                      <a:alpha val="43137"/>
                    </a:srgbClr>
                  </a:outerShdw>
                </a:effectLst>
              </a:rPr>
              <a:t> </a:t>
            </a:r>
            <a:r>
              <a:rPr lang="en-US" sz="5600" b="1" dirty="0" err="1" smtClean="0">
                <a:solidFill>
                  <a:srgbClr val="7030A0"/>
                </a:solidFill>
                <a:effectLst>
                  <a:outerShdw blurRad="38100" dist="38100" dir="2700000" algn="tl">
                    <a:srgbClr val="000000">
                      <a:alpha val="43137"/>
                    </a:srgbClr>
                  </a:outerShdw>
                </a:effectLst>
              </a:rPr>
              <a:t>tha</a:t>
            </a:r>
            <a:r>
              <a:rPr lang="en-US" sz="5600" b="1" dirty="0" smtClean="0">
                <a:solidFill>
                  <a:srgbClr val="7030A0"/>
                </a:solidFill>
                <a:effectLst>
                  <a:outerShdw blurRad="38100" dist="38100" dir="2700000" algn="tl">
                    <a:srgbClr val="000000">
                      <a:alpha val="43137"/>
                    </a:srgbClr>
                  </a:outerShdw>
                </a:effectLst>
              </a:rPr>
              <a:t> </a:t>
            </a:r>
            <a:r>
              <a:rPr lang="en-US" sz="5600" b="1" dirty="0" err="1" smtClean="0">
                <a:solidFill>
                  <a:srgbClr val="7030A0"/>
                </a:solidFill>
                <a:effectLst>
                  <a:outerShdw blurRad="38100" dist="38100" dir="2700000" algn="tl">
                    <a:srgbClr val="000000">
                      <a:alpha val="43137"/>
                    </a:srgbClr>
                  </a:outerShdw>
                </a:effectLst>
              </a:rPr>
              <a:t>dám</a:t>
            </a:r>
            <a:r>
              <a:rPr lang="en-US" sz="5600" b="1" dirty="0" smtClean="0">
                <a:solidFill>
                  <a:srgbClr val="7030A0"/>
                </a:solidFill>
                <a:effectLst>
                  <a:outerShdw blurRad="38100" dist="38100" dir="2700000" algn="tl">
                    <a:srgbClr val="000000">
                      <a:alpha val="43137"/>
                    </a:srgbClr>
                  </a:outerShdw>
                </a:effectLst>
              </a:rPr>
              <a:t> </a:t>
            </a:r>
            <a:r>
              <a:rPr lang="en-US" sz="5600" b="1" dirty="0" err="1" smtClean="0">
                <a:solidFill>
                  <a:srgbClr val="7030A0"/>
                </a:solidFill>
                <a:effectLst>
                  <a:outerShdw blurRad="38100" dist="38100" dir="2700000" algn="tl">
                    <a:srgbClr val="000000">
                      <a:alpha val="43137"/>
                    </a:srgbClr>
                  </a:outerShdw>
                </a:effectLst>
              </a:rPr>
              <a:t>trông</a:t>
            </a:r>
            <a:r>
              <a:rPr lang="en-US" sz="5600" b="1" dirty="0" smtClean="0">
                <a:solidFill>
                  <a:srgbClr val="7030A0"/>
                </a:solidFill>
                <a:effectLst>
                  <a:outerShdw blurRad="38100" dist="38100" dir="2700000" algn="tl">
                    <a:srgbClr val="000000">
                      <a:alpha val="43137"/>
                    </a:srgbClr>
                  </a:outerShdw>
                </a:effectLst>
              </a:rPr>
              <a:t> </a:t>
            </a:r>
            <a:r>
              <a:rPr lang="en-US" sz="5600" b="1" dirty="0" err="1" smtClean="0">
                <a:solidFill>
                  <a:srgbClr val="7030A0"/>
                </a:solidFill>
                <a:effectLst>
                  <a:outerShdw blurRad="38100" dist="38100" dir="2700000" algn="tl">
                    <a:srgbClr val="000000">
                      <a:alpha val="43137"/>
                    </a:srgbClr>
                  </a:outerShdw>
                </a:effectLst>
              </a:rPr>
              <a:t>mong</a:t>
            </a:r>
            <a:r>
              <a:rPr lang="en-US" sz="5600" b="1" dirty="0" smtClean="0">
                <a:solidFill>
                  <a:srgbClr val="7030A0"/>
                </a:solidFill>
                <a:effectLst>
                  <a:outerShdw blurRad="38100" dist="38100" dir="2700000" algn="tl">
                    <a:srgbClr val="000000">
                      <a:alpha val="43137"/>
                    </a:srgbClr>
                  </a:outerShdw>
                </a:effectLst>
              </a:rPr>
              <a:t> </a:t>
            </a:r>
            <a:r>
              <a:rPr lang="en-US" sz="5600" b="1" dirty="0" err="1" smtClean="0">
                <a:solidFill>
                  <a:srgbClr val="7030A0"/>
                </a:solidFill>
                <a:effectLst>
                  <a:outerShdw blurRad="38100" dist="38100" dir="2700000" algn="tl">
                    <a:srgbClr val="000000">
                      <a:alpha val="43137"/>
                    </a:srgbClr>
                  </a:outerShdw>
                </a:effectLst>
              </a:rPr>
              <a:t>đền</a:t>
            </a:r>
            <a:r>
              <a:rPr lang="en-US" sz="5600" b="1" dirty="0" smtClean="0">
                <a:solidFill>
                  <a:srgbClr val="7030A0"/>
                </a:solidFill>
                <a:effectLst>
                  <a:outerShdw blurRad="38100" dist="38100" dir="2700000" algn="tl">
                    <a:srgbClr val="000000">
                      <a:alpha val="43137"/>
                    </a:srgbClr>
                  </a:outerShdw>
                </a:effectLst>
              </a:rPr>
              <a:t> </a:t>
            </a:r>
            <a:r>
              <a:rPr lang="en-US" sz="5600" b="1" dirty="0" err="1" smtClean="0">
                <a:solidFill>
                  <a:srgbClr val="7030A0"/>
                </a:solidFill>
                <a:effectLst>
                  <a:outerShdw blurRad="38100" dist="38100" dir="2700000" algn="tl">
                    <a:srgbClr val="000000">
                      <a:alpha val="43137"/>
                    </a:srgbClr>
                  </a:outerShdw>
                </a:effectLst>
              </a:rPr>
              <a:t>đáp</a:t>
            </a:r>
            <a:r>
              <a:rPr lang="en-US" sz="5600" b="1" dirty="0" smtClean="0">
                <a:solidFill>
                  <a:srgbClr val="7030A0"/>
                </a:solidFill>
                <a:effectLst>
                  <a:outerShdw blurRad="38100" dist="38100" dir="2700000" algn="tl">
                    <a:srgbClr val="000000">
                      <a:alpha val="43137"/>
                    </a:srgbClr>
                  </a:outerShdw>
                </a:effectLst>
              </a:rPr>
              <a:t> </a:t>
            </a:r>
            <a:r>
              <a:rPr lang="en-US" sz="5600" b="1" dirty="0" err="1" smtClean="0">
                <a:solidFill>
                  <a:srgbClr val="7030A0"/>
                </a:solidFill>
                <a:effectLst>
                  <a:outerShdw blurRad="38100" dist="38100" dir="2700000" algn="tl">
                    <a:srgbClr val="000000">
                      <a:alpha val="43137"/>
                    </a:srgbClr>
                  </a:outerShdw>
                </a:effectLst>
              </a:rPr>
              <a:t>tình</a:t>
            </a:r>
            <a:r>
              <a:rPr lang="en-US" sz="5600" b="1" dirty="0" smtClean="0">
                <a:solidFill>
                  <a:srgbClr val="7030A0"/>
                </a:solidFill>
                <a:effectLst>
                  <a:outerShdw blurRad="38100" dist="38100" dir="2700000" algn="tl">
                    <a:srgbClr val="000000">
                      <a:alpha val="43137"/>
                    </a:srgbClr>
                  </a:outerShdw>
                </a:effectLst>
              </a:rPr>
              <a:t> Cha.</a:t>
            </a:r>
            <a:endParaRPr lang="en-US" sz="56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11506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0867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545979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724438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52717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5400" b="1" dirty="0">
                <a:solidFill>
                  <a:srgbClr val="C00000"/>
                </a:solidFill>
                <a:effectLst>
                  <a:outerShdw blurRad="38100" dist="38100" dir="2700000" algn="tl">
                    <a:srgbClr val="000000">
                      <a:alpha val="43137"/>
                    </a:srgbClr>
                  </a:outerShdw>
                </a:effectLst>
                <a:cs typeface="Times New Roman" pitchFamily="18" charset="0"/>
              </a:rPr>
              <a:t>Ca </a:t>
            </a:r>
            <a:r>
              <a:rPr lang="en-US" sz="5400" b="1" dirty="0" err="1">
                <a:solidFill>
                  <a:srgbClr val="C00000"/>
                </a:solidFill>
                <a:effectLst>
                  <a:outerShdw blurRad="38100" dist="38100" dir="2700000" algn="tl">
                    <a:srgbClr val="000000">
                      <a:alpha val="43137"/>
                    </a:srgbClr>
                  </a:outerShdw>
                </a:effectLst>
                <a:cs typeface="Times New Roman" pitchFamily="18" charset="0"/>
              </a:rPr>
              <a:t>Nguyện</a:t>
            </a:r>
            <a:r>
              <a:rPr lang="en-US" sz="5400" b="1" dirty="0">
                <a:solidFill>
                  <a:srgbClr val="C00000"/>
                </a:solidFill>
                <a:effectLst>
                  <a:outerShdw blurRad="38100" dist="38100" dir="2700000" algn="tl">
                    <a:srgbClr val="000000">
                      <a:alpha val="43137"/>
                    </a:srgbClr>
                  </a:outerShdw>
                </a:effectLst>
                <a:cs typeface="Times New Roman" pitchFamily="18" charset="0"/>
              </a:rPr>
              <a:t> </a:t>
            </a:r>
            <a:r>
              <a:rPr lang="en-US" sz="5400" b="1" dirty="0" err="1">
                <a:solidFill>
                  <a:srgbClr val="C00000"/>
                </a:solidFill>
                <a:effectLst>
                  <a:outerShdw blurRad="38100" dist="38100" dir="2700000" algn="tl">
                    <a:srgbClr val="000000">
                      <a:alpha val="43137"/>
                    </a:srgbClr>
                  </a:outerShdw>
                </a:effectLst>
                <a:cs typeface="Times New Roman" pitchFamily="18" charset="0"/>
              </a:rPr>
              <a:t>Hiệp</a:t>
            </a:r>
            <a:r>
              <a:rPr lang="en-US" sz="5400" b="1" dirty="0">
                <a:solidFill>
                  <a:srgbClr val="C00000"/>
                </a:solidFill>
                <a:effectLst>
                  <a:outerShdw blurRad="38100" dist="38100" dir="2700000" algn="tl">
                    <a:srgbClr val="000000">
                      <a:alpha val="43137"/>
                    </a:srgbClr>
                  </a:outerShdw>
                </a:effectLst>
                <a:cs typeface="Times New Roman" pitchFamily="18" charset="0"/>
              </a:rPr>
              <a:t> </a:t>
            </a:r>
            <a:r>
              <a:rPr lang="en-US" sz="5400" b="1" dirty="0" err="1">
                <a:solidFill>
                  <a:srgbClr val="C00000"/>
                </a:solidFill>
                <a:effectLst>
                  <a:outerShdw blurRad="38100" dist="38100" dir="2700000" algn="tl">
                    <a:srgbClr val="000000">
                      <a:alpha val="43137"/>
                    </a:srgbClr>
                  </a:outerShdw>
                </a:effectLst>
                <a:cs typeface="Times New Roman" pitchFamily="18" charset="0"/>
              </a:rPr>
              <a:t>Lễ</a:t>
            </a:r>
            <a:r>
              <a:rPr lang="en-US" sz="5400" b="1" dirty="0">
                <a:solidFill>
                  <a:srgbClr val="C00000"/>
                </a:solidFill>
                <a:effectLst>
                  <a:outerShdw blurRad="38100" dist="38100" dir="2700000" algn="tl">
                    <a:srgbClr val="000000">
                      <a:alpha val="43137"/>
                    </a:srgbClr>
                  </a:outerShdw>
                </a:effectLst>
                <a:cs typeface="Times New Roman" pitchFamily="18" charset="0"/>
              </a:rPr>
              <a:t> </a:t>
            </a:r>
            <a:r>
              <a:rPr lang="en-US" sz="6600" b="1" dirty="0">
                <a:solidFill>
                  <a:srgbClr val="7030A0"/>
                </a:solidFill>
                <a:effectLst>
                  <a:outerShdw blurRad="38100" dist="38100" dir="2700000" algn="tl">
                    <a:srgbClr val="000000">
                      <a:alpha val="43137"/>
                    </a:srgbClr>
                  </a:outerShdw>
                </a:effectLst>
                <a:cs typeface="Times New Roman" pitchFamily="18" charset="0"/>
              </a:rPr>
              <a:t/>
            </a:r>
            <a:br>
              <a:rPr lang="en-US" sz="6600" b="1" dirty="0">
                <a:solidFill>
                  <a:srgbClr val="7030A0"/>
                </a:solidFill>
                <a:effectLst>
                  <a:outerShdw blurRad="38100" dist="38100" dir="2700000" algn="tl">
                    <a:srgbClr val="000000">
                      <a:alpha val="43137"/>
                    </a:srgbClr>
                  </a:outerShdw>
                </a:effectLst>
                <a:cs typeface="Times New Roman" pitchFamily="18" charset="0"/>
              </a:rPr>
            </a:br>
            <a:r>
              <a:rPr lang="en-US" sz="6600" b="1" dirty="0">
                <a:solidFill>
                  <a:srgbClr val="7030A0"/>
                </a:solidFill>
                <a:effectLst>
                  <a:outerShdw blurRad="38100" dist="38100" dir="2700000" algn="tl">
                    <a:srgbClr val="000000">
                      <a:alpha val="43137"/>
                    </a:srgbClr>
                  </a:outerShdw>
                </a:effectLst>
                <a:cs typeface="Times New Roman" pitchFamily="18" charset="0"/>
              </a:rPr>
              <a:t>	</a:t>
            </a:r>
            <a:r>
              <a:rPr lang="en-US" sz="6600" b="1" dirty="0" err="1" smtClean="0">
                <a:solidFill>
                  <a:srgbClr val="7030A0"/>
                </a:solidFill>
                <a:effectLst>
                  <a:outerShdw blurRad="38100" dist="38100" dir="2700000" algn="tl">
                    <a:srgbClr val="000000">
                      <a:alpha val="43137"/>
                    </a:srgbClr>
                  </a:outerShdw>
                </a:effectLst>
                <a:cs typeface="Times New Roman" pitchFamily="18" charset="0"/>
              </a:rPr>
              <a:t>Chúa</a:t>
            </a:r>
            <a:r>
              <a:rPr lang="en-US" sz="6600" b="1" dirty="0" smtClean="0">
                <a:solidFill>
                  <a:srgbClr val="7030A0"/>
                </a:solidFill>
                <a:effectLst>
                  <a:outerShdw blurRad="38100" dist="38100" dir="2700000" algn="tl">
                    <a:srgbClr val="000000">
                      <a:alpha val="43137"/>
                    </a:srgbClr>
                  </a:outerShdw>
                </a:effectLst>
                <a:cs typeface="Times New Roman" pitchFamily="18" charset="0"/>
              </a:rPr>
              <a:t> </a:t>
            </a:r>
            <a:r>
              <a:rPr lang="en-US" sz="6600" b="1" dirty="0" err="1" smtClean="0">
                <a:solidFill>
                  <a:srgbClr val="7030A0"/>
                </a:solidFill>
                <a:effectLst>
                  <a:outerShdw blurRad="38100" dist="38100" dir="2700000" algn="tl">
                    <a:srgbClr val="000000">
                      <a:alpha val="43137"/>
                    </a:srgbClr>
                  </a:outerShdw>
                </a:effectLst>
                <a:cs typeface="Times New Roman" pitchFamily="18" charset="0"/>
              </a:rPr>
              <a:t>Yêu</a:t>
            </a:r>
            <a:r>
              <a:rPr lang="en-US" sz="6600" b="1" dirty="0" smtClean="0">
                <a:solidFill>
                  <a:srgbClr val="7030A0"/>
                </a:solidFill>
                <a:effectLst>
                  <a:outerShdw blurRad="38100" dist="38100" dir="2700000" algn="tl">
                    <a:srgbClr val="000000">
                      <a:alpha val="43137"/>
                    </a:srgbClr>
                  </a:outerShdw>
                </a:effectLst>
                <a:cs typeface="Times New Roman" pitchFamily="18" charset="0"/>
              </a:rPr>
              <a:t> </a:t>
            </a:r>
            <a:r>
              <a:rPr lang="en-US" sz="6600" b="1" dirty="0" err="1" smtClean="0">
                <a:solidFill>
                  <a:srgbClr val="7030A0"/>
                </a:solidFill>
                <a:effectLst>
                  <a:outerShdw blurRad="38100" dist="38100" dir="2700000" algn="tl">
                    <a:srgbClr val="000000">
                      <a:alpha val="43137"/>
                    </a:srgbClr>
                  </a:outerShdw>
                </a:effectLst>
                <a:cs typeface="Times New Roman" pitchFamily="18" charset="0"/>
              </a:rPr>
              <a:t>Thế</a:t>
            </a:r>
            <a:r>
              <a:rPr lang="en-US" sz="6600" b="1" dirty="0" smtClean="0">
                <a:solidFill>
                  <a:srgbClr val="7030A0"/>
                </a:solidFill>
                <a:effectLst>
                  <a:outerShdw blurRad="38100" dist="38100" dir="2700000" algn="tl">
                    <a:srgbClr val="000000">
                      <a:alpha val="43137"/>
                    </a:srgbClr>
                  </a:outerShdw>
                </a:effectLst>
                <a:cs typeface="Times New Roman" pitchFamily="18" charset="0"/>
              </a:rPr>
              <a:t> </a:t>
            </a:r>
            <a:r>
              <a:rPr lang="en-US" sz="6600" b="1" dirty="0" err="1" smtClean="0">
                <a:solidFill>
                  <a:srgbClr val="7030A0"/>
                </a:solidFill>
                <a:effectLst>
                  <a:outerShdw blurRad="38100" dist="38100" dir="2700000" algn="tl">
                    <a:srgbClr val="000000">
                      <a:alpha val="43137"/>
                    </a:srgbClr>
                  </a:outerShdw>
                </a:effectLst>
                <a:cs typeface="Times New Roman" pitchFamily="18" charset="0"/>
              </a:rPr>
              <a:t>Gian</a:t>
            </a:r>
            <a:r>
              <a:rPr lang="en-US" sz="6600" b="1" dirty="0" smtClean="0">
                <a:solidFill>
                  <a:srgbClr val="7030A0"/>
                </a:solidFill>
                <a:effectLst>
                  <a:outerShdw blurRad="38100" dist="38100" dir="2700000" algn="tl">
                    <a:srgbClr val="000000">
                      <a:alpha val="43137"/>
                    </a:srgbClr>
                  </a:outerShdw>
                </a:effectLst>
                <a:cs typeface="Times New Roman" pitchFamily="18" charset="0"/>
              </a:rPr>
              <a:t/>
            </a:r>
            <a:br>
              <a:rPr lang="en-US" sz="6600" b="1" dirty="0" smtClean="0">
                <a:solidFill>
                  <a:srgbClr val="7030A0"/>
                </a:solidFill>
                <a:effectLst>
                  <a:outerShdw blurRad="38100" dist="38100" dir="2700000" algn="tl">
                    <a:srgbClr val="000000">
                      <a:alpha val="43137"/>
                    </a:srgbClr>
                  </a:outerShdw>
                </a:effectLst>
                <a:cs typeface="Times New Roman" pitchFamily="18" charset="0"/>
              </a:rPr>
            </a:br>
            <a:r>
              <a:rPr lang="en-US" sz="4000" b="1" i="1" dirty="0" err="1" smtClean="0">
                <a:solidFill>
                  <a:srgbClr val="7030A0"/>
                </a:solidFill>
                <a:effectLst>
                  <a:outerShdw blurRad="38100" dist="38100" dir="2700000" algn="tl">
                    <a:srgbClr val="000000">
                      <a:alpha val="43137"/>
                    </a:srgbClr>
                  </a:outerShdw>
                </a:effectLst>
                <a:cs typeface="Times New Roman" pitchFamily="18" charset="0"/>
              </a:rPr>
              <a:t>Thái</a:t>
            </a:r>
            <a:r>
              <a:rPr lang="en-US" sz="4000" b="1" i="1" dirty="0" smtClean="0">
                <a:solidFill>
                  <a:srgbClr val="7030A0"/>
                </a:solidFill>
                <a:effectLst>
                  <a:outerShdw blurRad="38100" dist="38100" dir="2700000" algn="tl">
                    <a:srgbClr val="000000">
                      <a:alpha val="43137"/>
                    </a:srgbClr>
                  </a:outerShdw>
                </a:effectLst>
                <a:cs typeface="Times New Roman" pitchFamily="18" charset="0"/>
              </a:rPr>
              <a:t> </a:t>
            </a:r>
            <a:r>
              <a:rPr lang="en-US" sz="4000" b="1" i="1" dirty="0" err="1" smtClean="0">
                <a:solidFill>
                  <a:srgbClr val="7030A0"/>
                </a:solidFill>
                <a:effectLst>
                  <a:outerShdw blurRad="38100" dist="38100" dir="2700000" algn="tl">
                    <a:srgbClr val="000000">
                      <a:alpha val="43137"/>
                    </a:srgbClr>
                  </a:outerShdw>
                </a:effectLst>
                <a:cs typeface="Times New Roman" pitchFamily="18" charset="0"/>
              </a:rPr>
              <a:t>Nguyên</a:t>
            </a:r>
            <a:endParaRPr lang="en-US" sz="4000" b="1" i="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lnSpc>
                <a:spcPct val="120000"/>
              </a:lnSpc>
            </a:pPr>
            <a:r>
              <a:rPr lang="en-US" sz="6000" b="1" u="sng" dirty="0" err="1" smtClean="0">
                <a:solidFill>
                  <a:srgbClr val="C00000"/>
                </a:solidFill>
                <a:effectLst>
                  <a:outerShdw blurRad="38100" dist="38100" dir="2700000" algn="tl">
                    <a:srgbClr val="000000">
                      <a:alpha val="43137"/>
                    </a:srgbClr>
                  </a:outerShdw>
                </a:effectLst>
                <a:cs typeface="Times New Roman" pitchFamily="18" charset="0"/>
              </a:rPr>
              <a:t>Đk</a:t>
            </a:r>
            <a:r>
              <a:rPr lang="en-US" sz="6000" b="1" u="sng" dirty="0" smtClean="0">
                <a:solidFill>
                  <a:srgbClr val="C00000"/>
                </a:solidFill>
                <a:effectLst>
                  <a:outerShdw blurRad="38100" dist="38100" dir="2700000" algn="tl">
                    <a:srgbClr val="000000">
                      <a:alpha val="43137"/>
                    </a:srgbClr>
                  </a:outerShdw>
                </a:effectLst>
                <a:cs typeface="Times New Roman" pitchFamily="18" charset="0"/>
              </a:rPr>
              <a:t>:</a:t>
            </a:r>
            <a:r>
              <a:rPr lang="en-US" sz="6000" b="1" dirty="0" smtClean="0">
                <a:solidFill>
                  <a:srgbClr val="7030A0"/>
                </a:solidFill>
                <a:effectLst>
                  <a:outerShdw blurRad="38100" dist="38100" dir="2700000" algn="tl">
                    <a:srgbClr val="000000">
                      <a:alpha val="43137"/>
                    </a:srgbClr>
                  </a:outerShdw>
                </a:effectLst>
                <a:cs typeface="Times New Roman" pitchFamily="18" charset="0"/>
              </a:rPr>
              <a:t> </a:t>
            </a:r>
            <a:r>
              <a:rPr lang="en-US" sz="6000" b="1" dirty="0" err="1" smtClean="0">
                <a:solidFill>
                  <a:srgbClr val="7030A0"/>
                </a:solidFill>
                <a:effectLst>
                  <a:outerShdw blurRad="38100" dist="38100" dir="2700000" algn="tl">
                    <a:srgbClr val="000000">
                      <a:alpha val="43137"/>
                    </a:srgbClr>
                  </a:outerShdw>
                </a:effectLst>
              </a:rPr>
              <a:t>Chúa</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yêu</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thế</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gian</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đến</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nỗi</a:t>
            </a:r>
            <a:r>
              <a:rPr lang="en-US" sz="6000" b="1" dirty="0" smtClean="0">
                <a:solidFill>
                  <a:srgbClr val="7030A0"/>
                </a:solidFill>
                <a:effectLst>
                  <a:outerShdw blurRad="38100" dist="38100" dir="2700000" algn="tl">
                    <a:srgbClr val="000000">
                      <a:alpha val="43137"/>
                    </a:srgbClr>
                  </a:outerShdw>
                </a:effectLst>
              </a:rPr>
              <a:t> ban Con </a:t>
            </a:r>
            <a:r>
              <a:rPr lang="en-US" sz="6000" b="1" dirty="0" err="1" smtClean="0">
                <a:solidFill>
                  <a:srgbClr val="7030A0"/>
                </a:solidFill>
                <a:effectLst>
                  <a:outerShdw blurRad="38100" dist="38100" dir="2700000" algn="tl">
                    <a:srgbClr val="000000">
                      <a:alpha val="43137"/>
                    </a:srgbClr>
                  </a:outerShdw>
                </a:effectLst>
              </a:rPr>
              <a:t>Một</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mình</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cho</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những</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ai</a:t>
            </a:r>
            <a:r>
              <a:rPr lang="en-US" sz="6000" b="1" dirty="0" smtClean="0">
                <a:solidFill>
                  <a:srgbClr val="7030A0"/>
                </a:solidFill>
                <a:effectLst>
                  <a:outerShdw blurRad="38100" dist="38100" dir="2700000" algn="tl">
                    <a:srgbClr val="000000">
                      <a:alpha val="43137"/>
                    </a:srgbClr>
                  </a:outerShdw>
                </a:effectLst>
              </a:rPr>
              <a:t> tin </a:t>
            </a:r>
            <a:r>
              <a:rPr lang="en-US" sz="6000" b="1" dirty="0" err="1" smtClean="0">
                <a:solidFill>
                  <a:srgbClr val="7030A0"/>
                </a:solidFill>
                <a:effectLst>
                  <a:outerShdw blurRad="38100" dist="38100" dir="2700000" algn="tl">
                    <a:srgbClr val="000000">
                      <a:alpha val="43137"/>
                    </a:srgbClr>
                  </a:outerShdw>
                </a:effectLst>
              </a:rPr>
              <a:t>Ngài</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từ</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đây</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không</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còn</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phải</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chết</a:t>
            </a:r>
            <a:r>
              <a:rPr lang="en-US" sz="6000" b="1" dirty="0" smtClean="0">
                <a:solidFill>
                  <a:srgbClr val="7030A0"/>
                </a:solidFill>
                <a:effectLst>
                  <a:outerShdw blurRad="38100" dist="38100" dir="2700000" algn="tl">
                    <a:srgbClr val="000000">
                      <a:alpha val="43137"/>
                    </a:srgbClr>
                  </a:outerShdw>
                </a:effectLst>
              </a:rPr>
              <a:t>. </a:t>
            </a:r>
            <a:endParaRPr lang="en-US" sz="60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lnSpc>
                <a:spcPct val="120000"/>
              </a:lnSpc>
            </a:pPr>
            <a:r>
              <a:rPr lang="en-US" sz="5800" b="1" u="sng" dirty="0" smtClean="0">
                <a:solidFill>
                  <a:srgbClr val="C00000"/>
                </a:solidFill>
                <a:effectLst>
                  <a:outerShdw blurRad="38100" dist="38100" dir="2700000" algn="tl">
                    <a:srgbClr val="000000">
                      <a:alpha val="43137"/>
                    </a:srgbClr>
                  </a:outerShdw>
                </a:effectLst>
                <a:cs typeface="Times New Roman" pitchFamily="18" charset="0"/>
              </a:rPr>
              <a:t>**:</a:t>
            </a:r>
            <a:r>
              <a:rPr lang="en-US" sz="5800" b="1" dirty="0" smtClean="0">
                <a:solidFill>
                  <a:srgbClr val="7030A0"/>
                </a:solidFill>
                <a:effectLst>
                  <a:outerShdw blurRad="38100" dist="38100" dir="2700000" algn="tl">
                    <a:srgbClr val="000000">
                      <a:alpha val="43137"/>
                    </a:srgbClr>
                  </a:outerShdw>
                </a:effectLst>
                <a:cs typeface="Times New Roman" pitchFamily="18" charset="0"/>
              </a:rPr>
              <a:t> </a:t>
            </a:r>
            <a:r>
              <a:rPr lang="en-US" sz="5800" b="1" dirty="0" err="1" smtClean="0">
                <a:solidFill>
                  <a:srgbClr val="7030A0"/>
                </a:solidFill>
                <a:effectLst>
                  <a:outerShdw blurRad="38100" dist="38100" dir="2700000" algn="tl">
                    <a:srgbClr val="000000">
                      <a:alpha val="43137"/>
                    </a:srgbClr>
                  </a:outerShdw>
                </a:effectLst>
              </a:rPr>
              <a:t>Chúa</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yêu</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thế</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trần</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Ngài</a:t>
            </a:r>
            <a:r>
              <a:rPr lang="en-US" sz="5800" b="1" dirty="0" smtClean="0">
                <a:solidFill>
                  <a:srgbClr val="7030A0"/>
                </a:solidFill>
                <a:effectLst>
                  <a:outerShdw blurRad="38100" dist="38100" dir="2700000" algn="tl">
                    <a:srgbClr val="000000">
                      <a:alpha val="43137"/>
                    </a:srgbClr>
                  </a:outerShdw>
                </a:effectLst>
              </a:rPr>
              <a:t> ban </a:t>
            </a:r>
            <a:r>
              <a:rPr lang="en-US" sz="5800" b="1" dirty="0" err="1" smtClean="0">
                <a:solidFill>
                  <a:srgbClr val="7030A0"/>
                </a:solidFill>
                <a:effectLst>
                  <a:outerShdw blurRad="38100" dist="38100" dir="2700000" algn="tl">
                    <a:srgbClr val="000000">
                      <a:alpha val="43137"/>
                    </a:srgbClr>
                  </a:outerShdw>
                </a:effectLst>
              </a:rPr>
              <a:t>ơn</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xuống</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muôn</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vàn</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cho</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những</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ai</a:t>
            </a:r>
            <a:r>
              <a:rPr lang="en-US" sz="5800" b="1" dirty="0" smtClean="0">
                <a:solidFill>
                  <a:srgbClr val="7030A0"/>
                </a:solidFill>
                <a:effectLst>
                  <a:outerShdw blurRad="38100" dist="38100" dir="2700000" algn="tl">
                    <a:srgbClr val="000000">
                      <a:alpha val="43137"/>
                    </a:srgbClr>
                  </a:outerShdw>
                </a:effectLst>
              </a:rPr>
              <a:t> tin </a:t>
            </a:r>
            <a:r>
              <a:rPr lang="en-US" sz="5800" b="1" dirty="0" err="1" smtClean="0">
                <a:solidFill>
                  <a:srgbClr val="7030A0"/>
                </a:solidFill>
                <a:effectLst>
                  <a:outerShdw blurRad="38100" dist="38100" dir="2700000" algn="tl">
                    <a:srgbClr val="000000">
                      <a:alpha val="43137"/>
                    </a:srgbClr>
                  </a:outerShdw>
                </a:effectLst>
              </a:rPr>
              <a:t>Ngài</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muôn</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đời</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hưởng</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quê</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Thiên</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đàng</a:t>
            </a:r>
            <a:r>
              <a:rPr lang="en-US" sz="5800" b="1" dirty="0" smtClean="0">
                <a:solidFill>
                  <a:srgbClr val="7030A0"/>
                </a:solidFill>
                <a:effectLst>
                  <a:outerShdw blurRad="38100" dist="38100" dir="2700000" algn="tl">
                    <a:srgbClr val="000000">
                      <a:alpha val="43137"/>
                    </a:srgbClr>
                  </a:outerShdw>
                </a:effectLst>
              </a:rPr>
              <a:t>.</a:t>
            </a:r>
            <a:endParaRPr lang="en-US" sz="58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8803808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lnSpc>
                <a:spcPct val="120000"/>
              </a:lnSpc>
            </a:pPr>
            <a:r>
              <a:rPr lang="en-US" sz="5800" b="1" u="sng" dirty="0" smtClean="0">
                <a:solidFill>
                  <a:srgbClr val="C00000"/>
                </a:solidFill>
                <a:effectLst>
                  <a:outerShdw blurRad="38100" dist="38100" dir="2700000" algn="tl">
                    <a:srgbClr val="000000">
                      <a:alpha val="43137"/>
                    </a:srgbClr>
                  </a:outerShdw>
                </a:effectLst>
                <a:cs typeface="Times New Roman" pitchFamily="18" charset="0"/>
              </a:rPr>
              <a:t>Tk1:</a:t>
            </a:r>
            <a:r>
              <a:rPr lang="en-US" sz="5800" b="1" dirty="0" smtClean="0">
                <a:solidFill>
                  <a:srgbClr val="7030A0"/>
                </a:solidFill>
                <a:effectLst>
                  <a:outerShdw blurRad="38100" dist="38100" dir="2700000" algn="tl">
                    <a:srgbClr val="000000">
                      <a:alpha val="43137"/>
                    </a:srgbClr>
                  </a:outerShdw>
                </a:effectLst>
                <a:cs typeface="Times New Roman" pitchFamily="18" charset="0"/>
              </a:rPr>
              <a:t> </a:t>
            </a:r>
            <a:r>
              <a:rPr lang="en-US" sz="5800" b="1" dirty="0" err="1" smtClean="0">
                <a:solidFill>
                  <a:srgbClr val="7030A0"/>
                </a:solidFill>
                <a:effectLst>
                  <a:outerShdw blurRad="38100" dist="38100" dir="2700000" algn="tl">
                    <a:srgbClr val="000000">
                      <a:alpha val="43137"/>
                    </a:srgbClr>
                  </a:outerShdw>
                </a:effectLst>
              </a:rPr>
              <a:t>Chúa</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Giê</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su</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chính</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là</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ánh</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sáng</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đã</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chiếu</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soi</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cuộc</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đời</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nhân</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loại</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Ánh</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sáng</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cứu</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độ</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muôn</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đời</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cho</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ai</a:t>
            </a:r>
            <a:r>
              <a:rPr lang="en-US" sz="5800" b="1" dirty="0" smtClean="0">
                <a:solidFill>
                  <a:srgbClr val="7030A0"/>
                </a:solidFill>
                <a:effectLst>
                  <a:outerShdw blurRad="38100" dist="38100" dir="2700000" algn="tl">
                    <a:srgbClr val="000000">
                      <a:alpha val="43137"/>
                    </a:srgbClr>
                  </a:outerShdw>
                </a:effectLst>
              </a:rPr>
              <a:t> tin, </a:t>
            </a:r>
            <a:r>
              <a:rPr lang="en-US" sz="5800" b="1" dirty="0" err="1" smtClean="0">
                <a:solidFill>
                  <a:srgbClr val="7030A0"/>
                </a:solidFill>
                <a:effectLst>
                  <a:outerShdw blurRad="38100" dist="38100" dir="2700000" algn="tl">
                    <a:srgbClr val="000000">
                      <a:alpha val="43137"/>
                    </a:srgbClr>
                  </a:outerShdw>
                </a:effectLst>
              </a:rPr>
              <a:t>và</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bước</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theo</a:t>
            </a:r>
            <a:r>
              <a:rPr lang="en-US" sz="5800" b="1" dirty="0" smtClean="0">
                <a:solidFill>
                  <a:srgbClr val="7030A0"/>
                </a:solidFill>
                <a:effectLst>
                  <a:outerShdw blurRad="38100" dist="38100" dir="2700000" algn="tl">
                    <a:srgbClr val="000000">
                      <a:alpha val="43137"/>
                    </a:srgbClr>
                  </a:outerShdw>
                </a:effectLst>
              </a:rPr>
              <a:t> con </a:t>
            </a:r>
            <a:r>
              <a:rPr lang="en-US" sz="5800" b="1" dirty="0" err="1" smtClean="0">
                <a:solidFill>
                  <a:srgbClr val="7030A0"/>
                </a:solidFill>
                <a:effectLst>
                  <a:outerShdw blurRad="38100" dist="38100" dir="2700000" algn="tl">
                    <a:srgbClr val="000000">
                      <a:alpha val="43137"/>
                    </a:srgbClr>
                  </a:outerShdw>
                </a:effectLst>
              </a:rPr>
              <a:t>đường</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của</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Chúa</a:t>
            </a:r>
            <a:r>
              <a:rPr lang="en-US" sz="5800" b="1" dirty="0" smtClean="0">
                <a:solidFill>
                  <a:srgbClr val="7030A0"/>
                </a:solidFill>
                <a:effectLst>
                  <a:outerShdw blurRad="38100" dist="38100" dir="2700000" algn="tl">
                    <a:srgbClr val="000000">
                      <a:alpha val="43137"/>
                    </a:srgbClr>
                  </a:outerShdw>
                </a:effectLst>
              </a:rPr>
              <a:t>.</a:t>
            </a:r>
            <a:endParaRPr lang="en-US" sz="58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083631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lnSpc>
                <a:spcPct val="120000"/>
              </a:lnSpc>
            </a:pPr>
            <a:r>
              <a:rPr lang="en-US" sz="5800" b="1" u="sng" dirty="0" smtClean="0">
                <a:solidFill>
                  <a:srgbClr val="C00000"/>
                </a:solidFill>
                <a:effectLst>
                  <a:outerShdw blurRad="38100" dist="38100" dir="2700000" algn="tl">
                    <a:srgbClr val="000000">
                      <a:alpha val="43137"/>
                    </a:srgbClr>
                  </a:outerShdw>
                </a:effectLst>
                <a:cs typeface="Times New Roman" pitchFamily="18" charset="0"/>
              </a:rPr>
              <a:t>**:</a:t>
            </a:r>
            <a:r>
              <a:rPr lang="en-US" sz="5800" b="1" dirty="0" smtClean="0">
                <a:solidFill>
                  <a:srgbClr val="7030A0"/>
                </a:solidFill>
                <a:effectLst>
                  <a:outerShdw blurRad="38100" dist="38100" dir="2700000" algn="tl">
                    <a:srgbClr val="000000">
                      <a:alpha val="43137"/>
                    </a:srgbClr>
                  </a:outerShdw>
                </a:effectLst>
                <a:cs typeface="Times New Roman" pitchFamily="18" charset="0"/>
              </a:rPr>
              <a:t> </a:t>
            </a:r>
            <a:r>
              <a:rPr lang="en-US" sz="5800" b="1" dirty="0" err="1" smtClean="0">
                <a:solidFill>
                  <a:srgbClr val="7030A0"/>
                </a:solidFill>
                <a:effectLst>
                  <a:outerShdw blurRad="38100" dist="38100" dir="2700000" algn="tl">
                    <a:srgbClr val="000000">
                      <a:alpha val="43137"/>
                    </a:srgbClr>
                  </a:outerShdw>
                </a:effectLst>
              </a:rPr>
              <a:t>Hỡi</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người</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nào</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hãy</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mau</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rời</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xa</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bóng</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tối</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quyết</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tâm</a:t>
            </a:r>
            <a:r>
              <a:rPr lang="en-US" sz="5800" b="1" dirty="0" smtClean="0">
                <a:solidFill>
                  <a:srgbClr val="7030A0"/>
                </a:solidFill>
                <a:effectLst>
                  <a:outerShdw blurRad="38100" dist="38100" dir="2700000" algn="tl">
                    <a:srgbClr val="000000">
                      <a:alpha val="43137"/>
                    </a:srgbClr>
                  </a:outerShdw>
                </a:effectLst>
              </a:rPr>
              <a:t> quay </a:t>
            </a:r>
            <a:r>
              <a:rPr lang="en-US" sz="5800" b="1" dirty="0" err="1" smtClean="0">
                <a:solidFill>
                  <a:srgbClr val="7030A0"/>
                </a:solidFill>
                <a:effectLst>
                  <a:outerShdw blurRad="38100" dist="38100" dir="2700000" algn="tl">
                    <a:srgbClr val="000000">
                      <a:alpha val="43137"/>
                    </a:srgbClr>
                  </a:outerShdw>
                </a:effectLst>
              </a:rPr>
              <a:t>về</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chớ</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để</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não</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nề</a:t>
            </a:r>
            <a:r>
              <a:rPr lang="en-US" sz="5800" b="1" dirty="0" smtClean="0">
                <a:solidFill>
                  <a:srgbClr val="7030A0"/>
                </a:solidFill>
                <a:effectLst>
                  <a:outerShdw blurRad="38100" dist="38100" dir="2700000" algn="tl">
                    <a:srgbClr val="000000">
                      <a:alpha val="43137"/>
                    </a:srgbClr>
                  </a:outerShdw>
                </a:effectLst>
              </a:rPr>
              <a:t>.</a:t>
            </a:r>
            <a:endParaRPr lang="en-US" sz="58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5307900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lnSpc>
                <a:spcPct val="120000"/>
              </a:lnSpc>
            </a:pPr>
            <a:r>
              <a:rPr lang="en-US" sz="6000" b="1" u="sng" dirty="0" err="1" smtClean="0">
                <a:solidFill>
                  <a:srgbClr val="C00000"/>
                </a:solidFill>
                <a:effectLst>
                  <a:outerShdw blurRad="38100" dist="38100" dir="2700000" algn="tl">
                    <a:srgbClr val="000000">
                      <a:alpha val="43137"/>
                    </a:srgbClr>
                  </a:outerShdw>
                </a:effectLst>
                <a:cs typeface="Times New Roman" pitchFamily="18" charset="0"/>
              </a:rPr>
              <a:t>Đk</a:t>
            </a:r>
            <a:r>
              <a:rPr lang="en-US" sz="6000" b="1" u="sng" dirty="0" smtClean="0">
                <a:solidFill>
                  <a:srgbClr val="C00000"/>
                </a:solidFill>
                <a:effectLst>
                  <a:outerShdw blurRad="38100" dist="38100" dir="2700000" algn="tl">
                    <a:srgbClr val="000000">
                      <a:alpha val="43137"/>
                    </a:srgbClr>
                  </a:outerShdw>
                </a:effectLst>
                <a:cs typeface="Times New Roman" pitchFamily="18" charset="0"/>
              </a:rPr>
              <a:t>:</a:t>
            </a:r>
            <a:r>
              <a:rPr lang="en-US" sz="6000" b="1" dirty="0" smtClean="0">
                <a:solidFill>
                  <a:srgbClr val="7030A0"/>
                </a:solidFill>
                <a:effectLst>
                  <a:outerShdw blurRad="38100" dist="38100" dir="2700000" algn="tl">
                    <a:srgbClr val="000000">
                      <a:alpha val="43137"/>
                    </a:srgbClr>
                  </a:outerShdw>
                </a:effectLst>
                <a:cs typeface="Times New Roman" pitchFamily="18" charset="0"/>
              </a:rPr>
              <a:t> </a:t>
            </a:r>
            <a:r>
              <a:rPr lang="en-US" sz="6000" b="1" dirty="0" err="1" smtClean="0">
                <a:solidFill>
                  <a:srgbClr val="7030A0"/>
                </a:solidFill>
                <a:effectLst>
                  <a:outerShdw blurRad="38100" dist="38100" dir="2700000" algn="tl">
                    <a:srgbClr val="000000">
                      <a:alpha val="43137"/>
                    </a:srgbClr>
                  </a:outerShdw>
                </a:effectLst>
              </a:rPr>
              <a:t>Chúa</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yêu</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thế</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gian</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đến</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nỗi</a:t>
            </a:r>
            <a:r>
              <a:rPr lang="en-US" sz="6000" b="1" dirty="0" smtClean="0">
                <a:solidFill>
                  <a:srgbClr val="7030A0"/>
                </a:solidFill>
                <a:effectLst>
                  <a:outerShdw blurRad="38100" dist="38100" dir="2700000" algn="tl">
                    <a:srgbClr val="000000">
                      <a:alpha val="43137"/>
                    </a:srgbClr>
                  </a:outerShdw>
                </a:effectLst>
              </a:rPr>
              <a:t> ban Con </a:t>
            </a:r>
            <a:r>
              <a:rPr lang="en-US" sz="6000" b="1" dirty="0" err="1" smtClean="0">
                <a:solidFill>
                  <a:srgbClr val="7030A0"/>
                </a:solidFill>
                <a:effectLst>
                  <a:outerShdw blurRad="38100" dist="38100" dir="2700000" algn="tl">
                    <a:srgbClr val="000000">
                      <a:alpha val="43137"/>
                    </a:srgbClr>
                  </a:outerShdw>
                </a:effectLst>
              </a:rPr>
              <a:t>Một</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mình</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cho</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những</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ai</a:t>
            </a:r>
            <a:r>
              <a:rPr lang="en-US" sz="6000" b="1" dirty="0" smtClean="0">
                <a:solidFill>
                  <a:srgbClr val="7030A0"/>
                </a:solidFill>
                <a:effectLst>
                  <a:outerShdw blurRad="38100" dist="38100" dir="2700000" algn="tl">
                    <a:srgbClr val="000000">
                      <a:alpha val="43137"/>
                    </a:srgbClr>
                  </a:outerShdw>
                </a:effectLst>
              </a:rPr>
              <a:t> tin </a:t>
            </a:r>
            <a:r>
              <a:rPr lang="en-US" sz="6000" b="1" dirty="0" err="1" smtClean="0">
                <a:solidFill>
                  <a:srgbClr val="7030A0"/>
                </a:solidFill>
                <a:effectLst>
                  <a:outerShdw blurRad="38100" dist="38100" dir="2700000" algn="tl">
                    <a:srgbClr val="000000">
                      <a:alpha val="43137"/>
                    </a:srgbClr>
                  </a:outerShdw>
                </a:effectLst>
              </a:rPr>
              <a:t>Ngài</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từ</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đây</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không</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còn</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phải</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chết</a:t>
            </a:r>
            <a:r>
              <a:rPr lang="en-US" sz="6000" b="1" dirty="0" smtClean="0">
                <a:solidFill>
                  <a:srgbClr val="7030A0"/>
                </a:solidFill>
                <a:effectLst>
                  <a:outerShdw blurRad="38100" dist="38100" dir="2700000" algn="tl">
                    <a:srgbClr val="000000">
                      <a:alpha val="43137"/>
                    </a:srgbClr>
                  </a:outerShdw>
                </a:effectLst>
              </a:rPr>
              <a:t>. </a:t>
            </a:r>
            <a:endParaRPr lang="en-US" sz="60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1218814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lnSpc>
                <a:spcPct val="120000"/>
              </a:lnSpc>
            </a:pPr>
            <a:r>
              <a:rPr lang="en-US" sz="5800" b="1" u="sng" dirty="0" smtClean="0">
                <a:solidFill>
                  <a:srgbClr val="C00000"/>
                </a:solidFill>
                <a:effectLst>
                  <a:outerShdw blurRad="38100" dist="38100" dir="2700000" algn="tl">
                    <a:srgbClr val="000000">
                      <a:alpha val="43137"/>
                    </a:srgbClr>
                  </a:outerShdw>
                </a:effectLst>
                <a:cs typeface="Times New Roman" pitchFamily="18" charset="0"/>
              </a:rPr>
              <a:t>**:</a:t>
            </a:r>
            <a:r>
              <a:rPr lang="en-US" sz="5800" b="1" dirty="0" smtClean="0">
                <a:solidFill>
                  <a:srgbClr val="7030A0"/>
                </a:solidFill>
                <a:effectLst>
                  <a:outerShdw blurRad="38100" dist="38100" dir="2700000" algn="tl">
                    <a:srgbClr val="000000">
                      <a:alpha val="43137"/>
                    </a:srgbClr>
                  </a:outerShdw>
                </a:effectLst>
                <a:cs typeface="Times New Roman" pitchFamily="18" charset="0"/>
              </a:rPr>
              <a:t> </a:t>
            </a:r>
            <a:r>
              <a:rPr lang="en-US" sz="5800" b="1" dirty="0" err="1" smtClean="0">
                <a:solidFill>
                  <a:srgbClr val="7030A0"/>
                </a:solidFill>
                <a:effectLst>
                  <a:outerShdw blurRad="38100" dist="38100" dir="2700000" algn="tl">
                    <a:srgbClr val="000000">
                      <a:alpha val="43137"/>
                    </a:srgbClr>
                  </a:outerShdw>
                </a:effectLst>
              </a:rPr>
              <a:t>Chúa</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yêu</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thế</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trần</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Ngài</a:t>
            </a:r>
            <a:r>
              <a:rPr lang="en-US" sz="5800" b="1" dirty="0" smtClean="0">
                <a:solidFill>
                  <a:srgbClr val="7030A0"/>
                </a:solidFill>
                <a:effectLst>
                  <a:outerShdw blurRad="38100" dist="38100" dir="2700000" algn="tl">
                    <a:srgbClr val="000000">
                      <a:alpha val="43137"/>
                    </a:srgbClr>
                  </a:outerShdw>
                </a:effectLst>
              </a:rPr>
              <a:t> ban </a:t>
            </a:r>
            <a:r>
              <a:rPr lang="en-US" sz="5800" b="1" dirty="0" err="1" smtClean="0">
                <a:solidFill>
                  <a:srgbClr val="7030A0"/>
                </a:solidFill>
                <a:effectLst>
                  <a:outerShdw blurRad="38100" dist="38100" dir="2700000" algn="tl">
                    <a:srgbClr val="000000">
                      <a:alpha val="43137"/>
                    </a:srgbClr>
                  </a:outerShdw>
                </a:effectLst>
              </a:rPr>
              <a:t>ơn</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xuống</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muôn</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vàn</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cho</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những</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ai</a:t>
            </a:r>
            <a:r>
              <a:rPr lang="en-US" sz="5800" b="1" dirty="0" smtClean="0">
                <a:solidFill>
                  <a:srgbClr val="7030A0"/>
                </a:solidFill>
                <a:effectLst>
                  <a:outerShdw blurRad="38100" dist="38100" dir="2700000" algn="tl">
                    <a:srgbClr val="000000">
                      <a:alpha val="43137"/>
                    </a:srgbClr>
                  </a:outerShdw>
                </a:effectLst>
              </a:rPr>
              <a:t> tin </a:t>
            </a:r>
            <a:r>
              <a:rPr lang="en-US" sz="5800" b="1" dirty="0" err="1" smtClean="0">
                <a:solidFill>
                  <a:srgbClr val="7030A0"/>
                </a:solidFill>
                <a:effectLst>
                  <a:outerShdw blurRad="38100" dist="38100" dir="2700000" algn="tl">
                    <a:srgbClr val="000000">
                      <a:alpha val="43137"/>
                    </a:srgbClr>
                  </a:outerShdw>
                </a:effectLst>
              </a:rPr>
              <a:t>Ngài</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muôn</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đời</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hưởng</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quê</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Thiên</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đàng</a:t>
            </a:r>
            <a:r>
              <a:rPr lang="en-US" sz="5800" b="1" dirty="0" smtClean="0">
                <a:solidFill>
                  <a:srgbClr val="7030A0"/>
                </a:solidFill>
                <a:effectLst>
                  <a:outerShdw blurRad="38100" dist="38100" dir="2700000" algn="tl">
                    <a:srgbClr val="000000">
                      <a:alpha val="43137"/>
                    </a:srgbClr>
                  </a:outerShdw>
                </a:effectLst>
              </a:rPr>
              <a:t>.</a:t>
            </a:r>
            <a:endParaRPr lang="en-US" sz="58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659599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lnSpc>
                <a:spcPct val="120000"/>
              </a:lnSpc>
            </a:pPr>
            <a:r>
              <a:rPr lang="en-US" sz="5800" b="1" u="sng" dirty="0" smtClean="0">
                <a:solidFill>
                  <a:srgbClr val="C00000"/>
                </a:solidFill>
                <a:effectLst>
                  <a:outerShdw blurRad="38100" dist="38100" dir="2700000" algn="tl">
                    <a:srgbClr val="000000">
                      <a:alpha val="43137"/>
                    </a:srgbClr>
                  </a:outerShdw>
                </a:effectLst>
                <a:cs typeface="Times New Roman" pitchFamily="18" charset="0"/>
              </a:rPr>
              <a:t>Tk2:</a:t>
            </a:r>
            <a:r>
              <a:rPr lang="en-US" sz="5800" b="1" dirty="0" smtClean="0">
                <a:solidFill>
                  <a:srgbClr val="7030A0"/>
                </a:solidFill>
                <a:effectLst>
                  <a:outerShdw blurRad="38100" dist="38100" dir="2700000" algn="tl">
                    <a:srgbClr val="000000">
                      <a:alpha val="43137"/>
                    </a:srgbClr>
                  </a:outerShdw>
                </a:effectLst>
                <a:cs typeface="Times New Roman" pitchFamily="18" charset="0"/>
              </a:rPr>
              <a:t> </a:t>
            </a:r>
            <a:r>
              <a:rPr lang="en-US" sz="5800" b="1" dirty="0" err="1" smtClean="0">
                <a:solidFill>
                  <a:srgbClr val="7030A0"/>
                </a:solidFill>
                <a:effectLst>
                  <a:outerShdw blurRad="38100" dist="38100" dir="2700000" algn="tl">
                    <a:srgbClr val="000000">
                      <a:alpha val="43137"/>
                    </a:srgbClr>
                  </a:outerShdw>
                </a:effectLst>
              </a:rPr>
              <a:t>Chúa</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Giê</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su</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chính</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là</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ánh</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sáng</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đã</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xóa</a:t>
            </a:r>
            <a:r>
              <a:rPr lang="en-US" sz="5800" b="1" dirty="0" smtClean="0">
                <a:solidFill>
                  <a:srgbClr val="7030A0"/>
                </a:solidFill>
                <a:effectLst>
                  <a:outerShdw blurRad="38100" dist="38100" dir="2700000" algn="tl">
                    <a:srgbClr val="000000">
                      <a:alpha val="43137"/>
                    </a:srgbClr>
                  </a:outerShdw>
                </a:effectLst>
              </a:rPr>
              <a:t> tan u </a:t>
            </a:r>
            <a:r>
              <a:rPr lang="en-US" sz="5800" b="1" dirty="0" err="1" smtClean="0">
                <a:solidFill>
                  <a:srgbClr val="7030A0"/>
                </a:solidFill>
                <a:effectLst>
                  <a:outerShdw blurRad="38100" dist="38100" dir="2700000" algn="tl">
                    <a:srgbClr val="000000">
                      <a:alpha val="43137"/>
                    </a:srgbClr>
                  </a:outerShdw>
                </a:effectLst>
              </a:rPr>
              <a:t>sầu</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thất</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vọng</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Hãy</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sống</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trong</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Ngài</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suối</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nguồn</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tình</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yêu</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thương</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để</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xóa</a:t>
            </a:r>
            <a:r>
              <a:rPr lang="en-US" sz="5800" b="1" dirty="0" smtClean="0">
                <a:solidFill>
                  <a:srgbClr val="7030A0"/>
                </a:solidFill>
                <a:effectLst>
                  <a:outerShdw blurRad="38100" dist="38100" dir="2700000" algn="tl">
                    <a:srgbClr val="000000">
                      <a:alpha val="43137"/>
                    </a:srgbClr>
                  </a:outerShdw>
                </a:effectLst>
              </a:rPr>
              <a:t> tan </a:t>
            </a:r>
            <a:r>
              <a:rPr lang="en-US" sz="5800" b="1" dirty="0" err="1" smtClean="0">
                <a:solidFill>
                  <a:srgbClr val="7030A0"/>
                </a:solidFill>
                <a:effectLst>
                  <a:outerShdw blurRad="38100" dist="38100" dir="2700000" algn="tl">
                    <a:srgbClr val="000000">
                      <a:alpha val="43137"/>
                    </a:srgbClr>
                  </a:outerShdw>
                </a:effectLst>
              </a:rPr>
              <a:t>hận</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thù</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ghen</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ghét</a:t>
            </a:r>
            <a:r>
              <a:rPr lang="en-US" sz="5800" b="1" dirty="0" smtClean="0">
                <a:solidFill>
                  <a:srgbClr val="7030A0"/>
                </a:solidFill>
                <a:effectLst>
                  <a:outerShdw blurRad="38100" dist="38100" dir="2700000" algn="tl">
                    <a:srgbClr val="000000">
                      <a:alpha val="43137"/>
                    </a:srgbClr>
                  </a:outerShdw>
                </a:effectLst>
              </a:rPr>
              <a:t>.</a:t>
            </a:r>
            <a:endParaRPr lang="en-US" sz="58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8873296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1" dirty="0" err="1" smtClean="0">
                <a:solidFill>
                  <a:srgbClr val="FF0000"/>
                </a:solidFill>
                <a:effectLst>
                  <a:outerShdw blurRad="38100" dist="38100" dir="2700000" algn="tl">
                    <a:srgbClr val="000000">
                      <a:alpha val="43137"/>
                    </a:srgbClr>
                  </a:outerShdw>
                </a:effectLst>
                <a:cs typeface="Times New Roman" pitchFamily="18" charset="0"/>
              </a:rPr>
              <a:t>Ca</a:t>
            </a:r>
            <a:r>
              <a:rPr lang="en-US" sz="8000" b="1" dirty="0" smtClean="0">
                <a:solidFill>
                  <a:srgbClr val="FF0000"/>
                </a:solidFill>
                <a:effectLst>
                  <a:outerShdw blurRad="38100" dist="38100" dir="2700000" algn="tl">
                    <a:srgbClr val="000000">
                      <a:alpha val="43137"/>
                    </a:srgbClr>
                  </a:outerShdw>
                </a:effectLst>
                <a:cs typeface="Times New Roman" pitchFamily="18" charset="0"/>
              </a:rPr>
              <a:t> </a:t>
            </a:r>
            <a:r>
              <a:rPr lang="en-US" sz="8000" b="1" dirty="0" err="1">
                <a:solidFill>
                  <a:srgbClr val="FF0000"/>
                </a:solidFill>
                <a:effectLst>
                  <a:outerShdw blurRad="38100" dist="38100" dir="2700000" algn="tl">
                    <a:srgbClr val="000000">
                      <a:alpha val="43137"/>
                    </a:srgbClr>
                  </a:outerShdw>
                </a:effectLst>
                <a:cs typeface="Times New Roman" pitchFamily="18" charset="0"/>
              </a:rPr>
              <a:t>Nhập</a:t>
            </a:r>
            <a:r>
              <a:rPr lang="en-US" sz="8000" b="1" dirty="0">
                <a:solidFill>
                  <a:srgbClr val="FF0000"/>
                </a:solidFill>
                <a:effectLst>
                  <a:outerShdw blurRad="38100" dist="38100" dir="2700000" algn="tl">
                    <a:srgbClr val="000000">
                      <a:alpha val="43137"/>
                    </a:srgbClr>
                  </a:outerShdw>
                </a:effectLst>
                <a:cs typeface="Times New Roman" pitchFamily="18" charset="0"/>
              </a:rPr>
              <a:t> </a:t>
            </a:r>
            <a:r>
              <a:rPr lang="en-US" sz="8000" b="1" dirty="0" err="1">
                <a:solidFill>
                  <a:srgbClr val="FF0000"/>
                </a:solidFill>
                <a:effectLst>
                  <a:outerShdw blurRad="38100" dist="38100" dir="2700000" algn="tl">
                    <a:srgbClr val="000000">
                      <a:alpha val="43137"/>
                    </a:srgbClr>
                  </a:outerShdw>
                </a:effectLst>
                <a:cs typeface="Times New Roman" pitchFamily="18" charset="0"/>
              </a:rPr>
              <a:t>Lễ</a:t>
            </a:r>
            <a:r>
              <a:rPr lang="en-US" sz="8000" b="1" dirty="0">
                <a:solidFill>
                  <a:srgbClr val="FF0000"/>
                </a:solidFill>
                <a:effectLst>
                  <a:outerShdw blurRad="38100" dist="38100" dir="2700000" algn="tl">
                    <a:srgbClr val="000000">
                      <a:alpha val="43137"/>
                    </a:srgbClr>
                  </a:outerShdw>
                </a:effectLst>
                <a:cs typeface="Times New Roman" pitchFamily="18" charset="0"/>
              </a:rPr>
              <a:t> </a:t>
            </a:r>
            <a:r>
              <a:rPr lang="en-US" sz="8000" b="1" dirty="0" smtClean="0">
                <a:solidFill>
                  <a:srgbClr val="FF0000"/>
                </a:solidFill>
                <a:effectLst>
                  <a:outerShdw blurRad="38100" dist="38100" dir="2700000" algn="tl">
                    <a:srgbClr val="000000">
                      <a:alpha val="43137"/>
                    </a:srgbClr>
                  </a:outerShdw>
                </a:effectLst>
                <a:cs typeface="Times New Roman" pitchFamily="18" charset="0"/>
              </a:rPr>
              <a:t/>
            </a:r>
            <a:br>
              <a:rPr lang="en-US" sz="8000" b="1" dirty="0" smtClean="0">
                <a:solidFill>
                  <a:srgbClr val="FF0000"/>
                </a:solidFill>
                <a:effectLst>
                  <a:outerShdw blurRad="38100" dist="38100" dir="2700000" algn="tl">
                    <a:srgbClr val="000000">
                      <a:alpha val="43137"/>
                    </a:srgbClr>
                  </a:outerShdw>
                </a:effectLst>
                <a:cs typeface="Times New Roman" pitchFamily="18" charset="0"/>
              </a:rPr>
            </a:br>
            <a:r>
              <a:rPr lang="en-US" sz="8000" b="1" dirty="0" smtClean="0">
                <a:solidFill>
                  <a:srgbClr val="FF0000"/>
                </a:solidFill>
                <a:effectLst>
                  <a:outerShdw blurRad="38100" dist="38100" dir="2700000" algn="tl">
                    <a:srgbClr val="000000">
                      <a:alpha val="43137"/>
                    </a:srgbClr>
                  </a:outerShdw>
                </a:effectLst>
                <a:cs typeface="Times New Roman" pitchFamily="18" charset="0"/>
              </a:rPr>
              <a:t>Con </a:t>
            </a:r>
            <a:r>
              <a:rPr lang="en-US" sz="8000" b="1" dirty="0" err="1" smtClean="0">
                <a:solidFill>
                  <a:srgbClr val="FF0000"/>
                </a:solidFill>
                <a:effectLst>
                  <a:outerShdw blurRad="38100" dist="38100" dir="2700000" algn="tl">
                    <a:srgbClr val="000000">
                      <a:alpha val="43137"/>
                    </a:srgbClr>
                  </a:outerShdw>
                </a:effectLst>
                <a:cs typeface="Times New Roman" pitchFamily="18" charset="0"/>
              </a:rPr>
              <a:t>Sẽ</a:t>
            </a:r>
            <a:r>
              <a:rPr lang="en-US" sz="8000" b="1" dirty="0" smtClean="0">
                <a:solidFill>
                  <a:srgbClr val="FF0000"/>
                </a:solidFill>
                <a:effectLst>
                  <a:outerShdw blurRad="38100" dist="38100" dir="2700000" algn="tl">
                    <a:srgbClr val="000000">
                      <a:alpha val="43137"/>
                    </a:srgbClr>
                  </a:outerShdw>
                </a:effectLst>
                <a:cs typeface="Times New Roman" pitchFamily="18" charset="0"/>
              </a:rPr>
              <a:t> </a:t>
            </a:r>
            <a:r>
              <a:rPr lang="en-US" sz="8000" b="1" dirty="0" err="1" smtClean="0">
                <a:solidFill>
                  <a:srgbClr val="FF0000"/>
                </a:solidFill>
                <a:effectLst>
                  <a:outerShdw blurRad="38100" dist="38100" dir="2700000" algn="tl">
                    <a:srgbClr val="000000">
                      <a:alpha val="43137"/>
                    </a:srgbClr>
                  </a:outerShdw>
                </a:effectLst>
                <a:cs typeface="Times New Roman" pitchFamily="18" charset="0"/>
              </a:rPr>
              <a:t>Hân</a:t>
            </a:r>
            <a:r>
              <a:rPr lang="en-US" sz="8000" b="1" dirty="0" smtClean="0">
                <a:solidFill>
                  <a:srgbClr val="FF0000"/>
                </a:solidFill>
                <a:effectLst>
                  <a:outerShdw blurRad="38100" dist="38100" dir="2700000" algn="tl">
                    <a:srgbClr val="000000">
                      <a:alpha val="43137"/>
                    </a:srgbClr>
                  </a:outerShdw>
                </a:effectLst>
                <a:cs typeface="Times New Roman" pitchFamily="18" charset="0"/>
              </a:rPr>
              <a:t> </a:t>
            </a:r>
            <a:r>
              <a:rPr lang="en-US" sz="8000" b="1" dirty="0" err="1" smtClean="0">
                <a:solidFill>
                  <a:srgbClr val="FF0000"/>
                </a:solidFill>
                <a:effectLst>
                  <a:outerShdw blurRad="38100" dist="38100" dir="2700000" algn="tl">
                    <a:srgbClr val="000000">
                      <a:alpha val="43137"/>
                    </a:srgbClr>
                  </a:outerShdw>
                </a:effectLst>
                <a:cs typeface="Times New Roman" pitchFamily="18" charset="0"/>
              </a:rPr>
              <a:t>Hoan</a:t>
            </a:r>
            <a:r>
              <a:rPr lang="en-US" sz="8000" b="1" dirty="0" smtClean="0">
                <a:solidFill>
                  <a:srgbClr val="FF0000"/>
                </a:solidFill>
                <a:effectLst>
                  <a:outerShdw blurRad="38100" dist="38100" dir="2700000" algn="tl">
                    <a:srgbClr val="000000">
                      <a:alpha val="43137"/>
                    </a:srgbClr>
                  </a:outerShdw>
                </a:effectLst>
                <a:cs typeface="Times New Roman" pitchFamily="18" charset="0"/>
              </a:rPr>
              <a:t/>
            </a:r>
            <a:br>
              <a:rPr lang="en-US" sz="8000" b="1" dirty="0" smtClean="0">
                <a:solidFill>
                  <a:srgbClr val="FF0000"/>
                </a:solidFill>
                <a:effectLst>
                  <a:outerShdw blurRad="38100" dist="38100" dir="2700000" algn="tl">
                    <a:srgbClr val="000000">
                      <a:alpha val="43137"/>
                    </a:srgbClr>
                  </a:outerShdw>
                </a:effectLst>
                <a:cs typeface="Times New Roman" pitchFamily="18" charset="0"/>
              </a:rPr>
            </a:br>
            <a:r>
              <a:rPr lang="en-US" sz="8000" b="1" i="1" dirty="0" err="1" smtClean="0">
                <a:solidFill>
                  <a:srgbClr val="7030A0"/>
                </a:solidFill>
                <a:effectLst>
                  <a:outerShdw blurRad="38100" dist="38100" dir="2700000" algn="tl">
                    <a:srgbClr val="000000">
                      <a:alpha val="43137"/>
                    </a:srgbClr>
                  </a:outerShdw>
                </a:effectLst>
                <a:cs typeface="Times New Roman" pitchFamily="18" charset="0"/>
              </a:rPr>
              <a:t>Trịnh</a:t>
            </a:r>
            <a:r>
              <a:rPr lang="en-US" sz="8000" b="1" i="1" dirty="0" smtClean="0">
                <a:solidFill>
                  <a:srgbClr val="7030A0"/>
                </a:solidFill>
                <a:effectLst>
                  <a:outerShdw blurRad="38100" dist="38100" dir="2700000" algn="tl">
                    <a:srgbClr val="000000">
                      <a:alpha val="43137"/>
                    </a:srgbClr>
                  </a:outerShdw>
                </a:effectLst>
                <a:cs typeface="Times New Roman" pitchFamily="18" charset="0"/>
              </a:rPr>
              <a:t> </a:t>
            </a:r>
            <a:r>
              <a:rPr lang="en-US" sz="8000" b="1" i="1" dirty="0" err="1">
                <a:solidFill>
                  <a:srgbClr val="7030A0"/>
                </a:solidFill>
                <a:effectLst>
                  <a:outerShdw blurRad="38100" dist="38100" dir="2700000" algn="tl">
                    <a:srgbClr val="000000">
                      <a:alpha val="43137"/>
                    </a:srgbClr>
                  </a:outerShdw>
                </a:effectLst>
                <a:cs typeface="Times New Roman" pitchFamily="18" charset="0"/>
              </a:rPr>
              <a:t>Vĩnh</a:t>
            </a:r>
            <a:r>
              <a:rPr lang="en-US" sz="8000" b="1" i="1" dirty="0">
                <a:solidFill>
                  <a:srgbClr val="7030A0"/>
                </a:solidFill>
                <a:effectLst>
                  <a:outerShdw blurRad="38100" dist="38100" dir="2700000" algn="tl">
                    <a:srgbClr val="000000">
                      <a:alpha val="43137"/>
                    </a:srgbClr>
                  </a:outerShdw>
                </a:effectLst>
                <a:cs typeface="Times New Roman" pitchFamily="18" charset="0"/>
              </a:rPr>
              <a:t> </a:t>
            </a:r>
            <a:r>
              <a:rPr lang="en-US" sz="8000" b="1" i="1" dirty="0" err="1">
                <a:solidFill>
                  <a:srgbClr val="7030A0"/>
                </a:solidFill>
                <a:effectLst>
                  <a:outerShdw blurRad="38100" dist="38100" dir="2700000" algn="tl">
                    <a:srgbClr val="000000">
                      <a:alpha val="43137"/>
                    </a:srgbClr>
                  </a:outerShdw>
                </a:effectLst>
                <a:cs typeface="Times New Roman" pitchFamily="18" charset="0"/>
              </a:rPr>
              <a:t>Thành</a:t>
            </a:r>
            <a:r>
              <a:rPr lang="en-US" sz="8000" b="1" i="1" dirty="0">
                <a:solidFill>
                  <a:srgbClr val="7030A0"/>
                </a:solidFill>
                <a:effectLst>
                  <a:outerShdw blurRad="38100" dist="38100" dir="2700000" algn="tl">
                    <a:srgbClr val="000000">
                      <a:alpha val="43137"/>
                    </a:srgbClr>
                  </a:outerShdw>
                </a:effectLst>
                <a:cs typeface="Times New Roman" pitchFamily="18" charset="0"/>
              </a:rPr>
              <a:t>.</a:t>
            </a:r>
          </a:p>
        </p:txBody>
      </p:sp>
    </p:spTree>
    <p:extLst>
      <p:ext uri="{BB962C8B-B14F-4D97-AF65-F5344CB8AC3E}">
        <p14:creationId xmlns:p14="http://schemas.microsoft.com/office/powerpoint/2010/main" val="22096414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lnSpc>
                <a:spcPct val="120000"/>
              </a:lnSpc>
            </a:pPr>
            <a:r>
              <a:rPr lang="en-US" sz="5800" b="1" u="sng" dirty="0" smtClean="0">
                <a:solidFill>
                  <a:srgbClr val="C00000"/>
                </a:solidFill>
                <a:effectLst>
                  <a:outerShdw blurRad="38100" dist="38100" dir="2700000" algn="tl">
                    <a:srgbClr val="000000">
                      <a:alpha val="43137"/>
                    </a:srgbClr>
                  </a:outerShdw>
                </a:effectLst>
                <a:cs typeface="Times New Roman" pitchFamily="18" charset="0"/>
              </a:rPr>
              <a:t>**:</a:t>
            </a:r>
            <a:r>
              <a:rPr lang="en-US" sz="5800" b="1" dirty="0">
                <a:solidFill>
                  <a:srgbClr val="7030A0"/>
                </a:solidFill>
                <a:effectLst>
                  <a:outerShdw blurRad="38100" dist="38100" dir="2700000" algn="tl">
                    <a:srgbClr val="000000">
                      <a:alpha val="43137"/>
                    </a:srgbClr>
                  </a:outerShdw>
                </a:effectLst>
                <a:cs typeface="Times New Roman" pitchFamily="18" charset="0"/>
              </a:rPr>
              <a:t> </a:t>
            </a:r>
            <a:r>
              <a:rPr lang="en-US" sz="5800" b="1" dirty="0" err="1" smtClean="0">
                <a:solidFill>
                  <a:srgbClr val="7030A0"/>
                </a:solidFill>
                <a:effectLst>
                  <a:outerShdw blurRad="38100" dist="38100" dir="2700000" algn="tl">
                    <a:srgbClr val="000000">
                      <a:alpha val="43137"/>
                    </a:srgbClr>
                  </a:outerShdw>
                </a:effectLst>
              </a:rPr>
              <a:t>Vững</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lòng</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để</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vượt</a:t>
            </a:r>
            <a:r>
              <a:rPr lang="en-US" sz="5800" b="1" dirty="0" smtClean="0">
                <a:solidFill>
                  <a:srgbClr val="7030A0"/>
                </a:solidFill>
                <a:effectLst>
                  <a:outerShdw blurRad="38100" dist="38100" dir="2700000" algn="tl">
                    <a:srgbClr val="000000">
                      <a:alpha val="43137"/>
                    </a:srgbClr>
                  </a:outerShdw>
                </a:effectLst>
              </a:rPr>
              <a:t> qua </a:t>
            </a:r>
            <a:r>
              <a:rPr lang="en-US" sz="5800" b="1" dirty="0" err="1" smtClean="0">
                <a:solidFill>
                  <a:srgbClr val="7030A0"/>
                </a:solidFill>
                <a:effectLst>
                  <a:outerShdw blurRad="38100" dist="38100" dir="2700000" algn="tl">
                    <a:srgbClr val="000000">
                      <a:alpha val="43137"/>
                    </a:srgbClr>
                  </a:outerShdw>
                </a:effectLst>
              </a:rPr>
              <a:t>cuộc</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đời</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gian</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trá</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sống</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trong</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sự</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thật</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theo</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đường</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lối</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Ngài</a:t>
            </a:r>
            <a:r>
              <a:rPr lang="en-US" sz="5800" b="1" dirty="0" smtClean="0">
                <a:solidFill>
                  <a:srgbClr val="7030A0"/>
                </a:solidFill>
                <a:effectLst>
                  <a:outerShdw blurRad="38100" dist="38100" dir="2700000" algn="tl">
                    <a:srgbClr val="000000">
                      <a:alpha val="43137"/>
                    </a:srgbClr>
                  </a:outerShdw>
                </a:effectLst>
              </a:rPr>
              <a:t>.</a:t>
            </a:r>
            <a:endParaRPr lang="en-US" sz="58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08558347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lnSpc>
                <a:spcPct val="120000"/>
              </a:lnSpc>
            </a:pPr>
            <a:r>
              <a:rPr lang="en-US" sz="6000" b="1" u="sng" dirty="0" err="1" smtClean="0">
                <a:solidFill>
                  <a:srgbClr val="C00000"/>
                </a:solidFill>
                <a:effectLst>
                  <a:outerShdw blurRad="38100" dist="38100" dir="2700000" algn="tl">
                    <a:srgbClr val="000000">
                      <a:alpha val="43137"/>
                    </a:srgbClr>
                  </a:outerShdw>
                </a:effectLst>
                <a:cs typeface="Times New Roman" pitchFamily="18" charset="0"/>
              </a:rPr>
              <a:t>Đk</a:t>
            </a:r>
            <a:r>
              <a:rPr lang="en-US" sz="6000" b="1" u="sng" dirty="0" smtClean="0">
                <a:solidFill>
                  <a:srgbClr val="C00000"/>
                </a:solidFill>
                <a:effectLst>
                  <a:outerShdw blurRad="38100" dist="38100" dir="2700000" algn="tl">
                    <a:srgbClr val="000000">
                      <a:alpha val="43137"/>
                    </a:srgbClr>
                  </a:outerShdw>
                </a:effectLst>
                <a:cs typeface="Times New Roman" pitchFamily="18" charset="0"/>
              </a:rPr>
              <a:t>:</a:t>
            </a:r>
            <a:r>
              <a:rPr lang="en-US" sz="6000" b="1" dirty="0" smtClean="0">
                <a:solidFill>
                  <a:srgbClr val="7030A0"/>
                </a:solidFill>
                <a:effectLst>
                  <a:outerShdw blurRad="38100" dist="38100" dir="2700000" algn="tl">
                    <a:srgbClr val="000000">
                      <a:alpha val="43137"/>
                    </a:srgbClr>
                  </a:outerShdw>
                </a:effectLst>
                <a:cs typeface="Times New Roman" pitchFamily="18" charset="0"/>
              </a:rPr>
              <a:t> </a:t>
            </a:r>
            <a:r>
              <a:rPr lang="en-US" sz="6000" b="1" dirty="0" err="1" smtClean="0">
                <a:solidFill>
                  <a:srgbClr val="7030A0"/>
                </a:solidFill>
                <a:effectLst>
                  <a:outerShdw blurRad="38100" dist="38100" dir="2700000" algn="tl">
                    <a:srgbClr val="000000">
                      <a:alpha val="43137"/>
                    </a:srgbClr>
                  </a:outerShdw>
                </a:effectLst>
              </a:rPr>
              <a:t>Chúa</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yêu</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thế</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gian</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đến</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nỗi</a:t>
            </a:r>
            <a:r>
              <a:rPr lang="en-US" sz="6000" b="1" dirty="0" smtClean="0">
                <a:solidFill>
                  <a:srgbClr val="7030A0"/>
                </a:solidFill>
                <a:effectLst>
                  <a:outerShdw blurRad="38100" dist="38100" dir="2700000" algn="tl">
                    <a:srgbClr val="000000">
                      <a:alpha val="43137"/>
                    </a:srgbClr>
                  </a:outerShdw>
                </a:effectLst>
              </a:rPr>
              <a:t> ban Con </a:t>
            </a:r>
            <a:r>
              <a:rPr lang="en-US" sz="6000" b="1" dirty="0" err="1" smtClean="0">
                <a:solidFill>
                  <a:srgbClr val="7030A0"/>
                </a:solidFill>
                <a:effectLst>
                  <a:outerShdw blurRad="38100" dist="38100" dir="2700000" algn="tl">
                    <a:srgbClr val="000000">
                      <a:alpha val="43137"/>
                    </a:srgbClr>
                  </a:outerShdw>
                </a:effectLst>
              </a:rPr>
              <a:t>Một</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mình</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cho</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những</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ai</a:t>
            </a:r>
            <a:r>
              <a:rPr lang="en-US" sz="6000" b="1" dirty="0" smtClean="0">
                <a:solidFill>
                  <a:srgbClr val="7030A0"/>
                </a:solidFill>
                <a:effectLst>
                  <a:outerShdw blurRad="38100" dist="38100" dir="2700000" algn="tl">
                    <a:srgbClr val="000000">
                      <a:alpha val="43137"/>
                    </a:srgbClr>
                  </a:outerShdw>
                </a:effectLst>
              </a:rPr>
              <a:t> tin </a:t>
            </a:r>
            <a:r>
              <a:rPr lang="en-US" sz="6000" b="1" dirty="0" err="1" smtClean="0">
                <a:solidFill>
                  <a:srgbClr val="7030A0"/>
                </a:solidFill>
                <a:effectLst>
                  <a:outerShdw blurRad="38100" dist="38100" dir="2700000" algn="tl">
                    <a:srgbClr val="000000">
                      <a:alpha val="43137"/>
                    </a:srgbClr>
                  </a:outerShdw>
                </a:effectLst>
              </a:rPr>
              <a:t>Ngài</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từ</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đây</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không</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còn</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phải</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chết</a:t>
            </a:r>
            <a:r>
              <a:rPr lang="en-US" sz="6000" b="1" dirty="0" smtClean="0">
                <a:solidFill>
                  <a:srgbClr val="7030A0"/>
                </a:solidFill>
                <a:effectLst>
                  <a:outerShdw blurRad="38100" dist="38100" dir="2700000" algn="tl">
                    <a:srgbClr val="000000">
                      <a:alpha val="43137"/>
                    </a:srgbClr>
                  </a:outerShdw>
                </a:effectLst>
              </a:rPr>
              <a:t>. </a:t>
            </a:r>
            <a:endParaRPr lang="en-US" sz="60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1713801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lnSpc>
                <a:spcPct val="120000"/>
              </a:lnSpc>
            </a:pPr>
            <a:r>
              <a:rPr lang="en-US" sz="5800" b="1" u="sng" dirty="0" smtClean="0">
                <a:solidFill>
                  <a:srgbClr val="C00000"/>
                </a:solidFill>
                <a:effectLst>
                  <a:outerShdw blurRad="38100" dist="38100" dir="2700000" algn="tl">
                    <a:srgbClr val="000000">
                      <a:alpha val="43137"/>
                    </a:srgbClr>
                  </a:outerShdw>
                </a:effectLst>
                <a:cs typeface="Times New Roman" pitchFamily="18" charset="0"/>
              </a:rPr>
              <a:t>**:</a:t>
            </a:r>
            <a:r>
              <a:rPr lang="en-US" sz="5800" b="1" dirty="0" smtClean="0">
                <a:solidFill>
                  <a:srgbClr val="7030A0"/>
                </a:solidFill>
                <a:effectLst>
                  <a:outerShdw blurRad="38100" dist="38100" dir="2700000" algn="tl">
                    <a:srgbClr val="000000">
                      <a:alpha val="43137"/>
                    </a:srgbClr>
                  </a:outerShdw>
                </a:effectLst>
                <a:cs typeface="Times New Roman" pitchFamily="18" charset="0"/>
              </a:rPr>
              <a:t> </a:t>
            </a:r>
            <a:r>
              <a:rPr lang="en-US" sz="5800" b="1" dirty="0" err="1" smtClean="0">
                <a:solidFill>
                  <a:srgbClr val="7030A0"/>
                </a:solidFill>
                <a:effectLst>
                  <a:outerShdw blurRad="38100" dist="38100" dir="2700000" algn="tl">
                    <a:srgbClr val="000000">
                      <a:alpha val="43137"/>
                    </a:srgbClr>
                  </a:outerShdw>
                </a:effectLst>
              </a:rPr>
              <a:t>Chúa</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yêu</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thế</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trần</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Ngài</a:t>
            </a:r>
            <a:r>
              <a:rPr lang="en-US" sz="5800" b="1" dirty="0" smtClean="0">
                <a:solidFill>
                  <a:srgbClr val="7030A0"/>
                </a:solidFill>
                <a:effectLst>
                  <a:outerShdw blurRad="38100" dist="38100" dir="2700000" algn="tl">
                    <a:srgbClr val="000000">
                      <a:alpha val="43137"/>
                    </a:srgbClr>
                  </a:outerShdw>
                </a:effectLst>
              </a:rPr>
              <a:t> ban </a:t>
            </a:r>
            <a:r>
              <a:rPr lang="en-US" sz="5800" b="1" dirty="0" err="1" smtClean="0">
                <a:solidFill>
                  <a:srgbClr val="7030A0"/>
                </a:solidFill>
                <a:effectLst>
                  <a:outerShdw blurRad="38100" dist="38100" dir="2700000" algn="tl">
                    <a:srgbClr val="000000">
                      <a:alpha val="43137"/>
                    </a:srgbClr>
                  </a:outerShdw>
                </a:effectLst>
              </a:rPr>
              <a:t>ơn</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xuống</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muôn</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vàn</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cho</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những</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ai</a:t>
            </a:r>
            <a:r>
              <a:rPr lang="en-US" sz="5800" b="1" dirty="0" smtClean="0">
                <a:solidFill>
                  <a:srgbClr val="7030A0"/>
                </a:solidFill>
                <a:effectLst>
                  <a:outerShdw blurRad="38100" dist="38100" dir="2700000" algn="tl">
                    <a:srgbClr val="000000">
                      <a:alpha val="43137"/>
                    </a:srgbClr>
                  </a:outerShdw>
                </a:effectLst>
              </a:rPr>
              <a:t> tin </a:t>
            </a:r>
            <a:r>
              <a:rPr lang="en-US" sz="5800" b="1" dirty="0" err="1" smtClean="0">
                <a:solidFill>
                  <a:srgbClr val="7030A0"/>
                </a:solidFill>
                <a:effectLst>
                  <a:outerShdw blurRad="38100" dist="38100" dir="2700000" algn="tl">
                    <a:srgbClr val="000000">
                      <a:alpha val="43137"/>
                    </a:srgbClr>
                  </a:outerShdw>
                </a:effectLst>
              </a:rPr>
              <a:t>Ngài</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muôn</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đời</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hưởng</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quê</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Thiên</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đàng</a:t>
            </a:r>
            <a:r>
              <a:rPr lang="en-US" sz="5800" b="1" dirty="0" smtClean="0">
                <a:solidFill>
                  <a:srgbClr val="7030A0"/>
                </a:solidFill>
                <a:effectLst>
                  <a:outerShdw blurRad="38100" dist="38100" dir="2700000" algn="tl">
                    <a:srgbClr val="000000">
                      <a:alpha val="43137"/>
                    </a:srgbClr>
                  </a:outerShdw>
                </a:effectLst>
              </a:rPr>
              <a:t>.</a:t>
            </a:r>
            <a:endParaRPr lang="en-US" sz="58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42378867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lnSpc>
                <a:spcPct val="120000"/>
              </a:lnSpc>
            </a:pPr>
            <a:r>
              <a:rPr lang="en-US" sz="5800" b="1" u="sng" dirty="0" smtClean="0">
                <a:solidFill>
                  <a:srgbClr val="C00000"/>
                </a:solidFill>
                <a:effectLst>
                  <a:outerShdw blurRad="38100" dist="38100" dir="2700000" algn="tl">
                    <a:srgbClr val="000000">
                      <a:alpha val="43137"/>
                    </a:srgbClr>
                  </a:outerShdw>
                </a:effectLst>
                <a:cs typeface="Times New Roman" pitchFamily="18" charset="0"/>
              </a:rPr>
              <a:t>Tk3:</a:t>
            </a:r>
            <a:r>
              <a:rPr lang="en-US" sz="5800" b="1" dirty="0" smtClean="0">
                <a:solidFill>
                  <a:srgbClr val="7030A0"/>
                </a:solidFill>
                <a:effectLst>
                  <a:outerShdw blurRad="38100" dist="38100" dir="2700000" algn="tl">
                    <a:srgbClr val="000000">
                      <a:alpha val="43137"/>
                    </a:srgbClr>
                  </a:outerShdw>
                </a:effectLst>
                <a:cs typeface="Times New Roman" pitchFamily="18" charset="0"/>
              </a:rPr>
              <a:t> </a:t>
            </a:r>
            <a:r>
              <a:rPr lang="en-US" sz="5800" b="1" dirty="0" err="1" smtClean="0">
                <a:solidFill>
                  <a:srgbClr val="7030A0"/>
                </a:solidFill>
                <a:effectLst>
                  <a:outerShdw blurRad="38100" dist="38100" dir="2700000" algn="tl">
                    <a:srgbClr val="000000">
                      <a:alpha val="43137"/>
                    </a:srgbClr>
                  </a:outerShdw>
                </a:effectLst>
              </a:rPr>
              <a:t>Hãy</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thắp</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lên</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sáng</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ngời</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trong</a:t>
            </a:r>
            <a:r>
              <a:rPr lang="en-US" sz="5800" b="1" dirty="0" smtClean="0">
                <a:solidFill>
                  <a:srgbClr val="7030A0"/>
                </a:solidFill>
                <a:effectLst>
                  <a:outerShdw blurRad="38100" dist="38100" dir="2700000" algn="tl">
                    <a:srgbClr val="000000">
                      <a:alpha val="43137"/>
                    </a:srgbClr>
                  </a:outerShdw>
                </a:effectLst>
              </a:rPr>
              <a:t> con </a:t>
            </a:r>
            <a:r>
              <a:rPr lang="en-US" sz="5800" b="1" dirty="0" err="1" smtClean="0">
                <a:solidFill>
                  <a:srgbClr val="7030A0"/>
                </a:solidFill>
                <a:effectLst>
                  <a:outerShdw blurRad="38100" dist="38100" dir="2700000" algn="tl">
                    <a:srgbClr val="000000">
                      <a:alpha val="43137"/>
                    </a:srgbClr>
                  </a:outerShdw>
                </a:effectLst>
              </a:rPr>
              <a:t>tình</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mến</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yêu</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như</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Ngài</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mỗi</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ngày</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Dám</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sống</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như</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Ngài</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luôn</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chọn</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tình</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yêu</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thương</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dù</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trái</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ngang</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bẽ</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bàng</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chua</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xót</a:t>
            </a:r>
            <a:endParaRPr lang="en-US" sz="58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84766450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lnSpc>
                <a:spcPct val="120000"/>
              </a:lnSpc>
            </a:pPr>
            <a:r>
              <a:rPr lang="en-US" sz="5800" b="1" u="sng" dirty="0" smtClean="0">
                <a:solidFill>
                  <a:srgbClr val="C00000"/>
                </a:solidFill>
                <a:effectLst>
                  <a:outerShdw blurRad="38100" dist="38100" dir="2700000" algn="tl">
                    <a:srgbClr val="000000">
                      <a:alpha val="43137"/>
                    </a:srgbClr>
                  </a:outerShdw>
                </a:effectLst>
                <a:cs typeface="Times New Roman" pitchFamily="18" charset="0"/>
              </a:rPr>
              <a:t>**:</a:t>
            </a:r>
            <a:r>
              <a:rPr lang="en-US" sz="5800" b="1" dirty="0">
                <a:solidFill>
                  <a:srgbClr val="7030A0"/>
                </a:solidFill>
                <a:effectLst>
                  <a:outerShdw blurRad="38100" dist="38100" dir="2700000" algn="tl">
                    <a:srgbClr val="000000">
                      <a:alpha val="43137"/>
                    </a:srgbClr>
                  </a:outerShdw>
                </a:effectLst>
                <a:cs typeface="Times New Roman" pitchFamily="18" charset="0"/>
              </a:rPr>
              <a:t> </a:t>
            </a:r>
            <a:r>
              <a:rPr lang="en-US" sz="5800" b="1" dirty="0" err="1" smtClean="0">
                <a:solidFill>
                  <a:srgbClr val="7030A0"/>
                </a:solidFill>
                <a:effectLst>
                  <a:outerShdw blurRad="38100" dist="38100" dir="2700000" algn="tl">
                    <a:srgbClr val="000000">
                      <a:alpha val="43137"/>
                    </a:srgbClr>
                  </a:outerShdw>
                </a:effectLst>
              </a:rPr>
              <a:t>Giữa</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đời</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Ngài</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gọi</a:t>
            </a:r>
            <a:r>
              <a:rPr lang="en-US" sz="5800" b="1" dirty="0" smtClean="0">
                <a:solidFill>
                  <a:srgbClr val="7030A0"/>
                </a:solidFill>
                <a:effectLst>
                  <a:outerShdw blurRad="38100" dist="38100" dir="2700000" algn="tl">
                    <a:srgbClr val="000000">
                      <a:alpha val="43137"/>
                    </a:srgbClr>
                  </a:outerShdw>
                </a:effectLst>
              </a:rPr>
              <a:t> con </a:t>
            </a:r>
            <a:r>
              <a:rPr lang="en-US" sz="5800" b="1" dirty="0" err="1" smtClean="0">
                <a:solidFill>
                  <a:srgbClr val="7030A0"/>
                </a:solidFill>
                <a:effectLst>
                  <a:outerShdw blurRad="38100" dist="38100" dir="2700000" algn="tl">
                    <a:srgbClr val="000000">
                      <a:alpha val="43137"/>
                    </a:srgbClr>
                  </a:outerShdw>
                </a:effectLst>
              </a:rPr>
              <a:t>trở</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thành</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ánh</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sáng</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chiếu</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soi</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mọi</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người</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đang</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tìm</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kiếm</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Ngài</a:t>
            </a:r>
            <a:r>
              <a:rPr lang="en-US" sz="5800" b="1" dirty="0" smtClean="0">
                <a:solidFill>
                  <a:srgbClr val="7030A0"/>
                </a:solidFill>
                <a:effectLst>
                  <a:outerShdw blurRad="38100" dist="38100" dir="2700000" algn="tl">
                    <a:srgbClr val="000000">
                      <a:alpha val="43137"/>
                    </a:srgbClr>
                  </a:outerShdw>
                </a:effectLst>
              </a:rPr>
              <a:t>.</a:t>
            </a:r>
            <a:endParaRPr lang="en-US" sz="58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62130690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lnSpc>
                <a:spcPct val="120000"/>
              </a:lnSpc>
            </a:pPr>
            <a:r>
              <a:rPr lang="en-US" sz="6000" b="1" u="sng" dirty="0" err="1" smtClean="0">
                <a:solidFill>
                  <a:srgbClr val="C00000"/>
                </a:solidFill>
                <a:effectLst>
                  <a:outerShdw blurRad="38100" dist="38100" dir="2700000" algn="tl">
                    <a:srgbClr val="000000">
                      <a:alpha val="43137"/>
                    </a:srgbClr>
                  </a:outerShdw>
                </a:effectLst>
                <a:cs typeface="Times New Roman" pitchFamily="18" charset="0"/>
              </a:rPr>
              <a:t>Đk</a:t>
            </a:r>
            <a:r>
              <a:rPr lang="en-US" sz="6000" b="1" u="sng" dirty="0" smtClean="0">
                <a:solidFill>
                  <a:srgbClr val="C00000"/>
                </a:solidFill>
                <a:effectLst>
                  <a:outerShdw blurRad="38100" dist="38100" dir="2700000" algn="tl">
                    <a:srgbClr val="000000">
                      <a:alpha val="43137"/>
                    </a:srgbClr>
                  </a:outerShdw>
                </a:effectLst>
                <a:cs typeface="Times New Roman" pitchFamily="18" charset="0"/>
              </a:rPr>
              <a:t>:</a:t>
            </a:r>
            <a:r>
              <a:rPr lang="en-US" sz="6000" b="1" dirty="0" smtClean="0">
                <a:solidFill>
                  <a:srgbClr val="7030A0"/>
                </a:solidFill>
                <a:effectLst>
                  <a:outerShdw blurRad="38100" dist="38100" dir="2700000" algn="tl">
                    <a:srgbClr val="000000">
                      <a:alpha val="43137"/>
                    </a:srgbClr>
                  </a:outerShdw>
                </a:effectLst>
                <a:cs typeface="Times New Roman" pitchFamily="18" charset="0"/>
              </a:rPr>
              <a:t> </a:t>
            </a:r>
            <a:r>
              <a:rPr lang="en-US" sz="6000" b="1" dirty="0" err="1" smtClean="0">
                <a:solidFill>
                  <a:srgbClr val="7030A0"/>
                </a:solidFill>
                <a:effectLst>
                  <a:outerShdw blurRad="38100" dist="38100" dir="2700000" algn="tl">
                    <a:srgbClr val="000000">
                      <a:alpha val="43137"/>
                    </a:srgbClr>
                  </a:outerShdw>
                </a:effectLst>
              </a:rPr>
              <a:t>Chúa</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yêu</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thế</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gian</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đến</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nỗi</a:t>
            </a:r>
            <a:r>
              <a:rPr lang="en-US" sz="6000" b="1" dirty="0" smtClean="0">
                <a:solidFill>
                  <a:srgbClr val="7030A0"/>
                </a:solidFill>
                <a:effectLst>
                  <a:outerShdw blurRad="38100" dist="38100" dir="2700000" algn="tl">
                    <a:srgbClr val="000000">
                      <a:alpha val="43137"/>
                    </a:srgbClr>
                  </a:outerShdw>
                </a:effectLst>
              </a:rPr>
              <a:t> ban Con </a:t>
            </a:r>
            <a:r>
              <a:rPr lang="en-US" sz="6000" b="1" dirty="0" err="1" smtClean="0">
                <a:solidFill>
                  <a:srgbClr val="7030A0"/>
                </a:solidFill>
                <a:effectLst>
                  <a:outerShdw blurRad="38100" dist="38100" dir="2700000" algn="tl">
                    <a:srgbClr val="000000">
                      <a:alpha val="43137"/>
                    </a:srgbClr>
                  </a:outerShdw>
                </a:effectLst>
              </a:rPr>
              <a:t>Một</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mình</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cho</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những</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ai</a:t>
            </a:r>
            <a:r>
              <a:rPr lang="en-US" sz="6000" b="1" dirty="0" smtClean="0">
                <a:solidFill>
                  <a:srgbClr val="7030A0"/>
                </a:solidFill>
                <a:effectLst>
                  <a:outerShdw blurRad="38100" dist="38100" dir="2700000" algn="tl">
                    <a:srgbClr val="000000">
                      <a:alpha val="43137"/>
                    </a:srgbClr>
                  </a:outerShdw>
                </a:effectLst>
              </a:rPr>
              <a:t> tin </a:t>
            </a:r>
            <a:r>
              <a:rPr lang="en-US" sz="6000" b="1" dirty="0" err="1" smtClean="0">
                <a:solidFill>
                  <a:srgbClr val="7030A0"/>
                </a:solidFill>
                <a:effectLst>
                  <a:outerShdw blurRad="38100" dist="38100" dir="2700000" algn="tl">
                    <a:srgbClr val="000000">
                      <a:alpha val="43137"/>
                    </a:srgbClr>
                  </a:outerShdw>
                </a:effectLst>
              </a:rPr>
              <a:t>Ngài</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từ</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đây</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không</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còn</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phải</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rgbClr val="7030A0"/>
                </a:solidFill>
                <a:effectLst>
                  <a:outerShdw blurRad="38100" dist="38100" dir="2700000" algn="tl">
                    <a:srgbClr val="000000">
                      <a:alpha val="43137"/>
                    </a:srgbClr>
                  </a:outerShdw>
                </a:effectLst>
              </a:rPr>
              <a:t>chết</a:t>
            </a:r>
            <a:r>
              <a:rPr lang="en-US" sz="6000" b="1" dirty="0" smtClean="0">
                <a:solidFill>
                  <a:srgbClr val="7030A0"/>
                </a:solidFill>
                <a:effectLst>
                  <a:outerShdw blurRad="38100" dist="38100" dir="2700000" algn="tl">
                    <a:srgbClr val="000000">
                      <a:alpha val="43137"/>
                    </a:srgbClr>
                  </a:outerShdw>
                </a:effectLst>
              </a:rPr>
              <a:t>. </a:t>
            </a:r>
            <a:endParaRPr lang="en-US" sz="60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91435627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lnSpc>
                <a:spcPct val="120000"/>
              </a:lnSpc>
            </a:pPr>
            <a:r>
              <a:rPr lang="en-US" sz="5800" b="1" u="sng" dirty="0" smtClean="0">
                <a:solidFill>
                  <a:srgbClr val="C00000"/>
                </a:solidFill>
                <a:effectLst>
                  <a:outerShdw blurRad="38100" dist="38100" dir="2700000" algn="tl">
                    <a:srgbClr val="000000">
                      <a:alpha val="43137"/>
                    </a:srgbClr>
                  </a:outerShdw>
                </a:effectLst>
                <a:cs typeface="Times New Roman" pitchFamily="18" charset="0"/>
              </a:rPr>
              <a:t>**:</a:t>
            </a:r>
            <a:r>
              <a:rPr lang="en-US" sz="5800" b="1" dirty="0" smtClean="0">
                <a:solidFill>
                  <a:srgbClr val="7030A0"/>
                </a:solidFill>
                <a:effectLst>
                  <a:outerShdw blurRad="38100" dist="38100" dir="2700000" algn="tl">
                    <a:srgbClr val="000000">
                      <a:alpha val="43137"/>
                    </a:srgbClr>
                  </a:outerShdw>
                </a:effectLst>
                <a:cs typeface="Times New Roman" pitchFamily="18" charset="0"/>
              </a:rPr>
              <a:t> </a:t>
            </a:r>
            <a:r>
              <a:rPr lang="en-US" sz="5800" b="1" dirty="0" err="1" smtClean="0">
                <a:solidFill>
                  <a:srgbClr val="7030A0"/>
                </a:solidFill>
                <a:effectLst>
                  <a:outerShdw blurRad="38100" dist="38100" dir="2700000" algn="tl">
                    <a:srgbClr val="000000">
                      <a:alpha val="43137"/>
                    </a:srgbClr>
                  </a:outerShdw>
                </a:effectLst>
              </a:rPr>
              <a:t>Chúa</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yêu</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thế</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trần</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Ngài</a:t>
            </a:r>
            <a:r>
              <a:rPr lang="en-US" sz="5800" b="1" dirty="0" smtClean="0">
                <a:solidFill>
                  <a:srgbClr val="7030A0"/>
                </a:solidFill>
                <a:effectLst>
                  <a:outerShdw blurRad="38100" dist="38100" dir="2700000" algn="tl">
                    <a:srgbClr val="000000">
                      <a:alpha val="43137"/>
                    </a:srgbClr>
                  </a:outerShdw>
                </a:effectLst>
              </a:rPr>
              <a:t> ban </a:t>
            </a:r>
            <a:r>
              <a:rPr lang="en-US" sz="5800" b="1" dirty="0" err="1" smtClean="0">
                <a:solidFill>
                  <a:srgbClr val="7030A0"/>
                </a:solidFill>
                <a:effectLst>
                  <a:outerShdw blurRad="38100" dist="38100" dir="2700000" algn="tl">
                    <a:srgbClr val="000000">
                      <a:alpha val="43137"/>
                    </a:srgbClr>
                  </a:outerShdw>
                </a:effectLst>
              </a:rPr>
              <a:t>ơn</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xuống</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muôn</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vàn</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cho</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những</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ai</a:t>
            </a:r>
            <a:r>
              <a:rPr lang="en-US" sz="5800" b="1" dirty="0" smtClean="0">
                <a:solidFill>
                  <a:srgbClr val="7030A0"/>
                </a:solidFill>
                <a:effectLst>
                  <a:outerShdw blurRad="38100" dist="38100" dir="2700000" algn="tl">
                    <a:srgbClr val="000000">
                      <a:alpha val="43137"/>
                    </a:srgbClr>
                  </a:outerShdw>
                </a:effectLst>
              </a:rPr>
              <a:t> tin </a:t>
            </a:r>
            <a:r>
              <a:rPr lang="en-US" sz="5800" b="1" dirty="0" err="1" smtClean="0">
                <a:solidFill>
                  <a:srgbClr val="7030A0"/>
                </a:solidFill>
                <a:effectLst>
                  <a:outerShdw blurRad="38100" dist="38100" dir="2700000" algn="tl">
                    <a:srgbClr val="000000">
                      <a:alpha val="43137"/>
                    </a:srgbClr>
                  </a:outerShdw>
                </a:effectLst>
              </a:rPr>
              <a:t>Ngài</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muôn</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đời</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hưởng</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quê</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Thiên</a:t>
            </a:r>
            <a:r>
              <a:rPr lang="en-US" sz="5800" b="1" dirty="0" smtClean="0">
                <a:solidFill>
                  <a:srgbClr val="7030A0"/>
                </a:solidFill>
                <a:effectLst>
                  <a:outerShdw blurRad="38100" dist="38100" dir="2700000" algn="tl">
                    <a:srgbClr val="000000">
                      <a:alpha val="43137"/>
                    </a:srgbClr>
                  </a:outerShdw>
                </a:effectLst>
              </a:rPr>
              <a:t> </a:t>
            </a:r>
            <a:r>
              <a:rPr lang="en-US" sz="5800" b="1" dirty="0" err="1" smtClean="0">
                <a:solidFill>
                  <a:srgbClr val="7030A0"/>
                </a:solidFill>
                <a:effectLst>
                  <a:outerShdw blurRad="38100" dist="38100" dir="2700000" algn="tl">
                    <a:srgbClr val="000000">
                      <a:alpha val="43137"/>
                    </a:srgbClr>
                  </a:outerShdw>
                </a:effectLst>
              </a:rPr>
              <a:t>đàng</a:t>
            </a:r>
            <a:r>
              <a:rPr lang="en-US" sz="5800" b="1" dirty="0" smtClean="0">
                <a:solidFill>
                  <a:srgbClr val="7030A0"/>
                </a:solidFill>
                <a:effectLst>
                  <a:outerShdw blurRad="38100" dist="38100" dir="2700000" algn="tl">
                    <a:srgbClr val="000000">
                      <a:alpha val="43137"/>
                    </a:srgbClr>
                  </a:outerShdw>
                </a:effectLst>
              </a:rPr>
              <a:t>.</a:t>
            </a:r>
            <a:endParaRPr lang="en-US" sz="58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58322184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041849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53"/>
            <a:ext cx="9144000" cy="5131594"/>
          </a:xfrm>
          <a:prstGeom prst="rect">
            <a:avLst/>
          </a:prstGeom>
        </p:spPr>
      </p:pic>
    </p:spTree>
    <p:extLst>
      <p:ext uri="{BB962C8B-B14F-4D97-AF65-F5344CB8AC3E}">
        <p14:creationId xmlns:p14="http://schemas.microsoft.com/office/powerpoint/2010/main" val="186974985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1"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7200" b="1"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72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0000"/>
                </a:solidFill>
                <a:effectLst>
                  <a:outerShdw blurRad="38100" dist="38100" dir="2700000" algn="tl">
                    <a:srgbClr val="000000">
                      <a:alpha val="43137"/>
                    </a:srgbClr>
                  </a:outerShdw>
                </a:effectLst>
                <a:latin typeface="+mj-lt"/>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cs typeface="Times New Roman" pitchFamily="18" charset="0"/>
              </a:rPr>
              <a:t/>
            </a:r>
            <a:br>
              <a:rPr lang="en-US" sz="7200" b="1" dirty="0">
                <a:solidFill>
                  <a:srgbClr val="FF0000"/>
                </a:solidFill>
                <a:effectLst>
                  <a:outerShdw blurRad="38100" dist="38100" dir="2700000" algn="tl">
                    <a:srgbClr val="000000">
                      <a:alpha val="43137"/>
                    </a:srgbClr>
                  </a:outerShdw>
                </a:effectLst>
                <a:latin typeface="+mj-lt"/>
                <a:cs typeface="Times New Roman" pitchFamily="18" charset="0"/>
              </a:rPr>
            </a:br>
            <a:r>
              <a:rPr lang="en-US" sz="5400" b="1" dirty="0" err="1" smtClean="0">
                <a:solidFill>
                  <a:srgbClr val="7030A0"/>
                </a:solidFill>
                <a:effectLst>
                  <a:outerShdw blurRad="38100" dist="38100" dir="2700000" algn="tl">
                    <a:srgbClr val="000000">
                      <a:alpha val="43137"/>
                    </a:srgbClr>
                  </a:outerShdw>
                </a:effectLst>
                <a:cs typeface="Times New Roman" pitchFamily="18" charset="0"/>
              </a:rPr>
              <a:t>Quyết</a:t>
            </a:r>
            <a:r>
              <a:rPr lang="en-US" sz="5400" b="1" dirty="0" smtClean="0">
                <a:solidFill>
                  <a:srgbClr val="7030A0"/>
                </a:solidFill>
                <a:effectLst>
                  <a:outerShdw blurRad="38100" dist="38100" dir="2700000" algn="tl">
                    <a:srgbClr val="000000">
                      <a:alpha val="43137"/>
                    </a:srgbClr>
                  </a:outerShdw>
                </a:effectLst>
                <a:cs typeface="Times New Roman" pitchFamily="18" charset="0"/>
              </a:rPr>
              <a:t> </a:t>
            </a:r>
            <a:r>
              <a:rPr lang="en-US" sz="5400" b="1" dirty="0" err="1" smtClean="0">
                <a:solidFill>
                  <a:srgbClr val="7030A0"/>
                </a:solidFill>
                <a:effectLst>
                  <a:outerShdw blurRad="38100" dist="38100" dir="2700000" algn="tl">
                    <a:srgbClr val="000000">
                      <a:alpha val="43137"/>
                    </a:srgbClr>
                  </a:outerShdw>
                </a:effectLst>
                <a:cs typeface="Times New Roman" pitchFamily="18" charset="0"/>
              </a:rPr>
              <a:t>Trở</a:t>
            </a:r>
            <a:r>
              <a:rPr lang="en-US" sz="5400" b="1" dirty="0" smtClean="0">
                <a:solidFill>
                  <a:srgbClr val="7030A0"/>
                </a:solidFill>
                <a:effectLst>
                  <a:outerShdw blurRad="38100" dist="38100" dir="2700000" algn="tl">
                    <a:srgbClr val="000000">
                      <a:alpha val="43137"/>
                    </a:srgbClr>
                  </a:outerShdw>
                </a:effectLst>
                <a:cs typeface="Times New Roman" pitchFamily="18" charset="0"/>
              </a:rPr>
              <a:t> </a:t>
            </a:r>
            <a:r>
              <a:rPr lang="en-US" sz="5400" b="1" dirty="0" err="1" smtClean="0">
                <a:solidFill>
                  <a:srgbClr val="7030A0"/>
                </a:solidFill>
                <a:effectLst>
                  <a:outerShdw blurRad="38100" dist="38100" dir="2700000" algn="tl">
                    <a:srgbClr val="000000">
                      <a:alpha val="43137"/>
                    </a:srgbClr>
                  </a:outerShdw>
                </a:effectLst>
                <a:cs typeface="Times New Roman" pitchFamily="18" charset="0"/>
              </a:rPr>
              <a:t>Về</a:t>
            </a:r>
            <a:r>
              <a:rPr lang="en-US" sz="5400" b="1" dirty="0" smtClean="0">
                <a:solidFill>
                  <a:srgbClr val="7030A0"/>
                </a:solidFill>
                <a:effectLst>
                  <a:outerShdw blurRad="38100" dist="38100" dir="2700000" algn="tl">
                    <a:srgbClr val="000000">
                      <a:alpha val="43137"/>
                    </a:srgbClr>
                  </a:outerShdw>
                </a:effectLst>
                <a:cs typeface="Times New Roman" pitchFamily="18" charset="0"/>
              </a:rPr>
              <a:t> </a:t>
            </a:r>
            <a:r>
              <a:rPr lang="en-US" sz="5400" b="1" dirty="0" err="1" smtClean="0">
                <a:solidFill>
                  <a:srgbClr val="7030A0"/>
                </a:solidFill>
                <a:effectLst>
                  <a:outerShdw blurRad="38100" dist="38100" dir="2700000" algn="tl">
                    <a:srgbClr val="000000">
                      <a:alpha val="43137"/>
                    </a:srgbClr>
                  </a:outerShdw>
                </a:effectLst>
                <a:cs typeface="Times New Roman" pitchFamily="18" charset="0"/>
              </a:rPr>
              <a:t>Với</a:t>
            </a:r>
            <a:r>
              <a:rPr lang="en-US" sz="5400" b="1" dirty="0" smtClean="0">
                <a:solidFill>
                  <a:srgbClr val="7030A0"/>
                </a:solidFill>
                <a:effectLst>
                  <a:outerShdw blurRad="38100" dist="38100" dir="2700000" algn="tl">
                    <a:srgbClr val="000000">
                      <a:alpha val="43137"/>
                    </a:srgbClr>
                  </a:outerShdw>
                </a:effectLst>
                <a:cs typeface="Times New Roman" pitchFamily="18" charset="0"/>
              </a:rPr>
              <a:t> Cha</a:t>
            </a:r>
            <a:br>
              <a:rPr lang="en-US" sz="5400" b="1" dirty="0" smtClean="0">
                <a:solidFill>
                  <a:srgbClr val="7030A0"/>
                </a:solidFill>
                <a:effectLst>
                  <a:outerShdw blurRad="38100" dist="38100" dir="2700000" algn="tl">
                    <a:srgbClr val="000000">
                      <a:alpha val="43137"/>
                    </a:srgbClr>
                  </a:outerShdw>
                </a:effectLst>
                <a:cs typeface="Times New Roman" pitchFamily="18" charset="0"/>
              </a:rPr>
            </a:br>
            <a:r>
              <a:rPr lang="en-US" sz="5400" b="1" i="1" dirty="0" err="1" smtClean="0">
                <a:solidFill>
                  <a:srgbClr val="7030A0"/>
                </a:solidFill>
                <a:effectLst>
                  <a:outerShdw blurRad="38100" dist="38100" dir="2700000" algn="tl">
                    <a:srgbClr val="000000">
                      <a:alpha val="43137"/>
                    </a:srgbClr>
                  </a:outerShdw>
                </a:effectLst>
                <a:cs typeface="Times New Roman" pitchFamily="18" charset="0"/>
              </a:rPr>
              <a:t>Martinô</a:t>
            </a:r>
            <a:endParaRPr lang="en-US" sz="7200" b="1" i="1" dirty="0">
              <a:solidFill>
                <a:srgbClr val="7030A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600" b="1" u="sng" dirty="0" err="1">
                <a:solidFill>
                  <a:srgbClr val="FF0000"/>
                </a:solidFill>
                <a:effectLst>
                  <a:outerShdw blurRad="38100" dist="38100" dir="2700000" algn="tl">
                    <a:srgbClr val="000000">
                      <a:alpha val="43137"/>
                    </a:srgbClr>
                  </a:outerShdw>
                </a:effectLst>
                <a:cs typeface="Times New Roman" pitchFamily="18" charset="0"/>
              </a:rPr>
              <a:t>Đk</a:t>
            </a:r>
            <a:r>
              <a:rPr lang="en-US" sz="5600" b="1" u="sng" dirty="0">
                <a:solidFill>
                  <a:srgbClr val="FF0000"/>
                </a:solidFill>
                <a:effectLst>
                  <a:outerShdw blurRad="38100" dist="38100" dir="2700000" algn="tl">
                    <a:srgbClr val="000000">
                      <a:alpha val="43137"/>
                    </a:srgbClr>
                  </a:outerShdw>
                </a:effectLst>
                <a:cs typeface="Times New Roman" pitchFamily="18" charset="0"/>
              </a:rPr>
              <a:t>:</a:t>
            </a:r>
            <a:r>
              <a:rPr lang="en-US" sz="5600" b="1" dirty="0">
                <a:solidFill>
                  <a:srgbClr val="7030A0"/>
                </a:solidFill>
                <a:effectLst>
                  <a:outerShdw blurRad="38100" dist="38100" dir="2700000" algn="tl">
                    <a:srgbClr val="000000">
                      <a:alpha val="43137"/>
                    </a:srgbClr>
                  </a:outerShdw>
                </a:effectLst>
                <a:cs typeface="Times New Roman" pitchFamily="18" charset="0"/>
              </a:rPr>
              <a:t> </a:t>
            </a:r>
            <a:r>
              <a:rPr lang="en-US" sz="5600" b="1" dirty="0" smtClean="0">
                <a:solidFill>
                  <a:srgbClr val="7030A0"/>
                </a:solidFill>
                <a:effectLst>
                  <a:outerShdw blurRad="38100" dist="38100" dir="2700000" algn="tl">
                    <a:srgbClr val="000000">
                      <a:alpha val="43137"/>
                    </a:srgbClr>
                  </a:outerShdw>
                </a:effectLst>
                <a:cs typeface="Times New Roman" pitchFamily="18" charset="0"/>
              </a:rPr>
              <a:t>Con </a:t>
            </a:r>
            <a:r>
              <a:rPr lang="en-US" sz="5600" b="1" dirty="0" err="1" smtClean="0">
                <a:solidFill>
                  <a:srgbClr val="7030A0"/>
                </a:solidFill>
                <a:effectLst>
                  <a:outerShdw blurRad="38100" dist="38100" dir="2700000" algn="tl">
                    <a:srgbClr val="000000">
                      <a:alpha val="43137"/>
                    </a:srgbClr>
                  </a:outerShdw>
                </a:effectLst>
                <a:cs typeface="Times New Roman" pitchFamily="18" charset="0"/>
              </a:rPr>
              <a:t>sẽ</a:t>
            </a:r>
            <a:r>
              <a:rPr lang="en-US" sz="5600" b="1" dirty="0" smtClean="0">
                <a:solidFill>
                  <a:srgbClr val="7030A0"/>
                </a:solidFill>
                <a:effectLst>
                  <a:outerShdw blurRad="38100" dist="38100" dir="2700000" algn="tl">
                    <a:srgbClr val="000000">
                      <a:alpha val="43137"/>
                    </a:srgbClr>
                  </a:outerShdw>
                </a:effectLst>
                <a:cs typeface="Times New Roman" pitchFamily="18" charset="0"/>
              </a:rPr>
              <a:t> </a:t>
            </a:r>
            <a:r>
              <a:rPr lang="en-US" sz="5600" b="1" dirty="0" err="1" smtClean="0">
                <a:solidFill>
                  <a:srgbClr val="7030A0"/>
                </a:solidFill>
                <a:effectLst>
                  <a:outerShdw blurRad="38100" dist="38100" dir="2700000" algn="tl">
                    <a:srgbClr val="000000">
                      <a:alpha val="43137"/>
                    </a:srgbClr>
                  </a:outerShdw>
                </a:effectLst>
                <a:cs typeface="Times New Roman" pitchFamily="18" charset="0"/>
              </a:rPr>
              <a:t>hân</a:t>
            </a:r>
            <a:r>
              <a:rPr lang="en-US" sz="5600" b="1" dirty="0" smtClean="0">
                <a:solidFill>
                  <a:srgbClr val="7030A0"/>
                </a:solidFill>
                <a:effectLst>
                  <a:outerShdw blurRad="38100" dist="38100" dir="2700000" algn="tl">
                    <a:srgbClr val="000000">
                      <a:alpha val="43137"/>
                    </a:srgbClr>
                  </a:outerShdw>
                </a:effectLst>
                <a:cs typeface="Times New Roman" pitchFamily="18" charset="0"/>
              </a:rPr>
              <a:t> </a:t>
            </a:r>
            <a:r>
              <a:rPr lang="en-US" sz="5600" b="1" dirty="0" err="1" smtClean="0">
                <a:solidFill>
                  <a:srgbClr val="7030A0"/>
                </a:solidFill>
                <a:effectLst>
                  <a:outerShdw blurRad="38100" dist="38100" dir="2700000" algn="tl">
                    <a:srgbClr val="000000">
                      <a:alpha val="43137"/>
                    </a:srgbClr>
                  </a:outerShdw>
                </a:effectLst>
                <a:cs typeface="Times New Roman" pitchFamily="18" charset="0"/>
              </a:rPr>
              <a:t>hoan</a:t>
            </a:r>
            <a:r>
              <a:rPr lang="en-US" sz="5600" b="1" dirty="0" smtClean="0">
                <a:solidFill>
                  <a:srgbClr val="7030A0"/>
                </a:solidFill>
                <a:effectLst>
                  <a:outerShdw blurRad="38100" dist="38100" dir="2700000" algn="tl">
                    <a:srgbClr val="000000">
                      <a:alpha val="43137"/>
                    </a:srgbClr>
                  </a:outerShdw>
                </a:effectLst>
                <a:cs typeface="Times New Roman" pitchFamily="18" charset="0"/>
              </a:rPr>
              <a:t> </a:t>
            </a:r>
            <a:r>
              <a:rPr lang="en-US" sz="5600" b="1" dirty="0" err="1" smtClean="0">
                <a:solidFill>
                  <a:srgbClr val="7030A0"/>
                </a:solidFill>
                <a:effectLst>
                  <a:outerShdw blurRad="38100" dist="38100" dir="2700000" algn="tl">
                    <a:srgbClr val="000000">
                      <a:alpha val="43137"/>
                    </a:srgbClr>
                  </a:outerShdw>
                </a:effectLst>
                <a:cs typeface="Times New Roman" pitchFamily="18" charset="0"/>
              </a:rPr>
              <a:t>tiến</a:t>
            </a:r>
            <a:r>
              <a:rPr lang="en-US" sz="5600" b="1" dirty="0" smtClean="0">
                <a:solidFill>
                  <a:srgbClr val="7030A0"/>
                </a:solidFill>
                <a:effectLst>
                  <a:outerShdw blurRad="38100" dist="38100" dir="2700000" algn="tl">
                    <a:srgbClr val="000000">
                      <a:alpha val="43137"/>
                    </a:srgbClr>
                  </a:outerShdw>
                </a:effectLst>
                <a:cs typeface="Times New Roman" pitchFamily="18" charset="0"/>
              </a:rPr>
              <a:t> </a:t>
            </a:r>
            <a:r>
              <a:rPr lang="en-US" sz="5600" b="1" dirty="0" err="1" smtClean="0">
                <a:solidFill>
                  <a:srgbClr val="7030A0"/>
                </a:solidFill>
                <a:effectLst>
                  <a:outerShdw blurRad="38100" dist="38100" dir="2700000" algn="tl">
                    <a:srgbClr val="000000">
                      <a:alpha val="43137"/>
                    </a:srgbClr>
                  </a:outerShdw>
                </a:effectLst>
                <a:cs typeface="Times New Roman" pitchFamily="18" charset="0"/>
              </a:rPr>
              <a:t>vào</a:t>
            </a:r>
            <a:r>
              <a:rPr lang="en-US" sz="5600" b="1" dirty="0" smtClean="0">
                <a:solidFill>
                  <a:srgbClr val="7030A0"/>
                </a:solidFill>
                <a:effectLst>
                  <a:outerShdw blurRad="38100" dist="38100" dir="2700000" algn="tl">
                    <a:srgbClr val="000000">
                      <a:alpha val="43137"/>
                    </a:srgbClr>
                  </a:outerShdw>
                </a:effectLst>
                <a:cs typeface="Times New Roman" pitchFamily="18" charset="0"/>
              </a:rPr>
              <a:t> </a:t>
            </a:r>
            <a:r>
              <a:rPr lang="en-US" sz="5600" b="1" dirty="0" err="1" smtClean="0">
                <a:solidFill>
                  <a:srgbClr val="7030A0"/>
                </a:solidFill>
                <a:effectLst>
                  <a:outerShdw blurRad="38100" dist="38100" dir="2700000" algn="tl">
                    <a:srgbClr val="000000">
                      <a:alpha val="43137"/>
                    </a:srgbClr>
                  </a:outerShdw>
                </a:effectLst>
                <a:cs typeface="Times New Roman" pitchFamily="18" charset="0"/>
              </a:rPr>
              <a:t>cung</a:t>
            </a:r>
            <a:r>
              <a:rPr lang="en-US" sz="5600" b="1" dirty="0" smtClean="0">
                <a:solidFill>
                  <a:srgbClr val="7030A0"/>
                </a:solidFill>
                <a:effectLst>
                  <a:outerShdw blurRad="38100" dist="38100" dir="2700000" algn="tl">
                    <a:srgbClr val="000000">
                      <a:alpha val="43137"/>
                    </a:srgbClr>
                  </a:outerShdw>
                </a:effectLst>
                <a:cs typeface="Times New Roman" pitchFamily="18" charset="0"/>
              </a:rPr>
              <a:t> </a:t>
            </a:r>
            <a:r>
              <a:rPr lang="en-US" sz="5600" b="1" dirty="0" err="1" smtClean="0">
                <a:solidFill>
                  <a:srgbClr val="7030A0"/>
                </a:solidFill>
                <a:effectLst>
                  <a:outerShdw blurRad="38100" dist="38100" dir="2700000" algn="tl">
                    <a:srgbClr val="000000">
                      <a:alpha val="43137"/>
                    </a:srgbClr>
                  </a:outerShdw>
                </a:effectLst>
                <a:cs typeface="Times New Roman" pitchFamily="18" charset="0"/>
              </a:rPr>
              <a:t>Thánh</a:t>
            </a:r>
            <a:r>
              <a:rPr lang="en-US" sz="5600" b="1" dirty="0" smtClean="0">
                <a:solidFill>
                  <a:srgbClr val="7030A0"/>
                </a:solidFill>
                <a:effectLst>
                  <a:outerShdw blurRad="38100" dist="38100" dir="2700000" algn="tl">
                    <a:srgbClr val="000000">
                      <a:alpha val="43137"/>
                    </a:srgbClr>
                  </a:outerShdw>
                </a:effectLst>
                <a:cs typeface="Times New Roman" pitchFamily="18" charset="0"/>
              </a:rPr>
              <a:t>. </a:t>
            </a:r>
            <a:r>
              <a:rPr lang="en-US" sz="5600" b="1" dirty="0" err="1" smtClean="0">
                <a:solidFill>
                  <a:srgbClr val="7030A0"/>
                </a:solidFill>
                <a:effectLst>
                  <a:outerShdw blurRad="38100" dist="38100" dir="2700000" algn="tl">
                    <a:srgbClr val="000000">
                      <a:alpha val="43137"/>
                    </a:srgbClr>
                  </a:outerShdw>
                </a:effectLst>
                <a:cs typeface="Times New Roman" pitchFamily="18" charset="0"/>
              </a:rPr>
              <a:t>Tới</a:t>
            </a:r>
            <a:r>
              <a:rPr lang="en-US" sz="5600" b="1" dirty="0" smtClean="0">
                <a:solidFill>
                  <a:srgbClr val="7030A0"/>
                </a:solidFill>
                <a:effectLst>
                  <a:outerShdw blurRad="38100" dist="38100" dir="2700000" algn="tl">
                    <a:srgbClr val="000000">
                      <a:alpha val="43137"/>
                    </a:srgbClr>
                  </a:outerShdw>
                </a:effectLst>
                <a:cs typeface="Times New Roman" pitchFamily="18" charset="0"/>
              </a:rPr>
              <a:t> </a:t>
            </a:r>
            <a:r>
              <a:rPr lang="en-US" sz="5600" b="1" dirty="0" err="1" smtClean="0">
                <a:solidFill>
                  <a:srgbClr val="7030A0"/>
                </a:solidFill>
                <a:effectLst>
                  <a:outerShdw blurRad="38100" dist="38100" dir="2700000" algn="tl">
                    <a:srgbClr val="000000">
                      <a:alpha val="43137"/>
                    </a:srgbClr>
                  </a:outerShdw>
                </a:effectLst>
                <a:cs typeface="Times New Roman" pitchFamily="18" charset="0"/>
              </a:rPr>
              <a:t>gần</a:t>
            </a:r>
            <a:r>
              <a:rPr lang="en-US" sz="5600" b="1" dirty="0" smtClean="0">
                <a:solidFill>
                  <a:srgbClr val="7030A0"/>
                </a:solidFill>
                <a:effectLst>
                  <a:outerShdw blurRad="38100" dist="38100" dir="2700000" algn="tl">
                    <a:srgbClr val="000000">
                      <a:alpha val="43137"/>
                    </a:srgbClr>
                  </a:outerShdw>
                </a:effectLst>
                <a:cs typeface="Times New Roman" pitchFamily="18" charset="0"/>
              </a:rPr>
              <a:t> </a:t>
            </a:r>
            <a:r>
              <a:rPr lang="en-US" sz="5600" b="1" dirty="0" err="1" smtClean="0">
                <a:solidFill>
                  <a:srgbClr val="7030A0"/>
                </a:solidFill>
                <a:effectLst>
                  <a:outerShdw blurRad="38100" dist="38100" dir="2700000" algn="tl">
                    <a:srgbClr val="000000">
                      <a:alpha val="43137"/>
                    </a:srgbClr>
                  </a:outerShdw>
                </a:effectLst>
                <a:cs typeface="Times New Roman" pitchFamily="18" charset="0"/>
              </a:rPr>
              <a:t>Chúa</a:t>
            </a:r>
            <a:r>
              <a:rPr lang="en-US" sz="5600" b="1" dirty="0" smtClean="0">
                <a:solidFill>
                  <a:srgbClr val="7030A0"/>
                </a:solidFill>
                <a:effectLst>
                  <a:outerShdw blurRad="38100" dist="38100" dir="2700000" algn="tl">
                    <a:srgbClr val="000000">
                      <a:alpha val="43137"/>
                    </a:srgbClr>
                  </a:outerShdw>
                </a:effectLst>
                <a:cs typeface="Times New Roman" pitchFamily="18" charset="0"/>
              </a:rPr>
              <a:t> </a:t>
            </a:r>
            <a:r>
              <a:rPr lang="en-US" sz="5600" b="1" dirty="0" err="1" smtClean="0">
                <a:solidFill>
                  <a:srgbClr val="7030A0"/>
                </a:solidFill>
                <a:effectLst>
                  <a:outerShdw blurRad="38100" dist="38100" dir="2700000" algn="tl">
                    <a:srgbClr val="000000">
                      <a:alpha val="43137"/>
                    </a:srgbClr>
                  </a:outerShdw>
                </a:effectLst>
                <a:cs typeface="Times New Roman" pitchFamily="18" charset="0"/>
              </a:rPr>
              <a:t>Trời</a:t>
            </a:r>
            <a:r>
              <a:rPr lang="en-US" sz="5600" b="1" dirty="0" smtClean="0">
                <a:solidFill>
                  <a:srgbClr val="7030A0"/>
                </a:solidFill>
                <a:effectLst>
                  <a:outerShdw blurRad="38100" dist="38100" dir="2700000" algn="tl">
                    <a:srgbClr val="000000">
                      <a:alpha val="43137"/>
                    </a:srgbClr>
                  </a:outerShdw>
                </a:effectLst>
                <a:cs typeface="Times New Roman" pitchFamily="18" charset="0"/>
              </a:rPr>
              <a:t>, </a:t>
            </a:r>
            <a:r>
              <a:rPr lang="en-US" sz="5600" b="1" dirty="0" err="1" smtClean="0">
                <a:solidFill>
                  <a:srgbClr val="7030A0"/>
                </a:solidFill>
                <a:effectLst>
                  <a:outerShdw blurRad="38100" dist="38100" dir="2700000" algn="tl">
                    <a:srgbClr val="000000">
                      <a:alpha val="43137"/>
                    </a:srgbClr>
                  </a:outerShdw>
                </a:effectLst>
                <a:cs typeface="Times New Roman" pitchFamily="18" charset="0"/>
              </a:rPr>
              <a:t>tuổi</a:t>
            </a:r>
            <a:r>
              <a:rPr lang="en-US" sz="5600" b="1" dirty="0" smtClean="0">
                <a:solidFill>
                  <a:srgbClr val="7030A0"/>
                </a:solidFill>
                <a:effectLst>
                  <a:outerShdw blurRad="38100" dist="38100" dir="2700000" algn="tl">
                    <a:srgbClr val="000000">
                      <a:alpha val="43137"/>
                    </a:srgbClr>
                  </a:outerShdw>
                </a:effectLst>
                <a:cs typeface="Times New Roman" pitchFamily="18" charset="0"/>
              </a:rPr>
              <a:t> </a:t>
            </a:r>
            <a:r>
              <a:rPr lang="en-US" sz="5600" b="1" dirty="0" err="1" smtClean="0">
                <a:solidFill>
                  <a:srgbClr val="7030A0"/>
                </a:solidFill>
                <a:effectLst>
                  <a:outerShdw blurRad="38100" dist="38100" dir="2700000" algn="tl">
                    <a:srgbClr val="000000">
                      <a:alpha val="43137"/>
                    </a:srgbClr>
                  </a:outerShdw>
                </a:effectLst>
                <a:cs typeface="Times New Roman" pitchFamily="18" charset="0"/>
              </a:rPr>
              <a:t>thanh</a:t>
            </a:r>
            <a:r>
              <a:rPr lang="en-US" sz="5600" b="1" dirty="0" smtClean="0">
                <a:solidFill>
                  <a:srgbClr val="7030A0"/>
                </a:solidFill>
                <a:effectLst>
                  <a:outerShdw blurRad="38100" dist="38100" dir="2700000" algn="tl">
                    <a:srgbClr val="000000">
                      <a:alpha val="43137"/>
                    </a:srgbClr>
                  </a:outerShdw>
                </a:effectLst>
                <a:cs typeface="Times New Roman" pitchFamily="18" charset="0"/>
              </a:rPr>
              <a:t> </a:t>
            </a:r>
            <a:r>
              <a:rPr lang="en-US" sz="5600" b="1" dirty="0" err="1" smtClean="0">
                <a:solidFill>
                  <a:srgbClr val="7030A0"/>
                </a:solidFill>
                <a:effectLst>
                  <a:outerShdw blurRad="38100" dist="38100" dir="2700000" algn="tl">
                    <a:srgbClr val="000000">
                      <a:alpha val="43137"/>
                    </a:srgbClr>
                  </a:outerShdw>
                </a:effectLst>
                <a:cs typeface="Times New Roman" pitchFamily="18" charset="0"/>
              </a:rPr>
              <a:t>xuân</a:t>
            </a:r>
            <a:r>
              <a:rPr lang="en-US" sz="5600" b="1" dirty="0" smtClean="0">
                <a:solidFill>
                  <a:srgbClr val="7030A0"/>
                </a:solidFill>
                <a:effectLst>
                  <a:outerShdw blurRad="38100" dist="38100" dir="2700000" algn="tl">
                    <a:srgbClr val="000000">
                      <a:alpha val="43137"/>
                    </a:srgbClr>
                  </a:outerShdw>
                </a:effectLst>
                <a:cs typeface="Times New Roman" pitchFamily="18" charset="0"/>
              </a:rPr>
              <a:t> reo </a:t>
            </a:r>
            <a:r>
              <a:rPr lang="en-US" sz="5600" b="1" dirty="0" err="1" smtClean="0">
                <a:solidFill>
                  <a:srgbClr val="7030A0"/>
                </a:solidFill>
                <a:effectLst>
                  <a:outerShdw blurRad="38100" dist="38100" dir="2700000" algn="tl">
                    <a:srgbClr val="000000">
                      <a:alpha val="43137"/>
                    </a:srgbClr>
                  </a:outerShdw>
                </a:effectLst>
                <a:cs typeface="Times New Roman" pitchFamily="18" charset="0"/>
              </a:rPr>
              <a:t>vang</a:t>
            </a:r>
            <a:r>
              <a:rPr lang="en-US" sz="5600" b="1" dirty="0" smtClean="0">
                <a:solidFill>
                  <a:srgbClr val="7030A0"/>
                </a:solidFill>
                <a:effectLst>
                  <a:outerShdw blurRad="38100" dist="38100" dir="2700000" algn="tl">
                    <a:srgbClr val="000000">
                      <a:alpha val="43137"/>
                    </a:srgbClr>
                  </a:outerShdw>
                </a:effectLst>
                <a:cs typeface="Times New Roman" pitchFamily="18" charset="0"/>
              </a:rPr>
              <a:t> </a:t>
            </a:r>
            <a:r>
              <a:rPr lang="en-US" sz="5600" b="1" dirty="0" err="1" smtClean="0">
                <a:solidFill>
                  <a:srgbClr val="7030A0"/>
                </a:solidFill>
                <a:effectLst>
                  <a:outerShdw blurRad="38100" dist="38100" dir="2700000" algn="tl">
                    <a:srgbClr val="000000">
                      <a:alpha val="43137"/>
                    </a:srgbClr>
                  </a:outerShdw>
                </a:effectLst>
                <a:cs typeface="Times New Roman" pitchFamily="18" charset="0"/>
              </a:rPr>
              <a:t>khúc</a:t>
            </a:r>
            <a:r>
              <a:rPr lang="en-US" sz="5600" b="1" dirty="0" smtClean="0">
                <a:solidFill>
                  <a:srgbClr val="7030A0"/>
                </a:solidFill>
                <a:effectLst>
                  <a:outerShdw blurRad="38100" dist="38100" dir="2700000" algn="tl">
                    <a:srgbClr val="000000">
                      <a:alpha val="43137"/>
                    </a:srgbClr>
                  </a:outerShdw>
                </a:effectLst>
                <a:cs typeface="Times New Roman" pitchFamily="18" charset="0"/>
              </a:rPr>
              <a:t> </a:t>
            </a:r>
            <a:r>
              <a:rPr lang="en-US" sz="5600" b="1" dirty="0" err="1" smtClean="0">
                <a:solidFill>
                  <a:srgbClr val="7030A0"/>
                </a:solidFill>
                <a:effectLst>
                  <a:outerShdw blurRad="38100" dist="38100" dir="2700000" algn="tl">
                    <a:srgbClr val="000000">
                      <a:alpha val="43137"/>
                    </a:srgbClr>
                  </a:outerShdw>
                </a:effectLst>
                <a:cs typeface="Times New Roman" pitchFamily="18" charset="0"/>
              </a:rPr>
              <a:t>nhạc</a:t>
            </a:r>
            <a:r>
              <a:rPr lang="en-US" sz="5600" b="1" dirty="0" smtClean="0">
                <a:solidFill>
                  <a:srgbClr val="7030A0"/>
                </a:solidFill>
                <a:effectLst>
                  <a:outerShdw blurRad="38100" dist="38100" dir="2700000" algn="tl">
                    <a:srgbClr val="000000">
                      <a:alpha val="43137"/>
                    </a:srgbClr>
                  </a:outerShdw>
                </a:effectLst>
                <a:cs typeface="Times New Roman" pitchFamily="18" charset="0"/>
              </a:rPr>
              <a:t> </a:t>
            </a:r>
            <a:r>
              <a:rPr lang="en-US" sz="5600" b="1" dirty="0" err="1" smtClean="0">
                <a:solidFill>
                  <a:srgbClr val="7030A0"/>
                </a:solidFill>
                <a:effectLst>
                  <a:outerShdw blurRad="38100" dist="38100" dir="2700000" algn="tl">
                    <a:srgbClr val="000000">
                      <a:alpha val="43137"/>
                    </a:srgbClr>
                  </a:outerShdw>
                </a:effectLst>
                <a:cs typeface="Times New Roman" pitchFamily="18" charset="0"/>
              </a:rPr>
              <a:t>êm</a:t>
            </a:r>
            <a:r>
              <a:rPr lang="en-US" sz="5600" b="1" dirty="0" smtClean="0">
                <a:solidFill>
                  <a:srgbClr val="7030A0"/>
                </a:solidFill>
                <a:effectLst>
                  <a:outerShdw blurRad="38100" dist="38100" dir="2700000" algn="tl">
                    <a:srgbClr val="000000">
                      <a:alpha val="43137"/>
                    </a:srgbClr>
                  </a:outerShdw>
                </a:effectLst>
                <a:cs typeface="Times New Roman" pitchFamily="18" charset="0"/>
              </a:rPr>
              <a:t> </a:t>
            </a:r>
            <a:r>
              <a:rPr lang="en-US" sz="5600" b="1" dirty="0" err="1" smtClean="0">
                <a:solidFill>
                  <a:srgbClr val="7030A0"/>
                </a:solidFill>
                <a:effectLst>
                  <a:outerShdw blurRad="38100" dist="38100" dir="2700000" algn="tl">
                    <a:srgbClr val="000000">
                      <a:alpha val="43137"/>
                    </a:srgbClr>
                  </a:outerShdw>
                </a:effectLst>
                <a:cs typeface="Times New Roman" pitchFamily="18" charset="0"/>
              </a:rPr>
              <a:t>ái</a:t>
            </a:r>
            <a:r>
              <a:rPr lang="en-US" sz="5600" b="1" dirty="0" smtClean="0">
                <a:solidFill>
                  <a:srgbClr val="7030A0"/>
                </a:solidFill>
                <a:effectLst>
                  <a:outerShdw blurRad="38100" dist="38100" dir="2700000" algn="tl">
                    <a:srgbClr val="000000">
                      <a:alpha val="43137"/>
                    </a:srgbClr>
                  </a:outerShdw>
                </a:effectLst>
                <a:cs typeface="Times New Roman" pitchFamily="18" charset="0"/>
              </a:rPr>
              <a:t> </a:t>
            </a:r>
            <a:r>
              <a:rPr lang="en-US" sz="5600" b="1" dirty="0" err="1" smtClean="0">
                <a:solidFill>
                  <a:srgbClr val="7030A0"/>
                </a:solidFill>
                <a:effectLst>
                  <a:outerShdw blurRad="38100" dist="38100" dir="2700000" algn="tl">
                    <a:srgbClr val="000000">
                      <a:alpha val="43137"/>
                    </a:srgbClr>
                  </a:outerShdw>
                </a:effectLst>
                <a:cs typeface="Times New Roman" pitchFamily="18" charset="0"/>
              </a:rPr>
              <a:t>vương</a:t>
            </a:r>
            <a:r>
              <a:rPr lang="en-US" sz="5600" b="1" dirty="0" smtClean="0">
                <a:solidFill>
                  <a:srgbClr val="7030A0"/>
                </a:solidFill>
                <a:effectLst>
                  <a:outerShdw blurRad="38100" dist="38100" dir="2700000" algn="tl">
                    <a:srgbClr val="000000">
                      <a:alpha val="43137"/>
                    </a:srgbClr>
                  </a:outerShdw>
                </a:effectLst>
                <a:cs typeface="Times New Roman" pitchFamily="18" charset="0"/>
              </a:rPr>
              <a:t> </a:t>
            </a:r>
            <a:r>
              <a:rPr lang="en-US" sz="5600" b="1" dirty="0" err="1" smtClean="0">
                <a:solidFill>
                  <a:srgbClr val="7030A0"/>
                </a:solidFill>
                <a:effectLst>
                  <a:outerShdw blurRad="38100" dist="38100" dir="2700000" algn="tl">
                    <a:srgbClr val="000000">
                      <a:alpha val="43137"/>
                    </a:srgbClr>
                  </a:outerShdw>
                </a:effectLst>
                <a:cs typeface="Times New Roman" pitchFamily="18" charset="0"/>
              </a:rPr>
              <a:t>ánh</a:t>
            </a:r>
            <a:r>
              <a:rPr lang="en-US" sz="5600" b="1" dirty="0" smtClean="0">
                <a:solidFill>
                  <a:srgbClr val="7030A0"/>
                </a:solidFill>
                <a:effectLst>
                  <a:outerShdw blurRad="38100" dist="38100" dir="2700000" algn="tl">
                    <a:srgbClr val="000000">
                      <a:alpha val="43137"/>
                    </a:srgbClr>
                  </a:outerShdw>
                </a:effectLst>
                <a:cs typeface="Times New Roman" pitchFamily="18" charset="0"/>
              </a:rPr>
              <a:t> </a:t>
            </a:r>
            <a:r>
              <a:rPr lang="en-US" sz="5600" b="1" dirty="0" err="1" smtClean="0">
                <a:solidFill>
                  <a:srgbClr val="7030A0"/>
                </a:solidFill>
                <a:effectLst>
                  <a:outerShdw blurRad="38100" dist="38100" dir="2700000" algn="tl">
                    <a:srgbClr val="000000">
                      <a:alpha val="43137"/>
                    </a:srgbClr>
                  </a:outerShdw>
                </a:effectLst>
                <a:cs typeface="Times New Roman" pitchFamily="18" charset="0"/>
              </a:rPr>
              <a:t>sáng</a:t>
            </a:r>
            <a:r>
              <a:rPr lang="en-US" sz="5600" b="1" dirty="0" smtClean="0">
                <a:solidFill>
                  <a:srgbClr val="7030A0"/>
                </a:solidFill>
                <a:effectLst>
                  <a:outerShdw blurRad="38100" dist="38100" dir="2700000" algn="tl">
                    <a:srgbClr val="000000">
                      <a:alpha val="43137"/>
                    </a:srgbClr>
                  </a:outerShdw>
                </a:effectLst>
                <a:cs typeface="Times New Roman" pitchFamily="18" charset="0"/>
              </a:rPr>
              <a:t> </a:t>
            </a:r>
            <a:r>
              <a:rPr lang="en-US" sz="5600" b="1" dirty="0" err="1" smtClean="0">
                <a:solidFill>
                  <a:srgbClr val="7030A0"/>
                </a:solidFill>
                <a:effectLst>
                  <a:outerShdw blurRad="38100" dist="38100" dir="2700000" algn="tl">
                    <a:srgbClr val="000000">
                      <a:alpha val="43137"/>
                    </a:srgbClr>
                  </a:outerShdw>
                </a:effectLst>
                <a:cs typeface="Times New Roman" pitchFamily="18" charset="0"/>
              </a:rPr>
              <a:t>nơi</a:t>
            </a:r>
            <a:r>
              <a:rPr lang="en-US" sz="5600" b="1" dirty="0" smtClean="0">
                <a:solidFill>
                  <a:srgbClr val="7030A0"/>
                </a:solidFill>
                <a:effectLst>
                  <a:outerShdw blurRad="38100" dist="38100" dir="2700000" algn="tl">
                    <a:srgbClr val="000000">
                      <a:alpha val="43137"/>
                    </a:srgbClr>
                  </a:outerShdw>
                </a:effectLst>
                <a:cs typeface="Times New Roman" pitchFamily="18" charset="0"/>
              </a:rPr>
              <a:t> </a:t>
            </a:r>
            <a:r>
              <a:rPr lang="en-US" sz="5600" b="1" dirty="0" err="1" smtClean="0">
                <a:solidFill>
                  <a:srgbClr val="7030A0"/>
                </a:solidFill>
                <a:effectLst>
                  <a:outerShdw blurRad="38100" dist="38100" dir="2700000" algn="tl">
                    <a:srgbClr val="000000">
                      <a:alpha val="43137"/>
                    </a:srgbClr>
                  </a:outerShdw>
                </a:effectLst>
                <a:cs typeface="Times New Roman" pitchFamily="18" charset="0"/>
              </a:rPr>
              <a:t>nơi</a:t>
            </a:r>
            <a:r>
              <a:rPr lang="en-US" sz="5600" b="1" dirty="0" smtClean="0">
                <a:solidFill>
                  <a:srgbClr val="7030A0"/>
                </a:solidFill>
                <a:effectLst>
                  <a:outerShdw blurRad="38100" dist="38100" dir="2700000" algn="tl">
                    <a:srgbClr val="000000">
                      <a:alpha val="43137"/>
                    </a:srgbClr>
                  </a:outerShdw>
                </a:effectLst>
                <a:cs typeface="Times New Roman" pitchFamily="18" charset="0"/>
              </a:rPr>
              <a:t>.</a:t>
            </a:r>
            <a:endParaRPr lang="vi-VN" sz="56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76653398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lnSpc>
                <a:spcPct val="110000"/>
              </a:lnSpc>
            </a:pPr>
            <a:r>
              <a:rPr lang="en-US" sz="5000" b="1" u="sng" dirty="0" err="1" smtClean="0">
                <a:solidFill>
                  <a:srgbClr val="FF0000"/>
                </a:solidFill>
                <a:effectLst>
                  <a:outerShdw blurRad="38100" dist="38100" dir="2700000" algn="tl">
                    <a:srgbClr val="000000">
                      <a:alpha val="43137"/>
                    </a:srgbClr>
                  </a:outerShdw>
                </a:effectLst>
                <a:cs typeface="Times New Roman" pitchFamily="18" charset="0"/>
              </a:rPr>
              <a:t>Đk</a:t>
            </a:r>
            <a:r>
              <a:rPr lang="en-US" sz="5000" b="1" u="sng" dirty="0" smtClean="0">
                <a:solidFill>
                  <a:srgbClr val="FF0000"/>
                </a:solidFill>
                <a:effectLst>
                  <a:outerShdw blurRad="38100" dist="38100" dir="2700000" algn="tl">
                    <a:srgbClr val="000000">
                      <a:alpha val="43137"/>
                    </a:srgbClr>
                  </a:outerShdw>
                </a:effectLst>
                <a:cs typeface="Times New Roman" pitchFamily="18" charset="0"/>
              </a:rPr>
              <a:t>:</a:t>
            </a:r>
            <a:r>
              <a:rPr lang="en-US" sz="5000" b="1" dirty="0" smtClean="0">
                <a:solidFill>
                  <a:srgbClr val="7030A0"/>
                </a:solidFill>
                <a:effectLst>
                  <a:outerShdw blurRad="38100" dist="38100" dir="2700000" algn="tl">
                    <a:srgbClr val="000000">
                      <a:alpha val="43137"/>
                    </a:srgbClr>
                  </a:outerShdw>
                </a:effectLst>
                <a:cs typeface="Times New Roman" pitchFamily="18" charset="0"/>
              </a:rPr>
              <a:t> </a:t>
            </a:r>
            <a:r>
              <a:rPr lang="en-US" sz="5000" b="1" dirty="0" smtClean="0">
                <a:solidFill>
                  <a:srgbClr val="7030A0"/>
                </a:solidFill>
                <a:effectLst>
                  <a:outerShdw blurRad="38100" dist="38100" dir="2700000" algn="tl">
                    <a:srgbClr val="000000">
                      <a:alpha val="43137"/>
                    </a:srgbClr>
                  </a:outerShdw>
                </a:effectLst>
              </a:rPr>
              <a:t>Tin </a:t>
            </a:r>
            <a:r>
              <a:rPr lang="en-US" sz="5000" b="1" dirty="0" err="1" smtClean="0">
                <a:solidFill>
                  <a:srgbClr val="7030A0"/>
                </a:solidFill>
                <a:effectLst>
                  <a:outerShdw blurRad="38100" dist="38100" dir="2700000" algn="tl">
                    <a:srgbClr val="000000">
                      <a:alpha val="43137"/>
                    </a:srgbClr>
                  </a:outerShdw>
                </a:effectLst>
              </a:rPr>
              <a:t>lòng</a:t>
            </a:r>
            <a:r>
              <a:rPr lang="en-US" sz="5000" b="1" dirty="0" smtClean="0">
                <a:solidFill>
                  <a:srgbClr val="7030A0"/>
                </a:solidFill>
                <a:effectLst>
                  <a:outerShdw blurRad="38100" dist="38100" dir="2700000" algn="tl">
                    <a:srgbClr val="000000">
                      <a:alpha val="43137"/>
                    </a:srgbClr>
                  </a:outerShdw>
                </a:effectLst>
              </a:rPr>
              <a:t> Cha </a:t>
            </a:r>
            <a:r>
              <a:rPr lang="en-US" sz="5000" b="1" dirty="0" err="1" smtClean="0">
                <a:solidFill>
                  <a:srgbClr val="7030A0"/>
                </a:solidFill>
                <a:effectLst>
                  <a:outerShdw blurRad="38100" dist="38100" dir="2700000" algn="tl">
                    <a:srgbClr val="000000">
                      <a:alpha val="43137"/>
                    </a:srgbClr>
                  </a:outerShdw>
                </a:effectLst>
              </a:rPr>
              <a:t>bao</a:t>
            </a:r>
            <a:r>
              <a:rPr lang="en-US" sz="5000" b="1" dirty="0" smtClean="0">
                <a:solidFill>
                  <a:srgbClr val="7030A0"/>
                </a:solidFill>
                <a:effectLst>
                  <a:outerShdw blurRad="38100" dist="38100" dir="2700000" algn="tl">
                    <a:srgbClr val="000000">
                      <a:alpha val="43137"/>
                    </a:srgbClr>
                  </a:outerShdw>
                </a:effectLst>
              </a:rPr>
              <a:t> dung </a:t>
            </a:r>
            <a:r>
              <a:rPr lang="en-US" sz="5000" b="1" dirty="0" err="1" smtClean="0">
                <a:solidFill>
                  <a:srgbClr val="7030A0"/>
                </a:solidFill>
                <a:effectLst>
                  <a:outerShdw blurRad="38100" dist="38100" dir="2700000" algn="tl">
                    <a:srgbClr val="000000">
                      <a:alpha val="43137"/>
                    </a:srgbClr>
                  </a:outerShdw>
                </a:effectLst>
              </a:rPr>
              <a:t>như</a:t>
            </a:r>
            <a:r>
              <a:rPr lang="en-US" sz="5000" b="1" dirty="0" smtClean="0">
                <a:solidFill>
                  <a:srgbClr val="7030A0"/>
                </a:solidFill>
                <a:effectLst>
                  <a:outerShdw blurRad="38100" dist="38100" dir="2700000" algn="tl">
                    <a:srgbClr val="000000">
                      <a:alpha val="43137"/>
                    </a:srgbClr>
                  </a:outerShdw>
                </a:effectLst>
              </a:rPr>
              <a:t> </a:t>
            </a:r>
            <a:r>
              <a:rPr lang="en-US" sz="5000" b="1" dirty="0" err="1" smtClean="0">
                <a:solidFill>
                  <a:srgbClr val="7030A0"/>
                </a:solidFill>
                <a:effectLst>
                  <a:outerShdw blurRad="38100" dist="38100" dir="2700000" algn="tl">
                    <a:srgbClr val="000000">
                      <a:alpha val="43137"/>
                    </a:srgbClr>
                  </a:outerShdw>
                </a:effectLst>
              </a:rPr>
              <a:t>khung</a:t>
            </a:r>
            <a:r>
              <a:rPr lang="en-US" sz="5000" b="1" dirty="0" smtClean="0">
                <a:solidFill>
                  <a:srgbClr val="7030A0"/>
                </a:solidFill>
                <a:effectLst>
                  <a:outerShdw blurRad="38100" dist="38100" dir="2700000" algn="tl">
                    <a:srgbClr val="000000">
                      <a:alpha val="43137"/>
                    </a:srgbClr>
                  </a:outerShdw>
                </a:effectLst>
              </a:rPr>
              <a:t> </a:t>
            </a:r>
            <a:r>
              <a:rPr lang="en-US" sz="5000" b="1" dirty="0" err="1" smtClean="0">
                <a:solidFill>
                  <a:srgbClr val="7030A0"/>
                </a:solidFill>
                <a:effectLst>
                  <a:outerShdw blurRad="38100" dist="38100" dir="2700000" algn="tl">
                    <a:srgbClr val="000000">
                      <a:alpha val="43137"/>
                    </a:srgbClr>
                  </a:outerShdw>
                </a:effectLst>
              </a:rPr>
              <a:t>trời</a:t>
            </a:r>
            <a:r>
              <a:rPr lang="en-US" sz="5000" b="1" dirty="0" smtClean="0">
                <a:solidFill>
                  <a:srgbClr val="7030A0"/>
                </a:solidFill>
                <a:effectLst>
                  <a:outerShdw blurRad="38100" dist="38100" dir="2700000" algn="tl">
                    <a:srgbClr val="000000">
                      <a:alpha val="43137"/>
                    </a:srgbClr>
                  </a:outerShdw>
                </a:effectLst>
              </a:rPr>
              <a:t> </a:t>
            </a:r>
            <a:r>
              <a:rPr lang="en-US" sz="5000" b="1" dirty="0" err="1" smtClean="0">
                <a:solidFill>
                  <a:srgbClr val="7030A0"/>
                </a:solidFill>
                <a:effectLst>
                  <a:outerShdw blurRad="38100" dist="38100" dir="2700000" algn="tl">
                    <a:srgbClr val="000000">
                      <a:alpha val="43137"/>
                    </a:srgbClr>
                  </a:outerShdw>
                </a:effectLst>
              </a:rPr>
              <a:t>bát</a:t>
            </a:r>
            <a:r>
              <a:rPr lang="en-US" sz="5000" b="1" dirty="0" smtClean="0">
                <a:solidFill>
                  <a:srgbClr val="7030A0"/>
                </a:solidFill>
                <a:effectLst>
                  <a:outerShdw blurRad="38100" dist="38100" dir="2700000" algn="tl">
                    <a:srgbClr val="000000">
                      <a:alpha val="43137"/>
                    </a:srgbClr>
                  </a:outerShdw>
                </a:effectLst>
              </a:rPr>
              <a:t> </a:t>
            </a:r>
            <a:r>
              <a:rPr lang="en-US" sz="5000" b="1" dirty="0" err="1" smtClean="0">
                <a:solidFill>
                  <a:srgbClr val="7030A0"/>
                </a:solidFill>
                <a:effectLst>
                  <a:outerShdw blurRad="38100" dist="38100" dir="2700000" algn="tl">
                    <a:srgbClr val="000000">
                      <a:alpha val="43137"/>
                    </a:srgbClr>
                  </a:outerShdw>
                </a:effectLst>
              </a:rPr>
              <a:t>ngát</a:t>
            </a:r>
            <a:r>
              <a:rPr lang="en-US" sz="5000" b="1" dirty="0" smtClean="0">
                <a:solidFill>
                  <a:srgbClr val="7030A0"/>
                </a:solidFill>
                <a:effectLst>
                  <a:outerShdw blurRad="38100" dist="38100" dir="2700000" algn="tl">
                    <a:srgbClr val="000000">
                      <a:alpha val="43137"/>
                    </a:srgbClr>
                  </a:outerShdw>
                </a:effectLst>
              </a:rPr>
              <a:t>, con </a:t>
            </a:r>
            <a:r>
              <a:rPr lang="en-US" sz="5000" b="1" dirty="0" err="1" smtClean="0">
                <a:solidFill>
                  <a:srgbClr val="7030A0"/>
                </a:solidFill>
                <a:effectLst>
                  <a:outerShdw blurRad="38100" dist="38100" dir="2700000" algn="tl">
                    <a:srgbClr val="000000">
                      <a:alpha val="43137"/>
                    </a:srgbClr>
                  </a:outerShdw>
                </a:effectLst>
              </a:rPr>
              <a:t>ước</a:t>
            </a:r>
            <a:r>
              <a:rPr lang="en-US" sz="5000" b="1" dirty="0" smtClean="0">
                <a:solidFill>
                  <a:srgbClr val="7030A0"/>
                </a:solidFill>
                <a:effectLst>
                  <a:outerShdw blurRad="38100" dist="38100" dir="2700000" algn="tl">
                    <a:srgbClr val="000000">
                      <a:alpha val="43137"/>
                    </a:srgbClr>
                  </a:outerShdw>
                </a:effectLst>
              </a:rPr>
              <a:t> </a:t>
            </a:r>
            <a:r>
              <a:rPr lang="en-US" sz="5000" b="1" dirty="0" err="1" smtClean="0">
                <a:solidFill>
                  <a:srgbClr val="7030A0"/>
                </a:solidFill>
                <a:effectLst>
                  <a:outerShdw blurRad="38100" dist="38100" dir="2700000" algn="tl">
                    <a:srgbClr val="000000">
                      <a:alpha val="43137"/>
                    </a:srgbClr>
                  </a:outerShdw>
                </a:effectLst>
              </a:rPr>
              <a:t>mơ</a:t>
            </a:r>
            <a:r>
              <a:rPr lang="en-US" sz="5000" b="1" dirty="0" smtClean="0">
                <a:solidFill>
                  <a:srgbClr val="7030A0"/>
                </a:solidFill>
                <a:effectLst>
                  <a:outerShdw blurRad="38100" dist="38100" dir="2700000" algn="tl">
                    <a:srgbClr val="000000">
                      <a:alpha val="43137"/>
                    </a:srgbClr>
                  </a:outerShdw>
                </a:effectLst>
              </a:rPr>
              <a:t> </a:t>
            </a:r>
            <a:r>
              <a:rPr lang="en-US" sz="5000" b="1" dirty="0" err="1" smtClean="0">
                <a:solidFill>
                  <a:srgbClr val="7030A0"/>
                </a:solidFill>
                <a:effectLst>
                  <a:outerShdw blurRad="38100" dist="38100" dir="2700000" algn="tl">
                    <a:srgbClr val="000000">
                      <a:alpha val="43137"/>
                    </a:srgbClr>
                  </a:outerShdw>
                </a:effectLst>
              </a:rPr>
              <a:t>trở</a:t>
            </a:r>
            <a:r>
              <a:rPr lang="en-US" sz="5000" b="1" dirty="0" smtClean="0">
                <a:solidFill>
                  <a:srgbClr val="7030A0"/>
                </a:solidFill>
                <a:effectLst>
                  <a:outerShdw blurRad="38100" dist="38100" dir="2700000" algn="tl">
                    <a:srgbClr val="000000">
                      <a:alpha val="43137"/>
                    </a:srgbClr>
                  </a:outerShdw>
                </a:effectLst>
              </a:rPr>
              <a:t> </a:t>
            </a:r>
            <a:r>
              <a:rPr lang="en-US" sz="5000" b="1" dirty="0" err="1" smtClean="0">
                <a:solidFill>
                  <a:srgbClr val="7030A0"/>
                </a:solidFill>
                <a:effectLst>
                  <a:outerShdw blurRad="38100" dist="38100" dir="2700000" algn="tl">
                    <a:srgbClr val="000000">
                      <a:alpha val="43137"/>
                    </a:srgbClr>
                  </a:outerShdw>
                </a:effectLst>
              </a:rPr>
              <a:t>về</a:t>
            </a:r>
            <a:r>
              <a:rPr lang="en-US" sz="5000" b="1" dirty="0" smtClean="0">
                <a:solidFill>
                  <a:srgbClr val="7030A0"/>
                </a:solidFill>
                <a:effectLst>
                  <a:outerShdw blurRad="38100" dist="38100" dir="2700000" algn="tl">
                    <a:srgbClr val="000000">
                      <a:alpha val="43137"/>
                    </a:srgbClr>
                  </a:outerShdw>
                </a:effectLst>
              </a:rPr>
              <a:t>, </a:t>
            </a:r>
            <a:r>
              <a:rPr lang="en-US" sz="5000" b="1" dirty="0" err="1" smtClean="0">
                <a:solidFill>
                  <a:srgbClr val="7030A0"/>
                </a:solidFill>
                <a:effectLst>
                  <a:outerShdw blurRad="38100" dist="38100" dir="2700000" algn="tl">
                    <a:srgbClr val="000000">
                      <a:alpha val="43137"/>
                    </a:srgbClr>
                  </a:outerShdw>
                </a:effectLst>
              </a:rPr>
              <a:t>xa</a:t>
            </a:r>
            <a:r>
              <a:rPr lang="en-US" sz="5000" b="1" dirty="0" smtClean="0">
                <a:solidFill>
                  <a:srgbClr val="7030A0"/>
                </a:solidFill>
                <a:effectLst>
                  <a:outerShdw blurRad="38100" dist="38100" dir="2700000" algn="tl">
                    <a:srgbClr val="000000">
                      <a:alpha val="43137"/>
                    </a:srgbClr>
                  </a:outerShdw>
                </a:effectLst>
              </a:rPr>
              <a:t> </a:t>
            </a:r>
            <a:r>
              <a:rPr lang="en-US" sz="5000" b="1" dirty="0" err="1" smtClean="0">
                <a:solidFill>
                  <a:srgbClr val="7030A0"/>
                </a:solidFill>
                <a:effectLst>
                  <a:outerShdw blurRad="38100" dist="38100" dir="2700000" algn="tl">
                    <a:srgbClr val="000000">
                      <a:alpha val="43137"/>
                    </a:srgbClr>
                  </a:outerShdw>
                </a:effectLst>
              </a:rPr>
              <a:t>lánh</a:t>
            </a:r>
            <a:r>
              <a:rPr lang="en-US" sz="5000" b="1" dirty="0" smtClean="0">
                <a:solidFill>
                  <a:srgbClr val="7030A0"/>
                </a:solidFill>
                <a:effectLst>
                  <a:outerShdw blurRad="38100" dist="38100" dir="2700000" algn="tl">
                    <a:srgbClr val="000000">
                      <a:alpha val="43137"/>
                    </a:srgbClr>
                  </a:outerShdw>
                </a:effectLst>
              </a:rPr>
              <a:t> </a:t>
            </a:r>
            <a:r>
              <a:rPr lang="en-US" sz="5000" b="1" dirty="0" err="1" smtClean="0">
                <a:solidFill>
                  <a:srgbClr val="7030A0"/>
                </a:solidFill>
                <a:effectLst>
                  <a:outerShdw blurRad="38100" dist="38100" dir="2700000" algn="tl">
                    <a:srgbClr val="000000">
                      <a:alpha val="43137"/>
                    </a:srgbClr>
                  </a:outerShdw>
                </a:effectLst>
              </a:rPr>
              <a:t>bao</a:t>
            </a:r>
            <a:r>
              <a:rPr lang="en-US" sz="5000" b="1" dirty="0" smtClean="0">
                <a:solidFill>
                  <a:srgbClr val="7030A0"/>
                </a:solidFill>
                <a:effectLst>
                  <a:outerShdw blurRad="38100" dist="38100" dir="2700000" algn="tl">
                    <a:srgbClr val="000000">
                      <a:alpha val="43137"/>
                    </a:srgbClr>
                  </a:outerShdw>
                </a:effectLst>
              </a:rPr>
              <a:t> </a:t>
            </a:r>
            <a:r>
              <a:rPr lang="en-US" sz="5000" b="1" dirty="0" err="1" smtClean="0">
                <a:solidFill>
                  <a:srgbClr val="7030A0"/>
                </a:solidFill>
                <a:effectLst>
                  <a:outerShdw blurRad="38100" dist="38100" dir="2700000" algn="tl">
                    <a:srgbClr val="000000">
                      <a:alpha val="43137"/>
                    </a:srgbClr>
                  </a:outerShdw>
                </a:effectLst>
              </a:rPr>
              <a:t>lỗi</a:t>
            </a:r>
            <a:r>
              <a:rPr lang="en-US" sz="5000" b="1" dirty="0" smtClean="0">
                <a:solidFill>
                  <a:srgbClr val="7030A0"/>
                </a:solidFill>
                <a:effectLst>
                  <a:outerShdw blurRad="38100" dist="38100" dir="2700000" algn="tl">
                    <a:srgbClr val="000000">
                      <a:alpha val="43137"/>
                    </a:srgbClr>
                  </a:outerShdw>
                </a:effectLst>
              </a:rPr>
              <a:t> </a:t>
            </a:r>
            <a:r>
              <a:rPr lang="en-US" sz="5000" b="1" dirty="0" err="1" smtClean="0">
                <a:solidFill>
                  <a:srgbClr val="7030A0"/>
                </a:solidFill>
                <a:effectLst>
                  <a:outerShdw blurRad="38100" dist="38100" dir="2700000" algn="tl">
                    <a:srgbClr val="000000">
                      <a:alpha val="43137"/>
                    </a:srgbClr>
                  </a:outerShdw>
                </a:effectLst>
              </a:rPr>
              <a:t>lầm</a:t>
            </a:r>
            <a:r>
              <a:rPr lang="en-US" sz="5000" b="1" dirty="0" smtClean="0">
                <a:solidFill>
                  <a:srgbClr val="7030A0"/>
                </a:solidFill>
                <a:effectLst>
                  <a:outerShdw blurRad="38100" dist="38100" dir="2700000" algn="tl">
                    <a:srgbClr val="000000">
                      <a:alpha val="43137"/>
                    </a:srgbClr>
                  </a:outerShdw>
                </a:effectLst>
              </a:rPr>
              <a:t>. Tin </a:t>
            </a:r>
            <a:r>
              <a:rPr lang="en-US" sz="5000" b="1" dirty="0" err="1" smtClean="0">
                <a:solidFill>
                  <a:srgbClr val="7030A0"/>
                </a:solidFill>
                <a:effectLst>
                  <a:outerShdw blurRad="38100" dist="38100" dir="2700000" algn="tl">
                    <a:srgbClr val="000000">
                      <a:alpha val="43137"/>
                    </a:srgbClr>
                  </a:outerShdw>
                </a:effectLst>
              </a:rPr>
              <a:t>lòng</a:t>
            </a:r>
            <a:r>
              <a:rPr lang="en-US" sz="5000" b="1" dirty="0" smtClean="0">
                <a:solidFill>
                  <a:srgbClr val="7030A0"/>
                </a:solidFill>
                <a:effectLst>
                  <a:outerShdw blurRad="38100" dist="38100" dir="2700000" algn="tl">
                    <a:srgbClr val="000000">
                      <a:alpha val="43137"/>
                    </a:srgbClr>
                  </a:outerShdw>
                </a:effectLst>
              </a:rPr>
              <a:t> Cha </a:t>
            </a:r>
            <a:r>
              <a:rPr lang="en-US" sz="5000" b="1" dirty="0" err="1" smtClean="0">
                <a:solidFill>
                  <a:srgbClr val="7030A0"/>
                </a:solidFill>
                <a:effectLst>
                  <a:outerShdw blurRad="38100" dist="38100" dir="2700000" algn="tl">
                    <a:srgbClr val="000000">
                      <a:alpha val="43137"/>
                    </a:srgbClr>
                  </a:outerShdw>
                </a:effectLst>
              </a:rPr>
              <a:t>thương</a:t>
            </a:r>
            <a:r>
              <a:rPr lang="en-US" sz="5000" b="1" dirty="0" smtClean="0">
                <a:solidFill>
                  <a:srgbClr val="7030A0"/>
                </a:solidFill>
                <a:effectLst>
                  <a:outerShdw blurRad="38100" dist="38100" dir="2700000" algn="tl">
                    <a:srgbClr val="000000">
                      <a:alpha val="43137"/>
                    </a:srgbClr>
                  </a:outerShdw>
                </a:effectLst>
              </a:rPr>
              <a:t> con, </a:t>
            </a:r>
            <a:r>
              <a:rPr lang="en-US" sz="5000" b="1" dirty="0" err="1" smtClean="0">
                <a:solidFill>
                  <a:srgbClr val="7030A0"/>
                </a:solidFill>
                <a:effectLst>
                  <a:outerShdw blurRad="38100" dist="38100" dir="2700000" algn="tl">
                    <a:srgbClr val="000000">
                      <a:alpha val="43137"/>
                    </a:srgbClr>
                  </a:outerShdw>
                </a:effectLst>
              </a:rPr>
              <a:t>như</a:t>
            </a:r>
            <a:r>
              <a:rPr lang="en-US" sz="5000" b="1" dirty="0" smtClean="0">
                <a:solidFill>
                  <a:srgbClr val="7030A0"/>
                </a:solidFill>
                <a:effectLst>
                  <a:outerShdw blurRad="38100" dist="38100" dir="2700000" algn="tl">
                    <a:srgbClr val="000000">
                      <a:alpha val="43137"/>
                    </a:srgbClr>
                  </a:outerShdw>
                </a:effectLst>
              </a:rPr>
              <a:t> </a:t>
            </a:r>
            <a:r>
              <a:rPr lang="en-US" sz="5000" b="1" dirty="0" err="1" smtClean="0">
                <a:solidFill>
                  <a:srgbClr val="7030A0"/>
                </a:solidFill>
                <a:effectLst>
                  <a:outerShdw blurRad="38100" dist="38100" dir="2700000" algn="tl">
                    <a:srgbClr val="000000">
                      <a:alpha val="43137"/>
                    </a:srgbClr>
                  </a:outerShdw>
                </a:effectLst>
              </a:rPr>
              <a:t>trăng</a:t>
            </a:r>
            <a:r>
              <a:rPr lang="en-US" sz="5000" b="1" dirty="0" smtClean="0">
                <a:solidFill>
                  <a:srgbClr val="7030A0"/>
                </a:solidFill>
                <a:effectLst>
                  <a:outerShdw blurRad="38100" dist="38100" dir="2700000" algn="tl">
                    <a:srgbClr val="000000">
                      <a:alpha val="43137"/>
                    </a:srgbClr>
                  </a:outerShdw>
                </a:effectLst>
              </a:rPr>
              <a:t> </a:t>
            </a:r>
            <a:r>
              <a:rPr lang="en-US" sz="5000" b="1" dirty="0" err="1" smtClean="0">
                <a:solidFill>
                  <a:srgbClr val="7030A0"/>
                </a:solidFill>
                <a:effectLst>
                  <a:outerShdw blurRad="38100" dist="38100" dir="2700000" algn="tl">
                    <a:srgbClr val="000000">
                      <a:alpha val="43137"/>
                    </a:srgbClr>
                  </a:outerShdw>
                </a:effectLst>
              </a:rPr>
              <a:t>tròn</a:t>
            </a:r>
            <a:r>
              <a:rPr lang="en-US" sz="5000" b="1" dirty="0" smtClean="0">
                <a:solidFill>
                  <a:srgbClr val="7030A0"/>
                </a:solidFill>
                <a:effectLst>
                  <a:outerShdw blurRad="38100" dist="38100" dir="2700000" algn="tl">
                    <a:srgbClr val="000000">
                      <a:alpha val="43137"/>
                    </a:srgbClr>
                  </a:outerShdw>
                </a:effectLst>
              </a:rPr>
              <a:t> </a:t>
            </a:r>
            <a:r>
              <a:rPr lang="en-US" sz="5000" b="1" dirty="0" err="1" smtClean="0">
                <a:solidFill>
                  <a:srgbClr val="7030A0"/>
                </a:solidFill>
                <a:effectLst>
                  <a:outerShdw blurRad="38100" dist="38100" dir="2700000" algn="tl">
                    <a:srgbClr val="000000">
                      <a:alpha val="43137"/>
                    </a:srgbClr>
                  </a:outerShdw>
                </a:effectLst>
              </a:rPr>
              <a:t>khôn</a:t>
            </a:r>
            <a:r>
              <a:rPr lang="en-US" sz="5000" b="1" dirty="0" smtClean="0">
                <a:solidFill>
                  <a:srgbClr val="7030A0"/>
                </a:solidFill>
                <a:effectLst>
                  <a:outerShdw blurRad="38100" dist="38100" dir="2700000" algn="tl">
                    <a:srgbClr val="000000">
                      <a:alpha val="43137"/>
                    </a:srgbClr>
                  </a:outerShdw>
                </a:effectLst>
              </a:rPr>
              <a:t> </a:t>
            </a:r>
            <a:r>
              <a:rPr lang="en-US" sz="5000" b="1" dirty="0" err="1" smtClean="0">
                <a:solidFill>
                  <a:srgbClr val="7030A0"/>
                </a:solidFill>
                <a:effectLst>
                  <a:outerShdw blurRad="38100" dist="38100" dir="2700000" algn="tl">
                    <a:srgbClr val="000000">
                      <a:alpha val="43137"/>
                    </a:srgbClr>
                  </a:outerShdw>
                </a:effectLst>
              </a:rPr>
              <a:t>ví</a:t>
            </a:r>
            <a:r>
              <a:rPr lang="en-US" sz="5000" b="1" dirty="0" smtClean="0">
                <a:solidFill>
                  <a:srgbClr val="7030A0"/>
                </a:solidFill>
                <a:effectLst>
                  <a:outerShdw blurRad="38100" dist="38100" dir="2700000" algn="tl">
                    <a:srgbClr val="000000">
                      <a:alpha val="43137"/>
                    </a:srgbClr>
                  </a:outerShdw>
                </a:effectLst>
              </a:rPr>
              <a:t>, con </a:t>
            </a:r>
            <a:r>
              <a:rPr lang="en-US" sz="5000" b="1" dirty="0" err="1" smtClean="0">
                <a:solidFill>
                  <a:srgbClr val="7030A0"/>
                </a:solidFill>
                <a:effectLst>
                  <a:outerShdw blurRad="38100" dist="38100" dir="2700000" algn="tl">
                    <a:srgbClr val="000000">
                      <a:alpha val="43137"/>
                    </a:srgbClr>
                  </a:outerShdw>
                </a:effectLst>
              </a:rPr>
              <a:t>quyết</a:t>
            </a:r>
            <a:r>
              <a:rPr lang="en-US" sz="5000" b="1" dirty="0" smtClean="0">
                <a:solidFill>
                  <a:srgbClr val="7030A0"/>
                </a:solidFill>
                <a:effectLst>
                  <a:outerShdw blurRad="38100" dist="38100" dir="2700000" algn="tl">
                    <a:srgbClr val="000000">
                      <a:alpha val="43137"/>
                    </a:srgbClr>
                  </a:outerShdw>
                </a:effectLst>
              </a:rPr>
              <a:t> </a:t>
            </a:r>
            <a:r>
              <a:rPr lang="en-US" sz="5000" b="1" dirty="0" err="1" smtClean="0">
                <a:solidFill>
                  <a:srgbClr val="7030A0"/>
                </a:solidFill>
                <a:effectLst>
                  <a:outerShdw blurRad="38100" dist="38100" dir="2700000" algn="tl">
                    <a:srgbClr val="000000">
                      <a:alpha val="43137"/>
                    </a:srgbClr>
                  </a:outerShdw>
                </a:effectLst>
              </a:rPr>
              <a:t>trở</a:t>
            </a:r>
            <a:r>
              <a:rPr lang="en-US" sz="5000" b="1" dirty="0" smtClean="0">
                <a:solidFill>
                  <a:srgbClr val="7030A0"/>
                </a:solidFill>
                <a:effectLst>
                  <a:outerShdw blurRad="38100" dist="38100" dir="2700000" algn="tl">
                    <a:srgbClr val="000000">
                      <a:alpha val="43137"/>
                    </a:srgbClr>
                  </a:outerShdw>
                </a:effectLst>
              </a:rPr>
              <a:t> </a:t>
            </a:r>
            <a:r>
              <a:rPr lang="en-US" sz="5000" b="1" dirty="0" err="1" smtClean="0">
                <a:solidFill>
                  <a:srgbClr val="7030A0"/>
                </a:solidFill>
                <a:effectLst>
                  <a:outerShdw blurRad="38100" dist="38100" dir="2700000" algn="tl">
                    <a:srgbClr val="000000">
                      <a:alpha val="43137"/>
                    </a:srgbClr>
                  </a:outerShdw>
                </a:effectLst>
              </a:rPr>
              <a:t>về</a:t>
            </a:r>
            <a:r>
              <a:rPr lang="en-US" sz="5000" b="1" dirty="0" smtClean="0">
                <a:solidFill>
                  <a:srgbClr val="7030A0"/>
                </a:solidFill>
                <a:effectLst>
                  <a:outerShdw blurRad="38100" dist="38100" dir="2700000" algn="tl">
                    <a:srgbClr val="000000">
                      <a:alpha val="43137"/>
                    </a:srgbClr>
                  </a:outerShdw>
                </a:effectLst>
              </a:rPr>
              <a:t> </a:t>
            </a:r>
            <a:r>
              <a:rPr lang="en-US" sz="5000" b="1" dirty="0" err="1" smtClean="0">
                <a:solidFill>
                  <a:srgbClr val="7030A0"/>
                </a:solidFill>
                <a:effectLst>
                  <a:outerShdw blurRad="38100" dist="38100" dir="2700000" algn="tl">
                    <a:srgbClr val="000000">
                      <a:alpha val="43137"/>
                    </a:srgbClr>
                  </a:outerShdw>
                </a:effectLst>
              </a:rPr>
              <a:t>nhà</a:t>
            </a:r>
            <a:r>
              <a:rPr lang="en-US" sz="5000" b="1" dirty="0" smtClean="0">
                <a:solidFill>
                  <a:srgbClr val="7030A0"/>
                </a:solidFill>
                <a:effectLst>
                  <a:outerShdw blurRad="38100" dist="38100" dir="2700000" algn="tl">
                    <a:srgbClr val="000000">
                      <a:alpha val="43137"/>
                    </a:srgbClr>
                  </a:outerShdw>
                </a:effectLst>
              </a:rPr>
              <a:t>, </a:t>
            </a:r>
            <a:r>
              <a:rPr lang="en-US" sz="5000" b="1" dirty="0" err="1" smtClean="0">
                <a:solidFill>
                  <a:srgbClr val="7030A0"/>
                </a:solidFill>
                <a:effectLst>
                  <a:outerShdw blurRad="38100" dist="38100" dir="2700000" algn="tl">
                    <a:srgbClr val="000000">
                      <a:alpha val="43137"/>
                    </a:srgbClr>
                  </a:outerShdw>
                </a:effectLst>
              </a:rPr>
              <a:t>để</a:t>
            </a:r>
            <a:r>
              <a:rPr lang="en-US" sz="5000" b="1" dirty="0" smtClean="0">
                <a:solidFill>
                  <a:srgbClr val="7030A0"/>
                </a:solidFill>
                <a:effectLst>
                  <a:outerShdw blurRad="38100" dist="38100" dir="2700000" algn="tl">
                    <a:srgbClr val="000000">
                      <a:alpha val="43137"/>
                    </a:srgbClr>
                  </a:outerShdw>
                </a:effectLst>
              </a:rPr>
              <a:t> </a:t>
            </a:r>
            <a:r>
              <a:rPr lang="en-US" sz="5000" b="1" dirty="0" err="1" smtClean="0">
                <a:solidFill>
                  <a:srgbClr val="7030A0"/>
                </a:solidFill>
                <a:effectLst>
                  <a:outerShdw blurRad="38100" dist="38100" dir="2700000" algn="tl">
                    <a:srgbClr val="000000">
                      <a:alpha val="43137"/>
                    </a:srgbClr>
                  </a:outerShdw>
                </a:effectLst>
              </a:rPr>
              <a:t>sống</a:t>
            </a:r>
            <a:r>
              <a:rPr lang="en-US" sz="5000" b="1" dirty="0" smtClean="0">
                <a:solidFill>
                  <a:srgbClr val="7030A0"/>
                </a:solidFill>
                <a:effectLst>
                  <a:outerShdw blurRad="38100" dist="38100" dir="2700000" algn="tl">
                    <a:srgbClr val="000000">
                      <a:alpha val="43137"/>
                    </a:srgbClr>
                  </a:outerShdw>
                </a:effectLst>
              </a:rPr>
              <a:t> </a:t>
            </a:r>
            <a:r>
              <a:rPr lang="en-US" sz="5000" b="1" dirty="0" err="1" smtClean="0">
                <a:solidFill>
                  <a:srgbClr val="7030A0"/>
                </a:solidFill>
                <a:effectLst>
                  <a:outerShdw blurRad="38100" dist="38100" dir="2700000" algn="tl">
                    <a:srgbClr val="000000">
                      <a:alpha val="43137"/>
                    </a:srgbClr>
                  </a:outerShdw>
                </a:effectLst>
              </a:rPr>
              <a:t>trong</a:t>
            </a:r>
            <a:r>
              <a:rPr lang="en-US" sz="5000" b="1" dirty="0" smtClean="0">
                <a:solidFill>
                  <a:srgbClr val="7030A0"/>
                </a:solidFill>
                <a:effectLst>
                  <a:outerShdw blurRad="38100" dist="38100" dir="2700000" algn="tl">
                    <a:srgbClr val="000000">
                      <a:alpha val="43137"/>
                    </a:srgbClr>
                  </a:outerShdw>
                </a:effectLst>
              </a:rPr>
              <a:t> </a:t>
            </a:r>
            <a:r>
              <a:rPr lang="en-US" sz="5000" b="1" dirty="0" err="1" smtClean="0">
                <a:solidFill>
                  <a:srgbClr val="7030A0"/>
                </a:solidFill>
                <a:effectLst>
                  <a:outerShdw blurRad="38100" dist="38100" dir="2700000" algn="tl">
                    <a:srgbClr val="000000">
                      <a:alpha val="43137"/>
                    </a:srgbClr>
                  </a:outerShdw>
                </a:effectLst>
              </a:rPr>
              <a:t>tình</a:t>
            </a:r>
            <a:r>
              <a:rPr lang="en-US" sz="5000" b="1" dirty="0" smtClean="0">
                <a:solidFill>
                  <a:srgbClr val="7030A0"/>
                </a:solidFill>
                <a:effectLst>
                  <a:outerShdw blurRad="38100" dist="38100" dir="2700000" algn="tl">
                    <a:srgbClr val="000000">
                      <a:alpha val="43137"/>
                    </a:srgbClr>
                  </a:outerShdw>
                </a:effectLst>
              </a:rPr>
              <a:t> Cha.</a:t>
            </a:r>
            <a:endParaRPr lang="en-US" sz="50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0272131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lnSpc>
                <a:spcPct val="120000"/>
              </a:lnSpc>
            </a:pPr>
            <a:r>
              <a:rPr lang="en-US" sz="6200" b="1" u="sng" dirty="0" err="1" smtClean="0">
                <a:solidFill>
                  <a:srgbClr val="FF0000"/>
                </a:solidFill>
                <a:effectLst>
                  <a:outerShdw blurRad="38100" dist="38100" dir="2700000" algn="tl">
                    <a:srgbClr val="000000">
                      <a:alpha val="43137"/>
                    </a:srgbClr>
                  </a:outerShdw>
                </a:effectLst>
                <a:cs typeface="Times New Roman" pitchFamily="18" charset="0"/>
              </a:rPr>
              <a:t>Tk</a:t>
            </a:r>
            <a:r>
              <a:rPr lang="en-US" sz="6200" b="1" u="sng" dirty="0" smtClean="0">
                <a:solidFill>
                  <a:srgbClr val="FF0000"/>
                </a:solidFill>
                <a:effectLst>
                  <a:outerShdw blurRad="38100" dist="38100" dir="2700000" algn="tl">
                    <a:srgbClr val="000000">
                      <a:alpha val="43137"/>
                    </a:srgbClr>
                  </a:outerShdw>
                </a:effectLst>
                <a:cs typeface="Times New Roman" pitchFamily="18" charset="0"/>
              </a:rPr>
              <a:t>:</a:t>
            </a:r>
            <a:r>
              <a:rPr lang="en-US" sz="6200" b="1" dirty="0" smtClean="0">
                <a:solidFill>
                  <a:srgbClr val="7030A0"/>
                </a:solidFill>
                <a:effectLst>
                  <a:outerShdw blurRad="38100" dist="38100" dir="2700000" algn="tl">
                    <a:srgbClr val="000000">
                      <a:alpha val="43137"/>
                    </a:srgbClr>
                  </a:outerShdw>
                </a:effectLst>
                <a:cs typeface="Times New Roman" pitchFamily="18" charset="0"/>
              </a:rPr>
              <a:t> </a:t>
            </a:r>
            <a:r>
              <a:rPr lang="en-US" sz="6200" b="1" dirty="0" err="1" smtClean="0">
                <a:solidFill>
                  <a:srgbClr val="7030A0"/>
                </a:solidFill>
                <a:effectLst>
                  <a:outerShdw blurRad="38100" dist="38100" dir="2700000" algn="tl">
                    <a:srgbClr val="000000">
                      <a:alpha val="43137"/>
                    </a:srgbClr>
                  </a:outerShdw>
                </a:effectLst>
              </a:rPr>
              <a:t>Xin</a:t>
            </a:r>
            <a:r>
              <a:rPr lang="en-US" sz="6200" b="1" dirty="0" smtClean="0">
                <a:solidFill>
                  <a:srgbClr val="7030A0"/>
                </a:solidFill>
                <a:effectLst>
                  <a:outerShdw blurRad="38100" dist="38100" dir="2700000" algn="tl">
                    <a:srgbClr val="000000">
                      <a:alpha val="43137"/>
                    </a:srgbClr>
                  </a:outerShdw>
                </a:effectLst>
              </a:rPr>
              <a:t> </a:t>
            </a:r>
            <a:r>
              <a:rPr lang="en-US" sz="6200" b="1" dirty="0" err="1" smtClean="0">
                <a:solidFill>
                  <a:srgbClr val="7030A0"/>
                </a:solidFill>
                <a:effectLst>
                  <a:outerShdw blurRad="38100" dist="38100" dir="2700000" algn="tl">
                    <a:srgbClr val="000000">
                      <a:alpha val="43137"/>
                    </a:srgbClr>
                  </a:outerShdw>
                </a:effectLst>
              </a:rPr>
              <a:t>nhìn</a:t>
            </a:r>
            <a:r>
              <a:rPr lang="en-US" sz="6200" b="1" dirty="0" smtClean="0">
                <a:solidFill>
                  <a:srgbClr val="7030A0"/>
                </a:solidFill>
                <a:effectLst>
                  <a:outerShdw blurRad="38100" dist="38100" dir="2700000" algn="tl">
                    <a:srgbClr val="000000">
                      <a:alpha val="43137"/>
                    </a:srgbClr>
                  </a:outerShdw>
                </a:effectLst>
              </a:rPr>
              <a:t> con </a:t>
            </a:r>
            <a:r>
              <a:rPr lang="en-US" sz="6200" b="1" dirty="0" err="1" smtClean="0">
                <a:solidFill>
                  <a:srgbClr val="7030A0"/>
                </a:solidFill>
                <a:effectLst>
                  <a:outerShdw blurRad="38100" dist="38100" dir="2700000" algn="tl">
                    <a:srgbClr val="000000">
                      <a:alpha val="43137"/>
                    </a:srgbClr>
                  </a:outerShdw>
                </a:effectLst>
              </a:rPr>
              <a:t>đau</a:t>
            </a:r>
            <a:r>
              <a:rPr lang="en-US" sz="6200" b="1" dirty="0" smtClean="0">
                <a:solidFill>
                  <a:srgbClr val="7030A0"/>
                </a:solidFill>
                <a:effectLst>
                  <a:outerShdw blurRad="38100" dist="38100" dir="2700000" algn="tl">
                    <a:srgbClr val="000000">
                      <a:alpha val="43137"/>
                    </a:srgbClr>
                  </a:outerShdw>
                </a:effectLst>
              </a:rPr>
              <a:t> </a:t>
            </a:r>
            <a:r>
              <a:rPr lang="en-US" sz="6200" b="1" dirty="0" err="1" smtClean="0">
                <a:solidFill>
                  <a:srgbClr val="7030A0"/>
                </a:solidFill>
                <a:effectLst>
                  <a:outerShdw blurRad="38100" dist="38100" dir="2700000" algn="tl">
                    <a:srgbClr val="000000">
                      <a:alpha val="43137"/>
                    </a:srgbClr>
                  </a:outerShdw>
                </a:effectLst>
              </a:rPr>
              <a:t>thương</a:t>
            </a:r>
            <a:r>
              <a:rPr lang="en-US" sz="6200" b="1" dirty="0" smtClean="0">
                <a:solidFill>
                  <a:srgbClr val="7030A0"/>
                </a:solidFill>
                <a:effectLst>
                  <a:outerShdw blurRad="38100" dist="38100" dir="2700000" algn="tl">
                    <a:srgbClr val="000000">
                      <a:alpha val="43137"/>
                    </a:srgbClr>
                  </a:outerShdw>
                </a:effectLst>
              </a:rPr>
              <a:t>. </a:t>
            </a:r>
            <a:r>
              <a:rPr lang="en-US" sz="6200" b="1" dirty="0" err="1" smtClean="0">
                <a:solidFill>
                  <a:srgbClr val="7030A0"/>
                </a:solidFill>
                <a:effectLst>
                  <a:outerShdw blurRad="38100" dist="38100" dir="2700000" algn="tl">
                    <a:srgbClr val="000000">
                      <a:alpha val="43137"/>
                    </a:srgbClr>
                  </a:outerShdw>
                </a:effectLst>
              </a:rPr>
              <a:t>Xin</a:t>
            </a:r>
            <a:r>
              <a:rPr lang="en-US" sz="6200" b="1" dirty="0" smtClean="0">
                <a:solidFill>
                  <a:srgbClr val="7030A0"/>
                </a:solidFill>
                <a:effectLst>
                  <a:outerShdw blurRad="38100" dist="38100" dir="2700000" algn="tl">
                    <a:srgbClr val="000000">
                      <a:alpha val="43137"/>
                    </a:srgbClr>
                  </a:outerShdw>
                </a:effectLst>
              </a:rPr>
              <a:t> </a:t>
            </a:r>
            <a:r>
              <a:rPr lang="en-US" sz="6200" b="1" dirty="0" err="1" smtClean="0">
                <a:solidFill>
                  <a:srgbClr val="7030A0"/>
                </a:solidFill>
                <a:effectLst>
                  <a:outerShdw blurRad="38100" dist="38100" dir="2700000" algn="tl">
                    <a:srgbClr val="000000">
                      <a:alpha val="43137"/>
                    </a:srgbClr>
                  </a:outerShdw>
                </a:effectLst>
              </a:rPr>
              <a:t>nhìn</a:t>
            </a:r>
            <a:r>
              <a:rPr lang="en-US" sz="6200" b="1" dirty="0" smtClean="0">
                <a:solidFill>
                  <a:srgbClr val="7030A0"/>
                </a:solidFill>
                <a:effectLst>
                  <a:outerShdw blurRad="38100" dist="38100" dir="2700000" algn="tl">
                    <a:srgbClr val="000000">
                      <a:alpha val="43137"/>
                    </a:srgbClr>
                  </a:outerShdw>
                </a:effectLst>
              </a:rPr>
              <a:t> con </a:t>
            </a:r>
            <a:r>
              <a:rPr lang="en-US" sz="6200" b="1" dirty="0" err="1" smtClean="0">
                <a:solidFill>
                  <a:srgbClr val="7030A0"/>
                </a:solidFill>
                <a:effectLst>
                  <a:outerShdw blurRad="38100" dist="38100" dir="2700000" algn="tl">
                    <a:srgbClr val="000000">
                      <a:alpha val="43137"/>
                    </a:srgbClr>
                  </a:outerShdw>
                </a:effectLst>
              </a:rPr>
              <a:t>khốn</a:t>
            </a:r>
            <a:r>
              <a:rPr lang="en-US" sz="6200" b="1" dirty="0" smtClean="0">
                <a:solidFill>
                  <a:srgbClr val="7030A0"/>
                </a:solidFill>
                <a:effectLst>
                  <a:outerShdw blurRad="38100" dist="38100" dir="2700000" algn="tl">
                    <a:srgbClr val="000000">
                      <a:alpha val="43137"/>
                    </a:srgbClr>
                  </a:outerShdw>
                </a:effectLst>
              </a:rPr>
              <a:t> </a:t>
            </a:r>
            <a:r>
              <a:rPr lang="en-US" sz="6200" b="1" dirty="0" err="1" smtClean="0">
                <a:solidFill>
                  <a:srgbClr val="7030A0"/>
                </a:solidFill>
                <a:effectLst>
                  <a:outerShdw blurRad="38100" dist="38100" dir="2700000" algn="tl">
                    <a:srgbClr val="000000">
                      <a:alpha val="43137"/>
                    </a:srgbClr>
                  </a:outerShdw>
                </a:effectLst>
              </a:rPr>
              <a:t>đốn</a:t>
            </a:r>
            <a:r>
              <a:rPr lang="en-US" sz="6200" b="1" dirty="0" smtClean="0">
                <a:solidFill>
                  <a:srgbClr val="7030A0"/>
                </a:solidFill>
                <a:effectLst>
                  <a:outerShdw blurRad="38100" dist="38100" dir="2700000" algn="tl">
                    <a:srgbClr val="000000">
                      <a:alpha val="43137"/>
                    </a:srgbClr>
                  </a:outerShdw>
                </a:effectLst>
              </a:rPr>
              <a:t>. </a:t>
            </a:r>
            <a:r>
              <a:rPr lang="en-US" sz="6200" b="1" dirty="0" err="1" smtClean="0">
                <a:solidFill>
                  <a:srgbClr val="7030A0"/>
                </a:solidFill>
                <a:effectLst>
                  <a:outerShdw blurRad="38100" dist="38100" dir="2700000" algn="tl">
                    <a:srgbClr val="000000">
                      <a:alpha val="43137"/>
                    </a:srgbClr>
                  </a:outerShdw>
                </a:effectLst>
              </a:rPr>
              <a:t>Xin</a:t>
            </a:r>
            <a:r>
              <a:rPr lang="en-US" sz="6200" b="1" dirty="0" smtClean="0">
                <a:solidFill>
                  <a:srgbClr val="7030A0"/>
                </a:solidFill>
                <a:effectLst>
                  <a:outerShdw blurRad="38100" dist="38100" dir="2700000" algn="tl">
                    <a:srgbClr val="000000">
                      <a:alpha val="43137"/>
                    </a:srgbClr>
                  </a:outerShdw>
                </a:effectLst>
              </a:rPr>
              <a:t> </a:t>
            </a:r>
            <a:r>
              <a:rPr lang="en-US" sz="6200" b="1" dirty="0" err="1" smtClean="0">
                <a:solidFill>
                  <a:srgbClr val="7030A0"/>
                </a:solidFill>
                <a:effectLst>
                  <a:outerShdw blurRad="38100" dist="38100" dir="2700000" algn="tl">
                    <a:srgbClr val="000000">
                      <a:alpha val="43137"/>
                    </a:srgbClr>
                  </a:outerShdw>
                </a:effectLst>
              </a:rPr>
              <a:t>nhìn</a:t>
            </a:r>
            <a:r>
              <a:rPr lang="en-US" sz="6200" b="1" dirty="0" smtClean="0">
                <a:solidFill>
                  <a:srgbClr val="7030A0"/>
                </a:solidFill>
                <a:effectLst>
                  <a:outerShdw blurRad="38100" dist="38100" dir="2700000" algn="tl">
                    <a:srgbClr val="000000">
                      <a:alpha val="43137"/>
                    </a:srgbClr>
                  </a:outerShdw>
                </a:effectLst>
              </a:rPr>
              <a:t> con </a:t>
            </a:r>
            <a:r>
              <a:rPr lang="en-US" sz="6200" b="1" dirty="0" err="1" smtClean="0">
                <a:solidFill>
                  <a:srgbClr val="7030A0"/>
                </a:solidFill>
                <a:effectLst>
                  <a:outerShdw blurRad="38100" dist="38100" dir="2700000" algn="tl">
                    <a:srgbClr val="000000">
                      <a:alpha val="43137"/>
                    </a:srgbClr>
                  </a:outerShdw>
                </a:effectLst>
              </a:rPr>
              <a:t>mọn</a:t>
            </a:r>
            <a:r>
              <a:rPr lang="en-US" sz="6200" b="1" dirty="0" smtClean="0">
                <a:solidFill>
                  <a:srgbClr val="7030A0"/>
                </a:solidFill>
                <a:effectLst>
                  <a:outerShdw blurRad="38100" dist="38100" dir="2700000" algn="tl">
                    <a:srgbClr val="000000">
                      <a:alpha val="43137"/>
                    </a:srgbClr>
                  </a:outerShdw>
                </a:effectLst>
              </a:rPr>
              <a:t> </a:t>
            </a:r>
            <a:r>
              <a:rPr lang="en-US" sz="6200" b="1" dirty="0" err="1" smtClean="0">
                <a:solidFill>
                  <a:srgbClr val="7030A0"/>
                </a:solidFill>
                <a:effectLst>
                  <a:outerShdw blurRad="38100" dist="38100" dir="2700000" algn="tl">
                    <a:srgbClr val="000000">
                      <a:alpha val="43137"/>
                    </a:srgbClr>
                  </a:outerShdw>
                </a:effectLst>
              </a:rPr>
              <a:t>hèn</a:t>
            </a:r>
            <a:r>
              <a:rPr lang="en-US" sz="6200" b="1" dirty="0" smtClean="0">
                <a:solidFill>
                  <a:srgbClr val="7030A0"/>
                </a:solidFill>
                <a:effectLst>
                  <a:outerShdw blurRad="38100" dist="38100" dir="2700000" algn="tl">
                    <a:srgbClr val="000000">
                      <a:alpha val="43137"/>
                    </a:srgbClr>
                  </a:outerShdw>
                </a:effectLst>
              </a:rPr>
              <a:t> </a:t>
            </a:r>
            <a:r>
              <a:rPr lang="en-US" sz="6200" b="1" dirty="0" err="1" smtClean="0">
                <a:solidFill>
                  <a:srgbClr val="7030A0"/>
                </a:solidFill>
                <a:effectLst>
                  <a:outerShdw blurRad="38100" dist="38100" dir="2700000" algn="tl">
                    <a:srgbClr val="000000">
                      <a:alpha val="43137"/>
                    </a:srgbClr>
                  </a:outerShdw>
                </a:effectLst>
              </a:rPr>
              <a:t>mà</a:t>
            </a:r>
            <a:r>
              <a:rPr lang="en-US" sz="6200" b="1" dirty="0" smtClean="0">
                <a:solidFill>
                  <a:srgbClr val="7030A0"/>
                </a:solidFill>
                <a:effectLst>
                  <a:outerShdw blurRad="38100" dist="38100" dir="2700000" algn="tl">
                    <a:srgbClr val="000000">
                      <a:alpha val="43137"/>
                    </a:srgbClr>
                  </a:outerShdw>
                </a:effectLst>
              </a:rPr>
              <a:t> </a:t>
            </a:r>
            <a:r>
              <a:rPr lang="en-US" sz="6200" b="1" dirty="0" err="1" smtClean="0">
                <a:solidFill>
                  <a:srgbClr val="7030A0"/>
                </a:solidFill>
                <a:effectLst>
                  <a:outerShdw blurRad="38100" dist="38100" dir="2700000" algn="tl">
                    <a:srgbClr val="000000">
                      <a:alpha val="43137"/>
                    </a:srgbClr>
                  </a:outerShdw>
                </a:effectLst>
              </a:rPr>
              <a:t>xóa</a:t>
            </a:r>
            <a:r>
              <a:rPr lang="en-US" sz="6200" b="1" dirty="0" smtClean="0">
                <a:solidFill>
                  <a:srgbClr val="7030A0"/>
                </a:solidFill>
                <a:effectLst>
                  <a:outerShdw blurRad="38100" dist="38100" dir="2700000" algn="tl">
                    <a:srgbClr val="000000">
                      <a:alpha val="43137"/>
                    </a:srgbClr>
                  </a:outerShdw>
                </a:effectLst>
              </a:rPr>
              <a:t> </a:t>
            </a:r>
            <a:r>
              <a:rPr lang="en-US" sz="6200" b="1" dirty="0" err="1" smtClean="0">
                <a:solidFill>
                  <a:srgbClr val="7030A0"/>
                </a:solidFill>
                <a:effectLst>
                  <a:outerShdw blurRad="38100" dist="38100" dir="2700000" algn="tl">
                    <a:srgbClr val="000000">
                      <a:alpha val="43137"/>
                    </a:srgbClr>
                  </a:outerShdw>
                </a:effectLst>
              </a:rPr>
              <a:t>đi</a:t>
            </a:r>
            <a:r>
              <a:rPr lang="en-US" sz="6200" b="1" dirty="0" smtClean="0">
                <a:solidFill>
                  <a:srgbClr val="7030A0"/>
                </a:solidFill>
                <a:effectLst>
                  <a:outerShdw blurRad="38100" dist="38100" dir="2700000" algn="tl">
                    <a:srgbClr val="000000">
                      <a:alpha val="43137"/>
                    </a:srgbClr>
                  </a:outerShdw>
                </a:effectLst>
              </a:rPr>
              <a:t> </a:t>
            </a:r>
            <a:r>
              <a:rPr lang="en-US" sz="6200" b="1" dirty="0" err="1" smtClean="0">
                <a:solidFill>
                  <a:srgbClr val="7030A0"/>
                </a:solidFill>
                <a:effectLst>
                  <a:outerShdw blurRad="38100" dist="38100" dir="2700000" algn="tl">
                    <a:srgbClr val="000000">
                      <a:alpha val="43137"/>
                    </a:srgbClr>
                  </a:outerShdw>
                </a:effectLst>
              </a:rPr>
              <a:t>tội</a:t>
            </a:r>
            <a:r>
              <a:rPr lang="en-US" sz="6200" b="1" dirty="0" smtClean="0">
                <a:solidFill>
                  <a:srgbClr val="7030A0"/>
                </a:solidFill>
                <a:effectLst>
                  <a:outerShdw blurRad="38100" dist="38100" dir="2700000" algn="tl">
                    <a:srgbClr val="000000">
                      <a:alpha val="43137"/>
                    </a:srgbClr>
                  </a:outerShdw>
                </a:effectLst>
              </a:rPr>
              <a:t> </a:t>
            </a:r>
            <a:r>
              <a:rPr lang="en-US" sz="6200" b="1" dirty="0" err="1" smtClean="0">
                <a:solidFill>
                  <a:srgbClr val="7030A0"/>
                </a:solidFill>
                <a:effectLst>
                  <a:outerShdw blurRad="38100" dist="38100" dir="2700000" algn="tl">
                    <a:srgbClr val="000000">
                      <a:alpha val="43137"/>
                    </a:srgbClr>
                  </a:outerShdw>
                </a:effectLst>
              </a:rPr>
              <a:t>khiên</a:t>
            </a:r>
            <a:r>
              <a:rPr lang="en-US" sz="6200" b="1" dirty="0" smtClean="0">
                <a:solidFill>
                  <a:srgbClr val="7030A0"/>
                </a:solidFill>
                <a:effectLst>
                  <a:outerShdw blurRad="38100" dist="38100" dir="2700000" algn="tl">
                    <a:srgbClr val="000000">
                      <a:alpha val="43137"/>
                    </a:srgbClr>
                  </a:outerShdw>
                </a:effectLst>
              </a:rPr>
              <a:t>.</a:t>
            </a:r>
            <a:endParaRPr lang="en-US" sz="62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18253415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lnSpc>
                <a:spcPct val="110000"/>
              </a:lnSpc>
            </a:pPr>
            <a:r>
              <a:rPr lang="en-US" sz="5000" b="1" u="sng" dirty="0" err="1" smtClean="0">
                <a:solidFill>
                  <a:srgbClr val="FF0000"/>
                </a:solidFill>
                <a:effectLst>
                  <a:outerShdw blurRad="38100" dist="38100" dir="2700000" algn="tl">
                    <a:srgbClr val="000000">
                      <a:alpha val="43137"/>
                    </a:srgbClr>
                  </a:outerShdw>
                </a:effectLst>
                <a:cs typeface="Times New Roman" pitchFamily="18" charset="0"/>
              </a:rPr>
              <a:t>Đk</a:t>
            </a:r>
            <a:r>
              <a:rPr lang="en-US" sz="5000" b="1" u="sng" dirty="0" smtClean="0">
                <a:solidFill>
                  <a:srgbClr val="FF0000"/>
                </a:solidFill>
                <a:effectLst>
                  <a:outerShdw blurRad="38100" dist="38100" dir="2700000" algn="tl">
                    <a:srgbClr val="000000">
                      <a:alpha val="43137"/>
                    </a:srgbClr>
                  </a:outerShdw>
                </a:effectLst>
                <a:cs typeface="Times New Roman" pitchFamily="18" charset="0"/>
              </a:rPr>
              <a:t>:</a:t>
            </a:r>
            <a:r>
              <a:rPr lang="en-US" sz="5000" b="1" dirty="0" smtClean="0">
                <a:solidFill>
                  <a:srgbClr val="7030A0"/>
                </a:solidFill>
                <a:effectLst>
                  <a:outerShdw blurRad="38100" dist="38100" dir="2700000" algn="tl">
                    <a:srgbClr val="000000">
                      <a:alpha val="43137"/>
                    </a:srgbClr>
                  </a:outerShdw>
                </a:effectLst>
                <a:cs typeface="Times New Roman" pitchFamily="18" charset="0"/>
              </a:rPr>
              <a:t> </a:t>
            </a:r>
            <a:r>
              <a:rPr lang="en-US" sz="5000" b="1" dirty="0" smtClean="0">
                <a:solidFill>
                  <a:srgbClr val="7030A0"/>
                </a:solidFill>
                <a:effectLst>
                  <a:outerShdw blurRad="38100" dist="38100" dir="2700000" algn="tl">
                    <a:srgbClr val="000000">
                      <a:alpha val="43137"/>
                    </a:srgbClr>
                  </a:outerShdw>
                </a:effectLst>
              </a:rPr>
              <a:t>Tin </a:t>
            </a:r>
            <a:r>
              <a:rPr lang="en-US" sz="5000" b="1" dirty="0" err="1" smtClean="0">
                <a:solidFill>
                  <a:srgbClr val="7030A0"/>
                </a:solidFill>
                <a:effectLst>
                  <a:outerShdw blurRad="38100" dist="38100" dir="2700000" algn="tl">
                    <a:srgbClr val="000000">
                      <a:alpha val="43137"/>
                    </a:srgbClr>
                  </a:outerShdw>
                </a:effectLst>
              </a:rPr>
              <a:t>lòng</a:t>
            </a:r>
            <a:r>
              <a:rPr lang="en-US" sz="5000" b="1" dirty="0" smtClean="0">
                <a:solidFill>
                  <a:srgbClr val="7030A0"/>
                </a:solidFill>
                <a:effectLst>
                  <a:outerShdw blurRad="38100" dist="38100" dir="2700000" algn="tl">
                    <a:srgbClr val="000000">
                      <a:alpha val="43137"/>
                    </a:srgbClr>
                  </a:outerShdw>
                </a:effectLst>
              </a:rPr>
              <a:t> Cha </a:t>
            </a:r>
            <a:r>
              <a:rPr lang="en-US" sz="5000" b="1" dirty="0" err="1" smtClean="0">
                <a:solidFill>
                  <a:srgbClr val="7030A0"/>
                </a:solidFill>
                <a:effectLst>
                  <a:outerShdw blurRad="38100" dist="38100" dir="2700000" algn="tl">
                    <a:srgbClr val="000000">
                      <a:alpha val="43137"/>
                    </a:srgbClr>
                  </a:outerShdw>
                </a:effectLst>
              </a:rPr>
              <a:t>bao</a:t>
            </a:r>
            <a:r>
              <a:rPr lang="en-US" sz="5000" b="1" dirty="0" smtClean="0">
                <a:solidFill>
                  <a:srgbClr val="7030A0"/>
                </a:solidFill>
                <a:effectLst>
                  <a:outerShdw blurRad="38100" dist="38100" dir="2700000" algn="tl">
                    <a:srgbClr val="000000">
                      <a:alpha val="43137"/>
                    </a:srgbClr>
                  </a:outerShdw>
                </a:effectLst>
              </a:rPr>
              <a:t> dung </a:t>
            </a:r>
            <a:r>
              <a:rPr lang="en-US" sz="5000" b="1" dirty="0" err="1" smtClean="0">
                <a:solidFill>
                  <a:srgbClr val="7030A0"/>
                </a:solidFill>
                <a:effectLst>
                  <a:outerShdw blurRad="38100" dist="38100" dir="2700000" algn="tl">
                    <a:srgbClr val="000000">
                      <a:alpha val="43137"/>
                    </a:srgbClr>
                  </a:outerShdw>
                </a:effectLst>
              </a:rPr>
              <a:t>như</a:t>
            </a:r>
            <a:r>
              <a:rPr lang="en-US" sz="5000" b="1" dirty="0" smtClean="0">
                <a:solidFill>
                  <a:srgbClr val="7030A0"/>
                </a:solidFill>
                <a:effectLst>
                  <a:outerShdw blurRad="38100" dist="38100" dir="2700000" algn="tl">
                    <a:srgbClr val="000000">
                      <a:alpha val="43137"/>
                    </a:srgbClr>
                  </a:outerShdw>
                </a:effectLst>
              </a:rPr>
              <a:t> </a:t>
            </a:r>
            <a:r>
              <a:rPr lang="en-US" sz="5000" b="1" dirty="0" err="1" smtClean="0">
                <a:solidFill>
                  <a:srgbClr val="7030A0"/>
                </a:solidFill>
                <a:effectLst>
                  <a:outerShdw blurRad="38100" dist="38100" dir="2700000" algn="tl">
                    <a:srgbClr val="000000">
                      <a:alpha val="43137"/>
                    </a:srgbClr>
                  </a:outerShdw>
                </a:effectLst>
              </a:rPr>
              <a:t>khung</a:t>
            </a:r>
            <a:r>
              <a:rPr lang="en-US" sz="5000" b="1" dirty="0" smtClean="0">
                <a:solidFill>
                  <a:srgbClr val="7030A0"/>
                </a:solidFill>
                <a:effectLst>
                  <a:outerShdw blurRad="38100" dist="38100" dir="2700000" algn="tl">
                    <a:srgbClr val="000000">
                      <a:alpha val="43137"/>
                    </a:srgbClr>
                  </a:outerShdw>
                </a:effectLst>
              </a:rPr>
              <a:t> </a:t>
            </a:r>
            <a:r>
              <a:rPr lang="en-US" sz="5000" b="1" dirty="0" err="1" smtClean="0">
                <a:solidFill>
                  <a:srgbClr val="7030A0"/>
                </a:solidFill>
                <a:effectLst>
                  <a:outerShdw blurRad="38100" dist="38100" dir="2700000" algn="tl">
                    <a:srgbClr val="000000">
                      <a:alpha val="43137"/>
                    </a:srgbClr>
                  </a:outerShdw>
                </a:effectLst>
              </a:rPr>
              <a:t>trời</a:t>
            </a:r>
            <a:r>
              <a:rPr lang="en-US" sz="5000" b="1" dirty="0" smtClean="0">
                <a:solidFill>
                  <a:srgbClr val="7030A0"/>
                </a:solidFill>
                <a:effectLst>
                  <a:outerShdw blurRad="38100" dist="38100" dir="2700000" algn="tl">
                    <a:srgbClr val="000000">
                      <a:alpha val="43137"/>
                    </a:srgbClr>
                  </a:outerShdw>
                </a:effectLst>
              </a:rPr>
              <a:t> </a:t>
            </a:r>
            <a:r>
              <a:rPr lang="en-US" sz="5000" b="1" dirty="0" err="1" smtClean="0">
                <a:solidFill>
                  <a:srgbClr val="7030A0"/>
                </a:solidFill>
                <a:effectLst>
                  <a:outerShdw blurRad="38100" dist="38100" dir="2700000" algn="tl">
                    <a:srgbClr val="000000">
                      <a:alpha val="43137"/>
                    </a:srgbClr>
                  </a:outerShdw>
                </a:effectLst>
              </a:rPr>
              <a:t>bát</a:t>
            </a:r>
            <a:r>
              <a:rPr lang="en-US" sz="5000" b="1" dirty="0" smtClean="0">
                <a:solidFill>
                  <a:srgbClr val="7030A0"/>
                </a:solidFill>
                <a:effectLst>
                  <a:outerShdw blurRad="38100" dist="38100" dir="2700000" algn="tl">
                    <a:srgbClr val="000000">
                      <a:alpha val="43137"/>
                    </a:srgbClr>
                  </a:outerShdw>
                </a:effectLst>
              </a:rPr>
              <a:t> </a:t>
            </a:r>
            <a:r>
              <a:rPr lang="en-US" sz="5000" b="1" dirty="0" err="1" smtClean="0">
                <a:solidFill>
                  <a:srgbClr val="7030A0"/>
                </a:solidFill>
                <a:effectLst>
                  <a:outerShdw blurRad="38100" dist="38100" dir="2700000" algn="tl">
                    <a:srgbClr val="000000">
                      <a:alpha val="43137"/>
                    </a:srgbClr>
                  </a:outerShdw>
                </a:effectLst>
              </a:rPr>
              <a:t>ngát</a:t>
            </a:r>
            <a:r>
              <a:rPr lang="en-US" sz="5000" b="1" dirty="0" smtClean="0">
                <a:solidFill>
                  <a:srgbClr val="7030A0"/>
                </a:solidFill>
                <a:effectLst>
                  <a:outerShdw blurRad="38100" dist="38100" dir="2700000" algn="tl">
                    <a:srgbClr val="000000">
                      <a:alpha val="43137"/>
                    </a:srgbClr>
                  </a:outerShdw>
                </a:effectLst>
              </a:rPr>
              <a:t>, con </a:t>
            </a:r>
            <a:r>
              <a:rPr lang="en-US" sz="5000" b="1" dirty="0" err="1" smtClean="0">
                <a:solidFill>
                  <a:srgbClr val="7030A0"/>
                </a:solidFill>
                <a:effectLst>
                  <a:outerShdw blurRad="38100" dist="38100" dir="2700000" algn="tl">
                    <a:srgbClr val="000000">
                      <a:alpha val="43137"/>
                    </a:srgbClr>
                  </a:outerShdw>
                </a:effectLst>
              </a:rPr>
              <a:t>ước</a:t>
            </a:r>
            <a:r>
              <a:rPr lang="en-US" sz="5000" b="1" dirty="0" smtClean="0">
                <a:solidFill>
                  <a:srgbClr val="7030A0"/>
                </a:solidFill>
                <a:effectLst>
                  <a:outerShdw blurRad="38100" dist="38100" dir="2700000" algn="tl">
                    <a:srgbClr val="000000">
                      <a:alpha val="43137"/>
                    </a:srgbClr>
                  </a:outerShdw>
                </a:effectLst>
              </a:rPr>
              <a:t> </a:t>
            </a:r>
            <a:r>
              <a:rPr lang="en-US" sz="5000" b="1" dirty="0" err="1" smtClean="0">
                <a:solidFill>
                  <a:srgbClr val="7030A0"/>
                </a:solidFill>
                <a:effectLst>
                  <a:outerShdw blurRad="38100" dist="38100" dir="2700000" algn="tl">
                    <a:srgbClr val="000000">
                      <a:alpha val="43137"/>
                    </a:srgbClr>
                  </a:outerShdw>
                </a:effectLst>
              </a:rPr>
              <a:t>mơ</a:t>
            </a:r>
            <a:r>
              <a:rPr lang="en-US" sz="5000" b="1" dirty="0" smtClean="0">
                <a:solidFill>
                  <a:srgbClr val="7030A0"/>
                </a:solidFill>
                <a:effectLst>
                  <a:outerShdw blurRad="38100" dist="38100" dir="2700000" algn="tl">
                    <a:srgbClr val="000000">
                      <a:alpha val="43137"/>
                    </a:srgbClr>
                  </a:outerShdw>
                </a:effectLst>
              </a:rPr>
              <a:t> </a:t>
            </a:r>
            <a:r>
              <a:rPr lang="en-US" sz="5000" b="1" dirty="0" err="1" smtClean="0">
                <a:solidFill>
                  <a:srgbClr val="7030A0"/>
                </a:solidFill>
                <a:effectLst>
                  <a:outerShdw blurRad="38100" dist="38100" dir="2700000" algn="tl">
                    <a:srgbClr val="000000">
                      <a:alpha val="43137"/>
                    </a:srgbClr>
                  </a:outerShdw>
                </a:effectLst>
              </a:rPr>
              <a:t>trở</a:t>
            </a:r>
            <a:r>
              <a:rPr lang="en-US" sz="5000" b="1" dirty="0" smtClean="0">
                <a:solidFill>
                  <a:srgbClr val="7030A0"/>
                </a:solidFill>
                <a:effectLst>
                  <a:outerShdw blurRad="38100" dist="38100" dir="2700000" algn="tl">
                    <a:srgbClr val="000000">
                      <a:alpha val="43137"/>
                    </a:srgbClr>
                  </a:outerShdw>
                </a:effectLst>
              </a:rPr>
              <a:t> </a:t>
            </a:r>
            <a:r>
              <a:rPr lang="en-US" sz="5000" b="1" dirty="0" err="1" smtClean="0">
                <a:solidFill>
                  <a:srgbClr val="7030A0"/>
                </a:solidFill>
                <a:effectLst>
                  <a:outerShdw blurRad="38100" dist="38100" dir="2700000" algn="tl">
                    <a:srgbClr val="000000">
                      <a:alpha val="43137"/>
                    </a:srgbClr>
                  </a:outerShdw>
                </a:effectLst>
              </a:rPr>
              <a:t>về</a:t>
            </a:r>
            <a:r>
              <a:rPr lang="en-US" sz="5000" b="1" dirty="0" smtClean="0">
                <a:solidFill>
                  <a:srgbClr val="7030A0"/>
                </a:solidFill>
                <a:effectLst>
                  <a:outerShdw blurRad="38100" dist="38100" dir="2700000" algn="tl">
                    <a:srgbClr val="000000">
                      <a:alpha val="43137"/>
                    </a:srgbClr>
                  </a:outerShdw>
                </a:effectLst>
              </a:rPr>
              <a:t>, </a:t>
            </a:r>
            <a:r>
              <a:rPr lang="en-US" sz="5000" b="1" dirty="0" err="1" smtClean="0">
                <a:solidFill>
                  <a:srgbClr val="7030A0"/>
                </a:solidFill>
                <a:effectLst>
                  <a:outerShdw blurRad="38100" dist="38100" dir="2700000" algn="tl">
                    <a:srgbClr val="000000">
                      <a:alpha val="43137"/>
                    </a:srgbClr>
                  </a:outerShdw>
                </a:effectLst>
              </a:rPr>
              <a:t>xa</a:t>
            </a:r>
            <a:r>
              <a:rPr lang="en-US" sz="5000" b="1" dirty="0" smtClean="0">
                <a:solidFill>
                  <a:srgbClr val="7030A0"/>
                </a:solidFill>
                <a:effectLst>
                  <a:outerShdw blurRad="38100" dist="38100" dir="2700000" algn="tl">
                    <a:srgbClr val="000000">
                      <a:alpha val="43137"/>
                    </a:srgbClr>
                  </a:outerShdw>
                </a:effectLst>
              </a:rPr>
              <a:t> </a:t>
            </a:r>
            <a:r>
              <a:rPr lang="en-US" sz="5000" b="1" dirty="0" err="1" smtClean="0">
                <a:solidFill>
                  <a:srgbClr val="7030A0"/>
                </a:solidFill>
                <a:effectLst>
                  <a:outerShdw blurRad="38100" dist="38100" dir="2700000" algn="tl">
                    <a:srgbClr val="000000">
                      <a:alpha val="43137"/>
                    </a:srgbClr>
                  </a:outerShdw>
                </a:effectLst>
              </a:rPr>
              <a:t>lánh</a:t>
            </a:r>
            <a:r>
              <a:rPr lang="en-US" sz="5000" b="1" dirty="0" smtClean="0">
                <a:solidFill>
                  <a:srgbClr val="7030A0"/>
                </a:solidFill>
                <a:effectLst>
                  <a:outerShdw blurRad="38100" dist="38100" dir="2700000" algn="tl">
                    <a:srgbClr val="000000">
                      <a:alpha val="43137"/>
                    </a:srgbClr>
                  </a:outerShdw>
                </a:effectLst>
              </a:rPr>
              <a:t> </a:t>
            </a:r>
            <a:r>
              <a:rPr lang="en-US" sz="5000" b="1" dirty="0" err="1" smtClean="0">
                <a:solidFill>
                  <a:srgbClr val="7030A0"/>
                </a:solidFill>
                <a:effectLst>
                  <a:outerShdw blurRad="38100" dist="38100" dir="2700000" algn="tl">
                    <a:srgbClr val="000000">
                      <a:alpha val="43137"/>
                    </a:srgbClr>
                  </a:outerShdw>
                </a:effectLst>
              </a:rPr>
              <a:t>bao</a:t>
            </a:r>
            <a:r>
              <a:rPr lang="en-US" sz="5000" b="1" dirty="0" smtClean="0">
                <a:solidFill>
                  <a:srgbClr val="7030A0"/>
                </a:solidFill>
                <a:effectLst>
                  <a:outerShdw blurRad="38100" dist="38100" dir="2700000" algn="tl">
                    <a:srgbClr val="000000">
                      <a:alpha val="43137"/>
                    </a:srgbClr>
                  </a:outerShdw>
                </a:effectLst>
              </a:rPr>
              <a:t> </a:t>
            </a:r>
            <a:r>
              <a:rPr lang="en-US" sz="5000" b="1" dirty="0" err="1" smtClean="0">
                <a:solidFill>
                  <a:srgbClr val="7030A0"/>
                </a:solidFill>
                <a:effectLst>
                  <a:outerShdw blurRad="38100" dist="38100" dir="2700000" algn="tl">
                    <a:srgbClr val="000000">
                      <a:alpha val="43137"/>
                    </a:srgbClr>
                  </a:outerShdw>
                </a:effectLst>
              </a:rPr>
              <a:t>lỗi</a:t>
            </a:r>
            <a:r>
              <a:rPr lang="en-US" sz="5000" b="1" dirty="0" smtClean="0">
                <a:solidFill>
                  <a:srgbClr val="7030A0"/>
                </a:solidFill>
                <a:effectLst>
                  <a:outerShdw blurRad="38100" dist="38100" dir="2700000" algn="tl">
                    <a:srgbClr val="000000">
                      <a:alpha val="43137"/>
                    </a:srgbClr>
                  </a:outerShdw>
                </a:effectLst>
              </a:rPr>
              <a:t> </a:t>
            </a:r>
            <a:r>
              <a:rPr lang="en-US" sz="5000" b="1" dirty="0" err="1" smtClean="0">
                <a:solidFill>
                  <a:srgbClr val="7030A0"/>
                </a:solidFill>
                <a:effectLst>
                  <a:outerShdw blurRad="38100" dist="38100" dir="2700000" algn="tl">
                    <a:srgbClr val="000000">
                      <a:alpha val="43137"/>
                    </a:srgbClr>
                  </a:outerShdw>
                </a:effectLst>
              </a:rPr>
              <a:t>lầm</a:t>
            </a:r>
            <a:r>
              <a:rPr lang="en-US" sz="5000" b="1" dirty="0" smtClean="0">
                <a:solidFill>
                  <a:srgbClr val="7030A0"/>
                </a:solidFill>
                <a:effectLst>
                  <a:outerShdw blurRad="38100" dist="38100" dir="2700000" algn="tl">
                    <a:srgbClr val="000000">
                      <a:alpha val="43137"/>
                    </a:srgbClr>
                  </a:outerShdw>
                </a:effectLst>
              </a:rPr>
              <a:t>. Tin </a:t>
            </a:r>
            <a:r>
              <a:rPr lang="en-US" sz="5000" b="1" dirty="0" err="1" smtClean="0">
                <a:solidFill>
                  <a:srgbClr val="7030A0"/>
                </a:solidFill>
                <a:effectLst>
                  <a:outerShdw blurRad="38100" dist="38100" dir="2700000" algn="tl">
                    <a:srgbClr val="000000">
                      <a:alpha val="43137"/>
                    </a:srgbClr>
                  </a:outerShdw>
                </a:effectLst>
              </a:rPr>
              <a:t>lòng</a:t>
            </a:r>
            <a:r>
              <a:rPr lang="en-US" sz="5000" b="1" dirty="0" smtClean="0">
                <a:solidFill>
                  <a:srgbClr val="7030A0"/>
                </a:solidFill>
                <a:effectLst>
                  <a:outerShdw blurRad="38100" dist="38100" dir="2700000" algn="tl">
                    <a:srgbClr val="000000">
                      <a:alpha val="43137"/>
                    </a:srgbClr>
                  </a:outerShdw>
                </a:effectLst>
              </a:rPr>
              <a:t> Cha </a:t>
            </a:r>
            <a:r>
              <a:rPr lang="en-US" sz="5000" b="1" dirty="0" err="1" smtClean="0">
                <a:solidFill>
                  <a:srgbClr val="7030A0"/>
                </a:solidFill>
                <a:effectLst>
                  <a:outerShdw blurRad="38100" dist="38100" dir="2700000" algn="tl">
                    <a:srgbClr val="000000">
                      <a:alpha val="43137"/>
                    </a:srgbClr>
                  </a:outerShdw>
                </a:effectLst>
              </a:rPr>
              <a:t>thương</a:t>
            </a:r>
            <a:r>
              <a:rPr lang="en-US" sz="5000" b="1" dirty="0" smtClean="0">
                <a:solidFill>
                  <a:srgbClr val="7030A0"/>
                </a:solidFill>
                <a:effectLst>
                  <a:outerShdw blurRad="38100" dist="38100" dir="2700000" algn="tl">
                    <a:srgbClr val="000000">
                      <a:alpha val="43137"/>
                    </a:srgbClr>
                  </a:outerShdw>
                </a:effectLst>
              </a:rPr>
              <a:t> con, </a:t>
            </a:r>
            <a:r>
              <a:rPr lang="en-US" sz="5000" b="1" dirty="0" err="1" smtClean="0">
                <a:solidFill>
                  <a:srgbClr val="7030A0"/>
                </a:solidFill>
                <a:effectLst>
                  <a:outerShdw blurRad="38100" dist="38100" dir="2700000" algn="tl">
                    <a:srgbClr val="000000">
                      <a:alpha val="43137"/>
                    </a:srgbClr>
                  </a:outerShdw>
                </a:effectLst>
              </a:rPr>
              <a:t>như</a:t>
            </a:r>
            <a:r>
              <a:rPr lang="en-US" sz="5000" b="1" dirty="0" smtClean="0">
                <a:solidFill>
                  <a:srgbClr val="7030A0"/>
                </a:solidFill>
                <a:effectLst>
                  <a:outerShdw blurRad="38100" dist="38100" dir="2700000" algn="tl">
                    <a:srgbClr val="000000">
                      <a:alpha val="43137"/>
                    </a:srgbClr>
                  </a:outerShdw>
                </a:effectLst>
              </a:rPr>
              <a:t> </a:t>
            </a:r>
            <a:r>
              <a:rPr lang="en-US" sz="5000" b="1" dirty="0" err="1" smtClean="0">
                <a:solidFill>
                  <a:srgbClr val="7030A0"/>
                </a:solidFill>
                <a:effectLst>
                  <a:outerShdw blurRad="38100" dist="38100" dir="2700000" algn="tl">
                    <a:srgbClr val="000000">
                      <a:alpha val="43137"/>
                    </a:srgbClr>
                  </a:outerShdw>
                </a:effectLst>
              </a:rPr>
              <a:t>trăng</a:t>
            </a:r>
            <a:r>
              <a:rPr lang="en-US" sz="5000" b="1" dirty="0" smtClean="0">
                <a:solidFill>
                  <a:srgbClr val="7030A0"/>
                </a:solidFill>
                <a:effectLst>
                  <a:outerShdw blurRad="38100" dist="38100" dir="2700000" algn="tl">
                    <a:srgbClr val="000000">
                      <a:alpha val="43137"/>
                    </a:srgbClr>
                  </a:outerShdw>
                </a:effectLst>
              </a:rPr>
              <a:t> </a:t>
            </a:r>
            <a:r>
              <a:rPr lang="en-US" sz="5000" b="1" dirty="0" err="1" smtClean="0">
                <a:solidFill>
                  <a:srgbClr val="7030A0"/>
                </a:solidFill>
                <a:effectLst>
                  <a:outerShdw blurRad="38100" dist="38100" dir="2700000" algn="tl">
                    <a:srgbClr val="000000">
                      <a:alpha val="43137"/>
                    </a:srgbClr>
                  </a:outerShdw>
                </a:effectLst>
              </a:rPr>
              <a:t>tròn</a:t>
            </a:r>
            <a:r>
              <a:rPr lang="en-US" sz="5000" b="1" dirty="0" smtClean="0">
                <a:solidFill>
                  <a:srgbClr val="7030A0"/>
                </a:solidFill>
                <a:effectLst>
                  <a:outerShdw blurRad="38100" dist="38100" dir="2700000" algn="tl">
                    <a:srgbClr val="000000">
                      <a:alpha val="43137"/>
                    </a:srgbClr>
                  </a:outerShdw>
                </a:effectLst>
              </a:rPr>
              <a:t> </a:t>
            </a:r>
            <a:r>
              <a:rPr lang="en-US" sz="5000" b="1" dirty="0" err="1" smtClean="0">
                <a:solidFill>
                  <a:srgbClr val="7030A0"/>
                </a:solidFill>
                <a:effectLst>
                  <a:outerShdw blurRad="38100" dist="38100" dir="2700000" algn="tl">
                    <a:srgbClr val="000000">
                      <a:alpha val="43137"/>
                    </a:srgbClr>
                  </a:outerShdw>
                </a:effectLst>
              </a:rPr>
              <a:t>khôn</a:t>
            </a:r>
            <a:r>
              <a:rPr lang="en-US" sz="5000" b="1" dirty="0" smtClean="0">
                <a:solidFill>
                  <a:srgbClr val="7030A0"/>
                </a:solidFill>
                <a:effectLst>
                  <a:outerShdw blurRad="38100" dist="38100" dir="2700000" algn="tl">
                    <a:srgbClr val="000000">
                      <a:alpha val="43137"/>
                    </a:srgbClr>
                  </a:outerShdw>
                </a:effectLst>
              </a:rPr>
              <a:t> </a:t>
            </a:r>
            <a:r>
              <a:rPr lang="en-US" sz="5000" b="1" dirty="0" err="1" smtClean="0">
                <a:solidFill>
                  <a:srgbClr val="7030A0"/>
                </a:solidFill>
                <a:effectLst>
                  <a:outerShdw blurRad="38100" dist="38100" dir="2700000" algn="tl">
                    <a:srgbClr val="000000">
                      <a:alpha val="43137"/>
                    </a:srgbClr>
                  </a:outerShdw>
                </a:effectLst>
              </a:rPr>
              <a:t>ví</a:t>
            </a:r>
            <a:r>
              <a:rPr lang="en-US" sz="5000" b="1" dirty="0" smtClean="0">
                <a:solidFill>
                  <a:srgbClr val="7030A0"/>
                </a:solidFill>
                <a:effectLst>
                  <a:outerShdw blurRad="38100" dist="38100" dir="2700000" algn="tl">
                    <a:srgbClr val="000000">
                      <a:alpha val="43137"/>
                    </a:srgbClr>
                  </a:outerShdw>
                </a:effectLst>
              </a:rPr>
              <a:t>, con </a:t>
            </a:r>
            <a:r>
              <a:rPr lang="en-US" sz="5000" b="1" dirty="0" err="1" smtClean="0">
                <a:solidFill>
                  <a:srgbClr val="7030A0"/>
                </a:solidFill>
                <a:effectLst>
                  <a:outerShdw blurRad="38100" dist="38100" dir="2700000" algn="tl">
                    <a:srgbClr val="000000">
                      <a:alpha val="43137"/>
                    </a:srgbClr>
                  </a:outerShdw>
                </a:effectLst>
              </a:rPr>
              <a:t>quyết</a:t>
            </a:r>
            <a:r>
              <a:rPr lang="en-US" sz="5000" b="1" dirty="0" smtClean="0">
                <a:solidFill>
                  <a:srgbClr val="7030A0"/>
                </a:solidFill>
                <a:effectLst>
                  <a:outerShdw blurRad="38100" dist="38100" dir="2700000" algn="tl">
                    <a:srgbClr val="000000">
                      <a:alpha val="43137"/>
                    </a:srgbClr>
                  </a:outerShdw>
                </a:effectLst>
              </a:rPr>
              <a:t> </a:t>
            </a:r>
            <a:r>
              <a:rPr lang="en-US" sz="5000" b="1" dirty="0" err="1" smtClean="0">
                <a:solidFill>
                  <a:srgbClr val="7030A0"/>
                </a:solidFill>
                <a:effectLst>
                  <a:outerShdw blurRad="38100" dist="38100" dir="2700000" algn="tl">
                    <a:srgbClr val="000000">
                      <a:alpha val="43137"/>
                    </a:srgbClr>
                  </a:outerShdw>
                </a:effectLst>
              </a:rPr>
              <a:t>trở</a:t>
            </a:r>
            <a:r>
              <a:rPr lang="en-US" sz="5000" b="1" dirty="0" smtClean="0">
                <a:solidFill>
                  <a:srgbClr val="7030A0"/>
                </a:solidFill>
                <a:effectLst>
                  <a:outerShdw blurRad="38100" dist="38100" dir="2700000" algn="tl">
                    <a:srgbClr val="000000">
                      <a:alpha val="43137"/>
                    </a:srgbClr>
                  </a:outerShdw>
                </a:effectLst>
              </a:rPr>
              <a:t> </a:t>
            </a:r>
            <a:r>
              <a:rPr lang="en-US" sz="5000" b="1" dirty="0" err="1" smtClean="0">
                <a:solidFill>
                  <a:srgbClr val="7030A0"/>
                </a:solidFill>
                <a:effectLst>
                  <a:outerShdw blurRad="38100" dist="38100" dir="2700000" algn="tl">
                    <a:srgbClr val="000000">
                      <a:alpha val="43137"/>
                    </a:srgbClr>
                  </a:outerShdw>
                </a:effectLst>
              </a:rPr>
              <a:t>về</a:t>
            </a:r>
            <a:r>
              <a:rPr lang="en-US" sz="5000" b="1" dirty="0" smtClean="0">
                <a:solidFill>
                  <a:srgbClr val="7030A0"/>
                </a:solidFill>
                <a:effectLst>
                  <a:outerShdw blurRad="38100" dist="38100" dir="2700000" algn="tl">
                    <a:srgbClr val="000000">
                      <a:alpha val="43137"/>
                    </a:srgbClr>
                  </a:outerShdw>
                </a:effectLst>
              </a:rPr>
              <a:t> </a:t>
            </a:r>
            <a:r>
              <a:rPr lang="en-US" sz="5000" b="1" dirty="0" err="1" smtClean="0">
                <a:solidFill>
                  <a:srgbClr val="7030A0"/>
                </a:solidFill>
                <a:effectLst>
                  <a:outerShdw blurRad="38100" dist="38100" dir="2700000" algn="tl">
                    <a:srgbClr val="000000">
                      <a:alpha val="43137"/>
                    </a:srgbClr>
                  </a:outerShdw>
                </a:effectLst>
              </a:rPr>
              <a:t>nhà</a:t>
            </a:r>
            <a:r>
              <a:rPr lang="en-US" sz="5000" b="1" dirty="0" smtClean="0">
                <a:solidFill>
                  <a:srgbClr val="7030A0"/>
                </a:solidFill>
                <a:effectLst>
                  <a:outerShdw blurRad="38100" dist="38100" dir="2700000" algn="tl">
                    <a:srgbClr val="000000">
                      <a:alpha val="43137"/>
                    </a:srgbClr>
                  </a:outerShdw>
                </a:effectLst>
              </a:rPr>
              <a:t>, </a:t>
            </a:r>
            <a:r>
              <a:rPr lang="en-US" sz="5000" b="1" dirty="0" err="1" smtClean="0">
                <a:solidFill>
                  <a:srgbClr val="7030A0"/>
                </a:solidFill>
                <a:effectLst>
                  <a:outerShdw blurRad="38100" dist="38100" dir="2700000" algn="tl">
                    <a:srgbClr val="000000">
                      <a:alpha val="43137"/>
                    </a:srgbClr>
                  </a:outerShdw>
                </a:effectLst>
              </a:rPr>
              <a:t>để</a:t>
            </a:r>
            <a:r>
              <a:rPr lang="en-US" sz="5000" b="1" dirty="0" smtClean="0">
                <a:solidFill>
                  <a:srgbClr val="7030A0"/>
                </a:solidFill>
                <a:effectLst>
                  <a:outerShdw blurRad="38100" dist="38100" dir="2700000" algn="tl">
                    <a:srgbClr val="000000">
                      <a:alpha val="43137"/>
                    </a:srgbClr>
                  </a:outerShdw>
                </a:effectLst>
              </a:rPr>
              <a:t> </a:t>
            </a:r>
            <a:r>
              <a:rPr lang="en-US" sz="5000" b="1" dirty="0" err="1" smtClean="0">
                <a:solidFill>
                  <a:srgbClr val="7030A0"/>
                </a:solidFill>
                <a:effectLst>
                  <a:outerShdw blurRad="38100" dist="38100" dir="2700000" algn="tl">
                    <a:srgbClr val="000000">
                      <a:alpha val="43137"/>
                    </a:srgbClr>
                  </a:outerShdw>
                </a:effectLst>
              </a:rPr>
              <a:t>sống</a:t>
            </a:r>
            <a:r>
              <a:rPr lang="en-US" sz="5000" b="1" dirty="0" smtClean="0">
                <a:solidFill>
                  <a:srgbClr val="7030A0"/>
                </a:solidFill>
                <a:effectLst>
                  <a:outerShdw blurRad="38100" dist="38100" dir="2700000" algn="tl">
                    <a:srgbClr val="000000">
                      <a:alpha val="43137"/>
                    </a:srgbClr>
                  </a:outerShdw>
                </a:effectLst>
              </a:rPr>
              <a:t> </a:t>
            </a:r>
            <a:r>
              <a:rPr lang="en-US" sz="5000" b="1" dirty="0" err="1" smtClean="0">
                <a:solidFill>
                  <a:srgbClr val="7030A0"/>
                </a:solidFill>
                <a:effectLst>
                  <a:outerShdw blurRad="38100" dist="38100" dir="2700000" algn="tl">
                    <a:srgbClr val="000000">
                      <a:alpha val="43137"/>
                    </a:srgbClr>
                  </a:outerShdw>
                </a:effectLst>
              </a:rPr>
              <a:t>trong</a:t>
            </a:r>
            <a:r>
              <a:rPr lang="en-US" sz="5000" b="1" dirty="0" smtClean="0">
                <a:solidFill>
                  <a:srgbClr val="7030A0"/>
                </a:solidFill>
                <a:effectLst>
                  <a:outerShdw blurRad="38100" dist="38100" dir="2700000" algn="tl">
                    <a:srgbClr val="000000">
                      <a:alpha val="43137"/>
                    </a:srgbClr>
                  </a:outerShdw>
                </a:effectLst>
              </a:rPr>
              <a:t> </a:t>
            </a:r>
            <a:r>
              <a:rPr lang="en-US" sz="5000" b="1" dirty="0" err="1" smtClean="0">
                <a:solidFill>
                  <a:srgbClr val="7030A0"/>
                </a:solidFill>
                <a:effectLst>
                  <a:outerShdw blurRad="38100" dist="38100" dir="2700000" algn="tl">
                    <a:srgbClr val="000000">
                      <a:alpha val="43137"/>
                    </a:srgbClr>
                  </a:outerShdw>
                </a:effectLst>
              </a:rPr>
              <a:t>tình</a:t>
            </a:r>
            <a:r>
              <a:rPr lang="en-US" sz="5000" b="1" dirty="0" smtClean="0">
                <a:solidFill>
                  <a:srgbClr val="7030A0"/>
                </a:solidFill>
                <a:effectLst>
                  <a:outerShdw blurRad="38100" dist="38100" dir="2700000" algn="tl">
                    <a:srgbClr val="000000">
                      <a:alpha val="43137"/>
                    </a:srgbClr>
                  </a:outerShdw>
                </a:effectLst>
              </a:rPr>
              <a:t> Cha.</a:t>
            </a:r>
            <a:endParaRPr lang="en-US" sz="50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4865379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404332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6000" b="1" u="sng" dirty="0" smtClean="0">
                <a:solidFill>
                  <a:srgbClr val="FF0000"/>
                </a:solidFill>
                <a:effectLst>
                  <a:outerShdw blurRad="38100" dist="38100" dir="2700000" algn="tl">
                    <a:srgbClr val="000000">
                      <a:alpha val="43137"/>
                    </a:srgbClr>
                  </a:outerShdw>
                </a:effectLst>
                <a:cs typeface="Times New Roman" pitchFamily="18" charset="0"/>
              </a:rPr>
              <a:t>**:</a:t>
            </a:r>
            <a:r>
              <a:rPr lang="en-US" sz="6000" b="1" dirty="0" smtClean="0">
                <a:solidFill>
                  <a:srgbClr val="7030A0"/>
                </a:solidFill>
                <a:effectLst>
                  <a:outerShdw blurRad="38100" dist="38100" dir="2700000" algn="tl">
                    <a:srgbClr val="000000">
                      <a:alpha val="43137"/>
                    </a:srgbClr>
                  </a:outerShdw>
                </a:effectLst>
                <a:cs typeface="Times New Roman" pitchFamily="18" charset="0"/>
              </a:rPr>
              <a:t> </a:t>
            </a:r>
            <a:r>
              <a:rPr lang="en-US" sz="6000" b="1" dirty="0" err="1" smtClean="0">
                <a:solidFill>
                  <a:srgbClr val="7030A0"/>
                </a:solidFill>
                <a:effectLst>
                  <a:outerShdw blurRad="38100" dist="38100" dir="2700000" algn="tl">
                    <a:srgbClr val="000000">
                      <a:alpha val="43137"/>
                    </a:srgbClr>
                  </a:outerShdw>
                </a:effectLst>
                <a:cs typeface="Times New Roman" pitchFamily="18" charset="0"/>
              </a:rPr>
              <a:t>Gần</a:t>
            </a:r>
            <a:r>
              <a:rPr lang="en-US" sz="6000" b="1" dirty="0" smtClean="0">
                <a:solidFill>
                  <a:srgbClr val="7030A0"/>
                </a:solidFill>
                <a:effectLst>
                  <a:outerShdw blurRad="38100" dist="38100" dir="2700000" algn="tl">
                    <a:srgbClr val="000000">
                      <a:alpha val="43137"/>
                    </a:srgbClr>
                  </a:outerShdw>
                </a:effectLst>
                <a:cs typeface="Times New Roman" pitchFamily="18" charset="0"/>
              </a:rPr>
              <a:t> </a:t>
            </a:r>
            <a:r>
              <a:rPr lang="en-US" sz="6000" b="1" dirty="0" err="1" smtClean="0">
                <a:solidFill>
                  <a:srgbClr val="7030A0"/>
                </a:solidFill>
                <a:effectLst>
                  <a:outerShdw blurRad="38100" dist="38100" dir="2700000" algn="tl">
                    <a:srgbClr val="000000">
                      <a:alpha val="43137"/>
                    </a:srgbClr>
                  </a:outerShdw>
                </a:effectLst>
                <a:cs typeface="Times New Roman" pitchFamily="18" charset="0"/>
              </a:rPr>
              <a:t>bàn</a:t>
            </a:r>
            <a:r>
              <a:rPr lang="en-US" sz="6000" b="1" dirty="0" smtClean="0">
                <a:solidFill>
                  <a:srgbClr val="7030A0"/>
                </a:solidFill>
                <a:effectLst>
                  <a:outerShdw blurRad="38100" dist="38100" dir="2700000" algn="tl">
                    <a:srgbClr val="000000">
                      <a:alpha val="43137"/>
                    </a:srgbClr>
                  </a:outerShdw>
                </a:effectLst>
                <a:cs typeface="Times New Roman" pitchFamily="18" charset="0"/>
              </a:rPr>
              <a:t> </a:t>
            </a:r>
            <a:r>
              <a:rPr lang="en-US" sz="6000" b="1" dirty="0" err="1" smtClean="0">
                <a:solidFill>
                  <a:srgbClr val="7030A0"/>
                </a:solidFill>
                <a:effectLst>
                  <a:outerShdw blurRad="38100" dist="38100" dir="2700000" algn="tl">
                    <a:srgbClr val="000000">
                      <a:alpha val="43137"/>
                    </a:srgbClr>
                  </a:outerShdw>
                </a:effectLst>
                <a:cs typeface="Times New Roman" pitchFamily="18" charset="0"/>
              </a:rPr>
              <a:t>thờ</a:t>
            </a:r>
            <a:r>
              <a:rPr lang="en-US" sz="6000" b="1" dirty="0" smtClean="0">
                <a:solidFill>
                  <a:srgbClr val="7030A0"/>
                </a:solidFill>
                <a:effectLst>
                  <a:outerShdw blurRad="38100" dist="38100" dir="2700000" algn="tl">
                    <a:srgbClr val="000000">
                      <a:alpha val="43137"/>
                    </a:srgbClr>
                  </a:outerShdw>
                </a:effectLst>
                <a:cs typeface="Times New Roman" pitchFamily="18" charset="0"/>
              </a:rPr>
              <a:t> </a:t>
            </a:r>
            <a:r>
              <a:rPr lang="en-US" sz="6000" b="1" dirty="0" err="1" smtClean="0">
                <a:solidFill>
                  <a:srgbClr val="7030A0"/>
                </a:solidFill>
                <a:effectLst>
                  <a:outerShdw blurRad="38100" dist="38100" dir="2700000" algn="tl">
                    <a:srgbClr val="000000">
                      <a:alpha val="43137"/>
                    </a:srgbClr>
                  </a:outerShdw>
                </a:effectLst>
                <a:cs typeface="Times New Roman" pitchFamily="18" charset="0"/>
              </a:rPr>
              <a:t>Chúa</a:t>
            </a:r>
            <a:r>
              <a:rPr lang="en-US" sz="6000" b="1" dirty="0" smtClean="0">
                <a:solidFill>
                  <a:srgbClr val="7030A0"/>
                </a:solidFill>
                <a:effectLst>
                  <a:outerShdw blurRad="38100" dist="38100" dir="2700000" algn="tl">
                    <a:srgbClr val="000000">
                      <a:alpha val="43137"/>
                    </a:srgbClr>
                  </a:outerShdw>
                </a:effectLst>
                <a:cs typeface="Times New Roman" pitchFamily="18" charset="0"/>
              </a:rPr>
              <a:t>, </a:t>
            </a:r>
            <a:r>
              <a:rPr lang="en-US" sz="6000" b="1" dirty="0" err="1" smtClean="0">
                <a:solidFill>
                  <a:srgbClr val="7030A0"/>
                </a:solidFill>
                <a:effectLst>
                  <a:outerShdw blurRad="38100" dist="38100" dir="2700000" algn="tl">
                    <a:srgbClr val="000000">
                      <a:alpha val="43137"/>
                    </a:srgbClr>
                  </a:outerShdw>
                </a:effectLst>
                <a:cs typeface="Times New Roman" pitchFamily="18" charset="0"/>
              </a:rPr>
              <a:t>tâm</a:t>
            </a:r>
            <a:r>
              <a:rPr lang="en-US" sz="6000" b="1" dirty="0" smtClean="0">
                <a:solidFill>
                  <a:srgbClr val="7030A0"/>
                </a:solidFill>
                <a:effectLst>
                  <a:outerShdw blurRad="38100" dist="38100" dir="2700000" algn="tl">
                    <a:srgbClr val="000000">
                      <a:alpha val="43137"/>
                    </a:srgbClr>
                  </a:outerShdw>
                </a:effectLst>
                <a:cs typeface="Times New Roman" pitchFamily="18" charset="0"/>
              </a:rPr>
              <a:t> </a:t>
            </a:r>
            <a:r>
              <a:rPr lang="en-US" sz="6000" b="1" dirty="0" err="1" smtClean="0">
                <a:solidFill>
                  <a:srgbClr val="7030A0"/>
                </a:solidFill>
                <a:effectLst>
                  <a:outerShdw blurRad="38100" dist="38100" dir="2700000" algn="tl">
                    <a:srgbClr val="000000">
                      <a:alpha val="43137"/>
                    </a:srgbClr>
                  </a:outerShdw>
                </a:effectLst>
                <a:cs typeface="Times New Roman" pitchFamily="18" charset="0"/>
              </a:rPr>
              <a:t>hồn</a:t>
            </a:r>
            <a:r>
              <a:rPr lang="en-US" sz="6000" b="1" dirty="0" smtClean="0">
                <a:solidFill>
                  <a:srgbClr val="7030A0"/>
                </a:solidFill>
                <a:effectLst>
                  <a:outerShdw blurRad="38100" dist="38100" dir="2700000" algn="tl">
                    <a:srgbClr val="000000">
                      <a:alpha val="43137"/>
                    </a:srgbClr>
                  </a:outerShdw>
                </a:effectLst>
                <a:cs typeface="Times New Roman" pitchFamily="18" charset="0"/>
              </a:rPr>
              <a:t> con </a:t>
            </a:r>
            <a:r>
              <a:rPr lang="en-US" sz="6000" b="1" dirty="0" err="1" smtClean="0">
                <a:solidFill>
                  <a:srgbClr val="7030A0"/>
                </a:solidFill>
                <a:effectLst>
                  <a:outerShdw blurRad="38100" dist="38100" dir="2700000" algn="tl">
                    <a:srgbClr val="000000">
                      <a:alpha val="43137"/>
                    </a:srgbClr>
                  </a:outerShdw>
                </a:effectLst>
                <a:cs typeface="Times New Roman" pitchFamily="18" charset="0"/>
              </a:rPr>
              <a:t>thảnh</a:t>
            </a:r>
            <a:r>
              <a:rPr lang="en-US" sz="6000" b="1" dirty="0" smtClean="0">
                <a:solidFill>
                  <a:srgbClr val="7030A0"/>
                </a:solidFill>
                <a:effectLst>
                  <a:outerShdw blurRad="38100" dist="38100" dir="2700000" algn="tl">
                    <a:srgbClr val="000000">
                      <a:alpha val="43137"/>
                    </a:srgbClr>
                  </a:outerShdw>
                </a:effectLst>
                <a:cs typeface="Times New Roman" pitchFamily="18" charset="0"/>
              </a:rPr>
              <a:t> </a:t>
            </a:r>
            <a:r>
              <a:rPr lang="en-US" sz="6000" b="1" dirty="0" err="1" smtClean="0">
                <a:solidFill>
                  <a:srgbClr val="7030A0"/>
                </a:solidFill>
                <a:effectLst>
                  <a:outerShdw blurRad="38100" dist="38100" dir="2700000" algn="tl">
                    <a:srgbClr val="000000">
                      <a:alpha val="43137"/>
                    </a:srgbClr>
                  </a:outerShdw>
                </a:effectLst>
                <a:cs typeface="Times New Roman" pitchFamily="18" charset="0"/>
              </a:rPr>
              <a:t>thơi</a:t>
            </a:r>
            <a:r>
              <a:rPr lang="en-US" sz="6000" b="1" dirty="0" smtClean="0">
                <a:solidFill>
                  <a:srgbClr val="7030A0"/>
                </a:solidFill>
                <a:effectLst>
                  <a:outerShdw blurRad="38100" dist="38100" dir="2700000" algn="tl">
                    <a:srgbClr val="000000">
                      <a:alpha val="43137"/>
                    </a:srgbClr>
                  </a:outerShdw>
                </a:effectLst>
                <a:cs typeface="Times New Roman" pitchFamily="18" charset="0"/>
              </a:rPr>
              <a:t> </a:t>
            </a:r>
            <a:r>
              <a:rPr lang="en-US" sz="6000" b="1" dirty="0" err="1" smtClean="0">
                <a:solidFill>
                  <a:srgbClr val="7030A0"/>
                </a:solidFill>
                <a:effectLst>
                  <a:outerShdw blurRad="38100" dist="38100" dir="2700000" algn="tl">
                    <a:srgbClr val="000000">
                      <a:alpha val="43137"/>
                    </a:srgbClr>
                  </a:outerShdw>
                </a:effectLst>
                <a:cs typeface="Times New Roman" pitchFamily="18" charset="0"/>
              </a:rPr>
              <a:t>trong</a:t>
            </a:r>
            <a:r>
              <a:rPr lang="en-US" sz="6000" b="1" dirty="0" smtClean="0">
                <a:solidFill>
                  <a:srgbClr val="7030A0"/>
                </a:solidFill>
                <a:effectLst>
                  <a:outerShdw blurRad="38100" dist="38100" dir="2700000" algn="tl">
                    <a:srgbClr val="000000">
                      <a:alpha val="43137"/>
                    </a:srgbClr>
                  </a:outerShdw>
                </a:effectLst>
                <a:cs typeface="Times New Roman" pitchFamily="18" charset="0"/>
              </a:rPr>
              <a:t> </a:t>
            </a:r>
            <a:r>
              <a:rPr lang="en-US" sz="6000" b="1" dirty="0" err="1" smtClean="0">
                <a:solidFill>
                  <a:srgbClr val="7030A0"/>
                </a:solidFill>
                <a:effectLst>
                  <a:outerShdw blurRad="38100" dist="38100" dir="2700000" algn="tl">
                    <a:srgbClr val="000000">
                      <a:alpha val="43137"/>
                    </a:srgbClr>
                  </a:outerShdw>
                </a:effectLst>
                <a:cs typeface="Times New Roman" pitchFamily="18" charset="0"/>
              </a:rPr>
              <a:t>nguồn</a:t>
            </a:r>
            <a:r>
              <a:rPr lang="en-US" sz="6000" b="1" dirty="0" smtClean="0">
                <a:solidFill>
                  <a:srgbClr val="7030A0"/>
                </a:solidFill>
                <a:effectLst>
                  <a:outerShdw blurRad="38100" dist="38100" dir="2700000" algn="tl">
                    <a:srgbClr val="000000">
                      <a:alpha val="43137"/>
                    </a:srgbClr>
                  </a:outerShdw>
                </a:effectLst>
                <a:cs typeface="Times New Roman" pitchFamily="18" charset="0"/>
              </a:rPr>
              <a:t> </a:t>
            </a:r>
            <a:r>
              <a:rPr lang="en-US" sz="6000" b="1" dirty="0" err="1" smtClean="0">
                <a:solidFill>
                  <a:srgbClr val="7030A0"/>
                </a:solidFill>
                <a:effectLst>
                  <a:outerShdw blurRad="38100" dist="38100" dir="2700000" algn="tl">
                    <a:srgbClr val="000000">
                      <a:alpha val="43137"/>
                    </a:srgbClr>
                  </a:outerShdw>
                </a:effectLst>
                <a:cs typeface="Times New Roman" pitchFamily="18" charset="0"/>
              </a:rPr>
              <a:t>vui</a:t>
            </a:r>
            <a:r>
              <a:rPr lang="en-US" sz="6000" b="1" dirty="0" smtClean="0">
                <a:solidFill>
                  <a:srgbClr val="7030A0"/>
                </a:solidFill>
                <a:effectLst>
                  <a:outerShdw blurRad="38100" dist="38100" dir="2700000" algn="tl">
                    <a:srgbClr val="000000">
                      <a:alpha val="43137"/>
                    </a:srgbClr>
                  </a:outerShdw>
                </a:effectLst>
                <a:cs typeface="Times New Roman" pitchFamily="18" charset="0"/>
              </a:rPr>
              <a:t> </a:t>
            </a:r>
            <a:r>
              <a:rPr lang="en-US" sz="6000" b="1" dirty="0" err="1" smtClean="0">
                <a:solidFill>
                  <a:srgbClr val="7030A0"/>
                </a:solidFill>
                <a:effectLst>
                  <a:outerShdw blurRad="38100" dist="38100" dir="2700000" algn="tl">
                    <a:srgbClr val="000000">
                      <a:alpha val="43137"/>
                    </a:srgbClr>
                  </a:outerShdw>
                </a:effectLst>
                <a:cs typeface="Times New Roman" pitchFamily="18" charset="0"/>
              </a:rPr>
              <a:t>thánh</a:t>
            </a:r>
            <a:r>
              <a:rPr lang="en-US" sz="6000" b="1" dirty="0" smtClean="0">
                <a:solidFill>
                  <a:srgbClr val="7030A0"/>
                </a:solidFill>
                <a:effectLst>
                  <a:outerShdw blurRad="38100" dist="38100" dir="2700000" algn="tl">
                    <a:srgbClr val="000000">
                      <a:alpha val="43137"/>
                    </a:srgbClr>
                  </a:outerShdw>
                </a:effectLst>
                <a:cs typeface="Times New Roman" pitchFamily="18" charset="0"/>
              </a:rPr>
              <a:t> </a:t>
            </a:r>
            <a:r>
              <a:rPr lang="en-US" sz="6000" b="1" dirty="0" err="1" smtClean="0">
                <a:solidFill>
                  <a:srgbClr val="7030A0"/>
                </a:solidFill>
                <a:effectLst>
                  <a:outerShdw blurRad="38100" dist="38100" dir="2700000" algn="tl">
                    <a:srgbClr val="000000">
                      <a:alpha val="43137"/>
                    </a:srgbClr>
                  </a:outerShdw>
                </a:effectLst>
                <a:cs typeface="Times New Roman" pitchFamily="18" charset="0"/>
              </a:rPr>
              <a:t>ân</a:t>
            </a:r>
            <a:r>
              <a:rPr lang="en-US" sz="6000" b="1" dirty="0" smtClean="0">
                <a:solidFill>
                  <a:srgbClr val="7030A0"/>
                </a:solidFill>
                <a:effectLst>
                  <a:outerShdw blurRad="38100" dist="38100" dir="2700000" algn="tl">
                    <a:srgbClr val="000000">
                      <a:alpha val="43137"/>
                    </a:srgbClr>
                  </a:outerShdw>
                </a:effectLst>
                <a:cs typeface="Times New Roman" pitchFamily="18" charset="0"/>
              </a:rPr>
              <a:t> </a:t>
            </a:r>
            <a:r>
              <a:rPr lang="en-US" sz="6000" b="1" dirty="0" err="1" smtClean="0">
                <a:solidFill>
                  <a:srgbClr val="7030A0"/>
                </a:solidFill>
                <a:effectLst>
                  <a:outerShdw blurRad="38100" dist="38100" dir="2700000" algn="tl">
                    <a:srgbClr val="000000">
                      <a:alpha val="43137"/>
                    </a:srgbClr>
                  </a:outerShdw>
                </a:effectLst>
                <a:cs typeface="Times New Roman" pitchFamily="18" charset="0"/>
              </a:rPr>
              <a:t>muôn</a:t>
            </a:r>
            <a:r>
              <a:rPr lang="en-US" sz="6000" b="1" dirty="0" smtClean="0">
                <a:solidFill>
                  <a:srgbClr val="7030A0"/>
                </a:solidFill>
                <a:effectLst>
                  <a:outerShdw blurRad="38100" dist="38100" dir="2700000" algn="tl">
                    <a:srgbClr val="000000">
                      <a:alpha val="43137"/>
                    </a:srgbClr>
                  </a:outerShdw>
                </a:effectLst>
                <a:cs typeface="Times New Roman" pitchFamily="18" charset="0"/>
              </a:rPr>
              <a:t> </a:t>
            </a:r>
            <a:r>
              <a:rPr lang="en-US" sz="6000" b="1" dirty="0" err="1" smtClean="0">
                <a:solidFill>
                  <a:srgbClr val="7030A0"/>
                </a:solidFill>
                <a:effectLst>
                  <a:outerShdw blurRad="38100" dist="38100" dir="2700000" algn="tl">
                    <a:srgbClr val="000000">
                      <a:alpha val="43137"/>
                    </a:srgbClr>
                  </a:outerShdw>
                </a:effectLst>
                <a:cs typeface="Times New Roman" pitchFamily="18" charset="0"/>
              </a:rPr>
              <a:t>đời</a:t>
            </a:r>
            <a:r>
              <a:rPr lang="en-US" sz="6000" b="1" dirty="0" smtClean="0">
                <a:solidFill>
                  <a:srgbClr val="7030A0"/>
                </a:solidFill>
                <a:effectLst>
                  <a:outerShdw blurRad="38100" dist="38100" dir="2700000" algn="tl">
                    <a:srgbClr val="000000">
                      <a:alpha val="43137"/>
                    </a:srgbClr>
                  </a:outerShdw>
                </a:effectLst>
                <a:cs typeface="Times New Roman" pitchFamily="18" charset="0"/>
              </a:rPr>
              <a:t>.</a:t>
            </a:r>
            <a:endParaRPr lang="vi-VN" sz="60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219215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5000"/>
              </a:lnSpc>
            </a:pPr>
            <a:r>
              <a:rPr lang="en-US" sz="5700" b="1" u="sng" dirty="0" err="1" smtClean="0">
                <a:solidFill>
                  <a:srgbClr val="FF0000"/>
                </a:solidFill>
                <a:effectLst>
                  <a:outerShdw blurRad="38100" dist="38100" dir="2700000" algn="tl">
                    <a:srgbClr val="000000">
                      <a:alpha val="43137"/>
                    </a:srgbClr>
                  </a:outerShdw>
                </a:effectLst>
                <a:cs typeface="Times New Roman" pitchFamily="18" charset="0"/>
              </a:rPr>
              <a:t>Tk</a:t>
            </a:r>
            <a:r>
              <a:rPr lang="en-US" sz="5700" b="1" u="sng" dirty="0" smtClean="0">
                <a:solidFill>
                  <a:srgbClr val="FF0000"/>
                </a:solidFill>
                <a:effectLst>
                  <a:outerShdw blurRad="38100" dist="38100" dir="2700000" algn="tl">
                    <a:srgbClr val="000000">
                      <a:alpha val="43137"/>
                    </a:srgbClr>
                  </a:outerShdw>
                </a:effectLst>
                <a:cs typeface="Times New Roman" pitchFamily="18" charset="0"/>
              </a:rPr>
              <a:t>:</a:t>
            </a:r>
            <a:r>
              <a:rPr lang="en-US" sz="5700" b="1" dirty="0" smtClean="0">
                <a:solidFill>
                  <a:srgbClr val="7030A0"/>
                </a:solidFill>
                <a:effectLst>
                  <a:outerShdw blurRad="38100" dist="38100" dir="2700000" algn="tl">
                    <a:srgbClr val="000000">
                      <a:alpha val="43137"/>
                    </a:srgbClr>
                  </a:outerShdw>
                </a:effectLst>
                <a:cs typeface="Times New Roman" pitchFamily="18" charset="0"/>
              </a:rPr>
              <a:t> </a:t>
            </a:r>
            <a:r>
              <a:rPr lang="en-US" sz="5700" b="1" dirty="0" err="1" smtClean="0">
                <a:solidFill>
                  <a:srgbClr val="7030A0"/>
                </a:solidFill>
                <a:effectLst>
                  <a:outerShdw blurRad="38100" dist="38100" dir="2700000" algn="tl">
                    <a:srgbClr val="000000">
                      <a:alpha val="43137"/>
                    </a:srgbClr>
                  </a:outerShdw>
                </a:effectLst>
                <a:cs typeface="Times New Roman" pitchFamily="18" charset="0"/>
              </a:rPr>
              <a:t>Ôi</a:t>
            </a:r>
            <a:r>
              <a:rPr lang="en-US" sz="5700" b="1" dirty="0" smtClean="0">
                <a:solidFill>
                  <a:srgbClr val="7030A0"/>
                </a:solidFill>
                <a:effectLst>
                  <a:outerShdw blurRad="38100" dist="38100" dir="2700000" algn="tl">
                    <a:srgbClr val="000000">
                      <a:alpha val="43137"/>
                    </a:srgbClr>
                  </a:outerShdw>
                </a:effectLst>
                <a:cs typeface="Times New Roman" pitchFamily="18" charset="0"/>
              </a:rPr>
              <a:t> </a:t>
            </a:r>
            <a:r>
              <a:rPr lang="en-US" sz="5700" b="1" dirty="0" err="1" smtClean="0">
                <a:solidFill>
                  <a:srgbClr val="7030A0"/>
                </a:solidFill>
                <a:effectLst>
                  <a:outerShdw blurRad="38100" dist="38100" dir="2700000" algn="tl">
                    <a:srgbClr val="000000">
                      <a:alpha val="43137"/>
                    </a:srgbClr>
                  </a:outerShdw>
                </a:effectLst>
                <a:cs typeface="Times New Roman" pitchFamily="18" charset="0"/>
              </a:rPr>
              <a:t>nói</a:t>
            </a:r>
            <a:r>
              <a:rPr lang="en-US" sz="5700" b="1" dirty="0" smtClean="0">
                <a:solidFill>
                  <a:srgbClr val="7030A0"/>
                </a:solidFill>
                <a:effectLst>
                  <a:outerShdw blurRad="38100" dist="38100" dir="2700000" algn="tl">
                    <a:srgbClr val="000000">
                      <a:alpha val="43137"/>
                    </a:srgbClr>
                  </a:outerShdw>
                </a:effectLst>
                <a:cs typeface="Times New Roman" pitchFamily="18" charset="0"/>
              </a:rPr>
              <a:t> </a:t>
            </a:r>
            <a:r>
              <a:rPr lang="en-US" sz="5700" b="1" dirty="0" err="1" smtClean="0">
                <a:solidFill>
                  <a:srgbClr val="7030A0"/>
                </a:solidFill>
                <a:effectLst>
                  <a:outerShdw blurRad="38100" dist="38100" dir="2700000" algn="tl">
                    <a:srgbClr val="000000">
                      <a:alpha val="43137"/>
                    </a:srgbClr>
                  </a:outerShdw>
                </a:effectLst>
                <a:cs typeface="Times New Roman" pitchFamily="18" charset="0"/>
              </a:rPr>
              <a:t>sao</a:t>
            </a:r>
            <a:r>
              <a:rPr lang="en-US" sz="5700" b="1" dirty="0" smtClean="0">
                <a:solidFill>
                  <a:srgbClr val="7030A0"/>
                </a:solidFill>
                <a:effectLst>
                  <a:outerShdw blurRad="38100" dist="38100" dir="2700000" algn="tl">
                    <a:srgbClr val="000000">
                      <a:alpha val="43137"/>
                    </a:srgbClr>
                  </a:outerShdw>
                </a:effectLst>
                <a:cs typeface="Times New Roman" pitchFamily="18" charset="0"/>
              </a:rPr>
              <a:t> </a:t>
            </a:r>
            <a:r>
              <a:rPr lang="en-US" sz="5700" b="1" dirty="0" err="1" smtClean="0">
                <a:solidFill>
                  <a:srgbClr val="7030A0"/>
                </a:solidFill>
                <a:effectLst>
                  <a:outerShdw blurRad="38100" dist="38100" dir="2700000" algn="tl">
                    <a:srgbClr val="000000">
                      <a:alpha val="43137"/>
                    </a:srgbClr>
                  </a:outerShdw>
                </a:effectLst>
                <a:cs typeface="Times New Roman" pitchFamily="18" charset="0"/>
              </a:rPr>
              <a:t>được</a:t>
            </a:r>
            <a:r>
              <a:rPr lang="en-US" sz="5700" b="1" dirty="0" smtClean="0">
                <a:solidFill>
                  <a:srgbClr val="7030A0"/>
                </a:solidFill>
                <a:effectLst>
                  <a:outerShdw blurRad="38100" dist="38100" dir="2700000" algn="tl">
                    <a:srgbClr val="000000">
                      <a:alpha val="43137"/>
                    </a:srgbClr>
                  </a:outerShdw>
                </a:effectLst>
                <a:cs typeface="Times New Roman" pitchFamily="18" charset="0"/>
              </a:rPr>
              <a:t> </a:t>
            </a:r>
            <a:r>
              <a:rPr lang="en-US" sz="5700" b="1" dirty="0" err="1" smtClean="0">
                <a:solidFill>
                  <a:srgbClr val="7030A0"/>
                </a:solidFill>
                <a:effectLst>
                  <a:outerShdw blurRad="38100" dist="38100" dir="2700000" algn="tl">
                    <a:srgbClr val="000000">
                      <a:alpha val="43137"/>
                    </a:srgbClr>
                  </a:outerShdw>
                </a:effectLst>
                <a:cs typeface="Times New Roman" pitchFamily="18" charset="0"/>
              </a:rPr>
              <a:t>niềm</a:t>
            </a:r>
            <a:r>
              <a:rPr lang="en-US" sz="5700" b="1" dirty="0" smtClean="0">
                <a:solidFill>
                  <a:srgbClr val="7030A0"/>
                </a:solidFill>
                <a:effectLst>
                  <a:outerShdw blurRad="38100" dist="38100" dir="2700000" algn="tl">
                    <a:srgbClr val="000000">
                      <a:alpha val="43137"/>
                    </a:srgbClr>
                  </a:outerShdw>
                </a:effectLst>
                <a:cs typeface="Times New Roman" pitchFamily="18" charset="0"/>
              </a:rPr>
              <a:t> </a:t>
            </a:r>
            <a:r>
              <a:rPr lang="en-US" sz="5700" b="1" dirty="0" err="1" smtClean="0">
                <a:solidFill>
                  <a:srgbClr val="7030A0"/>
                </a:solidFill>
                <a:effectLst>
                  <a:outerShdw blurRad="38100" dist="38100" dir="2700000" algn="tl">
                    <a:srgbClr val="000000">
                      <a:alpha val="43137"/>
                    </a:srgbClr>
                  </a:outerShdw>
                </a:effectLst>
                <a:cs typeface="Times New Roman" pitchFamily="18" charset="0"/>
              </a:rPr>
              <a:t>vui</a:t>
            </a:r>
            <a:r>
              <a:rPr lang="en-US" sz="5700" b="1" dirty="0" smtClean="0">
                <a:solidFill>
                  <a:srgbClr val="7030A0"/>
                </a:solidFill>
                <a:effectLst>
                  <a:outerShdw blurRad="38100" dist="38100" dir="2700000" algn="tl">
                    <a:srgbClr val="000000">
                      <a:alpha val="43137"/>
                    </a:srgbClr>
                  </a:outerShdw>
                </a:effectLst>
                <a:cs typeface="Times New Roman" pitchFamily="18" charset="0"/>
              </a:rPr>
              <a:t>, </a:t>
            </a:r>
            <a:r>
              <a:rPr lang="en-US" sz="5700" b="1" dirty="0" err="1" smtClean="0">
                <a:solidFill>
                  <a:srgbClr val="7030A0"/>
                </a:solidFill>
                <a:effectLst>
                  <a:outerShdw blurRad="38100" dist="38100" dir="2700000" algn="tl">
                    <a:srgbClr val="000000">
                      <a:alpha val="43137"/>
                    </a:srgbClr>
                  </a:outerShdw>
                </a:effectLst>
                <a:cs typeface="Times New Roman" pitchFamily="18" charset="0"/>
              </a:rPr>
              <a:t>khi</a:t>
            </a:r>
            <a:r>
              <a:rPr lang="en-US" sz="5700" b="1" dirty="0" smtClean="0">
                <a:solidFill>
                  <a:srgbClr val="7030A0"/>
                </a:solidFill>
                <a:effectLst>
                  <a:outerShdw blurRad="38100" dist="38100" dir="2700000" algn="tl">
                    <a:srgbClr val="000000">
                      <a:alpha val="43137"/>
                    </a:srgbClr>
                  </a:outerShdw>
                </a:effectLst>
                <a:cs typeface="Times New Roman" pitchFamily="18" charset="0"/>
              </a:rPr>
              <a:t> </a:t>
            </a:r>
            <a:r>
              <a:rPr lang="en-US" sz="5700" b="1" dirty="0" err="1" smtClean="0">
                <a:solidFill>
                  <a:srgbClr val="7030A0"/>
                </a:solidFill>
                <a:effectLst>
                  <a:outerShdw blurRad="38100" dist="38100" dir="2700000" algn="tl">
                    <a:srgbClr val="000000">
                      <a:alpha val="43137"/>
                    </a:srgbClr>
                  </a:outerShdw>
                </a:effectLst>
                <a:cs typeface="Times New Roman" pitchFamily="18" charset="0"/>
              </a:rPr>
              <a:t>lên</a:t>
            </a:r>
            <a:r>
              <a:rPr lang="en-US" sz="5700" b="1" dirty="0" smtClean="0">
                <a:solidFill>
                  <a:srgbClr val="7030A0"/>
                </a:solidFill>
                <a:effectLst>
                  <a:outerShdw blurRad="38100" dist="38100" dir="2700000" algn="tl">
                    <a:srgbClr val="000000">
                      <a:alpha val="43137"/>
                    </a:srgbClr>
                  </a:outerShdw>
                </a:effectLst>
                <a:cs typeface="Times New Roman" pitchFamily="18" charset="0"/>
              </a:rPr>
              <a:t> </a:t>
            </a:r>
            <a:r>
              <a:rPr lang="en-US" sz="5700" b="1" dirty="0" err="1" smtClean="0">
                <a:solidFill>
                  <a:srgbClr val="7030A0"/>
                </a:solidFill>
                <a:effectLst>
                  <a:outerShdw blurRad="38100" dist="38100" dir="2700000" algn="tl">
                    <a:srgbClr val="000000">
                      <a:alpha val="43137"/>
                    </a:srgbClr>
                  </a:outerShdw>
                </a:effectLst>
                <a:cs typeface="Times New Roman" pitchFamily="18" charset="0"/>
              </a:rPr>
              <a:t>đền</a:t>
            </a:r>
            <a:r>
              <a:rPr lang="en-US" sz="5700" b="1" dirty="0" smtClean="0">
                <a:solidFill>
                  <a:srgbClr val="7030A0"/>
                </a:solidFill>
                <a:effectLst>
                  <a:outerShdw blurRad="38100" dist="38100" dir="2700000" algn="tl">
                    <a:srgbClr val="000000">
                      <a:alpha val="43137"/>
                    </a:srgbClr>
                  </a:outerShdw>
                </a:effectLst>
                <a:cs typeface="Times New Roman" pitchFamily="18" charset="0"/>
              </a:rPr>
              <a:t> </a:t>
            </a:r>
            <a:r>
              <a:rPr lang="en-US" sz="5700" b="1" dirty="0" err="1" smtClean="0">
                <a:solidFill>
                  <a:srgbClr val="7030A0"/>
                </a:solidFill>
                <a:effectLst>
                  <a:outerShdw blurRad="38100" dist="38100" dir="2700000" algn="tl">
                    <a:srgbClr val="000000">
                      <a:alpha val="43137"/>
                    </a:srgbClr>
                  </a:outerShdw>
                </a:effectLst>
                <a:cs typeface="Times New Roman" pitchFamily="18" charset="0"/>
              </a:rPr>
              <a:t>Thánh</a:t>
            </a:r>
            <a:r>
              <a:rPr lang="en-US" sz="5700" b="1" dirty="0" smtClean="0">
                <a:solidFill>
                  <a:srgbClr val="7030A0"/>
                </a:solidFill>
                <a:effectLst>
                  <a:outerShdw blurRad="38100" dist="38100" dir="2700000" algn="tl">
                    <a:srgbClr val="000000">
                      <a:alpha val="43137"/>
                    </a:srgbClr>
                  </a:outerShdw>
                </a:effectLst>
                <a:cs typeface="Times New Roman" pitchFamily="18" charset="0"/>
              </a:rPr>
              <a:t> </a:t>
            </a:r>
            <a:r>
              <a:rPr lang="en-US" sz="5700" b="1" dirty="0" err="1" smtClean="0">
                <a:solidFill>
                  <a:srgbClr val="7030A0"/>
                </a:solidFill>
                <a:effectLst>
                  <a:outerShdw blurRad="38100" dist="38100" dir="2700000" algn="tl">
                    <a:srgbClr val="000000">
                      <a:alpha val="43137"/>
                    </a:srgbClr>
                  </a:outerShdw>
                </a:effectLst>
                <a:cs typeface="Times New Roman" pitchFamily="18" charset="0"/>
              </a:rPr>
              <a:t>Chúa</a:t>
            </a:r>
            <a:r>
              <a:rPr lang="en-US" sz="5700" b="1" dirty="0" smtClean="0">
                <a:solidFill>
                  <a:srgbClr val="7030A0"/>
                </a:solidFill>
                <a:effectLst>
                  <a:outerShdw blurRad="38100" dist="38100" dir="2700000" algn="tl">
                    <a:srgbClr val="000000">
                      <a:alpha val="43137"/>
                    </a:srgbClr>
                  </a:outerShdw>
                </a:effectLst>
                <a:cs typeface="Times New Roman" pitchFamily="18" charset="0"/>
              </a:rPr>
              <a:t> </a:t>
            </a:r>
            <a:r>
              <a:rPr lang="en-US" sz="5700" b="1" dirty="0" err="1" smtClean="0">
                <a:solidFill>
                  <a:srgbClr val="7030A0"/>
                </a:solidFill>
                <a:effectLst>
                  <a:outerShdw blurRad="38100" dist="38100" dir="2700000" algn="tl">
                    <a:srgbClr val="000000">
                      <a:alpha val="43137"/>
                    </a:srgbClr>
                  </a:outerShdw>
                </a:effectLst>
                <a:cs typeface="Times New Roman" pitchFamily="18" charset="0"/>
              </a:rPr>
              <a:t>Trời</a:t>
            </a:r>
            <a:r>
              <a:rPr lang="en-US" sz="5700" b="1" dirty="0" smtClean="0">
                <a:solidFill>
                  <a:srgbClr val="7030A0"/>
                </a:solidFill>
                <a:effectLst>
                  <a:outerShdw blurRad="38100" dist="38100" dir="2700000" algn="tl">
                    <a:srgbClr val="000000">
                      <a:alpha val="43137"/>
                    </a:srgbClr>
                  </a:outerShdw>
                </a:effectLst>
                <a:cs typeface="Times New Roman" pitchFamily="18" charset="0"/>
              </a:rPr>
              <a:t>. </a:t>
            </a:r>
            <a:r>
              <a:rPr lang="en-US" sz="5700" b="1" dirty="0" err="1" smtClean="0">
                <a:solidFill>
                  <a:srgbClr val="7030A0"/>
                </a:solidFill>
                <a:effectLst>
                  <a:outerShdw blurRad="38100" dist="38100" dir="2700000" algn="tl">
                    <a:srgbClr val="000000">
                      <a:alpha val="43137"/>
                    </a:srgbClr>
                  </a:outerShdw>
                </a:effectLst>
                <a:cs typeface="Times New Roman" pitchFamily="18" charset="0"/>
              </a:rPr>
              <a:t>Gia-liêm</a:t>
            </a:r>
            <a:r>
              <a:rPr lang="en-US" sz="5700" b="1" dirty="0" smtClean="0">
                <a:solidFill>
                  <a:srgbClr val="7030A0"/>
                </a:solidFill>
                <a:effectLst>
                  <a:outerShdw blurRad="38100" dist="38100" dir="2700000" algn="tl">
                    <a:srgbClr val="000000">
                      <a:alpha val="43137"/>
                    </a:srgbClr>
                  </a:outerShdw>
                </a:effectLst>
                <a:cs typeface="Times New Roman" pitchFamily="18" charset="0"/>
              </a:rPr>
              <a:t> </a:t>
            </a:r>
            <a:r>
              <a:rPr lang="en-US" sz="5700" b="1" dirty="0" err="1" smtClean="0">
                <a:solidFill>
                  <a:srgbClr val="7030A0"/>
                </a:solidFill>
                <a:effectLst>
                  <a:outerShdw blurRad="38100" dist="38100" dir="2700000" algn="tl">
                    <a:srgbClr val="000000">
                      <a:alpha val="43137"/>
                    </a:srgbClr>
                  </a:outerShdw>
                </a:effectLst>
                <a:cs typeface="Times New Roman" pitchFamily="18" charset="0"/>
              </a:rPr>
              <a:t>đây</a:t>
            </a:r>
            <a:r>
              <a:rPr lang="en-US" sz="5700" b="1" dirty="0" smtClean="0">
                <a:solidFill>
                  <a:srgbClr val="7030A0"/>
                </a:solidFill>
                <a:effectLst>
                  <a:outerShdw blurRad="38100" dist="38100" dir="2700000" algn="tl">
                    <a:srgbClr val="000000">
                      <a:alpha val="43137"/>
                    </a:srgbClr>
                  </a:outerShdw>
                </a:effectLst>
                <a:cs typeface="Times New Roman" pitchFamily="18" charset="0"/>
              </a:rPr>
              <a:t>! </a:t>
            </a:r>
            <a:r>
              <a:rPr lang="en-US" sz="5700" b="1" dirty="0" err="1" smtClean="0">
                <a:solidFill>
                  <a:srgbClr val="7030A0"/>
                </a:solidFill>
                <a:effectLst>
                  <a:outerShdw blurRad="38100" dist="38100" dir="2700000" algn="tl">
                    <a:srgbClr val="000000">
                      <a:alpha val="43137"/>
                    </a:srgbClr>
                  </a:outerShdw>
                </a:effectLst>
                <a:cs typeface="Times New Roman" pitchFamily="18" charset="0"/>
              </a:rPr>
              <a:t>Thôi</a:t>
            </a:r>
            <a:r>
              <a:rPr lang="en-US" sz="5700" b="1" dirty="0" smtClean="0">
                <a:solidFill>
                  <a:srgbClr val="7030A0"/>
                </a:solidFill>
                <a:effectLst>
                  <a:outerShdw blurRad="38100" dist="38100" dir="2700000" algn="tl">
                    <a:srgbClr val="000000">
                      <a:alpha val="43137"/>
                    </a:srgbClr>
                  </a:outerShdw>
                </a:effectLst>
                <a:cs typeface="Times New Roman" pitchFamily="18" charset="0"/>
              </a:rPr>
              <a:t> </a:t>
            </a:r>
            <a:r>
              <a:rPr lang="en-US" sz="5700" b="1" dirty="0" err="1" smtClean="0">
                <a:solidFill>
                  <a:srgbClr val="7030A0"/>
                </a:solidFill>
                <a:effectLst>
                  <a:outerShdw blurRad="38100" dist="38100" dir="2700000" algn="tl">
                    <a:srgbClr val="000000">
                      <a:alpha val="43137"/>
                    </a:srgbClr>
                  </a:outerShdw>
                </a:effectLst>
                <a:cs typeface="Times New Roman" pitchFamily="18" charset="0"/>
              </a:rPr>
              <a:t>dừng</a:t>
            </a:r>
            <a:r>
              <a:rPr lang="en-US" sz="5700" b="1" dirty="0" smtClean="0">
                <a:solidFill>
                  <a:srgbClr val="7030A0"/>
                </a:solidFill>
                <a:effectLst>
                  <a:outerShdw blurRad="38100" dist="38100" dir="2700000" algn="tl">
                    <a:srgbClr val="000000">
                      <a:alpha val="43137"/>
                    </a:srgbClr>
                  </a:outerShdw>
                </a:effectLst>
                <a:cs typeface="Times New Roman" pitchFamily="18" charset="0"/>
              </a:rPr>
              <a:t> </a:t>
            </a:r>
            <a:r>
              <a:rPr lang="en-US" sz="5700" b="1" dirty="0" err="1" smtClean="0">
                <a:solidFill>
                  <a:srgbClr val="7030A0"/>
                </a:solidFill>
                <a:effectLst>
                  <a:outerShdw blurRad="38100" dist="38100" dir="2700000" algn="tl">
                    <a:srgbClr val="000000">
                      <a:alpha val="43137"/>
                    </a:srgbClr>
                  </a:outerShdw>
                </a:effectLst>
                <a:cs typeface="Times New Roman" pitchFamily="18" charset="0"/>
              </a:rPr>
              <a:t>chân</a:t>
            </a:r>
            <a:r>
              <a:rPr lang="en-US" sz="5700" b="1" dirty="0" smtClean="0">
                <a:solidFill>
                  <a:srgbClr val="7030A0"/>
                </a:solidFill>
                <a:effectLst>
                  <a:outerShdw blurRad="38100" dist="38100" dir="2700000" algn="tl">
                    <a:srgbClr val="000000">
                      <a:alpha val="43137"/>
                    </a:srgbClr>
                  </a:outerShdw>
                </a:effectLst>
                <a:cs typeface="Times New Roman" pitchFamily="18" charset="0"/>
              </a:rPr>
              <a:t> </a:t>
            </a:r>
            <a:r>
              <a:rPr lang="en-US" sz="5700" b="1" dirty="0" err="1" smtClean="0">
                <a:solidFill>
                  <a:srgbClr val="7030A0"/>
                </a:solidFill>
                <a:effectLst>
                  <a:outerShdw blurRad="38100" dist="38100" dir="2700000" algn="tl">
                    <a:srgbClr val="000000">
                      <a:alpha val="43137"/>
                    </a:srgbClr>
                  </a:outerShdw>
                </a:effectLst>
                <a:cs typeface="Times New Roman" pitchFamily="18" charset="0"/>
              </a:rPr>
              <a:t>lại</a:t>
            </a:r>
            <a:r>
              <a:rPr lang="en-US" sz="5700" b="1" dirty="0" smtClean="0">
                <a:solidFill>
                  <a:srgbClr val="7030A0"/>
                </a:solidFill>
                <a:effectLst>
                  <a:outerShdw blurRad="38100" dist="38100" dir="2700000" algn="tl">
                    <a:srgbClr val="000000">
                      <a:alpha val="43137"/>
                    </a:srgbClr>
                  </a:outerShdw>
                </a:effectLst>
                <a:cs typeface="Times New Roman" pitchFamily="18" charset="0"/>
              </a:rPr>
              <a:t>. </a:t>
            </a:r>
            <a:r>
              <a:rPr lang="en-US" sz="5700" b="1" dirty="0" err="1" smtClean="0">
                <a:solidFill>
                  <a:srgbClr val="7030A0"/>
                </a:solidFill>
                <a:effectLst>
                  <a:outerShdw blurRad="38100" dist="38100" dir="2700000" algn="tl">
                    <a:srgbClr val="000000">
                      <a:alpha val="43137"/>
                    </a:srgbClr>
                  </a:outerShdw>
                </a:effectLst>
                <a:cs typeface="Times New Roman" pitchFamily="18" charset="0"/>
              </a:rPr>
              <a:t>Đến</a:t>
            </a:r>
            <a:r>
              <a:rPr lang="en-US" sz="5700" b="1" dirty="0" smtClean="0">
                <a:solidFill>
                  <a:srgbClr val="7030A0"/>
                </a:solidFill>
                <a:effectLst>
                  <a:outerShdw blurRad="38100" dist="38100" dir="2700000" algn="tl">
                    <a:srgbClr val="000000">
                      <a:alpha val="43137"/>
                    </a:srgbClr>
                  </a:outerShdw>
                </a:effectLst>
                <a:cs typeface="Times New Roman" pitchFamily="18" charset="0"/>
              </a:rPr>
              <a:t> </a:t>
            </a:r>
            <a:r>
              <a:rPr lang="en-US" sz="5700" b="1" dirty="0" err="1" smtClean="0">
                <a:solidFill>
                  <a:srgbClr val="7030A0"/>
                </a:solidFill>
                <a:effectLst>
                  <a:outerShdw blurRad="38100" dist="38100" dir="2700000" algn="tl">
                    <a:srgbClr val="000000">
                      <a:alpha val="43137"/>
                    </a:srgbClr>
                  </a:outerShdw>
                </a:effectLst>
                <a:cs typeface="Times New Roman" pitchFamily="18" charset="0"/>
              </a:rPr>
              <a:t>nơi</a:t>
            </a:r>
            <a:r>
              <a:rPr lang="en-US" sz="5700" b="1" dirty="0" smtClean="0">
                <a:solidFill>
                  <a:srgbClr val="7030A0"/>
                </a:solidFill>
                <a:effectLst>
                  <a:outerShdw blurRad="38100" dist="38100" dir="2700000" algn="tl">
                    <a:srgbClr val="000000">
                      <a:alpha val="43137"/>
                    </a:srgbClr>
                  </a:outerShdw>
                </a:effectLst>
                <a:cs typeface="Times New Roman" pitchFamily="18" charset="0"/>
              </a:rPr>
              <a:t> </a:t>
            </a:r>
            <a:r>
              <a:rPr lang="en-US" sz="5700" b="1" dirty="0" err="1" smtClean="0">
                <a:solidFill>
                  <a:srgbClr val="7030A0"/>
                </a:solidFill>
                <a:effectLst>
                  <a:outerShdw blurRad="38100" dist="38100" dir="2700000" algn="tl">
                    <a:srgbClr val="000000">
                      <a:alpha val="43137"/>
                    </a:srgbClr>
                  </a:outerShdw>
                </a:effectLst>
                <a:cs typeface="Times New Roman" pitchFamily="18" charset="0"/>
              </a:rPr>
              <a:t>rồi</a:t>
            </a:r>
            <a:r>
              <a:rPr lang="en-US" sz="5700" b="1" dirty="0" smtClean="0">
                <a:solidFill>
                  <a:srgbClr val="7030A0"/>
                </a:solidFill>
                <a:effectLst>
                  <a:outerShdw blurRad="38100" dist="38100" dir="2700000" algn="tl">
                    <a:srgbClr val="000000">
                      <a:alpha val="43137"/>
                    </a:srgbClr>
                  </a:outerShdw>
                </a:effectLst>
                <a:cs typeface="Times New Roman" pitchFamily="18" charset="0"/>
              </a:rPr>
              <a:t>, </a:t>
            </a:r>
            <a:r>
              <a:rPr lang="en-US" sz="5700" b="1" dirty="0" err="1" smtClean="0">
                <a:solidFill>
                  <a:srgbClr val="7030A0"/>
                </a:solidFill>
                <a:effectLst>
                  <a:outerShdw blurRad="38100" dist="38100" dir="2700000" algn="tl">
                    <a:srgbClr val="000000">
                      <a:alpha val="43137"/>
                    </a:srgbClr>
                  </a:outerShdw>
                </a:effectLst>
                <a:cs typeface="Times New Roman" pitchFamily="18" charset="0"/>
              </a:rPr>
              <a:t>hồn</a:t>
            </a:r>
            <a:r>
              <a:rPr lang="en-US" sz="5700" b="1" dirty="0" smtClean="0">
                <a:solidFill>
                  <a:srgbClr val="7030A0"/>
                </a:solidFill>
                <a:effectLst>
                  <a:outerShdw blurRad="38100" dist="38100" dir="2700000" algn="tl">
                    <a:srgbClr val="000000">
                      <a:alpha val="43137"/>
                    </a:srgbClr>
                  </a:outerShdw>
                </a:effectLst>
                <a:cs typeface="Times New Roman" pitchFamily="18" charset="0"/>
              </a:rPr>
              <a:t> ta </a:t>
            </a:r>
            <a:r>
              <a:rPr lang="en-US" sz="5700" b="1" dirty="0" err="1" smtClean="0">
                <a:solidFill>
                  <a:srgbClr val="7030A0"/>
                </a:solidFill>
                <a:effectLst>
                  <a:outerShdw blurRad="38100" dist="38100" dir="2700000" algn="tl">
                    <a:srgbClr val="000000">
                      <a:alpha val="43137"/>
                    </a:srgbClr>
                  </a:outerShdw>
                </a:effectLst>
                <a:cs typeface="Times New Roman" pitchFamily="18" charset="0"/>
              </a:rPr>
              <a:t>ơi</a:t>
            </a:r>
            <a:r>
              <a:rPr lang="en-US" sz="5700" b="1" dirty="0" smtClean="0">
                <a:solidFill>
                  <a:srgbClr val="7030A0"/>
                </a:solidFill>
                <a:effectLst>
                  <a:outerShdw blurRad="38100" dist="38100" dir="2700000" algn="tl">
                    <a:srgbClr val="000000">
                      <a:alpha val="43137"/>
                    </a:srgbClr>
                  </a:outerShdw>
                </a:effectLst>
                <a:cs typeface="Times New Roman" pitchFamily="18" charset="0"/>
              </a:rPr>
              <a:t>!</a:t>
            </a:r>
            <a:endParaRPr lang="vi-VN" sz="57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7448430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571</TotalTime>
  <Words>1524</Words>
  <Application>Microsoft Office PowerPoint</Application>
  <PresentationFormat>On-screen Show (16:9)</PresentationFormat>
  <Paragraphs>73</Paragraphs>
  <Slides>73</Slides>
  <Notes>2</Notes>
  <HiddenSlides>0</HiddenSlides>
  <MMClips>0</MMClips>
  <ScaleCrop>false</ScaleCrop>
  <HeadingPairs>
    <vt:vector size="6" baseType="variant">
      <vt:variant>
        <vt:lpstr>Fonts Used</vt:lpstr>
      </vt:variant>
      <vt:variant>
        <vt:i4>4</vt:i4>
      </vt:variant>
      <vt:variant>
        <vt:lpstr>Theme</vt:lpstr>
      </vt:variant>
      <vt:variant>
        <vt:i4>12</vt:i4>
      </vt:variant>
      <vt:variant>
        <vt:lpstr>Slide Titles</vt:lpstr>
      </vt:variant>
      <vt:variant>
        <vt:i4>73</vt:i4>
      </vt:variant>
    </vt:vector>
  </HeadingPairs>
  <TitlesOfParts>
    <vt:vector size="89" baseType="lpstr">
      <vt:lpstr>Arial</vt:lpstr>
      <vt:lpstr>Calibri</vt:lpstr>
      <vt:lpstr>Times New Roman</vt:lpstr>
      <vt:lpstr>UTM American Sans</vt:lpstr>
      <vt:lpstr>Office Theme</vt:lpstr>
      <vt:lpstr>1_Office Theme</vt:lpstr>
      <vt:lpstr>4_Office Theme</vt:lpstr>
      <vt:lpstr>12_Office Theme</vt:lpstr>
      <vt:lpstr>10_Office Theme</vt:lpstr>
      <vt:lpstr>37_Default Design</vt:lpstr>
      <vt:lpstr>3_Office Theme</vt:lpstr>
      <vt:lpstr>5_Office Theme</vt:lpstr>
      <vt:lpstr>6_Office Theme</vt:lpstr>
      <vt:lpstr>19_Office Theme</vt:lpstr>
      <vt:lpstr>20_Office Theme</vt:lpstr>
      <vt:lpstr>2_Office Theme</vt:lpstr>
      <vt:lpstr>PowerPoint Presentation</vt:lpstr>
      <vt:lpstr>Tập Hát Cộng Đoàn </vt:lpstr>
      <vt:lpstr>Đk: Lưỡi tôi dính cứng trong họng nếu tôi không hoài niệm đến ngươi.</vt:lpstr>
      <vt:lpstr>Thiên Chúa yêu thế gian đến nỗi ban Con Một của Ngài, để những ai tin vào Con của Ngài thì được sống muôn đời.</vt:lpstr>
      <vt:lpstr>PowerPoint Presentation</vt:lpstr>
      <vt:lpstr>Ca Nhập Lễ  Con Sẽ Hân Hoan Trịnh Vĩnh Thành.</vt:lpstr>
      <vt:lpstr>Đk: Con sẽ hân hoan tiến vào cung Thánh. Tới gần Chúa Trời, tuổi thanh xuân reo vang khúc nhạc êm ái vương ánh sáng nơi nơi.</vt:lpstr>
      <vt:lpstr>**: Gần bàn thờ Chúa, tâm hồn con thảnh thơi trong nguồn vui thánh ân muôn đời.</vt:lpstr>
      <vt:lpstr>Tk: Ôi nói sao được niềm vui, khi lên đền Thánh Chúa Trời. Gia-liêm đây! Thôi dừng chân lại. Đến nơi rồi, hồn ta ơi!</vt:lpstr>
      <vt:lpstr>Đk: Con sẽ hân hoan tiến vào cung Thánh. Tới gần Chúa Trời, tuổi thanh xuân reo vang khúc nhạc êm ái vương ánh sáng nơi nơi.</vt:lpstr>
      <vt:lpstr>**: Gần bàn thờ Chúa, tâm hồn con thảnh thơi trong nguồn vui thánh ân muôn đời.</vt:lpstr>
      <vt:lpstr>PowerPoint Presentation</vt:lpstr>
      <vt:lpstr>PowerPoint Presentation</vt:lpstr>
      <vt:lpstr>THÁNH VỊNH 136 CHÚA NHẬT IV MÙA CHAY Năm B Lm Kim Long 04 Câu</vt:lpstr>
      <vt:lpstr>Đk: Lưỡi tôi dính cứng trong họng nếu tôi không hoài niệm đến ngươi.</vt:lpstr>
      <vt:lpstr>Tk1: Ta ra ngồi ở dòng sông Ba-by-lon, khóc nức nở vì nhớ Si-on. Trên những cành cây dương liễu ta tạm gác cây đàn.</vt:lpstr>
      <vt:lpstr>Đk: Lưỡi tôi dính cứng trong họng nếu tôi không hoài niệm đến ngươi.</vt:lpstr>
      <vt:lpstr>Tk2: Quân canh tù mời gọi ta ca vang lên, lũ cướp này giục gắng vui lên: Hãy hát điệu Si-on cũ, cung nhạc thánh nghe nào.</vt:lpstr>
      <vt:lpstr>Đk: Lưỡi tôi dính cứng trong họng nếu tôi không hoài niệm đến ngươi.</vt:lpstr>
      <vt:lpstr>Tk3: Nơi quê người đời nào ta đây ca lên khúc nhã nhạc mừng Chúa dân ta. Hết nhớ về Gia-liêm nữa, tay này hãy tê bại.</vt:lpstr>
      <vt:lpstr>Đk: Lưỡi tôi dính cứng trong họng nếu tôi không hoài niệm đến ngươi.</vt:lpstr>
      <vt:lpstr>Tk4: Tấc lưỡi này thụt vào họng ta luôn đi nếu cõi lòng chẳng nhớ Gia-liêm. Nếu chẳng đặt Gia-liêm mãi làm tuyệt đỉnh vui mừng.</vt:lpstr>
      <vt:lpstr>Đk: Lưỡi tôi dính cứng trong họng nếu tôi không hoài niệm đến ngươi.</vt:lpstr>
      <vt:lpstr>PowerPoint Presentation</vt:lpstr>
      <vt:lpstr>Thiên Chúa yêu thế gian đến nỗi ban Con Một của Ngài, để những ai tin vào Con của Ngài thì được sống muôn đời.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Lễ dâng là thông phần trong ơn cứu rỗi tình yêu bao la ngàn đời sớt chia cay đắng buồn vui. Chúa đã chịu chết vì con để tẩy rửa hồn con nên mới.</vt:lpstr>
      <vt:lpstr>Đk: Đây của lễ dâng hiến mùa ân phúc cao cả. Đây của lễ muôn cõi lòng thân ái giao hòa. </vt:lpstr>
      <vt:lpstr>**: Xin nguyện dâng Chúa như bánh rượu thanh khiết bốn mùa. Cho trọn tình yêu thiết tha dám trông mong đền đáp tình Cha.</vt:lpstr>
      <vt:lpstr>Tk2: Lễ dâng là tâm tình ăn năn thống hối lạy Cha xin Cha nhận lời thứ tha tội lỗi trần ai, xót thương nhìn đến mọi nơi và mở lượng từ bi nhân ái.</vt:lpstr>
      <vt:lpstr>Đk: Đây của lễ dâng hiến mùa ân phúc cao cả. Đây của lễ muôn cõi lòng thân ái giao hòa. </vt:lpstr>
      <vt:lpstr>**: Xin nguyện dâng Chúa như bánh rượu thanh khiết bốn mùa. Cho trọn tình yêu thiết tha dám trông mong đền đáp tình Cha.</vt:lpstr>
      <vt:lpstr>PowerPoint Presentation</vt:lpstr>
      <vt:lpstr>PowerPoint Presentation</vt:lpstr>
      <vt:lpstr>PowerPoint Presentation</vt:lpstr>
      <vt:lpstr>Ca Nguyện Hiệp Lễ   Chúa Yêu Thế Gian Thái Nguyên</vt:lpstr>
      <vt:lpstr>Đk: Chúa yêu thế gian đến nỗi ban Con Một mình, cho những ai tin Ngài từ đây không còn phải chết. </vt:lpstr>
      <vt:lpstr>**: Chúa yêu thế trần Ngài ban ơn xuống muôn vàn cho những ai tin Ngài muôn đời hưởng quê Thiên đàng.</vt:lpstr>
      <vt:lpstr>Tk1: Chúa Giê su chính là ánh sáng đã chiếu soi cuộc đời nhân loại. Ánh sáng cứu độ muôn đời cho ai tin, và bước theo con đường của Chúa.</vt:lpstr>
      <vt:lpstr>**: Hỡi người nào hãy mau rời xa bóng tối, quyết tâm quay về chớ để não nề.</vt:lpstr>
      <vt:lpstr>Đk: Chúa yêu thế gian đến nỗi ban Con Một mình, cho những ai tin Ngài từ đây không còn phải chết. </vt:lpstr>
      <vt:lpstr>**: Chúa yêu thế trần Ngài ban ơn xuống muôn vàn cho những ai tin Ngài muôn đời hưởng quê Thiên đàng.</vt:lpstr>
      <vt:lpstr>Tk2: Chúa Giê su chính là ánh sáng đã xóa tan u sầu thất vọng. Hãy sống trong Ngài, suối nguồn tình yêu thương, để xóa tan hận thù ghen ghét.</vt:lpstr>
      <vt:lpstr>**: Vững lòng để vượt qua cuộc đời gian trá, sống trong sự thật theo đường lối Ngài.</vt:lpstr>
      <vt:lpstr>Đk: Chúa yêu thế gian đến nỗi ban Con Một mình, cho những ai tin Ngài từ đây không còn phải chết. </vt:lpstr>
      <vt:lpstr>**: Chúa yêu thế trần Ngài ban ơn xuống muôn vàn cho những ai tin Ngài muôn đời hưởng quê Thiên đàng.</vt:lpstr>
      <vt:lpstr>Tk3: Hãy thắp lên sáng ngời trong con tình mến yêu như Ngài mỗi ngày. Dám sống như Ngài luôn chọn tình yêu thương, dù trái ngang bẽ bàng chua xót</vt:lpstr>
      <vt:lpstr>**: Giữa đời Ngài gọi con trở thành ánh sáng, chiếu soi mọi người đang tìm kiếm Ngài.</vt:lpstr>
      <vt:lpstr>Đk: Chúa yêu thế gian đến nỗi ban Con Một mình, cho những ai tin Ngài từ đây không còn phải chết. </vt:lpstr>
      <vt:lpstr>**: Chúa yêu thế trần Ngài ban ơn xuống muôn vàn cho những ai tin Ngài muôn đời hưởng quê Thiên đàng.</vt:lpstr>
      <vt:lpstr>PowerPoint Presentation</vt:lpstr>
      <vt:lpstr>PowerPoint Presentation</vt:lpstr>
      <vt:lpstr>Ca Kết Lễ Quyết Trở Về Với Cha Martinô</vt:lpstr>
      <vt:lpstr>Đk: Tin lòng Cha bao dung như khung trời bát ngát, con ước mơ trở về, xa lánh bao lỗi lầm. Tin lòng Cha thương con, như trăng tròn khôn ví, con quyết trở về nhà, để sống trong tình Cha.</vt:lpstr>
      <vt:lpstr>Tk: Xin nhìn con đau thương. Xin nhìn con khốn đốn. Xin nhìn con mọn hèn mà xóa đi tội khiên.</vt:lpstr>
      <vt:lpstr>Đk: Tin lòng Cha bao dung như khung trời bát ngát, con ước mơ trở về, xa lánh bao lỗi lầm. Tin lòng Cha thương con, như trăng tròn khôn ví, con quyết trở về nhà, để sống trong tình Cha.</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DELL</cp:lastModifiedBy>
  <cp:revision>83</cp:revision>
  <dcterms:created xsi:type="dcterms:W3CDTF">2023-01-29T22:00:16Z</dcterms:created>
  <dcterms:modified xsi:type="dcterms:W3CDTF">2024-03-04T05:51:00Z</dcterms:modified>
</cp:coreProperties>
</file>