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04" r:id="rId9"/>
    <p:sldMasterId id="2147484016" r:id="rId10"/>
    <p:sldMasterId id="2147484064" r:id="rId11"/>
    <p:sldMasterId id="2147484076" r:id="rId12"/>
    <p:sldMasterId id="2147484088" r:id="rId13"/>
    <p:sldMasterId id="2147484112" r:id="rId14"/>
  </p:sldMasterIdLst>
  <p:notesMasterIdLst>
    <p:notesMasterId r:id="rId98"/>
  </p:notesMasterIdLst>
  <p:sldIdLst>
    <p:sldId id="256" r:id="rId15"/>
    <p:sldId id="359" r:id="rId16"/>
    <p:sldId id="9803" r:id="rId17"/>
    <p:sldId id="9804" r:id="rId18"/>
    <p:sldId id="9785" r:id="rId19"/>
    <p:sldId id="2146" r:id="rId20"/>
    <p:sldId id="1982" r:id="rId21"/>
    <p:sldId id="1986" r:id="rId22"/>
    <p:sldId id="9812" r:id="rId23"/>
    <p:sldId id="9813" r:id="rId24"/>
    <p:sldId id="9786" r:id="rId25"/>
    <p:sldId id="9635" r:id="rId26"/>
    <p:sldId id="9636" r:id="rId27"/>
    <p:sldId id="9637" r:id="rId28"/>
    <p:sldId id="9638" r:id="rId29"/>
    <p:sldId id="9639" r:id="rId30"/>
    <p:sldId id="9640" r:id="rId31"/>
    <p:sldId id="9641" r:id="rId32"/>
    <p:sldId id="9642" r:id="rId33"/>
    <p:sldId id="9688" r:id="rId34"/>
    <p:sldId id="2361" r:id="rId35"/>
    <p:sldId id="9791" r:id="rId36"/>
    <p:sldId id="9810" r:id="rId37"/>
    <p:sldId id="9793" r:id="rId38"/>
    <p:sldId id="9814" r:id="rId39"/>
    <p:sldId id="9817" r:id="rId40"/>
    <p:sldId id="9795" r:id="rId41"/>
    <p:sldId id="9815" r:id="rId42"/>
    <p:sldId id="9818" r:id="rId43"/>
    <p:sldId id="9797" r:id="rId44"/>
    <p:sldId id="9816" r:id="rId45"/>
    <p:sldId id="9819" r:id="rId46"/>
    <p:sldId id="9689" r:id="rId47"/>
    <p:sldId id="9811" r:id="rId48"/>
    <p:sldId id="9788" r:id="rId49"/>
    <p:sldId id="9659" r:id="rId50"/>
    <p:sldId id="9644" r:id="rId51"/>
    <p:sldId id="9645" r:id="rId52"/>
    <p:sldId id="9646" r:id="rId53"/>
    <p:sldId id="9647" r:id="rId54"/>
    <p:sldId id="9648" r:id="rId55"/>
    <p:sldId id="9649" r:id="rId56"/>
    <p:sldId id="9650" r:id="rId57"/>
    <p:sldId id="9651" r:id="rId58"/>
    <p:sldId id="9652" r:id="rId59"/>
    <p:sldId id="9653" r:id="rId60"/>
    <p:sldId id="9654" r:id="rId61"/>
    <p:sldId id="9655" r:id="rId62"/>
    <p:sldId id="9656" r:id="rId63"/>
    <p:sldId id="9779" r:id="rId64"/>
    <p:sldId id="258" r:id="rId65"/>
    <p:sldId id="1134" r:id="rId66"/>
    <p:sldId id="1161" r:id="rId67"/>
    <p:sldId id="9820" r:id="rId68"/>
    <p:sldId id="9821" r:id="rId69"/>
    <p:sldId id="9822" r:id="rId70"/>
    <p:sldId id="9784" r:id="rId71"/>
    <p:sldId id="9669" r:id="rId72"/>
    <p:sldId id="9789" r:id="rId73"/>
    <p:sldId id="9384" r:id="rId74"/>
    <p:sldId id="9555" r:id="rId75"/>
    <p:sldId id="9823" r:id="rId76"/>
    <p:sldId id="9824" r:id="rId77"/>
    <p:sldId id="9837" r:id="rId78"/>
    <p:sldId id="9825" r:id="rId79"/>
    <p:sldId id="9826" r:id="rId80"/>
    <p:sldId id="9838" r:id="rId81"/>
    <p:sldId id="9827" r:id="rId82"/>
    <p:sldId id="9828" r:id="rId83"/>
    <p:sldId id="9839" r:id="rId84"/>
    <p:sldId id="9829" r:id="rId85"/>
    <p:sldId id="9830" r:id="rId86"/>
    <p:sldId id="9840" r:id="rId87"/>
    <p:sldId id="9691" r:id="rId88"/>
    <p:sldId id="9769" r:id="rId89"/>
    <p:sldId id="9390" r:id="rId90"/>
    <p:sldId id="9831" r:id="rId91"/>
    <p:sldId id="9832" r:id="rId92"/>
    <p:sldId id="9833" r:id="rId93"/>
    <p:sldId id="9834" r:id="rId94"/>
    <p:sldId id="9835" r:id="rId95"/>
    <p:sldId id="9836" r:id="rId96"/>
    <p:sldId id="9790"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63" d="100"/>
          <a:sy n="63" d="100"/>
        </p:scale>
        <p:origin x="84" y="564"/>
      </p:cViewPr>
      <p:guideLst>
        <p:guide orient="horz" pos="1620"/>
        <p:guide pos="2880"/>
      </p:guideLst>
    </p:cSldViewPr>
  </p:slideViewPr>
  <p:outlineViewPr>
    <p:cViewPr>
      <p:scale>
        <a:sx n="33" d="100"/>
        <a:sy n="33" d="100"/>
      </p:scale>
      <p:origin x="0" y="748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6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600" b="1" dirty="0">
                <a:solidFill>
                  <a:srgbClr val="002060"/>
                </a:solidFill>
              </a:rPr>
              <a:t>Chúa Chiên nhân </a:t>
            </a:r>
            <a:r>
              <a:rPr lang="en-US" sz="4600" b="1" dirty="0" err="1" smtClean="0">
                <a:solidFill>
                  <a:srgbClr val="002060"/>
                </a:solidFill>
              </a:rPr>
              <a:t>lành</a:t>
            </a:r>
            <a:r>
              <a:rPr lang="vi-VN" sz="4600" b="1" dirty="0" smtClean="0">
                <a:solidFill>
                  <a:srgbClr val="002060"/>
                </a:solidFill>
              </a:rPr>
              <a:t>, </a:t>
            </a:r>
            <a:r>
              <a:rPr lang="vi-VN" sz="4600" b="1" dirty="0">
                <a:solidFill>
                  <a:srgbClr val="002060"/>
                </a:solidFill>
              </a:rPr>
              <a:t>Người dẫn con tới đồng nội. Này suối nước mát bóng, con tới uống thảnh thơi. Chúa ơi sướng vui trong tay Chúa, Người dẫn con đi. Đi giữa suối mát, cỏ xanh con thiếu gì.</a:t>
            </a:r>
            <a:endParaRPr lang="en-US" sz="46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570922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0732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mj-lt"/>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ngợi</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chúc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tụng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br>
              <a:rPr lang="en-US" sz="5000" b="1" dirty="0">
                <a:solidFill>
                  <a:srgbClr val="002060"/>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thờ</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lạy</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tôn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cảm</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tạ</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vì</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quang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cả</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một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Thiên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xót</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nhậm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lời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cầu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khẩn</a:t>
            </a:r>
            <a:r>
              <a:rPr lang="en-US" sz="54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ngự</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bên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hữu</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Đức</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Cha, </a:t>
            </a:r>
            <a:r>
              <a:rPr lang="en-US" sz="4800" b="1" dirty="0" err="1">
                <a:solidFill>
                  <a:srgbClr val="002060"/>
                </a:solidFill>
                <a:effectLst/>
                <a:latin typeface="+mj-lt"/>
                <a:cs typeface="Times New Roman" panose="02020603050405020304" pitchFamily="18" charset="0"/>
              </a:rPr>
              <a:t>xin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thương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xót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tối</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cao</a:t>
            </a:r>
            <a:r>
              <a:rPr lang="en-US" sz="44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Không có một danh nào khác, để chúng ta phải nhờ vào danh đó mà được cứu độ.</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117</a:t>
            </a:r>
            <a:br>
              <a:rPr lang="en-US" b="1" dirty="0">
                <a:solidFill>
                  <a:srgbClr val="C00000"/>
                </a:solidFill>
              </a:rPr>
            </a:br>
            <a:r>
              <a:rPr lang="en-US" b="1" dirty="0">
                <a:solidFill>
                  <a:srgbClr val="C00000"/>
                </a:solidFill>
              </a:rPr>
              <a:t>CHÚA NHẬT IV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rPr>
              <a:t>Đk</a:t>
            </a:r>
            <a:r>
              <a:rPr lang="en-US" sz="7400" b="1" u="sng" dirty="0">
                <a:solidFill>
                  <a:srgbClr val="C00000"/>
                </a:solidFill>
              </a:rPr>
              <a:t>:</a:t>
            </a:r>
            <a:r>
              <a:rPr lang="en-US" sz="7400" b="1" dirty="0">
                <a:solidFill>
                  <a:srgbClr val="002060"/>
                </a:solidFill>
              </a:rPr>
              <a:t> </a:t>
            </a:r>
            <a:r>
              <a:rPr lang="vi-VN" sz="7400" b="1" dirty="0">
                <a:solidFill>
                  <a:srgbClr val="002060"/>
                </a:solidFill>
              </a:rPr>
              <a:t>Tảng đá thợ xây nhà loại ra, lại trở nên tảng đá góc tường.</a:t>
            </a:r>
            <a:endParaRPr lang="en-US" sz="7400" b="1" dirty="0">
              <a:solidFill>
                <a:srgbClr val="002060"/>
              </a:solidFill>
            </a:endParaRPr>
          </a:p>
        </p:txBody>
      </p:sp>
    </p:spTree>
    <p:extLst>
      <p:ext uri="{BB962C8B-B14F-4D97-AF65-F5344CB8AC3E}">
        <p14:creationId xmlns:p14="http://schemas.microsoft.com/office/powerpoint/2010/main" val="2911936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a:solidFill>
                  <a:srgbClr val="C00000"/>
                </a:solidFill>
              </a:rPr>
              <a:t>Tk1:</a:t>
            </a:r>
            <a:r>
              <a:rPr lang="en-US" sz="5600" b="1" dirty="0">
                <a:solidFill>
                  <a:srgbClr val="002060"/>
                </a:solidFill>
              </a:rPr>
              <a:t> </a:t>
            </a:r>
            <a:r>
              <a:rPr lang="vi-VN" sz="5600" b="1" dirty="0">
                <a:solidFill>
                  <a:srgbClr val="002060"/>
                </a:solidFill>
              </a:rPr>
              <a:t>Cảm tạ Chúa vì Ngài nhân từ. Ngàn đời Chúa vẫn trọn tình thương. Để náu nương ở Đức Chúa Trời. Ngàn lần hơn tin cậy phàm nhân. </a:t>
            </a:r>
            <a:endParaRPr lang="en-US" sz="5600" b="1" dirty="0">
              <a:solidFill>
                <a:srgbClr val="002060"/>
              </a:solidFill>
            </a:endParaRPr>
          </a:p>
        </p:txBody>
      </p:sp>
    </p:spTree>
    <p:extLst>
      <p:ext uri="{BB962C8B-B14F-4D97-AF65-F5344CB8AC3E}">
        <p14:creationId xmlns:p14="http://schemas.microsoft.com/office/powerpoint/2010/main" val="3886628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1" u="sng" dirty="0" smtClean="0">
                <a:solidFill>
                  <a:srgbClr val="C00000"/>
                </a:solidFill>
              </a:rPr>
              <a:t>**:</a:t>
            </a:r>
            <a:r>
              <a:rPr lang="en-US" sz="6000" b="1" dirty="0" smtClean="0">
                <a:solidFill>
                  <a:srgbClr val="002060"/>
                </a:solidFill>
              </a:rPr>
              <a:t> </a:t>
            </a:r>
            <a:r>
              <a:rPr lang="vi-VN" sz="6000" b="1" dirty="0" smtClean="0">
                <a:solidFill>
                  <a:srgbClr val="002060"/>
                </a:solidFill>
              </a:rPr>
              <a:t>Ai </a:t>
            </a:r>
            <a:r>
              <a:rPr lang="vi-VN" sz="6000" b="1" dirty="0">
                <a:solidFill>
                  <a:srgbClr val="002060"/>
                </a:solidFill>
              </a:rPr>
              <a:t>trông tìm đến cậy thế quan quyền, nào bằng kiếm Chúa Trời ẩn thân.</a:t>
            </a:r>
            <a:endParaRPr lang="en-US" sz="6000" b="1" dirty="0">
              <a:solidFill>
                <a:srgbClr val="002060"/>
              </a:solidFill>
            </a:endParaRPr>
          </a:p>
        </p:txBody>
      </p:sp>
    </p:spTree>
    <p:extLst>
      <p:ext uri="{BB962C8B-B14F-4D97-AF65-F5344CB8AC3E}">
        <p14:creationId xmlns:p14="http://schemas.microsoft.com/office/powerpoint/2010/main" val="3061585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rPr>
              <a:t>Đk</a:t>
            </a:r>
            <a:r>
              <a:rPr lang="en-US" sz="7400" b="1" u="sng" dirty="0">
                <a:solidFill>
                  <a:srgbClr val="C00000"/>
                </a:solidFill>
              </a:rPr>
              <a:t>:</a:t>
            </a:r>
            <a:r>
              <a:rPr lang="en-US" sz="7400" b="1" dirty="0">
                <a:solidFill>
                  <a:srgbClr val="002060"/>
                </a:solidFill>
              </a:rPr>
              <a:t> </a:t>
            </a:r>
            <a:r>
              <a:rPr lang="vi-VN" sz="7400" b="1" dirty="0">
                <a:solidFill>
                  <a:srgbClr val="002060"/>
                </a:solidFill>
              </a:rPr>
              <a:t>Tảng đá thợ xây nhà loại ra, lại trở nên tảng đá góc tường.</a:t>
            </a:r>
            <a:endParaRPr lang="en-US" sz="7400" b="1" dirty="0">
              <a:solidFill>
                <a:srgbClr val="002060"/>
              </a:solidFill>
            </a:endParaRPr>
          </a:p>
        </p:txBody>
      </p:sp>
    </p:spTree>
    <p:extLst>
      <p:ext uri="{BB962C8B-B14F-4D97-AF65-F5344CB8AC3E}">
        <p14:creationId xmlns:p14="http://schemas.microsoft.com/office/powerpoint/2010/main" val="1702161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a:solidFill>
                  <a:srgbClr val="C00000"/>
                </a:solidFill>
              </a:rPr>
              <a:t>Tk2:</a:t>
            </a:r>
            <a:r>
              <a:rPr lang="en-US" sz="5600" b="1" dirty="0">
                <a:solidFill>
                  <a:srgbClr val="002060"/>
                </a:solidFill>
              </a:rPr>
              <a:t> </a:t>
            </a:r>
            <a:r>
              <a:rPr lang="vi-VN" sz="5600" b="1" dirty="0">
                <a:solidFill>
                  <a:srgbClr val="002060"/>
                </a:solidFill>
              </a:rPr>
              <a:t>Đó viên đá thợ nề đã loại, lại thành đá góc tường rồi đây. Đó chính công trình Chúa đã làm, kỳ diệu trước mắt mọi phàm </a:t>
            </a:r>
            <a:r>
              <a:rPr lang="vi-VN" sz="5600" b="1" dirty="0" smtClean="0">
                <a:solidFill>
                  <a:srgbClr val="002060"/>
                </a:solidFill>
              </a:rPr>
              <a:t>nhân.</a:t>
            </a:r>
            <a:endParaRPr lang="en-US" sz="5600"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1" u="sng" dirty="0" smtClean="0">
                <a:solidFill>
                  <a:srgbClr val="C00000"/>
                </a:solidFill>
              </a:rPr>
              <a:t>**:</a:t>
            </a:r>
            <a:r>
              <a:rPr lang="en-US" sz="6000" b="1" dirty="0" smtClean="0">
                <a:solidFill>
                  <a:srgbClr val="002060"/>
                </a:solidFill>
              </a:rPr>
              <a:t> </a:t>
            </a:r>
            <a:r>
              <a:rPr lang="vi-VN" sz="6000" b="1" dirty="0" smtClean="0">
                <a:solidFill>
                  <a:srgbClr val="002060"/>
                </a:solidFill>
              </a:rPr>
              <a:t>Vâng </a:t>
            </a:r>
            <a:r>
              <a:rPr lang="vi-VN" sz="6000" b="1" dirty="0">
                <a:solidFill>
                  <a:srgbClr val="002060"/>
                </a:solidFill>
              </a:rPr>
              <a:t>đây là chính ngày Chúa tạo thành, ngày này hãy hát hò mừng vui.</a:t>
            </a:r>
            <a:endParaRPr lang="en-US" sz="6000" b="1" dirty="0">
              <a:solidFill>
                <a:srgbClr val="002060"/>
              </a:solidFill>
            </a:endParaRPr>
          </a:p>
        </p:txBody>
      </p:sp>
    </p:spTree>
    <p:extLst>
      <p:ext uri="{BB962C8B-B14F-4D97-AF65-F5344CB8AC3E}">
        <p14:creationId xmlns:p14="http://schemas.microsoft.com/office/powerpoint/2010/main" val="4044943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rPr>
              <a:t>Đk</a:t>
            </a:r>
            <a:r>
              <a:rPr lang="en-US" sz="7400" b="1" u="sng" dirty="0">
                <a:solidFill>
                  <a:srgbClr val="C00000"/>
                </a:solidFill>
              </a:rPr>
              <a:t>:</a:t>
            </a:r>
            <a:r>
              <a:rPr lang="en-US" sz="7400" b="1" dirty="0">
                <a:solidFill>
                  <a:srgbClr val="002060"/>
                </a:solidFill>
              </a:rPr>
              <a:t> </a:t>
            </a:r>
            <a:r>
              <a:rPr lang="vi-VN" sz="7400" b="1" dirty="0">
                <a:solidFill>
                  <a:srgbClr val="002060"/>
                </a:solidFill>
              </a:rPr>
              <a:t>Tảng đá thợ xây nhà loại ra, lại trở nên tảng đá góc tường.</a:t>
            </a:r>
            <a:endParaRPr lang="en-US" sz="7400" b="1" dirty="0">
              <a:solidFill>
                <a:srgbClr val="002060"/>
              </a:solidFill>
            </a:endParaRPr>
          </a:p>
        </p:txBody>
      </p:sp>
    </p:spTree>
    <p:extLst>
      <p:ext uri="{BB962C8B-B14F-4D97-AF65-F5344CB8AC3E}">
        <p14:creationId xmlns:p14="http://schemas.microsoft.com/office/powerpoint/2010/main" val="3197765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rPr>
              <a:t>Đk</a:t>
            </a:r>
            <a:r>
              <a:rPr lang="en-US" sz="7400" b="1" u="sng" dirty="0">
                <a:solidFill>
                  <a:srgbClr val="C00000"/>
                </a:solidFill>
              </a:rPr>
              <a:t>:</a:t>
            </a:r>
            <a:r>
              <a:rPr lang="en-US" sz="7400" b="1" dirty="0">
                <a:solidFill>
                  <a:srgbClr val="002060"/>
                </a:solidFill>
              </a:rPr>
              <a:t> </a:t>
            </a:r>
            <a:r>
              <a:rPr lang="vi-VN" sz="7400" b="1" dirty="0">
                <a:solidFill>
                  <a:srgbClr val="002060"/>
                </a:solidFill>
              </a:rPr>
              <a:t>Tảng đá thợ xây nhà loại ra, lại trở nên tảng đá góc tường.</a:t>
            </a:r>
            <a:endParaRPr lang="en-US" sz="7400" b="1" dirty="0">
              <a:solidFill>
                <a:srgbClr val="002060"/>
              </a:solidFill>
            </a:endParaRPr>
          </a:p>
        </p:txBody>
      </p:sp>
    </p:spTree>
    <p:extLst>
      <p:ext uri="{BB962C8B-B14F-4D97-AF65-F5344CB8AC3E}">
        <p14:creationId xmlns:p14="http://schemas.microsoft.com/office/powerpoint/2010/main" val="3476337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a:solidFill>
                  <a:srgbClr val="C00000"/>
                </a:solidFill>
              </a:rPr>
              <a:t>Tk3:</a:t>
            </a:r>
            <a:r>
              <a:rPr lang="en-US" sz="5400" b="1" dirty="0">
                <a:solidFill>
                  <a:srgbClr val="002060"/>
                </a:solidFill>
              </a:rPr>
              <a:t> </a:t>
            </a:r>
            <a:r>
              <a:rPr lang="vi-VN" sz="5400" b="1" dirty="0">
                <a:solidFill>
                  <a:srgbClr val="002060"/>
                </a:solidFill>
              </a:rPr>
              <a:t>Kính thân Chúa con luôn kính thờ, mừng Ngài với những lời tạ ơn. Đức Chúa luôn là Chúa con thờ, mừng Ngài tiếng chúc tụng ngợi khen. </a:t>
            </a:r>
            <a:endParaRPr lang="en-US" sz="5400" b="1" dirty="0">
              <a:solidFill>
                <a:srgbClr val="002060"/>
              </a:solidFill>
            </a:endParaRPr>
          </a:p>
        </p:txBody>
      </p:sp>
    </p:spTree>
    <p:extLst>
      <p:ext uri="{BB962C8B-B14F-4D97-AF65-F5344CB8AC3E}">
        <p14:creationId xmlns:p14="http://schemas.microsoft.com/office/powerpoint/2010/main" val="584361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1" u="sng" dirty="0" smtClean="0">
                <a:solidFill>
                  <a:srgbClr val="C00000"/>
                </a:solidFill>
              </a:rPr>
              <a:t>**:</a:t>
            </a:r>
            <a:r>
              <a:rPr lang="en-US" sz="5800" b="1" dirty="0" smtClean="0">
                <a:solidFill>
                  <a:srgbClr val="002060"/>
                </a:solidFill>
              </a:rPr>
              <a:t> </a:t>
            </a:r>
            <a:r>
              <a:rPr lang="vi-VN" sz="5800" b="1" dirty="0" smtClean="0">
                <a:solidFill>
                  <a:srgbClr val="002060"/>
                </a:solidFill>
              </a:rPr>
              <a:t>Mau </a:t>
            </a:r>
            <a:r>
              <a:rPr lang="vi-VN" sz="5800" b="1" dirty="0">
                <a:solidFill>
                  <a:srgbClr val="002060"/>
                </a:solidFill>
              </a:rPr>
              <a:t>cảm tạ Chúa vì Chúa nhân từ, ngàn đời Chúa vẫn trọn tình thương.</a:t>
            </a:r>
            <a:endParaRPr lang="en-US" sz="5800" b="1" dirty="0">
              <a:solidFill>
                <a:srgbClr val="002060"/>
              </a:solidFill>
            </a:endParaRPr>
          </a:p>
        </p:txBody>
      </p:sp>
    </p:spTree>
    <p:extLst>
      <p:ext uri="{BB962C8B-B14F-4D97-AF65-F5344CB8AC3E}">
        <p14:creationId xmlns:p14="http://schemas.microsoft.com/office/powerpoint/2010/main" val="1549658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rPr>
              <a:t>Đk</a:t>
            </a:r>
            <a:r>
              <a:rPr lang="en-US" sz="7400" b="1" u="sng" dirty="0">
                <a:solidFill>
                  <a:srgbClr val="C00000"/>
                </a:solidFill>
              </a:rPr>
              <a:t>:</a:t>
            </a:r>
            <a:r>
              <a:rPr lang="en-US" sz="7400" b="1" dirty="0">
                <a:solidFill>
                  <a:srgbClr val="002060"/>
                </a:solidFill>
              </a:rPr>
              <a:t> </a:t>
            </a:r>
            <a:r>
              <a:rPr lang="vi-VN" sz="7400" b="1" dirty="0">
                <a:solidFill>
                  <a:srgbClr val="002060"/>
                </a:solidFill>
              </a:rPr>
              <a:t>Tảng đá thợ xây nhà loại ra, lại trở nên tảng đá góc tường.</a:t>
            </a:r>
            <a:endParaRPr lang="en-US" sz="7400" b="1" dirty="0">
              <a:solidFill>
                <a:srgbClr val="002060"/>
              </a:solidFill>
            </a:endParaRPr>
          </a:p>
        </p:txBody>
      </p:sp>
    </p:spTree>
    <p:extLst>
      <p:ext uri="{BB962C8B-B14F-4D97-AF65-F5344CB8AC3E}">
        <p14:creationId xmlns:p14="http://schemas.microsoft.com/office/powerpoint/2010/main" val="3210549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53946"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thế nào,</a:t>
            </a:r>
            <a:endParaRPr lang="en-US" sz="3600" dirty="0">
              <a:solidFill>
                <a:srgbClr val="003399"/>
              </a:solidFill>
            </a:endParaRPr>
          </a:p>
          <a:p>
            <a:r>
              <a:rPr lang="vi-VN" sz="3600" dirty="0">
                <a:solidFill>
                  <a:srgbClr val="003399"/>
                </a:solidFill>
              </a:rPr>
              <a:t>chúng ta sẽ thấy Người như vậy.</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37" y="1160761"/>
            <a:ext cx="9144000" cy="3352800"/>
          </a:xfrm>
        </p:spPr>
        <p:txBody>
          <a:bodyPr>
            <a:noAutofit/>
          </a:bodyPr>
          <a:lstStyle/>
          <a:p>
            <a:pPr algn="just">
              <a:lnSpc>
                <a:spcPct val="110000"/>
              </a:lnSpc>
            </a:pPr>
            <a:r>
              <a:rPr lang="en-US" sz="6600" b="1" dirty="0" err="1">
                <a:solidFill>
                  <a:srgbClr val="002060"/>
                </a:solidFill>
              </a:rPr>
              <a:t>Chúa</a:t>
            </a:r>
            <a:r>
              <a:rPr lang="en-US" sz="6600" b="1" dirty="0">
                <a:solidFill>
                  <a:srgbClr val="002060"/>
                </a:solidFill>
              </a:rPr>
              <a:t> </a:t>
            </a:r>
            <a:r>
              <a:rPr lang="en-US" sz="6600" b="1" dirty="0" err="1">
                <a:solidFill>
                  <a:srgbClr val="002060"/>
                </a:solidFill>
              </a:rPr>
              <a:t>nói</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Tôi</a:t>
            </a:r>
            <a:r>
              <a:rPr lang="en-US" sz="6600" b="1" dirty="0">
                <a:solidFill>
                  <a:srgbClr val="002060"/>
                </a:solidFill>
              </a:rPr>
              <a:t>.</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1959905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11033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37" y="1160761"/>
            <a:ext cx="9144000" cy="3352800"/>
          </a:xfrm>
        </p:spPr>
        <p:txBody>
          <a:bodyPr>
            <a:noAutofit/>
          </a:bodyPr>
          <a:lstStyle/>
          <a:p>
            <a:pPr algn="just">
              <a:lnSpc>
                <a:spcPct val="110000"/>
              </a:lnSpc>
            </a:pPr>
            <a:r>
              <a:rPr lang="en-US" sz="6600" b="1" dirty="0" err="1">
                <a:solidFill>
                  <a:srgbClr val="002060"/>
                </a:solidFill>
              </a:rPr>
              <a:t>Chúa</a:t>
            </a:r>
            <a:r>
              <a:rPr lang="en-US" sz="6600" b="1" dirty="0">
                <a:solidFill>
                  <a:srgbClr val="002060"/>
                </a:solidFill>
              </a:rPr>
              <a:t> </a:t>
            </a:r>
            <a:r>
              <a:rPr lang="en-US" sz="6600" b="1" dirty="0" err="1">
                <a:solidFill>
                  <a:srgbClr val="002060"/>
                </a:solidFill>
              </a:rPr>
              <a:t>nói</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Tôi</a:t>
            </a:r>
            <a:r>
              <a:rPr lang="en-US" sz="6600" b="1" dirty="0">
                <a:solidFill>
                  <a:srgbClr val="002060"/>
                </a:solidFill>
              </a:rPr>
              <a:t>.</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317304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9007327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3046988"/>
          </a:xfrm>
          <a:prstGeom prst="rect">
            <a:avLst/>
          </a:prstGeom>
        </p:spPr>
        <p:txBody>
          <a:bodyPr wrap="square">
            <a:spAutoFit/>
          </a:bodyPr>
          <a:lstStyle/>
          <a:p>
            <a:r>
              <a:rPr lang="en-US" sz="3200" dirty="0">
                <a:solidFill>
                  <a:prstClr val="black"/>
                </a:solidFill>
              </a:rPr>
              <a:t>Đ</a:t>
            </a:r>
            <a:r>
              <a:rPr lang="vi-VN" sz="3200" dirty="0">
                <a:solidFill>
                  <a:prstClr val="black"/>
                </a:solidFill>
              </a:rPr>
              <a:t>ứng trước một thế giới văn minh, ơn gọi linh mục và tu sĩ nhiều nơi thiếu vắng, chúng ta hãy cầu nguyện thiết tha, xin cho cho nhiều bạn trẻ nam nữ thành tâm thiện chí dâng mình cho Chúa. </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rmAutofit/>
          </a:bodyPr>
          <a:lstStyle/>
          <a:p>
            <a:pPr marL="27385" indent="0" algn="ctr">
              <a:lnSpc>
                <a:spcPct val="120000"/>
              </a:lnSpc>
              <a:buNone/>
            </a:pPr>
            <a:r>
              <a:rPr lang="en-US" altLang="en-US" sz="66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a:t>
            </a:r>
            <a:r>
              <a:rPr lang="en-US" altLang="en-US" sz="6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Nâng</a:t>
            </a:r>
            <a:r>
              <a:rPr lang="en-US" altLang="en-US" sz="8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Cao (2)</a:t>
            </a:r>
            <a:endParaRPr lang="vi-VN" altLang="en-US" sz="8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Hạ</a:t>
            </a:r>
            <a:r>
              <a:rPr lang="en-US" altLang="en-US" sz="7200" b="1" i="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i="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Đăng</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400" b="1" dirty="0" err="1" smtClean="0">
                <a:solidFill>
                  <a:srgbClr val="002060"/>
                </a:solidFill>
                <a:latin typeface="+mj-lt"/>
              </a:rPr>
              <a:t>Trên</a:t>
            </a:r>
            <a:r>
              <a:rPr lang="en-US" altLang="en-US" sz="4400" b="1" dirty="0" smtClean="0">
                <a:solidFill>
                  <a:srgbClr val="002060"/>
                </a:solidFill>
                <a:latin typeface="+mj-lt"/>
              </a:rPr>
              <a:t> </a:t>
            </a:r>
            <a:r>
              <a:rPr lang="en-US" altLang="en-US" sz="4400" b="1" dirty="0" err="1" smtClean="0">
                <a:solidFill>
                  <a:srgbClr val="002060"/>
                </a:solidFill>
                <a:latin typeface="+mj-lt"/>
              </a:rPr>
              <a:t>đôi</a:t>
            </a:r>
            <a:r>
              <a:rPr lang="en-US" altLang="en-US" sz="4400" b="1" dirty="0" smtClean="0">
                <a:solidFill>
                  <a:srgbClr val="002060"/>
                </a:solidFill>
                <a:latin typeface="+mj-lt"/>
              </a:rPr>
              <a:t> </a:t>
            </a:r>
            <a:r>
              <a:rPr lang="en-US" altLang="en-US" sz="4400" b="1" dirty="0" err="1" smtClean="0">
                <a:solidFill>
                  <a:srgbClr val="002060"/>
                </a:solidFill>
                <a:latin typeface="+mj-lt"/>
              </a:rPr>
              <a:t>tay</a:t>
            </a:r>
            <a:r>
              <a:rPr lang="en-US" altLang="en-US" sz="4400" b="1" dirty="0" smtClean="0">
                <a:solidFill>
                  <a:srgbClr val="002060"/>
                </a:solidFill>
                <a:latin typeface="+mj-lt"/>
              </a:rPr>
              <a:t> con </a:t>
            </a:r>
            <a:r>
              <a:rPr lang="en-US" altLang="en-US" sz="4400" b="1" dirty="0" err="1" smtClean="0">
                <a:solidFill>
                  <a:srgbClr val="002060"/>
                </a:solidFill>
                <a:latin typeface="+mj-lt"/>
              </a:rPr>
              <a:t>dâng</a:t>
            </a:r>
            <a:r>
              <a:rPr lang="en-US" altLang="en-US" sz="4400" b="1" dirty="0" smtClean="0">
                <a:solidFill>
                  <a:srgbClr val="002060"/>
                </a:solidFill>
                <a:latin typeface="+mj-lt"/>
              </a:rPr>
              <a:t> </a:t>
            </a:r>
            <a:r>
              <a:rPr lang="en-US" altLang="en-US" sz="4400" b="1" dirty="0" err="1" smtClean="0">
                <a:solidFill>
                  <a:srgbClr val="002060"/>
                </a:solidFill>
                <a:latin typeface="+mj-lt"/>
              </a:rPr>
              <a:t>lên</a:t>
            </a:r>
            <a:r>
              <a:rPr lang="en-US" altLang="en-US" sz="4400" b="1" dirty="0" smtClean="0">
                <a:solidFill>
                  <a:srgbClr val="002060"/>
                </a:solidFill>
                <a:latin typeface="+mj-lt"/>
              </a:rPr>
              <a:t> </a:t>
            </a:r>
            <a:r>
              <a:rPr lang="en-US" altLang="en-US" sz="4400" b="1" dirty="0" err="1" smtClean="0">
                <a:solidFill>
                  <a:srgbClr val="002060"/>
                </a:solidFill>
                <a:latin typeface="+mj-lt"/>
              </a:rPr>
              <a:t>Tôn</a:t>
            </a:r>
            <a:r>
              <a:rPr lang="en-US" altLang="en-US" sz="4400" b="1" dirty="0" smtClean="0">
                <a:solidFill>
                  <a:srgbClr val="002060"/>
                </a:solidFill>
                <a:latin typeface="+mj-lt"/>
              </a:rPr>
              <a:t> </a:t>
            </a:r>
            <a:r>
              <a:rPr lang="en-US" altLang="en-US" sz="4400" b="1" dirty="0" err="1" smtClean="0">
                <a:solidFill>
                  <a:srgbClr val="002060"/>
                </a:solidFill>
                <a:latin typeface="+mj-lt"/>
              </a:rPr>
              <a:t>Nhan</a:t>
            </a:r>
            <a:r>
              <a:rPr lang="en-US" altLang="en-US" sz="4400" b="1" dirty="0" smtClean="0">
                <a:solidFill>
                  <a:srgbClr val="002060"/>
                </a:solidFill>
                <a:latin typeface="+mj-lt"/>
              </a:rPr>
              <a:t> Cha </a:t>
            </a:r>
            <a:r>
              <a:rPr lang="en-US" altLang="en-US" sz="4400" b="1" dirty="0" err="1" smtClean="0">
                <a:solidFill>
                  <a:srgbClr val="002060"/>
                </a:solidFill>
                <a:latin typeface="+mj-lt"/>
              </a:rPr>
              <a:t>uy</a:t>
            </a:r>
            <a:r>
              <a:rPr lang="en-US" altLang="en-US" sz="4400" b="1" dirty="0" smtClean="0">
                <a:solidFill>
                  <a:srgbClr val="002060"/>
                </a:solidFill>
                <a:latin typeface="+mj-lt"/>
              </a:rPr>
              <a:t> </a:t>
            </a:r>
            <a:r>
              <a:rPr lang="en-US" altLang="en-US" sz="4400" b="1" dirty="0" err="1" smtClean="0">
                <a:solidFill>
                  <a:srgbClr val="002060"/>
                </a:solidFill>
                <a:latin typeface="+mj-lt"/>
              </a:rPr>
              <a:t>linh</a:t>
            </a:r>
            <a:r>
              <a:rPr lang="en-US" altLang="en-US" sz="4400" b="1" dirty="0" smtClean="0">
                <a:solidFill>
                  <a:srgbClr val="002060"/>
                </a:solidFill>
                <a:latin typeface="+mj-lt"/>
              </a:rPr>
              <a:t> </a:t>
            </a:r>
            <a:r>
              <a:rPr lang="en-US" altLang="en-US" sz="4400" b="1" dirty="0" err="1" smtClean="0">
                <a:solidFill>
                  <a:srgbClr val="002060"/>
                </a:solidFill>
                <a:latin typeface="+mj-lt"/>
              </a:rPr>
              <a:t>đây</a:t>
            </a:r>
            <a:r>
              <a:rPr lang="en-US" altLang="en-US" sz="4400" b="1" dirty="0" smtClean="0">
                <a:solidFill>
                  <a:srgbClr val="002060"/>
                </a:solidFill>
                <a:latin typeface="+mj-lt"/>
              </a:rPr>
              <a:t> </a:t>
            </a:r>
            <a:r>
              <a:rPr lang="en-US" altLang="en-US" sz="4400" b="1" dirty="0" err="1" smtClean="0">
                <a:solidFill>
                  <a:srgbClr val="002060"/>
                </a:solidFill>
                <a:latin typeface="+mj-lt"/>
              </a:rPr>
              <a:t>thân</a:t>
            </a:r>
            <a:r>
              <a:rPr lang="en-US" altLang="en-US" sz="4400" b="1" dirty="0" smtClean="0">
                <a:solidFill>
                  <a:srgbClr val="002060"/>
                </a:solidFill>
                <a:latin typeface="+mj-lt"/>
              </a:rPr>
              <a:t> </a:t>
            </a:r>
            <a:r>
              <a:rPr lang="en-US" altLang="en-US" sz="4400" b="1" dirty="0" err="1" smtClean="0">
                <a:solidFill>
                  <a:srgbClr val="002060"/>
                </a:solidFill>
                <a:latin typeface="+mj-lt"/>
              </a:rPr>
              <a:t>phận</a:t>
            </a:r>
            <a:r>
              <a:rPr lang="en-US" altLang="en-US" sz="4400" b="1" dirty="0" smtClean="0">
                <a:solidFill>
                  <a:srgbClr val="002060"/>
                </a:solidFill>
                <a:latin typeface="+mj-lt"/>
              </a:rPr>
              <a:t> </a:t>
            </a:r>
            <a:r>
              <a:rPr lang="en-US" altLang="en-US" sz="4400" b="1" dirty="0" err="1" smtClean="0">
                <a:solidFill>
                  <a:srgbClr val="002060"/>
                </a:solidFill>
                <a:latin typeface="+mj-lt"/>
              </a:rPr>
              <a:t>bụi</a:t>
            </a:r>
            <a:r>
              <a:rPr lang="en-US" altLang="en-US" sz="4400" b="1" dirty="0" smtClean="0">
                <a:solidFill>
                  <a:srgbClr val="002060"/>
                </a:solidFill>
                <a:latin typeface="+mj-lt"/>
              </a:rPr>
              <a:t> </a:t>
            </a:r>
            <a:r>
              <a:rPr lang="en-US" altLang="en-US" sz="4400" b="1" dirty="0" err="1" smtClean="0">
                <a:solidFill>
                  <a:srgbClr val="002060"/>
                </a:solidFill>
                <a:latin typeface="+mj-lt"/>
              </a:rPr>
              <a:t>tro</a:t>
            </a:r>
            <a:r>
              <a:rPr lang="en-US" altLang="en-US" sz="4400" b="1" dirty="0" smtClean="0">
                <a:solidFill>
                  <a:srgbClr val="002060"/>
                </a:solidFill>
                <a:latin typeface="+mj-lt"/>
              </a:rPr>
              <a:t> </a:t>
            </a:r>
            <a:r>
              <a:rPr lang="en-US" altLang="en-US" sz="4400" b="1" dirty="0" err="1" smtClean="0">
                <a:solidFill>
                  <a:srgbClr val="002060"/>
                </a:solidFill>
                <a:latin typeface="+mj-lt"/>
              </a:rPr>
              <a:t>bao</a:t>
            </a:r>
            <a:r>
              <a:rPr lang="en-US" altLang="en-US" sz="4400" b="1" dirty="0" smtClean="0">
                <a:solidFill>
                  <a:srgbClr val="002060"/>
                </a:solidFill>
                <a:latin typeface="+mj-lt"/>
              </a:rPr>
              <a:t> </a:t>
            </a:r>
            <a:r>
              <a:rPr lang="en-US" altLang="en-US" sz="4400" b="1" dirty="0" err="1" smtClean="0">
                <a:solidFill>
                  <a:srgbClr val="002060"/>
                </a:solidFill>
                <a:latin typeface="+mj-lt"/>
              </a:rPr>
              <a:t>nhiêu</a:t>
            </a:r>
            <a:r>
              <a:rPr lang="en-US" altLang="en-US" sz="4400" b="1" dirty="0" smtClean="0">
                <a:solidFill>
                  <a:srgbClr val="002060"/>
                </a:solidFill>
                <a:latin typeface="+mj-lt"/>
              </a:rPr>
              <a:t> </a:t>
            </a:r>
            <a:r>
              <a:rPr lang="en-US" altLang="en-US" sz="4400" b="1" dirty="0" err="1" smtClean="0">
                <a:solidFill>
                  <a:srgbClr val="002060"/>
                </a:solidFill>
                <a:latin typeface="+mj-lt"/>
              </a:rPr>
              <a:t>năm</a:t>
            </a:r>
            <a:r>
              <a:rPr lang="en-US" altLang="en-US" sz="4400" b="1" dirty="0" smtClean="0">
                <a:solidFill>
                  <a:srgbClr val="002060"/>
                </a:solidFill>
                <a:latin typeface="+mj-lt"/>
              </a:rPr>
              <a:t> </a:t>
            </a:r>
            <a:r>
              <a:rPr lang="en-US" altLang="en-US" sz="4400" b="1" dirty="0" err="1" smtClean="0">
                <a:solidFill>
                  <a:srgbClr val="002060"/>
                </a:solidFill>
                <a:latin typeface="+mj-lt"/>
              </a:rPr>
              <a:t>gánh</a:t>
            </a:r>
            <a:r>
              <a:rPr lang="en-US" altLang="en-US" sz="4400" b="1" dirty="0" smtClean="0">
                <a:solidFill>
                  <a:srgbClr val="002060"/>
                </a:solidFill>
                <a:latin typeface="+mj-lt"/>
              </a:rPr>
              <a:t> </a:t>
            </a:r>
            <a:r>
              <a:rPr lang="en-US" altLang="en-US" sz="4400" b="1" dirty="0" err="1" smtClean="0">
                <a:solidFill>
                  <a:srgbClr val="002060"/>
                </a:solidFill>
                <a:latin typeface="+mj-lt"/>
              </a:rPr>
              <a:t>vác</a:t>
            </a:r>
            <a:r>
              <a:rPr lang="en-US" altLang="en-US" sz="4400" b="1" dirty="0" smtClean="0">
                <a:solidFill>
                  <a:srgbClr val="002060"/>
                </a:solidFill>
                <a:latin typeface="+mj-lt"/>
              </a:rPr>
              <a:t> </a:t>
            </a:r>
            <a:r>
              <a:rPr lang="en-US" altLang="en-US" sz="4400" b="1" dirty="0" err="1" smtClean="0">
                <a:solidFill>
                  <a:srgbClr val="002060"/>
                </a:solidFill>
                <a:latin typeface="+mj-lt"/>
              </a:rPr>
              <a:t>lao</a:t>
            </a:r>
            <a:r>
              <a:rPr lang="en-US" altLang="en-US" sz="4400" b="1" dirty="0" smtClean="0">
                <a:solidFill>
                  <a:srgbClr val="002060"/>
                </a:solidFill>
                <a:latin typeface="+mj-lt"/>
              </a:rPr>
              <a:t> </a:t>
            </a:r>
            <a:r>
              <a:rPr lang="en-US" altLang="en-US" sz="4400" b="1" dirty="0" err="1" smtClean="0">
                <a:solidFill>
                  <a:srgbClr val="002060"/>
                </a:solidFill>
                <a:latin typeface="+mj-lt"/>
              </a:rPr>
              <a:t>đao</a:t>
            </a:r>
            <a:r>
              <a:rPr lang="en-US" altLang="en-US" sz="4400" b="1" dirty="0" smtClean="0">
                <a:solidFill>
                  <a:srgbClr val="002060"/>
                </a:solidFill>
                <a:latin typeface="+mj-lt"/>
              </a:rPr>
              <a:t>. </a:t>
            </a:r>
            <a:r>
              <a:rPr lang="en-US" altLang="en-US" sz="4400" b="1" dirty="0" err="1" smtClean="0">
                <a:solidFill>
                  <a:srgbClr val="002060"/>
                </a:solidFill>
                <a:latin typeface="+mj-lt"/>
              </a:rPr>
              <a:t>Kính</a:t>
            </a:r>
            <a:r>
              <a:rPr lang="en-US" altLang="en-US" sz="4400" b="1" dirty="0" smtClean="0">
                <a:solidFill>
                  <a:srgbClr val="002060"/>
                </a:solidFill>
                <a:latin typeface="+mj-lt"/>
              </a:rPr>
              <a:t> </a:t>
            </a:r>
            <a:r>
              <a:rPr lang="en-US" altLang="en-US" sz="4400" b="1" dirty="0" err="1" smtClean="0">
                <a:solidFill>
                  <a:srgbClr val="002060"/>
                </a:solidFill>
                <a:latin typeface="+mj-lt"/>
              </a:rPr>
              <a:t>tiến</a:t>
            </a:r>
            <a:r>
              <a:rPr lang="en-US" altLang="en-US" sz="4400" b="1" dirty="0" smtClean="0">
                <a:solidFill>
                  <a:srgbClr val="002060"/>
                </a:solidFill>
                <a:latin typeface="+mj-lt"/>
              </a:rPr>
              <a:t> </a:t>
            </a:r>
            <a:r>
              <a:rPr lang="en-US" altLang="en-US" sz="4400" b="1" dirty="0" err="1" smtClean="0">
                <a:solidFill>
                  <a:srgbClr val="002060"/>
                </a:solidFill>
                <a:latin typeface="+mj-lt"/>
              </a:rPr>
              <a:t>Chúa</a:t>
            </a:r>
            <a:r>
              <a:rPr lang="en-US" altLang="en-US" sz="4400" b="1" dirty="0" smtClean="0">
                <a:solidFill>
                  <a:srgbClr val="002060"/>
                </a:solidFill>
                <a:latin typeface="+mj-lt"/>
              </a:rPr>
              <a:t> </a:t>
            </a:r>
            <a:r>
              <a:rPr lang="en-US" altLang="en-US" sz="4400" b="1" dirty="0" err="1" smtClean="0">
                <a:solidFill>
                  <a:srgbClr val="002060"/>
                </a:solidFill>
                <a:latin typeface="+mj-lt"/>
              </a:rPr>
              <a:t>chí</a:t>
            </a:r>
            <a:r>
              <a:rPr lang="en-US" altLang="en-US" sz="4400" b="1" dirty="0" smtClean="0">
                <a:solidFill>
                  <a:srgbClr val="002060"/>
                </a:solidFill>
                <a:latin typeface="+mj-lt"/>
              </a:rPr>
              <a:t> </a:t>
            </a:r>
            <a:r>
              <a:rPr lang="en-US" altLang="en-US" sz="4400" b="1" dirty="0" err="1" smtClean="0">
                <a:solidFill>
                  <a:srgbClr val="002060"/>
                </a:solidFill>
                <a:latin typeface="+mj-lt"/>
              </a:rPr>
              <a:t>ái</a:t>
            </a:r>
            <a:r>
              <a:rPr lang="en-US" altLang="en-US" sz="4400" b="1" dirty="0" smtClean="0">
                <a:solidFill>
                  <a:srgbClr val="002060"/>
                </a:solidFill>
                <a:latin typeface="+mj-lt"/>
              </a:rPr>
              <a:t> </a:t>
            </a:r>
            <a:r>
              <a:rPr lang="en-US" altLang="en-US" sz="4400" b="1" dirty="0" err="1" smtClean="0">
                <a:solidFill>
                  <a:srgbClr val="002060"/>
                </a:solidFill>
                <a:latin typeface="+mj-lt"/>
              </a:rPr>
              <a:t>hương</a:t>
            </a:r>
            <a:r>
              <a:rPr lang="en-US" altLang="en-US" sz="4400" b="1" dirty="0" smtClean="0">
                <a:solidFill>
                  <a:srgbClr val="002060"/>
                </a:solidFill>
                <a:latin typeface="+mj-lt"/>
              </a:rPr>
              <a:t> </a:t>
            </a:r>
            <a:r>
              <a:rPr lang="en-US" altLang="en-US" sz="4400" b="1" dirty="0" err="1" smtClean="0">
                <a:solidFill>
                  <a:srgbClr val="002060"/>
                </a:solidFill>
                <a:latin typeface="+mj-lt"/>
              </a:rPr>
              <a:t>hoa</a:t>
            </a:r>
            <a:r>
              <a:rPr lang="en-US" altLang="en-US" sz="4400" b="1" dirty="0" smtClean="0">
                <a:solidFill>
                  <a:srgbClr val="002060"/>
                </a:solidFill>
                <a:latin typeface="+mj-lt"/>
              </a:rPr>
              <a:t> </a:t>
            </a:r>
            <a:r>
              <a:rPr lang="en-US" altLang="en-US" sz="4400" b="1" dirty="0" err="1" smtClean="0">
                <a:solidFill>
                  <a:srgbClr val="002060"/>
                </a:solidFill>
                <a:latin typeface="+mj-lt"/>
              </a:rPr>
              <a:t>thiêng</a:t>
            </a:r>
            <a:r>
              <a:rPr lang="en-US" altLang="en-US" sz="4400" b="1" dirty="0" smtClean="0">
                <a:solidFill>
                  <a:srgbClr val="002060"/>
                </a:solidFill>
                <a:latin typeface="+mj-lt"/>
              </a:rPr>
              <a:t> </a:t>
            </a:r>
            <a:r>
              <a:rPr lang="en-US" altLang="en-US" sz="4400" b="1" dirty="0" err="1" smtClean="0">
                <a:solidFill>
                  <a:srgbClr val="002060"/>
                </a:solidFill>
                <a:latin typeface="+mj-lt"/>
              </a:rPr>
              <a:t>kinh</a:t>
            </a:r>
            <a:r>
              <a:rPr lang="en-US" altLang="en-US" sz="4400" b="1" dirty="0" smtClean="0">
                <a:solidFill>
                  <a:srgbClr val="002060"/>
                </a:solidFill>
                <a:latin typeface="+mj-lt"/>
              </a:rPr>
              <a:t> tin </a:t>
            </a:r>
            <a:r>
              <a:rPr lang="en-US" altLang="en-US" sz="4400" b="1" dirty="0" err="1" smtClean="0">
                <a:solidFill>
                  <a:srgbClr val="002060"/>
                </a:solidFill>
                <a:latin typeface="+mj-lt"/>
              </a:rPr>
              <a:t>yêu</a:t>
            </a:r>
            <a:r>
              <a:rPr lang="en-US" altLang="en-US" sz="4400" b="1" dirty="0" smtClean="0">
                <a:solidFill>
                  <a:srgbClr val="002060"/>
                </a:solidFill>
                <a:latin typeface="+mj-lt"/>
              </a:rPr>
              <a:t> </a:t>
            </a:r>
            <a:r>
              <a:rPr lang="en-US" altLang="en-US" sz="4400" b="1" dirty="0" err="1" smtClean="0">
                <a:solidFill>
                  <a:srgbClr val="002060"/>
                </a:solidFill>
                <a:latin typeface="+mj-lt"/>
              </a:rPr>
              <a:t>xin</a:t>
            </a:r>
            <a:r>
              <a:rPr lang="en-US" altLang="en-US" sz="4400" b="1" dirty="0" smtClean="0">
                <a:solidFill>
                  <a:srgbClr val="002060"/>
                </a:solidFill>
                <a:latin typeface="+mj-lt"/>
              </a:rPr>
              <a:t> </a:t>
            </a:r>
            <a:r>
              <a:rPr lang="en-US" altLang="en-US" sz="4400" b="1" dirty="0" err="1" smtClean="0">
                <a:solidFill>
                  <a:srgbClr val="002060"/>
                </a:solidFill>
                <a:latin typeface="+mj-lt"/>
              </a:rPr>
              <a:t>cho</a:t>
            </a:r>
            <a:r>
              <a:rPr lang="en-US" altLang="en-US" sz="4400" b="1" dirty="0" smtClean="0">
                <a:solidFill>
                  <a:srgbClr val="002060"/>
                </a:solidFill>
                <a:latin typeface="+mj-lt"/>
              </a:rPr>
              <a:t> </a:t>
            </a:r>
            <a:r>
              <a:rPr lang="en-US" altLang="en-US" sz="4400" b="1" dirty="0" err="1" smtClean="0">
                <a:solidFill>
                  <a:srgbClr val="002060"/>
                </a:solidFill>
                <a:latin typeface="+mj-lt"/>
              </a:rPr>
              <a:t>cuộc</a:t>
            </a:r>
            <a:r>
              <a:rPr lang="en-US" altLang="en-US" sz="4400" b="1" dirty="0" smtClean="0">
                <a:solidFill>
                  <a:srgbClr val="002060"/>
                </a:solidFill>
                <a:latin typeface="+mj-lt"/>
              </a:rPr>
              <a:t> </a:t>
            </a:r>
            <a:r>
              <a:rPr lang="en-US" altLang="en-US" sz="4400" b="1" dirty="0" err="1" smtClean="0">
                <a:solidFill>
                  <a:srgbClr val="002060"/>
                </a:solidFill>
                <a:latin typeface="+mj-lt"/>
              </a:rPr>
              <a:t>đời</a:t>
            </a:r>
            <a:r>
              <a:rPr lang="en-US" altLang="en-US" sz="4400" b="1" dirty="0" smtClean="0">
                <a:solidFill>
                  <a:srgbClr val="002060"/>
                </a:solidFill>
                <a:latin typeface="+mj-lt"/>
              </a:rPr>
              <a:t> con </a:t>
            </a:r>
            <a:r>
              <a:rPr lang="en-US" altLang="en-US" sz="4400" b="1" dirty="0" err="1" smtClean="0">
                <a:solidFill>
                  <a:srgbClr val="002060"/>
                </a:solidFill>
                <a:latin typeface="+mj-lt"/>
              </a:rPr>
              <a:t>mãi</a:t>
            </a:r>
            <a:r>
              <a:rPr lang="en-US" altLang="en-US" sz="4400" b="1" dirty="0" smtClean="0">
                <a:solidFill>
                  <a:srgbClr val="002060"/>
                </a:solidFill>
                <a:latin typeface="+mj-lt"/>
              </a:rPr>
              <a:t> </a:t>
            </a:r>
            <a:r>
              <a:rPr lang="en-US" altLang="en-US" sz="4400" b="1" dirty="0" err="1" smtClean="0">
                <a:solidFill>
                  <a:srgbClr val="002060"/>
                </a:solidFill>
                <a:latin typeface="+mj-lt"/>
              </a:rPr>
              <a:t>mãi</a:t>
            </a:r>
            <a:r>
              <a:rPr lang="en-US" altLang="en-US" sz="4400" b="1" dirty="0" smtClean="0">
                <a:solidFill>
                  <a:srgbClr val="002060"/>
                </a:solidFill>
                <a:latin typeface="+mj-lt"/>
              </a:rPr>
              <a:t> </a:t>
            </a:r>
            <a:r>
              <a:rPr lang="en-US" altLang="en-US" sz="4400" b="1" dirty="0" err="1" smtClean="0">
                <a:solidFill>
                  <a:srgbClr val="002060"/>
                </a:solidFill>
                <a:latin typeface="+mj-lt"/>
              </a:rPr>
              <a:t>trong</a:t>
            </a:r>
            <a:r>
              <a:rPr lang="en-US" altLang="en-US" sz="4400" b="1" dirty="0" smtClean="0">
                <a:solidFill>
                  <a:srgbClr val="002060"/>
                </a:solidFill>
                <a:latin typeface="+mj-lt"/>
              </a:rPr>
              <a:t> Cha con </a:t>
            </a:r>
            <a:r>
              <a:rPr lang="en-US" altLang="en-US" sz="4400" b="1" dirty="0" err="1" smtClean="0">
                <a:solidFill>
                  <a:srgbClr val="002060"/>
                </a:solidFill>
                <a:latin typeface="+mj-lt"/>
              </a:rPr>
              <a:t>nghỉ</a:t>
            </a:r>
            <a:r>
              <a:rPr lang="en-US" altLang="en-US" sz="4400" b="1" dirty="0" smtClean="0">
                <a:solidFill>
                  <a:srgbClr val="002060"/>
                </a:solidFill>
                <a:latin typeface="+mj-lt"/>
              </a:rPr>
              <a:t> </a:t>
            </a:r>
            <a:r>
              <a:rPr lang="en-US" altLang="en-US" sz="4400" b="1" dirty="0" err="1" smtClean="0">
                <a:solidFill>
                  <a:srgbClr val="002060"/>
                </a:solidFill>
                <a:latin typeface="+mj-lt"/>
              </a:rPr>
              <a:t>ngơi</a:t>
            </a:r>
            <a:r>
              <a:rPr lang="en-US" altLang="en-US" sz="4400" b="1" dirty="0" smtClean="0">
                <a:solidFill>
                  <a:srgbClr val="002060"/>
                </a:solidFill>
                <a:latin typeface="+mj-lt"/>
              </a:rPr>
              <a:t>.</a:t>
            </a:r>
            <a:endParaRPr lang="en-US" altLang="en-US" sz="4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400" b="1" dirty="0" err="1" smtClean="0">
                <a:solidFill>
                  <a:srgbClr val="002060"/>
                </a:solidFill>
                <a:latin typeface="+mj-lt"/>
              </a:rPr>
              <a:t>Và</a:t>
            </a:r>
            <a:r>
              <a:rPr lang="en-US" altLang="en-US" sz="5400" b="1" dirty="0" smtClean="0">
                <a:solidFill>
                  <a:srgbClr val="002060"/>
                </a:solidFill>
                <a:latin typeface="+mj-lt"/>
              </a:rPr>
              <a:t> </a:t>
            </a:r>
            <a:r>
              <a:rPr lang="en-US" altLang="en-US" sz="5400" b="1" dirty="0" err="1" smtClean="0">
                <a:solidFill>
                  <a:srgbClr val="002060"/>
                </a:solidFill>
                <a:latin typeface="+mj-lt"/>
              </a:rPr>
              <a:t>hiệp</a:t>
            </a:r>
            <a:r>
              <a:rPr lang="en-US" altLang="en-US" sz="5400" b="1" dirty="0" smtClean="0">
                <a:solidFill>
                  <a:srgbClr val="002060"/>
                </a:solidFill>
                <a:latin typeface="+mj-lt"/>
              </a:rPr>
              <a:t> </a:t>
            </a:r>
            <a:r>
              <a:rPr lang="en-US" altLang="en-US" sz="5400" b="1" dirty="0" err="1" smtClean="0">
                <a:solidFill>
                  <a:srgbClr val="002060"/>
                </a:solidFill>
                <a:latin typeface="+mj-lt"/>
              </a:rPr>
              <a:t>cùng</a:t>
            </a:r>
            <a:r>
              <a:rPr lang="en-US" altLang="en-US" sz="5400" b="1" dirty="0" smtClean="0">
                <a:solidFill>
                  <a:srgbClr val="002060"/>
                </a:solidFill>
                <a:latin typeface="+mj-lt"/>
              </a:rPr>
              <a:t> </a:t>
            </a:r>
            <a:r>
              <a:rPr lang="en-US" altLang="en-US" sz="5400" b="1" dirty="0" err="1" smtClean="0">
                <a:solidFill>
                  <a:srgbClr val="002060"/>
                </a:solidFill>
                <a:latin typeface="+mj-lt"/>
              </a:rPr>
              <a:t>hiến</a:t>
            </a:r>
            <a:r>
              <a:rPr lang="en-US" altLang="en-US" sz="5400" b="1" dirty="0" smtClean="0">
                <a:solidFill>
                  <a:srgbClr val="002060"/>
                </a:solidFill>
                <a:latin typeface="+mj-lt"/>
              </a:rPr>
              <a:t> </a:t>
            </a:r>
            <a:r>
              <a:rPr lang="en-US" altLang="en-US" sz="5400" b="1" dirty="0" err="1" smtClean="0">
                <a:solidFill>
                  <a:srgbClr val="002060"/>
                </a:solidFill>
                <a:latin typeface="+mj-lt"/>
              </a:rPr>
              <a:t>lễ</a:t>
            </a:r>
            <a:r>
              <a:rPr lang="en-US" altLang="en-US" sz="5400" b="1" dirty="0" smtClean="0">
                <a:solidFill>
                  <a:srgbClr val="002060"/>
                </a:solidFill>
                <a:latin typeface="+mj-lt"/>
              </a:rPr>
              <a:t> </a:t>
            </a:r>
            <a:r>
              <a:rPr lang="en-US" altLang="en-US" sz="5400" b="1" dirty="0" err="1" smtClean="0">
                <a:solidFill>
                  <a:srgbClr val="002060"/>
                </a:solidFill>
                <a:latin typeface="+mj-lt"/>
              </a:rPr>
              <a:t>chí</a:t>
            </a:r>
            <a:r>
              <a:rPr lang="en-US" altLang="en-US" sz="5400" b="1" dirty="0" smtClean="0">
                <a:solidFill>
                  <a:srgbClr val="002060"/>
                </a:solidFill>
                <a:latin typeface="+mj-lt"/>
              </a:rPr>
              <a:t> </a:t>
            </a:r>
            <a:r>
              <a:rPr lang="en-US" altLang="en-US" sz="5400" b="1" dirty="0" err="1" smtClean="0">
                <a:solidFill>
                  <a:srgbClr val="002060"/>
                </a:solidFill>
                <a:latin typeface="+mj-lt"/>
              </a:rPr>
              <a:t>thánh</a:t>
            </a:r>
            <a:r>
              <a:rPr lang="en-US" altLang="en-US" sz="5400" b="1" dirty="0" smtClean="0">
                <a:solidFill>
                  <a:srgbClr val="002060"/>
                </a:solidFill>
                <a:latin typeface="+mj-lt"/>
              </a:rPr>
              <a:t> </a:t>
            </a:r>
            <a:r>
              <a:rPr lang="en-US" altLang="en-US" sz="5400" b="1" dirty="0" err="1" smtClean="0">
                <a:solidFill>
                  <a:srgbClr val="002060"/>
                </a:solidFill>
                <a:latin typeface="+mj-lt"/>
              </a:rPr>
              <a:t>rượu</a:t>
            </a:r>
            <a:r>
              <a:rPr lang="en-US" altLang="en-US" sz="5400" b="1" dirty="0" smtClean="0">
                <a:solidFill>
                  <a:srgbClr val="002060"/>
                </a:solidFill>
                <a:latin typeface="+mj-lt"/>
              </a:rPr>
              <a:t> </a:t>
            </a:r>
            <a:r>
              <a:rPr lang="en-US" altLang="en-US" sz="5400" b="1" dirty="0" err="1" smtClean="0">
                <a:solidFill>
                  <a:srgbClr val="002060"/>
                </a:solidFill>
                <a:latin typeface="+mj-lt"/>
              </a:rPr>
              <a:t>ngọt</a:t>
            </a:r>
            <a:r>
              <a:rPr lang="en-US" altLang="en-US" sz="5400" b="1" dirty="0" smtClean="0">
                <a:solidFill>
                  <a:srgbClr val="002060"/>
                </a:solidFill>
                <a:latin typeface="+mj-lt"/>
              </a:rPr>
              <a:t> </a:t>
            </a:r>
            <a:r>
              <a:rPr lang="en-US" altLang="en-US" sz="5400" b="1" dirty="0" err="1" smtClean="0">
                <a:solidFill>
                  <a:srgbClr val="002060"/>
                </a:solidFill>
                <a:latin typeface="+mj-lt"/>
              </a:rPr>
              <a:t>hồng</a:t>
            </a:r>
            <a:r>
              <a:rPr lang="en-US" altLang="en-US" sz="5400" b="1" dirty="0" smtClean="0">
                <a:solidFill>
                  <a:srgbClr val="002060"/>
                </a:solidFill>
                <a:latin typeface="+mj-lt"/>
              </a:rPr>
              <a:t> </a:t>
            </a:r>
            <a:r>
              <a:rPr lang="en-US" altLang="en-US" sz="5400" b="1" dirty="0" err="1" smtClean="0">
                <a:solidFill>
                  <a:srgbClr val="002060"/>
                </a:solidFill>
                <a:latin typeface="+mj-lt"/>
              </a:rPr>
              <a:t>với</a:t>
            </a:r>
            <a:r>
              <a:rPr lang="en-US" altLang="en-US" sz="5400" b="1" dirty="0" smtClean="0">
                <a:solidFill>
                  <a:srgbClr val="002060"/>
                </a:solidFill>
                <a:latin typeface="+mj-lt"/>
              </a:rPr>
              <a:t> </a:t>
            </a:r>
            <a:r>
              <a:rPr lang="en-US" altLang="en-US" sz="5400" b="1" dirty="0" err="1" smtClean="0">
                <a:solidFill>
                  <a:srgbClr val="002060"/>
                </a:solidFill>
                <a:latin typeface="+mj-lt"/>
              </a:rPr>
              <a:t>tấm</a:t>
            </a:r>
            <a:r>
              <a:rPr lang="en-US" altLang="en-US" sz="5400" b="1" dirty="0" smtClean="0">
                <a:solidFill>
                  <a:srgbClr val="002060"/>
                </a:solidFill>
                <a:latin typeface="+mj-lt"/>
              </a:rPr>
              <a:t> </a:t>
            </a:r>
            <a:r>
              <a:rPr lang="en-US" altLang="en-US" sz="5400" b="1" dirty="0" err="1" smtClean="0">
                <a:solidFill>
                  <a:srgbClr val="002060"/>
                </a:solidFill>
                <a:latin typeface="+mj-lt"/>
              </a:rPr>
              <a:t>bánh</a:t>
            </a:r>
            <a:r>
              <a:rPr lang="en-US" altLang="en-US" sz="5400" b="1" dirty="0" smtClean="0">
                <a:solidFill>
                  <a:srgbClr val="002060"/>
                </a:solidFill>
                <a:latin typeface="+mj-lt"/>
              </a:rPr>
              <a:t> </a:t>
            </a:r>
            <a:r>
              <a:rPr lang="en-US" altLang="en-US" sz="5400" b="1" dirty="0" err="1" smtClean="0">
                <a:solidFill>
                  <a:srgbClr val="002060"/>
                </a:solidFill>
                <a:latin typeface="+mj-lt"/>
              </a:rPr>
              <a:t>trắng</a:t>
            </a:r>
            <a:r>
              <a:rPr lang="en-US" altLang="en-US" sz="5400" b="1" dirty="0" smtClean="0">
                <a:solidFill>
                  <a:srgbClr val="002060"/>
                </a:solidFill>
                <a:latin typeface="+mj-lt"/>
              </a:rPr>
              <a:t>, </a:t>
            </a:r>
            <a:r>
              <a:rPr lang="en-US" altLang="en-US" sz="5400" b="1" dirty="0" err="1" smtClean="0">
                <a:solidFill>
                  <a:srgbClr val="002060"/>
                </a:solidFill>
                <a:latin typeface="+mj-lt"/>
              </a:rPr>
              <a:t>tiến</a:t>
            </a:r>
            <a:r>
              <a:rPr lang="en-US" altLang="en-US" sz="5400" b="1" dirty="0" smtClean="0">
                <a:solidFill>
                  <a:srgbClr val="002060"/>
                </a:solidFill>
                <a:latin typeface="+mj-lt"/>
              </a:rPr>
              <a:t> </a:t>
            </a:r>
            <a:r>
              <a:rPr lang="en-US" altLang="en-US" sz="5400" b="1" dirty="0" err="1" smtClean="0">
                <a:solidFill>
                  <a:srgbClr val="002060"/>
                </a:solidFill>
                <a:latin typeface="+mj-lt"/>
              </a:rPr>
              <a:t>dâng</a:t>
            </a:r>
            <a:r>
              <a:rPr lang="en-US" altLang="en-US" sz="5400" b="1" dirty="0" smtClean="0">
                <a:solidFill>
                  <a:srgbClr val="002060"/>
                </a:solidFill>
                <a:latin typeface="+mj-lt"/>
              </a:rPr>
              <a:t> </a:t>
            </a:r>
            <a:r>
              <a:rPr lang="en-US" altLang="en-US" sz="5400" b="1" dirty="0" err="1" smtClean="0">
                <a:solidFill>
                  <a:srgbClr val="002060"/>
                </a:solidFill>
                <a:latin typeface="+mj-lt"/>
              </a:rPr>
              <a:t>Vua</a:t>
            </a:r>
            <a:r>
              <a:rPr lang="en-US" altLang="en-US" sz="5400" b="1" dirty="0" smtClean="0">
                <a:solidFill>
                  <a:srgbClr val="002060"/>
                </a:solidFill>
                <a:latin typeface="+mj-lt"/>
              </a:rPr>
              <a:t> </a:t>
            </a:r>
            <a:r>
              <a:rPr lang="en-US" altLang="en-US" sz="5400" b="1" dirty="0" err="1" smtClean="0">
                <a:solidFill>
                  <a:srgbClr val="002060"/>
                </a:solidFill>
                <a:latin typeface="+mj-lt"/>
              </a:rPr>
              <a:t>Trời</a:t>
            </a:r>
            <a:r>
              <a:rPr lang="en-US" altLang="en-US" sz="5400" b="1" dirty="0" smtClean="0">
                <a:solidFill>
                  <a:srgbClr val="002060"/>
                </a:solidFill>
                <a:latin typeface="+mj-lt"/>
              </a:rPr>
              <a:t> </a:t>
            </a:r>
            <a:r>
              <a:rPr lang="en-US" altLang="en-US" sz="5400" b="1" dirty="0" err="1" smtClean="0">
                <a:solidFill>
                  <a:srgbClr val="002060"/>
                </a:solidFill>
                <a:latin typeface="+mj-lt"/>
              </a:rPr>
              <a:t>cao</a:t>
            </a:r>
            <a:r>
              <a:rPr lang="en-US" altLang="en-US" sz="5400" b="1" dirty="0" smtClean="0">
                <a:solidFill>
                  <a:srgbClr val="002060"/>
                </a:solidFill>
                <a:latin typeface="+mj-lt"/>
              </a:rPr>
              <a:t> sang, </a:t>
            </a:r>
            <a:r>
              <a:rPr lang="en-US" altLang="en-US" sz="5400" b="1" dirty="0" err="1" smtClean="0">
                <a:solidFill>
                  <a:srgbClr val="002060"/>
                </a:solidFill>
                <a:latin typeface="+mj-lt"/>
              </a:rPr>
              <a:t>mừng</a:t>
            </a:r>
            <a:r>
              <a:rPr lang="en-US" altLang="en-US" sz="5400" b="1" dirty="0" smtClean="0">
                <a:solidFill>
                  <a:srgbClr val="002060"/>
                </a:solidFill>
                <a:latin typeface="+mj-lt"/>
              </a:rPr>
              <a:t> </a:t>
            </a:r>
            <a:r>
              <a:rPr lang="en-US" altLang="en-US" sz="5400" b="1" dirty="0" err="1" smtClean="0">
                <a:solidFill>
                  <a:srgbClr val="002060"/>
                </a:solidFill>
                <a:latin typeface="+mj-lt"/>
              </a:rPr>
              <a:t>hát</a:t>
            </a:r>
            <a:r>
              <a:rPr lang="en-US" altLang="en-US" sz="5400" b="1" dirty="0" smtClean="0">
                <a:solidFill>
                  <a:srgbClr val="002060"/>
                </a:solidFill>
                <a:latin typeface="+mj-lt"/>
              </a:rPr>
              <a:t> </a:t>
            </a:r>
            <a:r>
              <a:rPr lang="en-US" altLang="en-US" sz="5400" b="1" dirty="0" err="1" smtClean="0">
                <a:solidFill>
                  <a:srgbClr val="002060"/>
                </a:solidFill>
                <a:latin typeface="+mj-lt"/>
              </a:rPr>
              <a:t>khen</a:t>
            </a:r>
            <a:r>
              <a:rPr lang="en-US" altLang="en-US" sz="5400" b="1" dirty="0" smtClean="0">
                <a:solidFill>
                  <a:srgbClr val="002060"/>
                </a:solidFill>
                <a:latin typeface="+mj-lt"/>
              </a:rPr>
              <a:t> </a:t>
            </a:r>
            <a:r>
              <a:rPr lang="en-US" altLang="en-US" sz="5400" b="1" dirty="0" err="1" smtClean="0">
                <a:solidFill>
                  <a:srgbClr val="002060"/>
                </a:solidFill>
                <a:latin typeface="+mj-lt"/>
              </a:rPr>
              <a:t>Danh</a:t>
            </a:r>
            <a:r>
              <a:rPr lang="en-US" altLang="en-US" sz="5400" b="1" dirty="0" smtClean="0">
                <a:solidFill>
                  <a:srgbClr val="002060"/>
                </a:solidFill>
                <a:latin typeface="+mj-lt"/>
              </a:rPr>
              <a:t> </a:t>
            </a:r>
            <a:r>
              <a:rPr lang="en-US" altLang="en-US" sz="5400" b="1" dirty="0" err="1" smtClean="0">
                <a:solidFill>
                  <a:srgbClr val="002060"/>
                </a:solidFill>
                <a:latin typeface="+mj-lt"/>
              </a:rPr>
              <a:t>Ngài</a:t>
            </a:r>
            <a:r>
              <a:rPr lang="en-US" altLang="en-US" sz="5400" b="1" dirty="0" smtClean="0">
                <a:solidFill>
                  <a:srgbClr val="002060"/>
                </a:solidFill>
                <a:latin typeface="+mj-lt"/>
              </a:rPr>
              <a:t> </a:t>
            </a:r>
            <a:r>
              <a:rPr lang="en-US" altLang="en-US" sz="5400" b="1" dirty="0" err="1" smtClean="0">
                <a:solidFill>
                  <a:srgbClr val="002060"/>
                </a:solidFill>
                <a:latin typeface="+mj-lt"/>
              </a:rPr>
              <a:t>vinh</a:t>
            </a:r>
            <a:r>
              <a:rPr lang="en-US" altLang="en-US" sz="5400" b="1" dirty="0" smtClean="0">
                <a:solidFill>
                  <a:srgbClr val="002060"/>
                </a:solidFill>
                <a:latin typeface="+mj-lt"/>
              </a:rPr>
              <a:t> </a:t>
            </a:r>
            <a:r>
              <a:rPr lang="en-US" altLang="en-US" sz="5400" b="1" dirty="0" err="1" smtClean="0">
                <a:solidFill>
                  <a:srgbClr val="002060"/>
                </a:solidFill>
                <a:latin typeface="+mj-lt"/>
              </a:rPr>
              <a:t>quang</a:t>
            </a:r>
            <a:r>
              <a:rPr lang="en-US" altLang="en-US" sz="5400" b="1" dirty="0" smtClean="0">
                <a:solidFill>
                  <a:srgbClr val="002060"/>
                </a:solidFill>
                <a:latin typeface="+mj-lt"/>
              </a:rPr>
              <a:t>.</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43399963"/>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4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400" b="1" dirty="0" err="1" smtClean="0">
                <a:solidFill>
                  <a:srgbClr val="002060"/>
                </a:solidFill>
                <a:latin typeface="+mj-lt"/>
              </a:rPr>
              <a:t>Ôi</a:t>
            </a:r>
            <a:r>
              <a:rPr lang="en-US" altLang="en-US" sz="4400" b="1" dirty="0" smtClean="0">
                <a:solidFill>
                  <a:srgbClr val="002060"/>
                </a:solidFill>
                <a:latin typeface="+mj-lt"/>
              </a:rPr>
              <a:t> Cha </a:t>
            </a:r>
            <a:r>
              <a:rPr lang="en-US" altLang="en-US" sz="4400" b="1" dirty="0" err="1" smtClean="0">
                <a:solidFill>
                  <a:srgbClr val="002060"/>
                </a:solidFill>
                <a:latin typeface="+mj-lt"/>
              </a:rPr>
              <a:t>thân</a:t>
            </a:r>
            <a:r>
              <a:rPr lang="en-US" altLang="en-US" sz="4400" b="1" dirty="0" smtClean="0">
                <a:solidFill>
                  <a:srgbClr val="002060"/>
                </a:solidFill>
                <a:latin typeface="+mj-lt"/>
              </a:rPr>
              <a:t> </a:t>
            </a:r>
            <a:r>
              <a:rPr lang="en-US" altLang="en-US" sz="4400" b="1" dirty="0" err="1" smtClean="0">
                <a:solidFill>
                  <a:srgbClr val="002060"/>
                </a:solidFill>
                <a:latin typeface="+mj-lt"/>
              </a:rPr>
              <a:t>yêu</a:t>
            </a:r>
            <a:r>
              <a:rPr lang="en-US" altLang="en-US" sz="4400" b="1" dirty="0" smtClean="0">
                <a:solidFill>
                  <a:srgbClr val="002060"/>
                </a:solidFill>
                <a:latin typeface="+mj-lt"/>
              </a:rPr>
              <a:t> </a:t>
            </a:r>
            <a:r>
              <a:rPr lang="en-US" altLang="en-US" sz="4400" b="1" dirty="0" err="1" smtClean="0">
                <a:solidFill>
                  <a:srgbClr val="002060"/>
                </a:solidFill>
                <a:latin typeface="+mj-lt"/>
              </a:rPr>
              <a:t>ơi</a:t>
            </a:r>
            <a:r>
              <a:rPr lang="en-US" altLang="en-US" sz="4400" b="1" dirty="0" smtClean="0">
                <a:solidFill>
                  <a:srgbClr val="002060"/>
                </a:solidFill>
                <a:latin typeface="+mj-lt"/>
              </a:rPr>
              <a:t> </a:t>
            </a:r>
            <a:r>
              <a:rPr lang="en-US" altLang="en-US" sz="4400" b="1" dirty="0" err="1" smtClean="0">
                <a:solidFill>
                  <a:srgbClr val="002060"/>
                </a:solidFill>
                <a:latin typeface="+mj-lt"/>
              </a:rPr>
              <a:t>hôm</a:t>
            </a:r>
            <a:r>
              <a:rPr lang="en-US" altLang="en-US" sz="4400" b="1" dirty="0" smtClean="0">
                <a:solidFill>
                  <a:srgbClr val="002060"/>
                </a:solidFill>
                <a:latin typeface="+mj-lt"/>
              </a:rPr>
              <a:t> nay </a:t>
            </a:r>
            <a:r>
              <a:rPr lang="en-US" altLang="en-US" sz="4400" b="1" dirty="0" err="1" smtClean="0">
                <a:solidFill>
                  <a:srgbClr val="002060"/>
                </a:solidFill>
                <a:latin typeface="+mj-lt"/>
              </a:rPr>
              <a:t>đây</a:t>
            </a:r>
            <a:r>
              <a:rPr lang="en-US" altLang="en-US" sz="4400" b="1" dirty="0" smtClean="0">
                <a:solidFill>
                  <a:srgbClr val="002060"/>
                </a:solidFill>
                <a:latin typeface="+mj-lt"/>
              </a:rPr>
              <a:t> con </a:t>
            </a:r>
            <a:r>
              <a:rPr lang="en-US" altLang="en-US" sz="4400" b="1" dirty="0" err="1" smtClean="0">
                <a:solidFill>
                  <a:srgbClr val="002060"/>
                </a:solidFill>
                <a:latin typeface="+mj-lt"/>
              </a:rPr>
              <a:t>dâng</a:t>
            </a:r>
            <a:r>
              <a:rPr lang="en-US" altLang="en-US" sz="4400" b="1" dirty="0" smtClean="0">
                <a:solidFill>
                  <a:srgbClr val="002060"/>
                </a:solidFill>
                <a:latin typeface="+mj-lt"/>
              </a:rPr>
              <a:t> </a:t>
            </a:r>
            <a:r>
              <a:rPr lang="en-US" altLang="en-US" sz="4400" b="1" dirty="0" err="1" smtClean="0">
                <a:solidFill>
                  <a:srgbClr val="002060"/>
                </a:solidFill>
                <a:latin typeface="+mj-lt"/>
              </a:rPr>
              <a:t>lên</a:t>
            </a:r>
            <a:r>
              <a:rPr lang="en-US" altLang="en-US" sz="4400" b="1" dirty="0" smtClean="0">
                <a:solidFill>
                  <a:srgbClr val="002060"/>
                </a:solidFill>
                <a:latin typeface="+mj-lt"/>
              </a:rPr>
              <a:t> </a:t>
            </a:r>
            <a:r>
              <a:rPr lang="en-US" altLang="en-US" sz="4400" b="1" dirty="0" err="1" smtClean="0">
                <a:solidFill>
                  <a:srgbClr val="002060"/>
                </a:solidFill>
                <a:latin typeface="+mj-lt"/>
              </a:rPr>
              <a:t>những</a:t>
            </a:r>
            <a:r>
              <a:rPr lang="en-US" altLang="en-US" sz="4400" b="1" dirty="0" smtClean="0">
                <a:solidFill>
                  <a:srgbClr val="002060"/>
                </a:solidFill>
                <a:latin typeface="+mj-lt"/>
              </a:rPr>
              <a:t> </a:t>
            </a:r>
            <a:r>
              <a:rPr lang="en-US" altLang="en-US" sz="4400" b="1" dirty="0" err="1" smtClean="0">
                <a:solidFill>
                  <a:srgbClr val="002060"/>
                </a:solidFill>
                <a:latin typeface="+mj-lt"/>
              </a:rPr>
              <a:t>ước</a:t>
            </a:r>
            <a:r>
              <a:rPr lang="en-US" altLang="en-US" sz="4400" b="1" dirty="0" smtClean="0">
                <a:solidFill>
                  <a:srgbClr val="002060"/>
                </a:solidFill>
                <a:latin typeface="+mj-lt"/>
              </a:rPr>
              <a:t> </a:t>
            </a:r>
            <a:r>
              <a:rPr lang="en-US" altLang="en-US" sz="4400" b="1" dirty="0" err="1" smtClean="0">
                <a:solidFill>
                  <a:srgbClr val="002060"/>
                </a:solidFill>
                <a:latin typeface="+mj-lt"/>
              </a:rPr>
              <a:t>vọng</a:t>
            </a:r>
            <a:r>
              <a:rPr lang="en-US" altLang="en-US" sz="4400" b="1" dirty="0" smtClean="0">
                <a:solidFill>
                  <a:srgbClr val="002060"/>
                </a:solidFill>
                <a:latin typeface="+mj-lt"/>
              </a:rPr>
              <a:t> </a:t>
            </a:r>
            <a:r>
              <a:rPr lang="en-US" altLang="en-US" sz="4400" b="1" dirty="0" err="1" smtClean="0">
                <a:solidFill>
                  <a:srgbClr val="002060"/>
                </a:solidFill>
                <a:latin typeface="+mj-lt"/>
              </a:rPr>
              <a:t>đời</a:t>
            </a:r>
            <a:r>
              <a:rPr lang="en-US" altLang="en-US" sz="4400" b="1" dirty="0" smtClean="0">
                <a:solidFill>
                  <a:srgbClr val="002060"/>
                </a:solidFill>
                <a:latin typeface="+mj-lt"/>
              </a:rPr>
              <a:t> con </a:t>
            </a:r>
            <a:r>
              <a:rPr lang="en-US" altLang="en-US" sz="4400" b="1" dirty="0" err="1" smtClean="0">
                <a:solidFill>
                  <a:srgbClr val="002060"/>
                </a:solidFill>
                <a:latin typeface="+mj-lt"/>
              </a:rPr>
              <a:t>noi</a:t>
            </a:r>
            <a:r>
              <a:rPr lang="en-US" altLang="en-US" sz="4400" b="1" dirty="0" smtClean="0">
                <a:solidFill>
                  <a:srgbClr val="002060"/>
                </a:solidFill>
                <a:latin typeface="+mj-lt"/>
              </a:rPr>
              <a:t> </a:t>
            </a:r>
            <a:r>
              <a:rPr lang="en-US" altLang="en-US" sz="4400" b="1" dirty="0" err="1" smtClean="0">
                <a:solidFill>
                  <a:srgbClr val="002060"/>
                </a:solidFill>
                <a:latin typeface="+mj-lt"/>
              </a:rPr>
              <a:t>theo</a:t>
            </a:r>
            <a:r>
              <a:rPr lang="en-US" altLang="en-US" sz="4400" b="1" dirty="0" smtClean="0">
                <a:solidFill>
                  <a:srgbClr val="002060"/>
                </a:solidFill>
                <a:latin typeface="+mj-lt"/>
              </a:rPr>
              <a:t> </a:t>
            </a:r>
            <a:r>
              <a:rPr lang="en-US" altLang="en-US" sz="4400" b="1" dirty="0" err="1" smtClean="0">
                <a:solidFill>
                  <a:srgbClr val="002060"/>
                </a:solidFill>
                <a:latin typeface="+mj-lt"/>
              </a:rPr>
              <a:t>gương</a:t>
            </a:r>
            <a:r>
              <a:rPr lang="en-US" altLang="en-US" sz="4400" b="1" dirty="0" smtClean="0">
                <a:solidFill>
                  <a:srgbClr val="002060"/>
                </a:solidFill>
                <a:latin typeface="+mj-lt"/>
              </a:rPr>
              <a:t> </a:t>
            </a:r>
            <a:r>
              <a:rPr lang="en-US" altLang="en-US" sz="4400" b="1" dirty="0" err="1" smtClean="0">
                <a:solidFill>
                  <a:srgbClr val="002060"/>
                </a:solidFill>
                <a:latin typeface="+mj-lt"/>
              </a:rPr>
              <a:t>sáng</a:t>
            </a:r>
            <a:r>
              <a:rPr lang="en-US" altLang="en-US" sz="4400" b="1" dirty="0" smtClean="0">
                <a:solidFill>
                  <a:srgbClr val="002060"/>
                </a:solidFill>
                <a:latin typeface="+mj-lt"/>
              </a:rPr>
              <a:t> </a:t>
            </a:r>
            <a:r>
              <a:rPr lang="en-US" altLang="en-US" sz="4400" b="1" dirty="0" err="1" smtClean="0">
                <a:solidFill>
                  <a:srgbClr val="002060"/>
                </a:solidFill>
                <a:latin typeface="+mj-lt"/>
              </a:rPr>
              <a:t>Chúa</a:t>
            </a:r>
            <a:r>
              <a:rPr lang="en-US" altLang="en-US" sz="4400" b="1" dirty="0" smtClean="0">
                <a:solidFill>
                  <a:srgbClr val="002060"/>
                </a:solidFill>
                <a:latin typeface="+mj-lt"/>
              </a:rPr>
              <a:t> </a:t>
            </a:r>
            <a:r>
              <a:rPr lang="en-US" altLang="en-US" sz="4400" b="1" dirty="0" err="1" smtClean="0">
                <a:solidFill>
                  <a:srgbClr val="002060"/>
                </a:solidFill>
                <a:latin typeface="+mj-lt"/>
              </a:rPr>
              <a:t>Giê-su</a:t>
            </a:r>
            <a:r>
              <a:rPr lang="en-US" altLang="en-US" sz="4400" b="1" dirty="0" smtClean="0">
                <a:solidFill>
                  <a:srgbClr val="002060"/>
                </a:solidFill>
                <a:latin typeface="+mj-lt"/>
              </a:rPr>
              <a:t> </a:t>
            </a:r>
            <a:r>
              <a:rPr lang="en-US" altLang="en-US" sz="4400" b="1" dirty="0" err="1" smtClean="0">
                <a:solidFill>
                  <a:srgbClr val="002060"/>
                </a:solidFill>
                <a:latin typeface="+mj-lt"/>
              </a:rPr>
              <a:t>gương</a:t>
            </a:r>
            <a:r>
              <a:rPr lang="en-US" altLang="en-US" sz="4400" b="1" dirty="0" smtClean="0">
                <a:solidFill>
                  <a:srgbClr val="002060"/>
                </a:solidFill>
                <a:latin typeface="+mj-lt"/>
              </a:rPr>
              <a:t> </a:t>
            </a:r>
            <a:r>
              <a:rPr lang="en-US" altLang="en-US" sz="4400" b="1" dirty="0" err="1" smtClean="0">
                <a:solidFill>
                  <a:srgbClr val="002060"/>
                </a:solidFill>
                <a:latin typeface="+mj-lt"/>
              </a:rPr>
              <a:t>khiêm</a:t>
            </a:r>
            <a:r>
              <a:rPr lang="en-US" altLang="en-US" sz="4400" b="1" dirty="0" smtClean="0">
                <a:solidFill>
                  <a:srgbClr val="002060"/>
                </a:solidFill>
                <a:latin typeface="+mj-lt"/>
              </a:rPr>
              <a:t> </a:t>
            </a:r>
            <a:r>
              <a:rPr lang="en-US" altLang="en-US" sz="4400" b="1" dirty="0" err="1" smtClean="0">
                <a:solidFill>
                  <a:srgbClr val="002060"/>
                </a:solidFill>
                <a:latin typeface="+mj-lt"/>
              </a:rPr>
              <a:t>nhu</a:t>
            </a:r>
            <a:r>
              <a:rPr lang="en-US" altLang="en-US" sz="4400" b="1" dirty="0" smtClean="0">
                <a:solidFill>
                  <a:srgbClr val="002060"/>
                </a:solidFill>
                <a:latin typeface="+mj-lt"/>
              </a:rPr>
              <a:t> </a:t>
            </a:r>
            <a:r>
              <a:rPr lang="en-US" altLang="en-US" sz="4400" b="1" dirty="0" err="1" smtClean="0">
                <a:solidFill>
                  <a:srgbClr val="002060"/>
                </a:solidFill>
                <a:latin typeface="+mj-lt"/>
              </a:rPr>
              <a:t>thâm</a:t>
            </a:r>
            <a:r>
              <a:rPr lang="en-US" altLang="en-US" sz="4400" b="1" dirty="0" smtClean="0">
                <a:solidFill>
                  <a:srgbClr val="002060"/>
                </a:solidFill>
                <a:latin typeface="+mj-lt"/>
              </a:rPr>
              <a:t> </a:t>
            </a:r>
            <a:r>
              <a:rPr lang="en-US" altLang="en-US" sz="4400" b="1" dirty="0" err="1" smtClean="0">
                <a:solidFill>
                  <a:srgbClr val="002060"/>
                </a:solidFill>
                <a:latin typeface="+mj-lt"/>
              </a:rPr>
              <a:t>sâu</a:t>
            </a:r>
            <a:r>
              <a:rPr lang="en-US" altLang="en-US" sz="4400" b="1" dirty="0" smtClean="0">
                <a:solidFill>
                  <a:srgbClr val="002060"/>
                </a:solidFill>
                <a:latin typeface="+mj-lt"/>
              </a:rPr>
              <a:t> </a:t>
            </a:r>
            <a:r>
              <a:rPr lang="en-US" altLang="en-US" sz="4400" b="1" dirty="0" err="1" smtClean="0">
                <a:solidFill>
                  <a:srgbClr val="002060"/>
                </a:solidFill>
                <a:latin typeface="+mj-lt"/>
              </a:rPr>
              <a:t>nơi</a:t>
            </a:r>
            <a:r>
              <a:rPr lang="en-US" altLang="en-US" sz="4400" b="1" dirty="0" smtClean="0">
                <a:solidFill>
                  <a:srgbClr val="002060"/>
                </a:solidFill>
                <a:latin typeface="+mj-lt"/>
              </a:rPr>
              <a:t> </a:t>
            </a:r>
            <a:r>
              <a:rPr lang="en-US" altLang="en-US" sz="4400" b="1" dirty="0" err="1" smtClean="0">
                <a:solidFill>
                  <a:srgbClr val="002060"/>
                </a:solidFill>
                <a:latin typeface="+mj-lt"/>
              </a:rPr>
              <a:t>tim</a:t>
            </a:r>
            <a:r>
              <a:rPr lang="en-US" altLang="en-US" sz="4400" b="1" dirty="0" smtClean="0">
                <a:solidFill>
                  <a:srgbClr val="002060"/>
                </a:solidFill>
                <a:latin typeface="+mj-lt"/>
              </a:rPr>
              <a:t> Cha </a:t>
            </a:r>
            <a:r>
              <a:rPr lang="en-US" altLang="en-US" sz="4400" b="1" dirty="0" err="1" smtClean="0">
                <a:solidFill>
                  <a:srgbClr val="002060"/>
                </a:solidFill>
                <a:latin typeface="+mj-lt"/>
              </a:rPr>
              <a:t>đời</a:t>
            </a:r>
            <a:r>
              <a:rPr lang="en-US" altLang="en-US" sz="4400" b="1" dirty="0" smtClean="0">
                <a:solidFill>
                  <a:srgbClr val="002060"/>
                </a:solidFill>
                <a:latin typeface="+mj-lt"/>
              </a:rPr>
              <a:t> </a:t>
            </a:r>
            <a:r>
              <a:rPr lang="en-US" altLang="en-US" sz="4400" b="1" dirty="0" err="1" smtClean="0">
                <a:solidFill>
                  <a:srgbClr val="002060"/>
                </a:solidFill>
                <a:latin typeface="+mj-lt"/>
              </a:rPr>
              <a:t>hiền</a:t>
            </a:r>
            <a:r>
              <a:rPr lang="en-US" altLang="en-US" sz="4400" b="1" dirty="0" smtClean="0">
                <a:solidFill>
                  <a:srgbClr val="002060"/>
                </a:solidFill>
                <a:latin typeface="+mj-lt"/>
              </a:rPr>
              <a:t> </a:t>
            </a:r>
            <a:r>
              <a:rPr lang="en-US" altLang="en-US" sz="4400" b="1" dirty="0" err="1" smtClean="0">
                <a:solidFill>
                  <a:srgbClr val="002060"/>
                </a:solidFill>
                <a:latin typeface="+mj-lt"/>
              </a:rPr>
              <a:t>hòa</a:t>
            </a:r>
            <a:r>
              <a:rPr lang="en-US" altLang="en-US" sz="4400" b="1" dirty="0" smtClean="0">
                <a:solidFill>
                  <a:srgbClr val="002060"/>
                </a:solidFill>
                <a:latin typeface="+mj-lt"/>
              </a:rPr>
              <a:t>. </a:t>
            </a:r>
            <a:r>
              <a:rPr lang="en-US" altLang="en-US" sz="4400" b="1" dirty="0" err="1" smtClean="0">
                <a:solidFill>
                  <a:srgbClr val="002060"/>
                </a:solidFill>
                <a:latin typeface="+mj-lt"/>
              </a:rPr>
              <a:t>Xin</a:t>
            </a:r>
            <a:r>
              <a:rPr lang="en-US" altLang="en-US" sz="4400" b="1" dirty="0" smtClean="0">
                <a:solidFill>
                  <a:srgbClr val="002060"/>
                </a:solidFill>
                <a:latin typeface="+mj-lt"/>
              </a:rPr>
              <a:t> </a:t>
            </a:r>
            <a:r>
              <a:rPr lang="en-US" altLang="en-US" sz="4400" b="1" dirty="0" err="1" smtClean="0">
                <a:solidFill>
                  <a:srgbClr val="002060"/>
                </a:solidFill>
                <a:latin typeface="+mj-lt"/>
              </a:rPr>
              <a:t>cho</a:t>
            </a:r>
            <a:r>
              <a:rPr lang="en-US" altLang="en-US" sz="4400" b="1" dirty="0" smtClean="0">
                <a:solidFill>
                  <a:srgbClr val="002060"/>
                </a:solidFill>
                <a:latin typeface="+mj-lt"/>
              </a:rPr>
              <a:t> </a:t>
            </a:r>
            <a:r>
              <a:rPr lang="en-US" altLang="en-US" sz="4400" b="1" dirty="0" err="1" smtClean="0">
                <a:solidFill>
                  <a:srgbClr val="002060"/>
                </a:solidFill>
                <a:latin typeface="+mj-lt"/>
              </a:rPr>
              <a:t>lòng</a:t>
            </a:r>
            <a:r>
              <a:rPr lang="en-US" altLang="en-US" sz="4400" b="1" dirty="0" smtClean="0">
                <a:solidFill>
                  <a:srgbClr val="002060"/>
                </a:solidFill>
                <a:latin typeface="+mj-lt"/>
              </a:rPr>
              <a:t> con </a:t>
            </a:r>
            <a:r>
              <a:rPr lang="en-US" altLang="en-US" sz="4400" b="1" dirty="0" err="1" smtClean="0">
                <a:solidFill>
                  <a:srgbClr val="002060"/>
                </a:solidFill>
                <a:latin typeface="+mj-lt"/>
              </a:rPr>
              <a:t>luôn</a:t>
            </a:r>
            <a:r>
              <a:rPr lang="en-US" altLang="en-US" sz="4400" b="1" dirty="0" smtClean="0">
                <a:solidFill>
                  <a:srgbClr val="002060"/>
                </a:solidFill>
                <a:latin typeface="+mj-lt"/>
              </a:rPr>
              <a:t> </a:t>
            </a:r>
            <a:r>
              <a:rPr lang="en-US" altLang="en-US" sz="4400" b="1" dirty="0" err="1" smtClean="0">
                <a:solidFill>
                  <a:srgbClr val="002060"/>
                </a:solidFill>
                <a:latin typeface="+mj-lt"/>
              </a:rPr>
              <a:t>hướng</a:t>
            </a:r>
            <a:r>
              <a:rPr lang="en-US" altLang="en-US" sz="4400" b="1" dirty="0" smtClean="0">
                <a:solidFill>
                  <a:srgbClr val="002060"/>
                </a:solidFill>
                <a:latin typeface="+mj-lt"/>
              </a:rPr>
              <a:t> </a:t>
            </a:r>
            <a:r>
              <a:rPr lang="en-US" altLang="en-US" sz="4400" b="1" dirty="0" err="1" smtClean="0">
                <a:solidFill>
                  <a:srgbClr val="002060"/>
                </a:solidFill>
                <a:latin typeface="+mj-lt"/>
              </a:rPr>
              <a:t>đến</a:t>
            </a:r>
            <a:r>
              <a:rPr lang="en-US" altLang="en-US" sz="4400" b="1" dirty="0" smtClean="0">
                <a:solidFill>
                  <a:srgbClr val="002060"/>
                </a:solidFill>
                <a:latin typeface="+mj-lt"/>
              </a:rPr>
              <a:t> </a:t>
            </a:r>
            <a:r>
              <a:rPr lang="en-US" altLang="en-US" sz="4400" b="1" dirty="0" err="1" smtClean="0">
                <a:solidFill>
                  <a:srgbClr val="002060"/>
                </a:solidFill>
                <a:latin typeface="+mj-lt"/>
              </a:rPr>
              <a:t>tim</a:t>
            </a:r>
            <a:r>
              <a:rPr lang="en-US" altLang="en-US" sz="4400" b="1" dirty="0" smtClean="0">
                <a:solidFill>
                  <a:srgbClr val="002060"/>
                </a:solidFill>
                <a:latin typeface="+mj-lt"/>
              </a:rPr>
              <a:t> Cha </a:t>
            </a:r>
            <a:r>
              <a:rPr lang="en-US" altLang="en-US" sz="4400" b="1" dirty="0" err="1" smtClean="0">
                <a:solidFill>
                  <a:srgbClr val="002060"/>
                </a:solidFill>
                <a:latin typeface="+mj-lt"/>
              </a:rPr>
              <a:t>cả</a:t>
            </a:r>
            <a:r>
              <a:rPr lang="en-US" altLang="en-US" sz="4400" b="1" dirty="0" smtClean="0">
                <a:solidFill>
                  <a:srgbClr val="002060"/>
                </a:solidFill>
                <a:latin typeface="+mj-lt"/>
              </a:rPr>
              <a:t> </a:t>
            </a:r>
            <a:r>
              <a:rPr lang="en-US" altLang="en-US" sz="4400" b="1" dirty="0" err="1" smtClean="0">
                <a:solidFill>
                  <a:srgbClr val="002060"/>
                </a:solidFill>
                <a:latin typeface="+mj-lt"/>
              </a:rPr>
              <a:t>đời</a:t>
            </a:r>
            <a:r>
              <a:rPr lang="en-US" altLang="en-US" sz="4400" b="1" dirty="0" smtClean="0">
                <a:solidFill>
                  <a:srgbClr val="002060"/>
                </a:solidFill>
                <a:latin typeface="+mj-lt"/>
              </a:rPr>
              <a:t> con.</a:t>
            </a:r>
            <a:endParaRPr lang="en-US" altLang="en-US" sz="4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4952748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400" b="1" dirty="0" err="1" smtClean="0">
                <a:solidFill>
                  <a:srgbClr val="002060"/>
                </a:solidFill>
                <a:latin typeface="+mj-lt"/>
              </a:rPr>
              <a:t>Và</a:t>
            </a:r>
            <a:r>
              <a:rPr lang="en-US" altLang="en-US" sz="5400" b="1" dirty="0" smtClean="0">
                <a:solidFill>
                  <a:srgbClr val="002060"/>
                </a:solidFill>
                <a:latin typeface="+mj-lt"/>
              </a:rPr>
              <a:t> </a:t>
            </a:r>
            <a:r>
              <a:rPr lang="en-US" altLang="en-US" sz="5400" b="1" dirty="0" err="1" smtClean="0">
                <a:solidFill>
                  <a:srgbClr val="002060"/>
                </a:solidFill>
                <a:latin typeface="+mj-lt"/>
              </a:rPr>
              <a:t>hiệp</a:t>
            </a:r>
            <a:r>
              <a:rPr lang="en-US" altLang="en-US" sz="5400" b="1" dirty="0" smtClean="0">
                <a:solidFill>
                  <a:srgbClr val="002060"/>
                </a:solidFill>
                <a:latin typeface="+mj-lt"/>
              </a:rPr>
              <a:t> </a:t>
            </a:r>
            <a:r>
              <a:rPr lang="en-US" altLang="en-US" sz="5400" b="1" dirty="0" err="1" smtClean="0">
                <a:solidFill>
                  <a:srgbClr val="002060"/>
                </a:solidFill>
                <a:latin typeface="+mj-lt"/>
              </a:rPr>
              <a:t>cùng</a:t>
            </a:r>
            <a:r>
              <a:rPr lang="en-US" altLang="en-US" sz="5400" b="1" dirty="0" smtClean="0">
                <a:solidFill>
                  <a:srgbClr val="002060"/>
                </a:solidFill>
                <a:latin typeface="+mj-lt"/>
              </a:rPr>
              <a:t> </a:t>
            </a:r>
            <a:r>
              <a:rPr lang="en-US" altLang="en-US" sz="5400" b="1" dirty="0" err="1" smtClean="0">
                <a:solidFill>
                  <a:srgbClr val="002060"/>
                </a:solidFill>
                <a:latin typeface="+mj-lt"/>
              </a:rPr>
              <a:t>hiến</a:t>
            </a:r>
            <a:r>
              <a:rPr lang="en-US" altLang="en-US" sz="5400" b="1" dirty="0" smtClean="0">
                <a:solidFill>
                  <a:srgbClr val="002060"/>
                </a:solidFill>
                <a:latin typeface="+mj-lt"/>
              </a:rPr>
              <a:t> </a:t>
            </a:r>
            <a:r>
              <a:rPr lang="en-US" altLang="en-US" sz="5400" b="1" dirty="0" err="1" smtClean="0">
                <a:solidFill>
                  <a:srgbClr val="002060"/>
                </a:solidFill>
                <a:latin typeface="+mj-lt"/>
              </a:rPr>
              <a:t>lễ</a:t>
            </a:r>
            <a:r>
              <a:rPr lang="en-US" altLang="en-US" sz="5400" b="1" dirty="0" smtClean="0">
                <a:solidFill>
                  <a:srgbClr val="002060"/>
                </a:solidFill>
                <a:latin typeface="+mj-lt"/>
              </a:rPr>
              <a:t> </a:t>
            </a:r>
            <a:r>
              <a:rPr lang="en-US" altLang="en-US" sz="5400" b="1" dirty="0" err="1" smtClean="0">
                <a:solidFill>
                  <a:srgbClr val="002060"/>
                </a:solidFill>
                <a:latin typeface="+mj-lt"/>
              </a:rPr>
              <a:t>chí</a:t>
            </a:r>
            <a:r>
              <a:rPr lang="en-US" altLang="en-US" sz="5400" b="1" dirty="0" smtClean="0">
                <a:solidFill>
                  <a:srgbClr val="002060"/>
                </a:solidFill>
                <a:latin typeface="+mj-lt"/>
              </a:rPr>
              <a:t> </a:t>
            </a:r>
            <a:r>
              <a:rPr lang="en-US" altLang="en-US" sz="5400" b="1" dirty="0" err="1" smtClean="0">
                <a:solidFill>
                  <a:srgbClr val="002060"/>
                </a:solidFill>
                <a:latin typeface="+mj-lt"/>
              </a:rPr>
              <a:t>thánh</a:t>
            </a:r>
            <a:r>
              <a:rPr lang="en-US" altLang="en-US" sz="5400" b="1" dirty="0" smtClean="0">
                <a:solidFill>
                  <a:srgbClr val="002060"/>
                </a:solidFill>
                <a:latin typeface="+mj-lt"/>
              </a:rPr>
              <a:t> </a:t>
            </a:r>
            <a:r>
              <a:rPr lang="en-US" altLang="en-US" sz="5400" b="1" dirty="0" err="1" smtClean="0">
                <a:solidFill>
                  <a:srgbClr val="002060"/>
                </a:solidFill>
                <a:latin typeface="+mj-lt"/>
              </a:rPr>
              <a:t>rượu</a:t>
            </a:r>
            <a:r>
              <a:rPr lang="en-US" altLang="en-US" sz="5400" b="1" dirty="0" smtClean="0">
                <a:solidFill>
                  <a:srgbClr val="002060"/>
                </a:solidFill>
                <a:latin typeface="+mj-lt"/>
              </a:rPr>
              <a:t> </a:t>
            </a:r>
            <a:r>
              <a:rPr lang="en-US" altLang="en-US" sz="5400" b="1" dirty="0" err="1" smtClean="0">
                <a:solidFill>
                  <a:srgbClr val="002060"/>
                </a:solidFill>
                <a:latin typeface="+mj-lt"/>
              </a:rPr>
              <a:t>ngọt</a:t>
            </a:r>
            <a:r>
              <a:rPr lang="en-US" altLang="en-US" sz="5400" b="1" dirty="0" smtClean="0">
                <a:solidFill>
                  <a:srgbClr val="002060"/>
                </a:solidFill>
                <a:latin typeface="+mj-lt"/>
              </a:rPr>
              <a:t> </a:t>
            </a:r>
            <a:r>
              <a:rPr lang="en-US" altLang="en-US" sz="5400" b="1" dirty="0" err="1" smtClean="0">
                <a:solidFill>
                  <a:srgbClr val="002060"/>
                </a:solidFill>
                <a:latin typeface="+mj-lt"/>
              </a:rPr>
              <a:t>hồng</a:t>
            </a:r>
            <a:r>
              <a:rPr lang="en-US" altLang="en-US" sz="5400" b="1" dirty="0" smtClean="0">
                <a:solidFill>
                  <a:srgbClr val="002060"/>
                </a:solidFill>
                <a:latin typeface="+mj-lt"/>
              </a:rPr>
              <a:t> </a:t>
            </a:r>
            <a:r>
              <a:rPr lang="en-US" altLang="en-US" sz="5400" b="1" dirty="0" err="1" smtClean="0">
                <a:solidFill>
                  <a:srgbClr val="002060"/>
                </a:solidFill>
                <a:latin typeface="+mj-lt"/>
              </a:rPr>
              <a:t>với</a:t>
            </a:r>
            <a:r>
              <a:rPr lang="en-US" altLang="en-US" sz="5400" b="1" dirty="0" smtClean="0">
                <a:solidFill>
                  <a:srgbClr val="002060"/>
                </a:solidFill>
                <a:latin typeface="+mj-lt"/>
              </a:rPr>
              <a:t> </a:t>
            </a:r>
            <a:r>
              <a:rPr lang="en-US" altLang="en-US" sz="5400" b="1" dirty="0" err="1" smtClean="0">
                <a:solidFill>
                  <a:srgbClr val="002060"/>
                </a:solidFill>
                <a:latin typeface="+mj-lt"/>
              </a:rPr>
              <a:t>tấm</a:t>
            </a:r>
            <a:r>
              <a:rPr lang="en-US" altLang="en-US" sz="5400" b="1" dirty="0" smtClean="0">
                <a:solidFill>
                  <a:srgbClr val="002060"/>
                </a:solidFill>
                <a:latin typeface="+mj-lt"/>
              </a:rPr>
              <a:t> </a:t>
            </a:r>
            <a:r>
              <a:rPr lang="en-US" altLang="en-US" sz="5400" b="1" dirty="0" err="1" smtClean="0">
                <a:solidFill>
                  <a:srgbClr val="002060"/>
                </a:solidFill>
                <a:latin typeface="+mj-lt"/>
              </a:rPr>
              <a:t>bánh</a:t>
            </a:r>
            <a:r>
              <a:rPr lang="en-US" altLang="en-US" sz="5400" b="1" dirty="0" smtClean="0">
                <a:solidFill>
                  <a:srgbClr val="002060"/>
                </a:solidFill>
                <a:latin typeface="+mj-lt"/>
              </a:rPr>
              <a:t> </a:t>
            </a:r>
            <a:r>
              <a:rPr lang="en-US" altLang="en-US" sz="5400" b="1" dirty="0" err="1" smtClean="0">
                <a:solidFill>
                  <a:srgbClr val="002060"/>
                </a:solidFill>
                <a:latin typeface="+mj-lt"/>
              </a:rPr>
              <a:t>trắng</a:t>
            </a:r>
            <a:r>
              <a:rPr lang="en-US" altLang="en-US" sz="5400" b="1" dirty="0" smtClean="0">
                <a:solidFill>
                  <a:srgbClr val="002060"/>
                </a:solidFill>
                <a:latin typeface="+mj-lt"/>
              </a:rPr>
              <a:t>, </a:t>
            </a:r>
            <a:r>
              <a:rPr lang="en-US" altLang="en-US" sz="5400" b="1" dirty="0" err="1" smtClean="0">
                <a:solidFill>
                  <a:srgbClr val="002060"/>
                </a:solidFill>
                <a:latin typeface="+mj-lt"/>
              </a:rPr>
              <a:t>tiến</a:t>
            </a:r>
            <a:r>
              <a:rPr lang="en-US" altLang="en-US" sz="5400" b="1" dirty="0" smtClean="0">
                <a:solidFill>
                  <a:srgbClr val="002060"/>
                </a:solidFill>
                <a:latin typeface="+mj-lt"/>
              </a:rPr>
              <a:t> </a:t>
            </a:r>
            <a:r>
              <a:rPr lang="en-US" altLang="en-US" sz="5400" b="1" dirty="0" err="1" smtClean="0">
                <a:solidFill>
                  <a:srgbClr val="002060"/>
                </a:solidFill>
                <a:latin typeface="+mj-lt"/>
              </a:rPr>
              <a:t>dâng</a:t>
            </a:r>
            <a:r>
              <a:rPr lang="en-US" altLang="en-US" sz="5400" b="1" dirty="0" smtClean="0">
                <a:solidFill>
                  <a:srgbClr val="002060"/>
                </a:solidFill>
                <a:latin typeface="+mj-lt"/>
              </a:rPr>
              <a:t> </a:t>
            </a:r>
            <a:r>
              <a:rPr lang="en-US" altLang="en-US" sz="5400" b="1" dirty="0" err="1" smtClean="0">
                <a:solidFill>
                  <a:srgbClr val="002060"/>
                </a:solidFill>
                <a:latin typeface="+mj-lt"/>
              </a:rPr>
              <a:t>Vua</a:t>
            </a:r>
            <a:r>
              <a:rPr lang="en-US" altLang="en-US" sz="5400" b="1" dirty="0" smtClean="0">
                <a:solidFill>
                  <a:srgbClr val="002060"/>
                </a:solidFill>
                <a:latin typeface="+mj-lt"/>
              </a:rPr>
              <a:t> </a:t>
            </a:r>
            <a:r>
              <a:rPr lang="en-US" altLang="en-US" sz="5400" b="1" dirty="0" err="1" smtClean="0">
                <a:solidFill>
                  <a:srgbClr val="002060"/>
                </a:solidFill>
                <a:latin typeface="+mj-lt"/>
              </a:rPr>
              <a:t>Trời</a:t>
            </a:r>
            <a:r>
              <a:rPr lang="en-US" altLang="en-US" sz="5400" b="1" dirty="0" smtClean="0">
                <a:solidFill>
                  <a:srgbClr val="002060"/>
                </a:solidFill>
                <a:latin typeface="+mj-lt"/>
              </a:rPr>
              <a:t> </a:t>
            </a:r>
            <a:r>
              <a:rPr lang="en-US" altLang="en-US" sz="5400" b="1" dirty="0" err="1" smtClean="0">
                <a:solidFill>
                  <a:srgbClr val="002060"/>
                </a:solidFill>
                <a:latin typeface="+mj-lt"/>
              </a:rPr>
              <a:t>cao</a:t>
            </a:r>
            <a:r>
              <a:rPr lang="en-US" altLang="en-US" sz="5400" b="1" dirty="0" smtClean="0">
                <a:solidFill>
                  <a:srgbClr val="002060"/>
                </a:solidFill>
                <a:latin typeface="+mj-lt"/>
              </a:rPr>
              <a:t> sang, </a:t>
            </a:r>
            <a:r>
              <a:rPr lang="en-US" altLang="en-US" sz="5400" b="1" dirty="0" err="1" smtClean="0">
                <a:solidFill>
                  <a:srgbClr val="002060"/>
                </a:solidFill>
                <a:latin typeface="+mj-lt"/>
              </a:rPr>
              <a:t>mừng</a:t>
            </a:r>
            <a:r>
              <a:rPr lang="en-US" altLang="en-US" sz="5400" b="1" dirty="0" smtClean="0">
                <a:solidFill>
                  <a:srgbClr val="002060"/>
                </a:solidFill>
                <a:latin typeface="+mj-lt"/>
              </a:rPr>
              <a:t> </a:t>
            </a:r>
            <a:r>
              <a:rPr lang="en-US" altLang="en-US" sz="5400" b="1" dirty="0" err="1" smtClean="0">
                <a:solidFill>
                  <a:srgbClr val="002060"/>
                </a:solidFill>
                <a:latin typeface="+mj-lt"/>
              </a:rPr>
              <a:t>hát</a:t>
            </a:r>
            <a:r>
              <a:rPr lang="en-US" altLang="en-US" sz="5400" b="1" dirty="0" smtClean="0">
                <a:solidFill>
                  <a:srgbClr val="002060"/>
                </a:solidFill>
                <a:latin typeface="+mj-lt"/>
              </a:rPr>
              <a:t> </a:t>
            </a:r>
            <a:r>
              <a:rPr lang="en-US" altLang="en-US" sz="5400" b="1" dirty="0" err="1" smtClean="0">
                <a:solidFill>
                  <a:srgbClr val="002060"/>
                </a:solidFill>
                <a:latin typeface="+mj-lt"/>
              </a:rPr>
              <a:t>khen</a:t>
            </a:r>
            <a:r>
              <a:rPr lang="en-US" altLang="en-US" sz="5400" b="1" dirty="0" smtClean="0">
                <a:solidFill>
                  <a:srgbClr val="002060"/>
                </a:solidFill>
                <a:latin typeface="+mj-lt"/>
              </a:rPr>
              <a:t> </a:t>
            </a:r>
            <a:r>
              <a:rPr lang="en-US" altLang="en-US" sz="5400" b="1" dirty="0" err="1" smtClean="0">
                <a:solidFill>
                  <a:srgbClr val="002060"/>
                </a:solidFill>
                <a:latin typeface="+mj-lt"/>
              </a:rPr>
              <a:t>Danh</a:t>
            </a:r>
            <a:r>
              <a:rPr lang="en-US" altLang="en-US" sz="5400" b="1" dirty="0" smtClean="0">
                <a:solidFill>
                  <a:srgbClr val="002060"/>
                </a:solidFill>
                <a:latin typeface="+mj-lt"/>
              </a:rPr>
              <a:t> </a:t>
            </a:r>
            <a:r>
              <a:rPr lang="en-US" altLang="en-US" sz="5400" b="1" dirty="0" err="1" smtClean="0">
                <a:solidFill>
                  <a:srgbClr val="002060"/>
                </a:solidFill>
                <a:latin typeface="+mj-lt"/>
              </a:rPr>
              <a:t>Ngài</a:t>
            </a:r>
            <a:r>
              <a:rPr lang="en-US" altLang="en-US" sz="5400" b="1" dirty="0" smtClean="0">
                <a:solidFill>
                  <a:srgbClr val="002060"/>
                </a:solidFill>
                <a:latin typeface="+mj-lt"/>
              </a:rPr>
              <a:t> </a:t>
            </a:r>
            <a:r>
              <a:rPr lang="en-US" altLang="en-US" sz="5400" b="1" dirty="0" err="1" smtClean="0">
                <a:solidFill>
                  <a:srgbClr val="002060"/>
                </a:solidFill>
                <a:latin typeface="+mj-lt"/>
              </a:rPr>
              <a:t>vinh</a:t>
            </a:r>
            <a:r>
              <a:rPr lang="en-US" altLang="en-US" sz="5400" b="1" dirty="0" smtClean="0">
                <a:solidFill>
                  <a:srgbClr val="002060"/>
                </a:solidFill>
                <a:latin typeface="+mj-lt"/>
              </a:rPr>
              <a:t> </a:t>
            </a:r>
            <a:r>
              <a:rPr lang="en-US" altLang="en-US" sz="5400" b="1" dirty="0" err="1" smtClean="0">
                <a:solidFill>
                  <a:srgbClr val="002060"/>
                </a:solidFill>
                <a:latin typeface="+mj-lt"/>
              </a:rPr>
              <a:t>quang</a:t>
            </a:r>
            <a:r>
              <a:rPr lang="en-US" altLang="en-US" sz="5400" b="1" dirty="0" smtClean="0">
                <a:solidFill>
                  <a:srgbClr val="002060"/>
                </a:solidFill>
                <a:latin typeface="+mj-lt"/>
              </a:rPr>
              <a:t>.</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98854183"/>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25791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err="1" smtClean="0">
                <a:solidFill>
                  <a:srgbClr val="FF0000"/>
                </a:solidFill>
              </a:rPr>
              <a:t>Chúa</a:t>
            </a:r>
            <a:r>
              <a:rPr lang="en-US" sz="7200" b="1" dirty="0" smtClean="0">
                <a:solidFill>
                  <a:srgbClr val="FF0000"/>
                </a:solidFill>
              </a:rPr>
              <a:t> </a:t>
            </a:r>
            <a:r>
              <a:rPr lang="en-US" sz="7200" b="1" dirty="0" err="1" smtClean="0">
                <a:solidFill>
                  <a:srgbClr val="FF0000"/>
                </a:solidFill>
              </a:rPr>
              <a:t>Là</a:t>
            </a:r>
            <a:r>
              <a:rPr lang="en-US" sz="7200" b="1" dirty="0" smtClean="0">
                <a:solidFill>
                  <a:srgbClr val="FF0000"/>
                </a:solidFill>
              </a:rPr>
              <a:t> </a:t>
            </a:r>
            <a:r>
              <a:rPr lang="en-US" sz="7200" b="1" dirty="0" err="1" smtClean="0">
                <a:solidFill>
                  <a:srgbClr val="FF0000"/>
                </a:solidFill>
              </a:rPr>
              <a:t>Mục</a:t>
            </a:r>
            <a:r>
              <a:rPr lang="en-US" sz="7200" b="1" dirty="0" smtClean="0">
                <a:solidFill>
                  <a:srgbClr val="FF0000"/>
                </a:solidFill>
              </a:rPr>
              <a:t> </a:t>
            </a:r>
            <a:r>
              <a:rPr lang="en-US" sz="7200" b="1" dirty="0" err="1" smtClean="0">
                <a:solidFill>
                  <a:srgbClr val="FF0000"/>
                </a:solidFill>
              </a:rPr>
              <a:t>Tử</a:t>
            </a:r>
            <a:endParaRPr lang="en-US" sz="7200" b="1" dirty="0" smtClean="0">
              <a:solidFill>
                <a:srgbClr val="FF0000"/>
              </a:solidFill>
            </a:endParaRPr>
          </a:p>
          <a:p>
            <a:pPr marL="27432" indent="0" algn="ctr">
              <a:lnSpc>
                <a:spcPct val="120000"/>
              </a:lnSpc>
              <a:buNone/>
            </a:pPr>
            <a:r>
              <a:rPr lang="en-US" sz="4400" dirty="0" err="1" smtClean="0">
                <a:solidFill>
                  <a:srgbClr val="FF0000"/>
                </a:solidFill>
              </a:rPr>
              <a:t>Nguyễn</a:t>
            </a:r>
            <a:r>
              <a:rPr lang="en-US" sz="4400" dirty="0" smtClean="0">
                <a:solidFill>
                  <a:srgbClr val="FF0000"/>
                </a:solidFill>
              </a:rPr>
              <a:t> </a:t>
            </a:r>
            <a:r>
              <a:rPr lang="en-US" sz="4400" dirty="0" err="1">
                <a:solidFill>
                  <a:srgbClr val="FF0000"/>
                </a:solidFill>
              </a:rPr>
              <a:t>Duy</a:t>
            </a:r>
            <a:r>
              <a:rPr lang="en-US" sz="4400" dirty="0">
                <a:solidFill>
                  <a:srgbClr val="FF0000"/>
                </a:solidFill>
              </a:rPr>
              <a:t> Vi</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chor="ctr" anchorCtr="0">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err="1" smtClean="0">
                <a:solidFill>
                  <a:srgbClr val="FF0000"/>
                </a:solidFill>
              </a:rPr>
              <a:t>Chúa</a:t>
            </a:r>
            <a:r>
              <a:rPr lang="en-US" sz="7200" b="1" dirty="0" smtClean="0">
                <a:solidFill>
                  <a:srgbClr val="FF0000"/>
                </a:solidFill>
              </a:rPr>
              <a:t> </a:t>
            </a:r>
            <a:r>
              <a:rPr lang="en-US" sz="7200" b="1" dirty="0" err="1" smtClean="0">
                <a:solidFill>
                  <a:srgbClr val="FF0000"/>
                </a:solidFill>
              </a:rPr>
              <a:t>Chăn</a:t>
            </a:r>
            <a:r>
              <a:rPr lang="en-US" sz="7200" b="1" dirty="0" smtClean="0">
                <a:solidFill>
                  <a:srgbClr val="FF0000"/>
                </a:solidFill>
              </a:rPr>
              <a:t> </a:t>
            </a:r>
            <a:r>
              <a:rPr lang="en-US" sz="7200" b="1" dirty="0" err="1" smtClean="0">
                <a:solidFill>
                  <a:srgbClr val="FF0000"/>
                </a:solidFill>
              </a:rPr>
              <a:t>Nuôi</a:t>
            </a:r>
            <a:r>
              <a:rPr lang="en-US" sz="7200" b="1" dirty="0" smtClean="0">
                <a:solidFill>
                  <a:srgbClr val="FF0000"/>
                </a:solidFill>
              </a:rPr>
              <a:t> </a:t>
            </a:r>
            <a:r>
              <a:rPr lang="en-US" sz="7200" b="1" dirty="0" err="1" smtClean="0">
                <a:solidFill>
                  <a:srgbClr val="FF0000"/>
                </a:solidFill>
              </a:rPr>
              <a:t>Tôi</a:t>
            </a:r>
            <a:endParaRPr lang="en-US" sz="7200" b="1" dirty="0" smtClean="0">
              <a:solidFill>
                <a:srgbClr val="FF0000"/>
              </a:solidFill>
            </a:endParaRPr>
          </a:p>
          <a:p>
            <a:pPr marL="27432" indent="0" algn="ctr">
              <a:lnSpc>
                <a:spcPct val="120000"/>
              </a:lnSpc>
              <a:buNone/>
            </a:pPr>
            <a:r>
              <a:rPr lang="en-US" sz="6000" b="1" dirty="0" err="1" smtClean="0">
                <a:solidFill>
                  <a:srgbClr val="FF0000"/>
                </a:solidFill>
              </a:rPr>
              <a:t>Phanxicô</a:t>
            </a:r>
            <a:endParaRPr lang="en-US" sz="6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chăn</a:t>
            </a:r>
            <a:r>
              <a:rPr lang="en-US" sz="4800" b="1" dirty="0" smtClean="0">
                <a:solidFill>
                  <a:srgbClr val="002060"/>
                </a:solidFill>
                <a:latin typeface="+mj-lt"/>
              </a:rPr>
              <a:t> </a:t>
            </a:r>
            <a:r>
              <a:rPr lang="en-US" sz="4800" b="1" dirty="0" err="1" smtClean="0">
                <a:solidFill>
                  <a:srgbClr val="002060"/>
                </a:solidFill>
                <a:latin typeface="+mj-lt"/>
              </a:rPr>
              <a:t>nuôi</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chăn</a:t>
            </a:r>
            <a:r>
              <a:rPr lang="en-US" sz="4800" b="1" dirty="0" smtClean="0">
                <a:solidFill>
                  <a:srgbClr val="002060"/>
                </a:solidFill>
                <a:latin typeface="+mj-lt"/>
              </a:rPr>
              <a:t> </a:t>
            </a:r>
            <a:r>
              <a:rPr lang="en-US" sz="4800" b="1" dirty="0" err="1" smtClean="0">
                <a:solidFill>
                  <a:srgbClr val="002060"/>
                </a:solidFill>
                <a:latin typeface="+mj-lt"/>
              </a:rPr>
              <a:t>nuôi</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đưa</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đi</a:t>
            </a:r>
            <a:r>
              <a:rPr lang="en-US" sz="4800" b="1" dirty="0" smtClean="0">
                <a:solidFill>
                  <a:srgbClr val="002060"/>
                </a:solidFill>
                <a:latin typeface="+mj-lt"/>
              </a:rPr>
              <a:t> qua </a:t>
            </a:r>
            <a:r>
              <a:rPr lang="en-US" sz="4800" b="1" dirty="0" err="1" smtClean="0">
                <a:solidFill>
                  <a:srgbClr val="002060"/>
                </a:solidFill>
                <a:latin typeface="+mj-lt"/>
              </a:rPr>
              <a:t>mọi</a:t>
            </a:r>
            <a:r>
              <a:rPr lang="en-US" sz="4800" b="1" dirty="0" smtClean="0">
                <a:solidFill>
                  <a:srgbClr val="002060"/>
                </a:solidFill>
                <a:latin typeface="+mj-lt"/>
              </a:rPr>
              <a:t> </a:t>
            </a:r>
            <a:r>
              <a:rPr lang="en-US" sz="4800" b="1" dirty="0" err="1" smtClean="0">
                <a:solidFill>
                  <a:srgbClr val="002060"/>
                </a:solidFill>
                <a:latin typeface="+mj-lt"/>
              </a:rPr>
              <a:t>nẻo</a:t>
            </a:r>
            <a:r>
              <a:rPr lang="en-US" sz="4800" b="1" dirty="0" smtClean="0">
                <a:solidFill>
                  <a:srgbClr val="002060"/>
                </a:solidFill>
                <a:latin typeface="+mj-lt"/>
              </a:rPr>
              <a:t> </a:t>
            </a:r>
            <a:r>
              <a:rPr lang="en-US" sz="4800" b="1" dirty="0" err="1" smtClean="0">
                <a:solidFill>
                  <a:srgbClr val="002060"/>
                </a:solidFill>
                <a:latin typeface="+mj-lt"/>
              </a:rPr>
              <a:t>đường</a:t>
            </a:r>
            <a:r>
              <a:rPr lang="en-US" sz="4800" b="1" dirty="0" smtClean="0">
                <a:solidFill>
                  <a:srgbClr val="002060"/>
                </a:solidFill>
                <a:latin typeface="+mj-lt"/>
              </a:rPr>
              <a:t>. </a:t>
            </a:r>
            <a:r>
              <a:rPr lang="en-US" sz="4800" b="1" dirty="0" err="1" smtClean="0">
                <a:solidFill>
                  <a:srgbClr val="002060"/>
                </a:solidFill>
                <a:latin typeface="+mj-lt"/>
              </a:rPr>
              <a:t>Người</a:t>
            </a:r>
            <a:r>
              <a:rPr lang="en-US" sz="4800" b="1" dirty="0" smtClean="0">
                <a:solidFill>
                  <a:srgbClr val="002060"/>
                </a:solidFill>
                <a:latin typeface="+mj-lt"/>
              </a:rPr>
              <a:t> </a:t>
            </a:r>
            <a:r>
              <a:rPr lang="en-US" sz="4800" b="1" dirty="0" err="1" smtClean="0">
                <a:solidFill>
                  <a:srgbClr val="002060"/>
                </a:solidFill>
                <a:latin typeface="+mj-lt"/>
              </a:rPr>
              <a:t>đưa</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đi</a:t>
            </a:r>
            <a:r>
              <a:rPr lang="en-US" sz="4800" b="1" dirty="0" smtClean="0">
                <a:solidFill>
                  <a:srgbClr val="002060"/>
                </a:solidFill>
                <a:latin typeface="+mj-lt"/>
              </a:rPr>
              <a:t> </a:t>
            </a:r>
            <a:r>
              <a:rPr lang="en-US" sz="4800" b="1" dirty="0" err="1" smtClean="0">
                <a:solidFill>
                  <a:srgbClr val="002060"/>
                </a:solidFill>
                <a:latin typeface="+mj-lt"/>
              </a:rPr>
              <a:t>lên</a:t>
            </a:r>
            <a:r>
              <a:rPr lang="en-US" sz="4800" b="1" dirty="0" smtClean="0">
                <a:solidFill>
                  <a:srgbClr val="002060"/>
                </a:solidFill>
                <a:latin typeface="+mj-lt"/>
              </a:rPr>
              <a:t> </a:t>
            </a:r>
            <a:r>
              <a:rPr lang="en-US" sz="4800" b="1" dirty="0" err="1" smtClean="0">
                <a:solidFill>
                  <a:srgbClr val="002060"/>
                </a:solidFill>
                <a:latin typeface="+mj-lt"/>
              </a:rPr>
              <a:t>núi</a:t>
            </a:r>
            <a:r>
              <a:rPr lang="en-US" sz="4800" b="1" dirty="0" smtClean="0">
                <a:solidFill>
                  <a:srgbClr val="002060"/>
                </a:solidFill>
                <a:latin typeface="+mj-lt"/>
              </a:rPr>
              <a:t> </a:t>
            </a:r>
            <a:r>
              <a:rPr lang="en-US" sz="4800" b="1" dirty="0" err="1" smtClean="0">
                <a:solidFill>
                  <a:srgbClr val="002060"/>
                </a:solidFill>
                <a:latin typeface="+mj-lt"/>
              </a:rPr>
              <a:t>cao</a:t>
            </a:r>
            <a:r>
              <a:rPr lang="en-US" sz="4800" b="1" dirty="0" smtClean="0">
                <a:solidFill>
                  <a:srgbClr val="002060"/>
                </a:solidFill>
                <a:latin typeface="+mj-lt"/>
              </a:rPr>
              <a:t> say </a:t>
            </a:r>
            <a:r>
              <a:rPr lang="en-US" sz="4800" b="1" dirty="0" err="1" smtClean="0">
                <a:solidFill>
                  <a:srgbClr val="002060"/>
                </a:solidFill>
                <a:latin typeface="+mj-lt"/>
              </a:rPr>
              <a:t>sưa</a:t>
            </a:r>
            <a:r>
              <a:rPr lang="en-US" sz="4800" b="1" dirty="0" smtClean="0">
                <a:solidFill>
                  <a:srgbClr val="002060"/>
                </a:solidFill>
                <a:latin typeface="+mj-lt"/>
              </a:rPr>
              <a:t> </a:t>
            </a:r>
            <a:r>
              <a:rPr lang="en-US" sz="4800" b="1" dirty="0" err="1" smtClean="0">
                <a:solidFill>
                  <a:srgbClr val="002060"/>
                </a:solidFill>
                <a:latin typeface="+mj-lt"/>
              </a:rPr>
              <a:t>gió</a:t>
            </a:r>
            <a:r>
              <a:rPr lang="en-US" sz="4800" b="1" dirty="0" smtClean="0">
                <a:solidFill>
                  <a:srgbClr val="002060"/>
                </a:solidFill>
                <a:latin typeface="+mj-lt"/>
              </a:rPr>
              <a:t> </a:t>
            </a:r>
            <a:r>
              <a:rPr lang="en-US" sz="4800" b="1" dirty="0" err="1" smtClean="0">
                <a:solidFill>
                  <a:srgbClr val="002060"/>
                </a:solidFill>
                <a:latin typeface="+mj-lt"/>
              </a:rPr>
              <a:t>biển</a:t>
            </a:r>
            <a:r>
              <a:rPr lang="en-US" sz="4800" b="1" dirty="0" smtClean="0">
                <a:solidFill>
                  <a:srgbClr val="002060"/>
                </a:solidFill>
                <a:latin typeface="+mj-lt"/>
              </a:rPr>
              <a:t>, </a:t>
            </a:r>
            <a:r>
              <a:rPr lang="en-US" sz="4800" b="1" dirty="0" err="1" smtClean="0">
                <a:solidFill>
                  <a:srgbClr val="002060"/>
                </a:solidFill>
                <a:latin typeface="+mj-lt"/>
              </a:rPr>
              <a:t>vui</a:t>
            </a:r>
            <a:r>
              <a:rPr lang="en-US" sz="4800" b="1" dirty="0" smtClean="0">
                <a:solidFill>
                  <a:srgbClr val="002060"/>
                </a:solidFill>
                <a:latin typeface="+mj-lt"/>
              </a:rPr>
              <a:t> </a:t>
            </a:r>
            <a:r>
              <a:rPr lang="en-US" sz="4800" b="1" dirty="0" err="1" smtClean="0">
                <a:solidFill>
                  <a:srgbClr val="002060"/>
                </a:solidFill>
                <a:latin typeface="+mj-lt"/>
              </a:rPr>
              <a:t>uống</a:t>
            </a:r>
            <a:r>
              <a:rPr lang="en-US" sz="4800" b="1" dirty="0" smtClean="0">
                <a:solidFill>
                  <a:srgbClr val="002060"/>
                </a:solidFill>
                <a:latin typeface="+mj-lt"/>
              </a:rPr>
              <a:t> </a:t>
            </a:r>
            <a:r>
              <a:rPr lang="en-US" sz="4800" b="1" dirty="0" err="1" smtClean="0">
                <a:solidFill>
                  <a:srgbClr val="002060"/>
                </a:solidFill>
                <a:latin typeface="+mj-lt"/>
              </a:rPr>
              <a:t>suối</a:t>
            </a:r>
            <a:r>
              <a:rPr lang="en-US" sz="4800" b="1" dirty="0" smtClean="0">
                <a:solidFill>
                  <a:srgbClr val="002060"/>
                </a:solidFill>
                <a:latin typeface="+mj-lt"/>
              </a:rPr>
              <a:t> </a:t>
            </a:r>
            <a:r>
              <a:rPr lang="en-US" sz="4800" b="1" dirty="0" err="1" smtClean="0">
                <a:solidFill>
                  <a:srgbClr val="002060"/>
                </a:solidFill>
                <a:latin typeface="+mj-lt"/>
              </a:rPr>
              <a:t>miền</a:t>
            </a:r>
            <a:r>
              <a:rPr lang="en-US" sz="4800" b="1" dirty="0" smtClean="0">
                <a:solidFill>
                  <a:srgbClr val="002060"/>
                </a:solidFill>
                <a:latin typeface="+mj-lt"/>
              </a:rPr>
              <a:t> Nam, </a:t>
            </a:r>
            <a:r>
              <a:rPr lang="en-US" sz="4800" b="1" dirty="0" err="1" smtClean="0">
                <a:solidFill>
                  <a:srgbClr val="002060"/>
                </a:solidFill>
                <a:latin typeface="+mj-lt"/>
              </a:rPr>
              <a:t>vững</a:t>
            </a:r>
            <a:r>
              <a:rPr lang="en-US" sz="4800" b="1" dirty="0" smtClean="0">
                <a:solidFill>
                  <a:srgbClr val="002060"/>
                </a:solidFill>
                <a:latin typeface="+mj-lt"/>
              </a:rPr>
              <a:t> </a:t>
            </a:r>
            <a:r>
              <a:rPr lang="en-US" sz="4800" b="1" dirty="0" err="1" smtClean="0">
                <a:solidFill>
                  <a:srgbClr val="002060"/>
                </a:solidFill>
                <a:latin typeface="+mj-lt"/>
              </a:rPr>
              <a:t>tâm</a:t>
            </a:r>
            <a:r>
              <a:rPr lang="en-US" sz="4800" b="1" dirty="0" smtClean="0">
                <a:solidFill>
                  <a:srgbClr val="002060"/>
                </a:solidFill>
                <a:latin typeface="+mj-lt"/>
              </a:rPr>
              <a:t> qua </a:t>
            </a:r>
            <a:r>
              <a:rPr lang="en-US" sz="4800" b="1" dirty="0" err="1" smtClean="0">
                <a:solidFill>
                  <a:srgbClr val="002060"/>
                </a:solidFill>
                <a:latin typeface="+mj-lt"/>
              </a:rPr>
              <a:t>rừng</a:t>
            </a:r>
            <a:r>
              <a:rPr lang="en-US" sz="4800" b="1" dirty="0" smtClean="0">
                <a:solidFill>
                  <a:srgbClr val="002060"/>
                </a:solidFill>
                <a:latin typeface="+mj-lt"/>
              </a:rPr>
              <a:t> </a:t>
            </a:r>
            <a:r>
              <a:rPr lang="en-US" sz="4800" b="1" dirty="0" err="1" smtClean="0">
                <a:solidFill>
                  <a:srgbClr val="002060"/>
                </a:solidFill>
                <a:latin typeface="+mj-lt"/>
              </a:rPr>
              <a:t>mịt</a:t>
            </a:r>
            <a:r>
              <a:rPr lang="en-US" sz="4800" b="1" dirty="0" smtClean="0">
                <a:solidFill>
                  <a:srgbClr val="002060"/>
                </a:solidFill>
                <a:latin typeface="+mj-lt"/>
              </a:rPr>
              <a:t> </a:t>
            </a:r>
            <a:r>
              <a:rPr lang="en-US" sz="4800" b="1" dirty="0" err="1" smtClean="0">
                <a:solidFill>
                  <a:srgbClr val="002060"/>
                </a:solidFill>
                <a:latin typeface="+mj-lt"/>
              </a:rPr>
              <a:t>mù</a:t>
            </a:r>
            <a:r>
              <a:rPr lang="en-US" sz="4800" b="1" dirty="0" smtClean="0">
                <a:solidFill>
                  <a:srgbClr val="002060"/>
                </a:solidFill>
                <a:latin typeface="+mj-lt"/>
              </a:rPr>
              <a:t>.</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Người</a:t>
            </a:r>
            <a:r>
              <a:rPr lang="en-US" sz="5800" b="1" dirty="0" smtClean="0">
                <a:solidFill>
                  <a:srgbClr val="002060"/>
                </a:solidFill>
                <a:latin typeface="+mj-lt"/>
              </a:rPr>
              <a:t> </a:t>
            </a:r>
            <a:r>
              <a:rPr lang="en-US" sz="5800" b="1" dirty="0" err="1" smtClean="0">
                <a:solidFill>
                  <a:srgbClr val="002060"/>
                </a:solidFill>
                <a:latin typeface="+mj-lt"/>
              </a:rPr>
              <a:t>đưa</a:t>
            </a:r>
            <a:r>
              <a:rPr lang="en-US" sz="5800" b="1" dirty="0" smtClean="0">
                <a:solidFill>
                  <a:srgbClr val="002060"/>
                </a:solidFill>
                <a:latin typeface="+mj-lt"/>
              </a:rPr>
              <a:t> </a:t>
            </a:r>
            <a:r>
              <a:rPr lang="en-US" sz="5800" b="1" dirty="0" err="1" smtClean="0">
                <a:solidFill>
                  <a:srgbClr val="002060"/>
                </a:solidFill>
                <a:latin typeface="+mj-lt"/>
              </a:rPr>
              <a:t>tôi</a:t>
            </a:r>
            <a:r>
              <a:rPr lang="en-US" sz="5800" b="1" dirty="0" smtClean="0">
                <a:solidFill>
                  <a:srgbClr val="002060"/>
                </a:solidFill>
                <a:latin typeface="+mj-lt"/>
              </a:rPr>
              <a:t> </a:t>
            </a:r>
            <a:r>
              <a:rPr lang="en-US" sz="5800" b="1" dirty="0" err="1" smtClean="0">
                <a:solidFill>
                  <a:srgbClr val="002060"/>
                </a:solidFill>
                <a:latin typeface="+mj-lt"/>
              </a:rPr>
              <a:t>đi</a:t>
            </a:r>
            <a:r>
              <a:rPr lang="en-US" sz="5800" b="1" dirty="0" smtClean="0">
                <a:solidFill>
                  <a:srgbClr val="002060"/>
                </a:solidFill>
                <a:latin typeface="+mj-lt"/>
              </a:rPr>
              <a:t> </a:t>
            </a:r>
            <a:r>
              <a:rPr lang="en-US" sz="5800" b="1" dirty="0" err="1" smtClean="0">
                <a:solidFill>
                  <a:srgbClr val="002060"/>
                </a:solidFill>
                <a:latin typeface="+mj-lt"/>
              </a:rPr>
              <a:t>lên</a:t>
            </a:r>
            <a:r>
              <a:rPr lang="en-US" sz="5800" b="1" dirty="0" smtClean="0">
                <a:solidFill>
                  <a:srgbClr val="002060"/>
                </a:solidFill>
                <a:latin typeface="+mj-lt"/>
              </a:rPr>
              <a:t> </a:t>
            </a:r>
            <a:r>
              <a:rPr lang="en-US" sz="5800" b="1" dirty="0" err="1" smtClean="0">
                <a:solidFill>
                  <a:srgbClr val="002060"/>
                </a:solidFill>
                <a:latin typeface="+mj-lt"/>
              </a:rPr>
              <a:t>vườn</a:t>
            </a:r>
            <a:r>
              <a:rPr lang="en-US" sz="5800" b="1" dirty="0" smtClean="0">
                <a:solidFill>
                  <a:srgbClr val="002060"/>
                </a:solidFill>
                <a:latin typeface="+mj-lt"/>
              </a:rPr>
              <a:t> </a:t>
            </a:r>
            <a:r>
              <a:rPr lang="en-US" sz="5800" b="1" dirty="0" err="1" smtClean="0">
                <a:solidFill>
                  <a:srgbClr val="002060"/>
                </a:solidFill>
                <a:latin typeface="+mj-lt"/>
              </a:rPr>
              <a:t>trái</a:t>
            </a:r>
            <a:r>
              <a:rPr lang="en-US" sz="5800" b="1" dirty="0" smtClean="0">
                <a:solidFill>
                  <a:srgbClr val="002060"/>
                </a:solidFill>
                <a:latin typeface="+mj-lt"/>
              </a:rPr>
              <a:t> </a:t>
            </a:r>
            <a:r>
              <a:rPr lang="en-US" sz="5800" b="1" dirty="0" err="1" smtClean="0">
                <a:solidFill>
                  <a:srgbClr val="002060"/>
                </a:solidFill>
                <a:latin typeface="+mj-lt"/>
              </a:rPr>
              <a:t>ngát</a:t>
            </a:r>
            <a:r>
              <a:rPr lang="en-US" sz="5800" b="1" dirty="0" smtClean="0">
                <a:solidFill>
                  <a:srgbClr val="002060"/>
                </a:solidFill>
                <a:latin typeface="+mj-lt"/>
              </a:rPr>
              <a:t> </a:t>
            </a:r>
            <a:r>
              <a:rPr lang="en-US" sz="5800" b="1" dirty="0" err="1" smtClean="0">
                <a:solidFill>
                  <a:srgbClr val="002060"/>
                </a:solidFill>
                <a:latin typeface="+mj-lt"/>
              </a:rPr>
              <a:t>xanh</a:t>
            </a:r>
            <a:r>
              <a:rPr lang="en-US" sz="5800" b="1" dirty="0" smtClean="0">
                <a:solidFill>
                  <a:srgbClr val="002060"/>
                </a:solidFill>
                <a:latin typeface="+mj-lt"/>
              </a:rPr>
              <a:t> </a:t>
            </a:r>
            <a:r>
              <a:rPr lang="en-US" sz="5800" b="1" dirty="0" err="1" smtClean="0">
                <a:solidFill>
                  <a:srgbClr val="002060"/>
                </a:solidFill>
                <a:latin typeface="+mj-lt"/>
              </a:rPr>
              <a:t>trên</a:t>
            </a:r>
            <a:r>
              <a:rPr lang="en-US" sz="5800" b="1" dirty="0" smtClean="0">
                <a:solidFill>
                  <a:srgbClr val="002060"/>
                </a:solidFill>
                <a:latin typeface="+mj-lt"/>
              </a:rPr>
              <a:t> </a:t>
            </a:r>
            <a:r>
              <a:rPr lang="en-US" sz="5800" b="1" dirty="0" err="1" smtClean="0">
                <a:solidFill>
                  <a:srgbClr val="002060"/>
                </a:solidFill>
                <a:latin typeface="+mj-lt"/>
              </a:rPr>
              <a:t>đồi</a:t>
            </a:r>
            <a:r>
              <a:rPr lang="en-US" sz="5800" b="1" dirty="0" smtClean="0">
                <a:solidFill>
                  <a:srgbClr val="002060"/>
                </a:solidFill>
                <a:latin typeface="+mj-lt"/>
              </a:rPr>
              <a:t>. </a:t>
            </a:r>
            <a:r>
              <a:rPr lang="en-US" sz="5800" b="1" dirty="0" err="1" smtClean="0">
                <a:solidFill>
                  <a:srgbClr val="002060"/>
                </a:solidFill>
                <a:latin typeface="+mj-lt"/>
              </a:rPr>
              <a:t>Người</a:t>
            </a:r>
            <a:r>
              <a:rPr lang="en-US" sz="5800" b="1" dirty="0" smtClean="0">
                <a:solidFill>
                  <a:srgbClr val="002060"/>
                </a:solidFill>
                <a:latin typeface="+mj-lt"/>
              </a:rPr>
              <a:t> </a:t>
            </a:r>
            <a:r>
              <a:rPr lang="en-US" sz="5800" b="1" dirty="0" err="1" smtClean="0">
                <a:solidFill>
                  <a:srgbClr val="002060"/>
                </a:solidFill>
                <a:latin typeface="+mj-lt"/>
              </a:rPr>
              <a:t>dẫn</a:t>
            </a:r>
            <a:r>
              <a:rPr lang="en-US" sz="5800" b="1" dirty="0" smtClean="0">
                <a:solidFill>
                  <a:srgbClr val="002060"/>
                </a:solidFill>
                <a:latin typeface="+mj-lt"/>
              </a:rPr>
              <a:t> </a:t>
            </a:r>
            <a:r>
              <a:rPr lang="en-US" sz="5800" b="1" dirty="0" err="1" smtClean="0">
                <a:solidFill>
                  <a:srgbClr val="002060"/>
                </a:solidFill>
                <a:latin typeface="+mj-lt"/>
              </a:rPr>
              <a:t>tôi</a:t>
            </a:r>
            <a:r>
              <a:rPr lang="en-US" sz="5800" b="1" dirty="0" smtClean="0">
                <a:solidFill>
                  <a:srgbClr val="002060"/>
                </a:solidFill>
                <a:latin typeface="+mj-lt"/>
              </a:rPr>
              <a:t> </a:t>
            </a:r>
            <a:r>
              <a:rPr lang="en-US" sz="5800" b="1" dirty="0" err="1" smtClean="0">
                <a:solidFill>
                  <a:srgbClr val="002060"/>
                </a:solidFill>
                <a:latin typeface="+mj-lt"/>
              </a:rPr>
              <a:t>về</a:t>
            </a:r>
            <a:r>
              <a:rPr lang="en-US" sz="5800" b="1" dirty="0" smtClean="0">
                <a:solidFill>
                  <a:srgbClr val="002060"/>
                </a:solidFill>
                <a:latin typeface="+mj-lt"/>
              </a:rPr>
              <a:t> </a:t>
            </a:r>
            <a:r>
              <a:rPr lang="en-US" sz="5800" b="1" dirty="0" err="1" smtClean="0">
                <a:solidFill>
                  <a:srgbClr val="002060"/>
                </a:solidFill>
                <a:latin typeface="+mj-lt"/>
              </a:rPr>
              <a:t>tựa</a:t>
            </a:r>
            <a:r>
              <a:rPr lang="en-US" sz="5800" b="1" dirty="0" smtClean="0">
                <a:solidFill>
                  <a:srgbClr val="002060"/>
                </a:solidFill>
                <a:latin typeface="+mj-lt"/>
              </a:rPr>
              <a:t> </a:t>
            </a:r>
            <a:r>
              <a:rPr lang="en-US" sz="5800" b="1" dirty="0" err="1" smtClean="0">
                <a:solidFill>
                  <a:srgbClr val="002060"/>
                </a:solidFill>
                <a:latin typeface="+mj-lt"/>
              </a:rPr>
              <a:t>trùng</a:t>
            </a:r>
            <a:r>
              <a:rPr lang="en-US" sz="5800" b="1" dirty="0" smtClean="0">
                <a:solidFill>
                  <a:srgbClr val="002060"/>
                </a:solidFill>
                <a:latin typeface="+mj-lt"/>
              </a:rPr>
              <a:t> </a:t>
            </a:r>
            <a:r>
              <a:rPr lang="en-US" sz="5800" b="1" dirty="0" err="1" smtClean="0">
                <a:solidFill>
                  <a:srgbClr val="002060"/>
                </a:solidFill>
                <a:latin typeface="+mj-lt"/>
              </a:rPr>
              <a:t>khơi</a:t>
            </a:r>
            <a:r>
              <a:rPr lang="en-US" sz="5800" b="1" dirty="0" smtClean="0">
                <a:solidFill>
                  <a:srgbClr val="002060"/>
                </a:solidFill>
                <a:latin typeface="+mj-lt"/>
              </a:rPr>
              <a:t> </a:t>
            </a:r>
            <a:r>
              <a:rPr lang="en-US" sz="5800" b="1" dirty="0" err="1" smtClean="0">
                <a:solidFill>
                  <a:srgbClr val="002060"/>
                </a:solidFill>
                <a:latin typeface="+mj-lt"/>
              </a:rPr>
              <a:t>buông</a:t>
            </a:r>
            <a:r>
              <a:rPr lang="en-US" sz="5800" b="1" dirty="0" smtClean="0">
                <a:solidFill>
                  <a:srgbClr val="002060"/>
                </a:solidFill>
                <a:latin typeface="+mj-lt"/>
              </a:rPr>
              <a:t> </a:t>
            </a:r>
            <a:r>
              <a:rPr lang="en-US" sz="5800" b="1" dirty="0" err="1" smtClean="0">
                <a:solidFill>
                  <a:srgbClr val="002060"/>
                </a:solidFill>
                <a:latin typeface="+mj-lt"/>
              </a:rPr>
              <a:t>gió</a:t>
            </a:r>
            <a:r>
              <a:rPr lang="en-US" sz="5800" b="1" dirty="0" smtClean="0">
                <a:solidFill>
                  <a:srgbClr val="002060"/>
                </a:solidFill>
                <a:latin typeface="+mj-lt"/>
              </a:rPr>
              <a:t> </a:t>
            </a:r>
            <a:r>
              <a:rPr lang="en-US" sz="5800" b="1" dirty="0" err="1" smtClean="0">
                <a:solidFill>
                  <a:srgbClr val="002060"/>
                </a:solidFill>
                <a:latin typeface="+mj-lt"/>
              </a:rPr>
              <a:t>dìu</a:t>
            </a:r>
            <a:r>
              <a:rPr lang="en-US" sz="5800" b="1" dirty="0" smtClean="0">
                <a:solidFill>
                  <a:srgbClr val="002060"/>
                </a:solidFill>
                <a:latin typeface="+mj-lt"/>
              </a:rPr>
              <a:t> </a:t>
            </a:r>
            <a:r>
              <a:rPr lang="en-US" sz="5800" b="1" dirty="0" err="1" smtClean="0">
                <a:solidFill>
                  <a:srgbClr val="002060"/>
                </a:solidFill>
                <a:latin typeface="+mj-lt"/>
              </a:rPr>
              <a:t>mây</a:t>
            </a:r>
            <a:r>
              <a:rPr lang="en-US" sz="5800" b="1" dirty="0" smtClean="0">
                <a:solidFill>
                  <a:srgbClr val="002060"/>
                </a:solidFill>
                <a:latin typeface="+mj-lt"/>
              </a:rPr>
              <a:t> </a:t>
            </a:r>
            <a:r>
              <a:rPr lang="en-US" sz="5800" b="1" dirty="0" err="1" smtClean="0">
                <a:solidFill>
                  <a:srgbClr val="002060"/>
                </a:solidFill>
                <a:latin typeface="+mj-lt"/>
              </a:rPr>
              <a:t>trời</a:t>
            </a:r>
            <a:r>
              <a:rPr lang="en-US" sz="5800" b="1" dirty="0" smtClean="0">
                <a:solidFill>
                  <a:srgbClr val="002060"/>
                </a:solidFill>
                <a:latin typeface="+mj-lt"/>
              </a:rPr>
              <a:t>. </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656261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Người</a:t>
            </a:r>
            <a:r>
              <a:rPr lang="en-US" sz="5800" b="1" dirty="0" smtClean="0">
                <a:solidFill>
                  <a:srgbClr val="002060"/>
                </a:solidFill>
                <a:latin typeface="+mj-lt"/>
              </a:rPr>
              <a:t> </a:t>
            </a:r>
            <a:r>
              <a:rPr lang="en-US" sz="5800" b="1" dirty="0" err="1" smtClean="0">
                <a:solidFill>
                  <a:srgbClr val="002060"/>
                </a:solidFill>
                <a:latin typeface="+mj-lt"/>
              </a:rPr>
              <a:t>sắp</a:t>
            </a:r>
            <a:r>
              <a:rPr lang="en-US" sz="5800" b="1" dirty="0" smtClean="0">
                <a:solidFill>
                  <a:srgbClr val="002060"/>
                </a:solidFill>
                <a:latin typeface="+mj-lt"/>
              </a:rPr>
              <a:t> </a:t>
            </a:r>
            <a:r>
              <a:rPr lang="en-US" sz="5800" b="1" dirty="0" err="1" smtClean="0">
                <a:solidFill>
                  <a:srgbClr val="002060"/>
                </a:solidFill>
                <a:latin typeface="+mj-lt"/>
              </a:rPr>
              <a:t>cho</a:t>
            </a:r>
            <a:r>
              <a:rPr lang="en-US" sz="5800" b="1" dirty="0" smtClean="0">
                <a:solidFill>
                  <a:srgbClr val="002060"/>
                </a:solidFill>
                <a:latin typeface="+mj-lt"/>
              </a:rPr>
              <a:t> </a:t>
            </a:r>
            <a:r>
              <a:rPr lang="en-US" sz="5800" b="1" dirty="0" err="1" smtClean="0">
                <a:solidFill>
                  <a:srgbClr val="002060"/>
                </a:solidFill>
                <a:latin typeface="+mj-lt"/>
              </a:rPr>
              <a:t>tôi</a:t>
            </a:r>
            <a:r>
              <a:rPr lang="en-US" sz="5800" b="1" dirty="0" smtClean="0">
                <a:solidFill>
                  <a:srgbClr val="002060"/>
                </a:solidFill>
                <a:latin typeface="+mj-lt"/>
              </a:rPr>
              <a:t> </a:t>
            </a:r>
            <a:r>
              <a:rPr lang="en-US" sz="5800" b="1" dirty="0" err="1" smtClean="0">
                <a:solidFill>
                  <a:srgbClr val="002060"/>
                </a:solidFill>
                <a:latin typeface="+mj-lt"/>
              </a:rPr>
              <a:t>yến</a:t>
            </a:r>
            <a:r>
              <a:rPr lang="en-US" sz="5800" b="1" dirty="0" smtClean="0">
                <a:solidFill>
                  <a:srgbClr val="002060"/>
                </a:solidFill>
                <a:latin typeface="+mj-lt"/>
              </a:rPr>
              <a:t> </a:t>
            </a:r>
            <a:r>
              <a:rPr lang="en-US" sz="5800" b="1" dirty="0" err="1" smtClean="0">
                <a:solidFill>
                  <a:srgbClr val="002060"/>
                </a:solidFill>
                <a:latin typeface="+mj-lt"/>
              </a:rPr>
              <a:t>tiệc</a:t>
            </a:r>
            <a:r>
              <a:rPr lang="en-US" sz="5800" b="1" dirty="0" smtClean="0">
                <a:solidFill>
                  <a:srgbClr val="002060"/>
                </a:solidFill>
                <a:latin typeface="+mj-lt"/>
              </a:rPr>
              <a:t> </a:t>
            </a:r>
            <a:r>
              <a:rPr lang="en-US" sz="5800" b="1" dirty="0" err="1" smtClean="0">
                <a:solidFill>
                  <a:srgbClr val="002060"/>
                </a:solidFill>
                <a:latin typeface="+mj-lt"/>
              </a:rPr>
              <a:t>thơm</a:t>
            </a:r>
            <a:r>
              <a:rPr lang="en-US" sz="5800" b="1" dirty="0" smtClean="0">
                <a:solidFill>
                  <a:srgbClr val="002060"/>
                </a:solidFill>
                <a:latin typeface="+mj-lt"/>
              </a:rPr>
              <a:t> </a:t>
            </a:r>
            <a:r>
              <a:rPr lang="en-US" sz="5800" b="1" dirty="0" err="1" smtClean="0">
                <a:solidFill>
                  <a:srgbClr val="002060"/>
                </a:solidFill>
                <a:latin typeface="+mj-lt"/>
              </a:rPr>
              <a:t>hương</a:t>
            </a:r>
            <a:r>
              <a:rPr lang="en-US" sz="5800" b="1" dirty="0" smtClean="0">
                <a:solidFill>
                  <a:srgbClr val="002060"/>
                </a:solidFill>
                <a:latin typeface="+mj-lt"/>
              </a:rPr>
              <a:t> </a:t>
            </a:r>
            <a:r>
              <a:rPr lang="en-US" sz="5800" b="1" dirty="0" err="1" smtClean="0">
                <a:solidFill>
                  <a:srgbClr val="002060"/>
                </a:solidFill>
                <a:latin typeface="+mj-lt"/>
              </a:rPr>
              <a:t>hoa</a:t>
            </a:r>
            <a:r>
              <a:rPr lang="en-US" sz="5800" b="1" dirty="0" smtClean="0">
                <a:solidFill>
                  <a:srgbClr val="002060"/>
                </a:solidFill>
                <a:latin typeface="+mj-lt"/>
              </a:rPr>
              <a:t>. </a:t>
            </a:r>
            <a:r>
              <a:rPr lang="en-US" sz="5800" b="1" dirty="0" err="1" smtClean="0">
                <a:solidFill>
                  <a:srgbClr val="002060"/>
                </a:solidFill>
                <a:latin typeface="+mj-lt"/>
              </a:rPr>
              <a:t>Người</a:t>
            </a:r>
            <a:r>
              <a:rPr lang="en-US" sz="5800" b="1" dirty="0" smtClean="0">
                <a:solidFill>
                  <a:srgbClr val="002060"/>
                </a:solidFill>
                <a:latin typeface="+mj-lt"/>
              </a:rPr>
              <a:t> </a:t>
            </a:r>
            <a:r>
              <a:rPr lang="en-US" sz="5800" b="1" dirty="0" err="1" smtClean="0">
                <a:solidFill>
                  <a:srgbClr val="002060"/>
                </a:solidFill>
                <a:latin typeface="+mj-lt"/>
              </a:rPr>
              <a:t>rót</a:t>
            </a:r>
            <a:r>
              <a:rPr lang="en-US" sz="5800" b="1" dirty="0" smtClean="0">
                <a:solidFill>
                  <a:srgbClr val="002060"/>
                </a:solidFill>
                <a:latin typeface="+mj-lt"/>
              </a:rPr>
              <a:t> </a:t>
            </a:r>
            <a:r>
              <a:rPr lang="en-US" sz="5800" b="1" dirty="0" err="1" smtClean="0">
                <a:solidFill>
                  <a:srgbClr val="002060"/>
                </a:solidFill>
                <a:latin typeface="+mj-lt"/>
              </a:rPr>
              <a:t>cho</a:t>
            </a:r>
            <a:r>
              <a:rPr lang="en-US" sz="5800" b="1" dirty="0" smtClean="0">
                <a:solidFill>
                  <a:srgbClr val="002060"/>
                </a:solidFill>
                <a:latin typeface="+mj-lt"/>
              </a:rPr>
              <a:t> </a:t>
            </a:r>
            <a:r>
              <a:rPr lang="en-US" sz="5800" b="1" dirty="0" err="1" smtClean="0">
                <a:solidFill>
                  <a:srgbClr val="002060"/>
                </a:solidFill>
                <a:latin typeface="+mj-lt"/>
              </a:rPr>
              <a:t>tôi</a:t>
            </a:r>
            <a:r>
              <a:rPr lang="en-US" sz="5800" b="1" dirty="0" smtClean="0">
                <a:solidFill>
                  <a:srgbClr val="002060"/>
                </a:solidFill>
                <a:latin typeface="+mj-lt"/>
              </a:rPr>
              <a:t> </a:t>
            </a:r>
            <a:r>
              <a:rPr lang="en-US" sz="5800" b="1" dirty="0" err="1" smtClean="0">
                <a:solidFill>
                  <a:srgbClr val="002060"/>
                </a:solidFill>
                <a:latin typeface="+mj-lt"/>
              </a:rPr>
              <a:t>ly</a:t>
            </a:r>
            <a:r>
              <a:rPr lang="en-US" sz="5800" b="1" dirty="0" smtClean="0">
                <a:solidFill>
                  <a:srgbClr val="002060"/>
                </a:solidFill>
                <a:latin typeface="+mj-lt"/>
              </a:rPr>
              <a:t> </a:t>
            </a:r>
            <a:r>
              <a:rPr lang="en-US" sz="5800" b="1" dirty="0" err="1" smtClean="0">
                <a:solidFill>
                  <a:srgbClr val="002060"/>
                </a:solidFill>
                <a:latin typeface="+mj-lt"/>
              </a:rPr>
              <a:t>rượu</a:t>
            </a:r>
            <a:r>
              <a:rPr lang="en-US" sz="5800" b="1" dirty="0" smtClean="0">
                <a:solidFill>
                  <a:srgbClr val="002060"/>
                </a:solidFill>
                <a:latin typeface="+mj-lt"/>
              </a:rPr>
              <a:t> </a:t>
            </a:r>
            <a:r>
              <a:rPr lang="en-US" sz="5800" b="1" dirty="0" err="1" smtClean="0">
                <a:solidFill>
                  <a:srgbClr val="002060"/>
                </a:solidFill>
                <a:latin typeface="+mj-lt"/>
              </a:rPr>
              <a:t>thắm</a:t>
            </a:r>
            <a:r>
              <a:rPr lang="en-US" sz="5800" b="1" dirty="0" smtClean="0">
                <a:solidFill>
                  <a:srgbClr val="002060"/>
                </a:solidFill>
                <a:latin typeface="+mj-lt"/>
              </a:rPr>
              <a:t> </a:t>
            </a:r>
            <a:r>
              <a:rPr lang="en-US" sz="5800" b="1" dirty="0" err="1" smtClean="0">
                <a:solidFill>
                  <a:srgbClr val="002060"/>
                </a:solidFill>
                <a:latin typeface="+mj-lt"/>
              </a:rPr>
              <a:t>chan</a:t>
            </a:r>
            <a:r>
              <a:rPr lang="en-US" sz="5800" b="1" dirty="0" smtClean="0">
                <a:solidFill>
                  <a:srgbClr val="002060"/>
                </a:solidFill>
                <a:latin typeface="+mj-lt"/>
              </a:rPr>
              <a:t> </a:t>
            </a:r>
            <a:r>
              <a:rPr lang="en-US" sz="5800" b="1" dirty="0" err="1" smtClean="0">
                <a:solidFill>
                  <a:srgbClr val="002060"/>
                </a:solidFill>
                <a:latin typeface="+mj-lt"/>
              </a:rPr>
              <a:t>hòa</a:t>
            </a:r>
            <a:r>
              <a:rPr lang="en-US" sz="5800" b="1" dirty="0" smtClean="0">
                <a:solidFill>
                  <a:srgbClr val="002060"/>
                </a:solidFill>
                <a:latin typeface="+mj-lt"/>
              </a:rPr>
              <a:t>. </a:t>
            </a:r>
            <a:r>
              <a:rPr lang="en-US" sz="5800" b="1" dirty="0" err="1" smtClean="0">
                <a:solidFill>
                  <a:srgbClr val="002060"/>
                </a:solidFill>
                <a:latin typeface="+mj-lt"/>
              </a:rPr>
              <a:t>Đầu</a:t>
            </a:r>
            <a:r>
              <a:rPr lang="en-US" sz="5800" b="1" dirty="0" smtClean="0">
                <a:solidFill>
                  <a:srgbClr val="002060"/>
                </a:solidFill>
                <a:latin typeface="+mj-lt"/>
              </a:rPr>
              <a:t> </a:t>
            </a:r>
            <a:r>
              <a:rPr lang="en-US" sz="5800" b="1" dirty="0" err="1" smtClean="0">
                <a:solidFill>
                  <a:srgbClr val="002060"/>
                </a:solidFill>
                <a:latin typeface="+mj-lt"/>
              </a:rPr>
              <a:t>tôi</a:t>
            </a:r>
            <a:r>
              <a:rPr lang="en-US" sz="5800" b="1" dirty="0" smtClean="0">
                <a:solidFill>
                  <a:srgbClr val="002060"/>
                </a:solidFill>
                <a:latin typeface="+mj-lt"/>
              </a:rPr>
              <a:t> </a:t>
            </a:r>
            <a:r>
              <a:rPr lang="en-US" sz="5800" b="1" dirty="0" err="1" smtClean="0">
                <a:solidFill>
                  <a:srgbClr val="002060"/>
                </a:solidFill>
                <a:latin typeface="+mj-lt"/>
              </a:rPr>
              <a:t>Người</a:t>
            </a:r>
            <a:r>
              <a:rPr lang="en-US" sz="5800" b="1" dirty="0" smtClean="0">
                <a:solidFill>
                  <a:srgbClr val="002060"/>
                </a:solidFill>
                <a:latin typeface="+mj-lt"/>
              </a:rPr>
              <a:t> </a:t>
            </a:r>
            <a:r>
              <a:rPr lang="en-US" sz="5800" b="1" dirty="0" err="1" smtClean="0">
                <a:solidFill>
                  <a:srgbClr val="002060"/>
                </a:solidFill>
                <a:latin typeface="+mj-lt"/>
              </a:rPr>
              <a:t>xức</a:t>
            </a:r>
            <a:r>
              <a:rPr lang="en-US" sz="5800" b="1" dirty="0" smtClean="0">
                <a:solidFill>
                  <a:srgbClr val="002060"/>
                </a:solidFill>
                <a:latin typeface="+mj-lt"/>
              </a:rPr>
              <a:t> </a:t>
            </a:r>
            <a:r>
              <a:rPr lang="en-US" sz="5800" b="1" dirty="0" err="1" smtClean="0">
                <a:solidFill>
                  <a:srgbClr val="002060"/>
                </a:solidFill>
                <a:latin typeface="+mj-lt"/>
              </a:rPr>
              <a:t>dầu</a:t>
            </a:r>
            <a:r>
              <a:rPr lang="en-US" sz="5800" b="1" dirty="0" smtClean="0">
                <a:solidFill>
                  <a:srgbClr val="002060"/>
                </a:solidFill>
                <a:latin typeface="+mj-lt"/>
              </a:rPr>
              <a:t> </a:t>
            </a:r>
            <a:r>
              <a:rPr lang="en-US" sz="5800" b="1" dirty="0" err="1" smtClean="0">
                <a:solidFill>
                  <a:srgbClr val="002060"/>
                </a:solidFill>
                <a:latin typeface="+mj-lt"/>
              </a:rPr>
              <a:t>thơm</a:t>
            </a:r>
            <a:r>
              <a:rPr lang="en-US" sz="5800" b="1" dirty="0" smtClean="0">
                <a:solidFill>
                  <a:srgbClr val="002060"/>
                </a:solidFill>
                <a:latin typeface="+mj-lt"/>
              </a:rPr>
              <a:t> </a:t>
            </a:r>
            <a:r>
              <a:rPr lang="en-US" sz="5800" b="1" dirty="0" err="1" smtClean="0">
                <a:solidFill>
                  <a:srgbClr val="002060"/>
                </a:solidFill>
                <a:latin typeface="+mj-lt"/>
              </a:rPr>
              <a:t>nồng</a:t>
            </a:r>
            <a:r>
              <a:rPr lang="en-US" sz="5800" b="1" dirty="0" smtClean="0">
                <a:solidFill>
                  <a:srgbClr val="002060"/>
                </a:solidFill>
                <a:latin typeface="+mj-lt"/>
              </a:rPr>
              <a:t> </a:t>
            </a:r>
            <a:r>
              <a:rPr lang="en-US" sz="5800" b="1" dirty="0" err="1" smtClean="0">
                <a:solidFill>
                  <a:srgbClr val="002060"/>
                </a:solidFill>
                <a:latin typeface="+mj-lt"/>
              </a:rPr>
              <a:t>nàn</a:t>
            </a:r>
            <a:r>
              <a:rPr lang="en-US" sz="5800" b="1" dirty="0" smtClean="0">
                <a:solidFill>
                  <a:srgbClr val="002060"/>
                </a:solidFill>
                <a:latin typeface="+mj-lt"/>
              </a:rPr>
              <a:t>.</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675417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chăn</a:t>
            </a:r>
            <a:r>
              <a:rPr lang="en-US" sz="4800" b="1" dirty="0" smtClean="0">
                <a:solidFill>
                  <a:srgbClr val="002060"/>
                </a:solidFill>
                <a:latin typeface="+mj-lt"/>
              </a:rPr>
              <a:t> </a:t>
            </a:r>
            <a:r>
              <a:rPr lang="en-US" sz="4800" b="1" dirty="0" err="1" smtClean="0">
                <a:solidFill>
                  <a:srgbClr val="002060"/>
                </a:solidFill>
                <a:latin typeface="+mj-lt"/>
              </a:rPr>
              <a:t>nuôi</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chăn</a:t>
            </a:r>
            <a:r>
              <a:rPr lang="en-US" sz="4800" b="1" dirty="0" smtClean="0">
                <a:solidFill>
                  <a:srgbClr val="002060"/>
                </a:solidFill>
                <a:latin typeface="+mj-lt"/>
              </a:rPr>
              <a:t> </a:t>
            </a:r>
            <a:r>
              <a:rPr lang="en-US" sz="4800" b="1" dirty="0" err="1" smtClean="0">
                <a:solidFill>
                  <a:srgbClr val="002060"/>
                </a:solidFill>
                <a:latin typeface="+mj-lt"/>
              </a:rPr>
              <a:t>nuôi</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đưa</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đi</a:t>
            </a:r>
            <a:r>
              <a:rPr lang="en-US" sz="4800" b="1" dirty="0" smtClean="0">
                <a:solidFill>
                  <a:srgbClr val="002060"/>
                </a:solidFill>
                <a:latin typeface="+mj-lt"/>
              </a:rPr>
              <a:t> qua </a:t>
            </a:r>
            <a:r>
              <a:rPr lang="en-US" sz="4800" b="1" dirty="0" err="1" smtClean="0">
                <a:solidFill>
                  <a:srgbClr val="002060"/>
                </a:solidFill>
                <a:latin typeface="+mj-lt"/>
              </a:rPr>
              <a:t>mọi</a:t>
            </a:r>
            <a:r>
              <a:rPr lang="en-US" sz="4800" b="1" dirty="0" smtClean="0">
                <a:solidFill>
                  <a:srgbClr val="002060"/>
                </a:solidFill>
                <a:latin typeface="+mj-lt"/>
              </a:rPr>
              <a:t> </a:t>
            </a:r>
            <a:r>
              <a:rPr lang="en-US" sz="4800" b="1" dirty="0" err="1" smtClean="0">
                <a:solidFill>
                  <a:srgbClr val="002060"/>
                </a:solidFill>
                <a:latin typeface="+mj-lt"/>
              </a:rPr>
              <a:t>nẻo</a:t>
            </a:r>
            <a:r>
              <a:rPr lang="en-US" sz="4800" b="1" dirty="0" smtClean="0">
                <a:solidFill>
                  <a:srgbClr val="002060"/>
                </a:solidFill>
                <a:latin typeface="+mj-lt"/>
              </a:rPr>
              <a:t> </a:t>
            </a:r>
            <a:r>
              <a:rPr lang="en-US" sz="4800" b="1" dirty="0" err="1" smtClean="0">
                <a:solidFill>
                  <a:srgbClr val="002060"/>
                </a:solidFill>
                <a:latin typeface="+mj-lt"/>
              </a:rPr>
              <a:t>đường</a:t>
            </a:r>
            <a:r>
              <a:rPr lang="en-US" sz="4800" b="1" dirty="0" smtClean="0">
                <a:solidFill>
                  <a:srgbClr val="002060"/>
                </a:solidFill>
                <a:latin typeface="+mj-lt"/>
              </a:rPr>
              <a:t>. </a:t>
            </a:r>
            <a:r>
              <a:rPr lang="en-US" sz="4800" b="1" dirty="0" err="1" smtClean="0">
                <a:solidFill>
                  <a:srgbClr val="002060"/>
                </a:solidFill>
                <a:latin typeface="+mj-lt"/>
              </a:rPr>
              <a:t>Người</a:t>
            </a:r>
            <a:r>
              <a:rPr lang="en-US" sz="4800" b="1" dirty="0" smtClean="0">
                <a:solidFill>
                  <a:srgbClr val="002060"/>
                </a:solidFill>
                <a:latin typeface="+mj-lt"/>
              </a:rPr>
              <a:t> </a:t>
            </a:r>
            <a:r>
              <a:rPr lang="en-US" sz="4800" b="1" dirty="0" err="1" smtClean="0">
                <a:solidFill>
                  <a:srgbClr val="002060"/>
                </a:solidFill>
                <a:latin typeface="+mj-lt"/>
              </a:rPr>
              <a:t>đưa</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đi</a:t>
            </a:r>
            <a:r>
              <a:rPr lang="en-US" sz="4800" b="1" dirty="0" smtClean="0">
                <a:solidFill>
                  <a:srgbClr val="002060"/>
                </a:solidFill>
                <a:latin typeface="+mj-lt"/>
              </a:rPr>
              <a:t> </a:t>
            </a:r>
            <a:r>
              <a:rPr lang="en-US" sz="4800" b="1" dirty="0" err="1" smtClean="0">
                <a:solidFill>
                  <a:srgbClr val="002060"/>
                </a:solidFill>
                <a:latin typeface="+mj-lt"/>
              </a:rPr>
              <a:t>lên</a:t>
            </a:r>
            <a:r>
              <a:rPr lang="en-US" sz="4800" b="1" dirty="0" smtClean="0">
                <a:solidFill>
                  <a:srgbClr val="002060"/>
                </a:solidFill>
                <a:latin typeface="+mj-lt"/>
              </a:rPr>
              <a:t> </a:t>
            </a:r>
            <a:r>
              <a:rPr lang="en-US" sz="4800" b="1" dirty="0" err="1" smtClean="0">
                <a:solidFill>
                  <a:srgbClr val="002060"/>
                </a:solidFill>
                <a:latin typeface="+mj-lt"/>
              </a:rPr>
              <a:t>núi</a:t>
            </a:r>
            <a:r>
              <a:rPr lang="en-US" sz="4800" b="1" dirty="0" smtClean="0">
                <a:solidFill>
                  <a:srgbClr val="002060"/>
                </a:solidFill>
                <a:latin typeface="+mj-lt"/>
              </a:rPr>
              <a:t> </a:t>
            </a:r>
            <a:r>
              <a:rPr lang="en-US" sz="4800" b="1" dirty="0" err="1" smtClean="0">
                <a:solidFill>
                  <a:srgbClr val="002060"/>
                </a:solidFill>
                <a:latin typeface="+mj-lt"/>
              </a:rPr>
              <a:t>cao</a:t>
            </a:r>
            <a:r>
              <a:rPr lang="en-US" sz="4800" b="1" dirty="0" smtClean="0">
                <a:solidFill>
                  <a:srgbClr val="002060"/>
                </a:solidFill>
                <a:latin typeface="+mj-lt"/>
              </a:rPr>
              <a:t> say </a:t>
            </a:r>
            <a:r>
              <a:rPr lang="en-US" sz="4800" b="1" dirty="0" err="1" smtClean="0">
                <a:solidFill>
                  <a:srgbClr val="002060"/>
                </a:solidFill>
                <a:latin typeface="+mj-lt"/>
              </a:rPr>
              <a:t>sưa</a:t>
            </a:r>
            <a:r>
              <a:rPr lang="en-US" sz="4800" b="1" dirty="0" smtClean="0">
                <a:solidFill>
                  <a:srgbClr val="002060"/>
                </a:solidFill>
                <a:latin typeface="+mj-lt"/>
              </a:rPr>
              <a:t> </a:t>
            </a:r>
            <a:r>
              <a:rPr lang="en-US" sz="4800" b="1" dirty="0" err="1" smtClean="0">
                <a:solidFill>
                  <a:srgbClr val="002060"/>
                </a:solidFill>
                <a:latin typeface="+mj-lt"/>
              </a:rPr>
              <a:t>gió</a:t>
            </a:r>
            <a:r>
              <a:rPr lang="en-US" sz="4800" b="1" dirty="0" smtClean="0">
                <a:solidFill>
                  <a:srgbClr val="002060"/>
                </a:solidFill>
                <a:latin typeface="+mj-lt"/>
              </a:rPr>
              <a:t> </a:t>
            </a:r>
            <a:r>
              <a:rPr lang="en-US" sz="4800" b="1" dirty="0" err="1" smtClean="0">
                <a:solidFill>
                  <a:srgbClr val="002060"/>
                </a:solidFill>
                <a:latin typeface="+mj-lt"/>
              </a:rPr>
              <a:t>biển</a:t>
            </a:r>
            <a:r>
              <a:rPr lang="en-US" sz="4800" b="1" dirty="0" smtClean="0">
                <a:solidFill>
                  <a:srgbClr val="002060"/>
                </a:solidFill>
                <a:latin typeface="+mj-lt"/>
              </a:rPr>
              <a:t>, </a:t>
            </a:r>
            <a:r>
              <a:rPr lang="en-US" sz="4800" b="1" dirty="0" err="1" smtClean="0">
                <a:solidFill>
                  <a:srgbClr val="002060"/>
                </a:solidFill>
                <a:latin typeface="+mj-lt"/>
              </a:rPr>
              <a:t>vui</a:t>
            </a:r>
            <a:r>
              <a:rPr lang="en-US" sz="4800" b="1" dirty="0" smtClean="0">
                <a:solidFill>
                  <a:srgbClr val="002060"/>
                </a:solidFill>
                <a:latin typeface="+mj-lt"/>
              </a:rPr>
              <a:t> </a:t>
            </a:r>
            <a:r>
              <a:rPr lang="en-US" sz="4800" b="1" dirty="0" err="1" smtClean="0">
                <a:solidFill>
                  <a:srgbClr val="002060"/>
                </a:solidFill>
                <a:latin typeface="+mj-lt"/>
              </a:rPr>
              <a:t>uống</a:t>
            </a:r>
            <a:r>
              <a:rPr lang="en-US" sz="4800" b="1" dirty="0" smtClean="0">
                <a:solidFill>
                  <a:srgbClr val="002060"/>
                </a:solidFill>
                <a:latin typeface="+mj-lt"/>
              </a:rPr>
              <a:t> </a:t>
            </a:r>
            <a:r>
              <a:rPr lang="en-US" sz="4800" b="1" dirty="0" err="1" smtClean="0">
                <a:solidFill>
                  <a:srgbClr val="002060"/>
                </a:solidFill>
                <a:latin typeface="+mj-lt"/>
              </a:rPr>
              <a:t>suối</a:t>
            </a:r>
            <a:r>
              <a:rPr lang="en-US" sz="4800" b="1" dirty="0" smtClean="0">
                <a:solidFill>
                  <a:srgbClr val="002060"/>
                </a:solidFill>
                <a:latin typeface="+mj-lt"/>
              </a:rPr>
              <a:t> </a:t>
            </a:r>
            <a:r>
              <a:rPr lang="en-US" sz="4800" b="1" dirty="0" err="1" smtClean="0">
                <a:solidFill>
                  <a:srgbClr val="002060"/>
                </a:solidFill>
                <a:latin typeface="+mj-lt"/>
              </a:rPr>
              <a:t>miền</a:t>
            </a:r>
            <a:r>
              <a:rPr lang="en-US" sz="4800" b="1" dirty="0" smtClean="0">
                <a:solidFill>
                  <a:srgbClr val="002060"/>
                </a:solidFill>
                <a:latin typeface="+mj-lt"/>
              </a:rPr>
              <a:t> Nam, </a:t>
            </a:r>
            <a:r>
              <a:rPr lang="en-US" sz="4800" b="1" dirty="0" err="1" smtClean="0">
                <a:solidFill>
                  <a:srgbClr val="002060"/>
                </a:solidFill>
                <a:latin typeface="+mj-lt"/>
              </a:rPr>
              <a:t>vững</a:t>
            </a:r>
            <a:r>
              <a:rPr lang="en-US" sz="4800" b="1" dirty="0" smtClean="0">
                <a:solidFill>
                  <a:srgbClr val="002060"/>
                </a:solidFill>
                <a:latin typeface="+mj-lt"/>
              </a:rPr>
              <a:t> </a:t>
            </a:r>
            <a:r>
              <a:rPr lang="en-US" sz="4800" b="1" dirty="0" err="1" smtClean="0">
                <a:solidFill>
                  <a:srgbClr val="002060"/>
                </a:solidFill>
                <a:latin typeface="+mj-lt"/>
              </a:rPr>
              <a:t>tâm</a:t>
            </a:r>
            <a:r>
              <a:rPr lang="en-US" sz="4800" b="1" dirty="0" smtClean="0">
                <a:solidFill>
                  <a:srgbClr val="002060"/>
                </a:solidFill>
                <a:latin typeface="+mj-lt"/>
              </a:rPr>
              <a:t> qua </a:t>
            </a:r>
            <a:r>
              <a:rPr lang="en-US" sz="4800" b="1" dirty="0" err="1" smtClean="0">
                <a:solidFill>
                  <a:srgbClr val="002060"/>
                </a:solidFill>
                <a:latin typeface="+mj-lt"/>
              </a:rPr>
              <a:t>rừng</a:t>
            </a:r>
            <a:r>
              <a:rPr lang="en-US" sz="4800" b="1" dirty="0" smtClean="0">
                <a:solidFill>
                  <a:srgbClr val="002060"/>
                </a:solidFill>
                <a:latin typeface="+mj-lt"/>
              </a:rPr>
              <a:t> </a:t>
            </a:r>
            <a:r>
              <a:rPr lang="en-US" sz="4800" b="1" dirty="0" err="1" smtClean="0">
                <a:solidFill>
                  <a:srgbClr val="002060"/>
                </a:solidFill>
                <a:latin typeface="+mj-lt"/>
              </a:rPr>
              <a:t>mịt</a:t>
            </a:r>
            <a:r>
              <a:rPr lang="en-US" sz="4800" b="1" dirty="0" smtClean="0">
                <a:solidFill>
                  <a:srgbClr val="002060"/>
                </a:solidFill>
                <a:latin typeface="+mj-lt"/>
              </a:rPr>
              <a:t> </a:t>
            </a:r>
            <a:r>
              <a:rPr lang="en-US" sz="4800" b="1" dirty="0" err="1" smtClean="0">
                <a:solidFill>
                  <a:srgbClr val="002060"/>
                </a:solidFill>
                <a:latin typeface="+mj-lt"/>
              </a:rPr>
              <a:t>mù</a:t>
            </a:r>
            <a:r>
              <a:rPr lang="en-US" sz="4800" b="1" dirty="0" smtClean="0">
                <a:solidFill>
                  <a:srgbClr val="002060"/>
                </a:solidFill>
                <a:latin typeface="+mj-lt"/>
              </a:rPr>
              <a:t>.</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798614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Lòng</a:t>
            </a:r>
            <a:r>
              <a:rPr lang="en-US" sz="5800" b="1" dirty="0" smtClean="0">
                <a:solidFill>
                  <a:srgbClr val="002060"/>
                </a:solidFill>
                <a:latin typeface="+mj-lt"/>
              </a:rPr>
              <a:t> </a:t>
            </a:r>
            <a:r>
              <a:rPr lang="en-US" sz="5800" b="1" dirty="0" err="1" smtClean="0">
                <a:solidFill>
                  <a:srgbClr val="002060"/>
                </a:solidFill>
                <a:latin typeface="+mj-lt"/>
              </a:rPr>
              <a:t>không</a:t>
            </a:r>
            <a:r>
              <a:rPr lang="en-US" sz="5800" b="1" dirty="0" smtClean="0">
                <a:solidFill>
                  <a:srgbClr val="002060"/>
                </a:solidFill>
                <a:latin typeface="+mj-lt"/>
              </a:rPr>
              <a:t> lo </a:t>
            </a:r>
            <a:r>
              <a:rPr lang="en-US" sz="5800" b="1" dirty="0" err="1" smtClean="0">
                <a:solidFill>
                  <a:srgbClr val="002060"/>
                </a:solidFill>
                <a:latin typeface="+mj-lt"/>
              </a:rPr>
              <a:t>âu</a:t>
            </a:r>
            <a:r>
              <a:rPr lang="en-US" sz="5800" b="1" dirty="0" smtClean="0">
                <a:solidFill>
                  <a:srgbClr val="002060"/>
                </a:solidFill>
                <a:latin typeface="+mj-lt"/>
              </a:rPr>
              <a:t> </a:t>
            </a:r>
            <a:r>
              <a:rPr lang="en-US" sz="5800" b="1" dirty="0" err="1" smtClean="0">
                <a:solidFill>
                  <a:srgbClr val="002060"/>
                </a:solidFill>
                <a:latin typeface="+mj-lt"/>
              </a:rPr>
              <a:t>tuy</a:t>
            </a:r>
            <a:r>
              <a:rPr lang="en-US" sz="5800" b="1" dirty="0" smtClean="0">
                <a:solidFill>
                  <a:srgbClr val="002060"/>
                </a:solidFill>
                <a:latin typeface="+mj-lt"/>
              </a:rPr>
              <a:t> </a:t>
            </a:r>
            <a:r>
              <a:rPr lang="en-US" sz="5800" b="1" dirty="0" err="1" smtClean="0">
                <a:solidFill>
                  <a:srgbClr val="002060"/>
                </a:solidFill>
                <a:latin typeface="+mj-lt"/>
              </a:rPr>
              <a:t>vào</a:t>
            </a:r>
            <a:r>
              <a:rPr lang="en-US" sz="5800" b="1" dirty="0" smtClean="0">
                <a:solidFill>
                  <a:srgbClr val="002060"/>
                </a:solidFill>
                <a:latin typeface="+mj-lt"/>
              </a:rPr>
              <a:t> </a:t>
            </a:r>
            <a:r>
              <a:rPr lang="en-US" sz="5800" b="1" dirty="0" err="1" smtClean="0">
                <a:solidFill>
                  <a:srgbClr val="002060"/>
                </a:solidFill>
                <a:latin typeface="+mj-lt"/>
              </a:rPr>
              <a:t>giữa</a:t>
            </a:r>
            <a:r>
              <a:rPr lang="en-US" sz="5800" b="1" dirty="0" smtClean="0">
                <a:solidFill>
                  <a:srgbClr val="002060"/>
                </a:solidFill>
                <a:latin typeface="+mj-lt"/>
              </a:rPr>
              <a:t> </a:t>
            </a:r>
            <a:r>
              <a:rPr lang="en-US" sz="5800" b="1" dirty="0" err="1" smtClean="0">
                <a:solidFill>
                  <a:srgbClr val="002060"/>
                </a:solidFill>
                <a:latin typeface="+mj-lt"/>
              </a:rPr>
              <a:t>lưới</a:t>
            </a:r>
            <a:r>
              <a:rPr lang="en-US" sz="5800" b="1" dirty="0" smtClean="0">
                <a:solidFill>
                  <a:srgbClr val="002060"/>
                </a:solidFill>
                <a:latin typeface="+mj-lt"/>
              </a:rPr>
              <a:t> </a:t>
            </a:r>
            <a:r>
              <a:rPr lang="en-US" sz="5800" b="1" dirty="0" err="1" smtClean="0">
                <a:solidFill>
                  <a:srgbClr val="002060"/>
                </a:solidFill>
                <a:latin typeface="+mj-lt"/>
              </a:rPr>
              <a:t>vây</a:t>
            </a:r>
            <a:r>
              <a:rPr lang="en-US" sz="5800" b="1" dirty="0" smtClean="0">
                <a:solidFill>
                  <a:srgbClr val="002060"/>
                </a:solidFill>
                <a:latin typeface="+mj-lt"/>
              </a:rPr>
              <a:t> </a:t>
            </a:r>
            <a:r>
              <a:rPr lang="en-US" sz="5800" b="1" dirty="0" err="1" smtClean="0">
                <a:solidFill>
                  <a:srgbClr val="002060"/>
                </a:solidFill>
                <a:latin typeface="+mj-lt"/>
              </a:rPr>
              <a:t>quân</a:t>
            </a:r>
            <a:r>
              <a:rPr lang="en-US" sz="5800" b="1" dirty="0" smtClean="0">
                <a:solidFill>
                  <a:srgbClr val="002060"/>
                </a:solidFill>
                <a:latin typeface="+mj-lt"/>
              </a:rPr>
              <a:t> </a:t>
            </a:r>
            <a:r>
              <a:rPr lang="en-US" sz="5800" b="1" dirty="0" err="1" smtClean="0">
                <a:solidFill>
                  <a:srgbClr val="002060"/>
                </a:solidFill>
                <a:latin typeface="+mj-lt"/>
              </a:rPr>
              <a:t>thù</a:t>
            </a:r>
            <a:r>
              <a:rPr lang="en-US" sz="5800" b="1" dirty="0" smtClean="0">
                <a:solidFill>
                  <a:srgbClr val="002060"/>
                </a:solidFill>
                <a:latin typeface="+mj-lt"/>
              </a:rPr>
              <a:t>. </a:t>
            </a:r>
            <a:r>
              <a:rPr lang="en-US" sz="5800" b="1" dirty="0" err="1" smtClean="0">
                <a:solidFill>
                  <a:srgbClr val="002060"/>
                </a:solidFill>
                <a:latin typeface="+mj-lt"/>
              </a:rPr>
              <a:t>Lòng</a:t>
            </a:r>
            <a:r>
              <a:rPr lang="en-US" sz="5800" b="1" dirty="0" smtClean="0">
                <a:solidFill>
                  <a:srgbClr val="002060"/>
                </a:solidFill>
                <a:latin typeface="+mj-lt"/>
              </a:rPr>
              <a:t> </a:t>
            </a:r>
            <a:r>
              <a:rPr lang="en-US" sz="5800" b="1" dirty="0" err="1" smtClean="0">
                <a:solidFill>
                  <a:srgbClr val="002060"/>
                </a:solidFill>
                <a:latin typeface="+mj-lt"/>
              </a:rPr>
              <a:t>vẫn</a:t>
            </a:r>
            <a:r>
              <a:rPr lang="en-US" sz="5800" b="1" dirty="0" smtClean="0">
                <a:solidFill>
                  <a:srgbClr val="002060"/>
                </a:solidFill>
                <a:latin typeface="+mj-lt"/>
              </a:rPr>
              <a:t> </a:t>
            </a:r>
            <a:r>
              <a:rPr lang="en-US" sz="5800" b="1" dirty="0" err="1" smtClean="0">
                <a:solidFill>
                  <a:srgbClr val="002060"/>
                </a:solidFill>
                <a:latin typeface="+mj-lt"/>
              </a:rPr>
              <a:t>êm</a:t>
            </a:r>
            <a:r>
              <a:rPr lang="en-US" sz="5800" b="1" dirty="0" smtClean="0">
                <a:solidFill>
                  <a:srgbClr val="002060"/>
                </a:solidFill>
                <a:latin typeface="+mj-lt"/>
              </a:rPr>
              <a:t> </a:t>
            </a:r>
            <a:r>
              <a:rPr lang="en-US" sz="5800" b="1" dirty="0" err="1" smtClean="0">
                <a:solidFill>
                  <a:srgbClr val="002060"/>
                </a:solidFill>
                <a:latin typeface="+mj-lt"/>
              </a:rPr>
              <a:t>đềm</a:t>
            </a:r>
            <a:r>
              <a:rPr lang="en-US" sz="5800" b="1" dirty="0" smtClean="0">
                <a:solidFill>
                  <a:srgbClr val="002060"/>
                </a:solidFill>
                <a:latin typeface="+mj-lt"/>
              </a:rPr>
              <a:t> </a:t>
            </a:r>
            <a:r>
              <a:rPr lang="en-US" sz="5800" b="1" dirty="0" err="1" smtClean="0">
                <a:solidFill>
                  <a:srgbClr val="002060"/>
                </a:solidFill>
                <a:latin typeface="+mj-lt"/>
              </a:rPr>
              <a:t>dù</a:t>
            </a:r>
            <a:r>
              <a:rPr lang="en-US" sz="5800" b="1" dirty="0" smtClean="0">
                <a:solidFill>
                  <a:srgbClr val="002060"/>
                </a:solidFill>
                <a:latin typeface="+mj-lt"/>
              </a:rPr>
              <a:t> </a:t>
            </a:r>
            <a:r>
              <a:rPr lang="en-US" sz="5800" b="1" dirty="0" err="1" smtClean="0">
                <a:solidFill>
                  <a:srgbClr val="002060"/>
                </a:solidFill>
                <a:latin typeface="+mj-lt"/>
              </a:rPr>
              <a:t>trời</a:t>
            </a:r>
            <a:r>
              <a:rPr lang="en-US" sz="5800" b="1" dirty="0" smtClean="0">
                <a:solidFill>
                  <a:srgbClr val="002060"/>
                </a:solidFill>
                <a:latin typeface="+mj-lt"/>
              </a:rPr>
              <a:t> </a:t>
            </a:r>
            <a:r>
              <a:rPr lang="en-US" sz="5800" b="1" dirty="0" err="1" smtClean="0">
                <a:solidFill>
                  <a:srgbClr val="002060"/>
                </a:solidFill>
                <a:latin typeface="+mj-lt"/>
              </a:rPr>
              <a:t>đêm</a:t>
            </a:r>
            <a:r>
              <a:rPr lang="en-US" sz="5800" b="1" dirty="0" smtClean="0">
                <a:solidFill>
                  <a:srgbClr val="002060"/>
                </a:solidFill>
                <a:latin typeface="+mj-lt"/>
              </a:rPr>
              <a:t> </a:t>
            </a:r>
            <a:r>
              <a:rPr lang="en-US" sz="5800" b="1" dirty="0" err="1" smtClean="0">
                <a:solidFill>
                  <a:srgbClr val="002060"/>
                </a:solidFill>
                <a:latin typeface="+mj-lt"/>
              </a:rPr>
              <a:t>thung</a:t>
            </a:r>
            <a:r>
              <a:rPr lang="en-US" sz="5800" b="1" dirty="0" smtClean="0">
                <a:solidFill>
                  <a:srgbClr val="002060"/>
                </a:solidFill>
                <a:latin typeface="+mj-lt"/>
              </a:rPr>
              <a:t> </a:t>
            </a:r>
            <a:r>
              <a:rPr lang="en-US" sz="5800" b="1" dirty="0" err="1" smtClean="0">
                <a:solidFill>
                  <a:srgbClr val="002060"/>
                </a:solidFill>
                <a:latin typeface="+mj-lt"/>
              </a:rPr>
              <a:t>lũng</a:t>
            </a:r>
            <a:r>
              <a:rPr lang="en-US" sz="5800" b="1" dirty="0" smtClean="0">
                <a:solidFill>
                  <a:srgbClr val="002060"/>
                </a:solidFill>
                <a:latin typeface="+mj-lt"/>
              </a:rPr>
              <a:t> </a:t>
            </a:r>
            <a:r>
              <a:rPr lang="en-US" sz="5800" b="1" dirty="0" err="1" smtClean="0">
                <a:solidFill>
                  <a:srgbClr val="002060"/>
                </a:solidFill>
                <a:latin typeface="+mj-lt"/>
              </a:rPr>
              <a:t>đầy</a:t>
            </a:r>
            <a:r>
              <a:rPr lang="en-US" sz="5800" b="1" dirty="0" smtClean="0">
                <a:solidFill>
                  <a:srgbClr val="002060"/>
                </a:solidFill>
                <a:latin typeface="+mj-lt"/>
              </a:rPr>
              <a:t> </a:t>
            </a:r>
            <a:r>
              <a:rPr lang="en-US" sz="5800" b="1" dirty="0" err="1" smtClean="0">
                <a:solidFill>
                  <a:srgbClr val="002060"/>
                </a:solidFill>
                <a:latin typeface="+mj-lt"/>
              </a:rPr>
              <a:t>sương</a:t>
            </a:r>
            <a:r>
              <a:rPr lang="en-US" sz="5800" b="1" dirty="0" smtClean="0">
                <a:solidFill>
                  <a:srgbClr val="002060"/>
                </a:solidFill>
                <a:latin typeface="+mj-lt"/>
              </a:rPr>
              <a:t> </a:t>
            </a:r>
            <a:r>
              <a:rPr lang="en-US" sz="5800" b="1" dirty="0" err="1" smtClean="0">
                <a:solidFill>
                  <a:srgbClr val="002060"/>
                </a:solidFill>
                <a:latin typeface="+mj-lt"/>
              </a:rPr>
              <a:t>mù</a:t>
            </a:r>
            <a:r>
              <a:rPr lang="en-US" sz="5800" b="1" dirty="0" smtClean="0">
                <a:solidFill>
                  <a:srgbClr val="002060"/>
                </a:solidFill>
                <a:latin typeface="+mj-lt"/>
              </a:rPr>
              <a:t>.</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367057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Cùng</a:t>
            </a:r>
            <a:r>
              <a:rPr lang="en-US" sz="5800" b="1" dirty="0" smtClean="0">
                <a:solidFill>
                  <a:srgbClr val="002060"/>
                </a:solidFill>
                <a:latin typeface="+mj-lt"/>
              </a:rPr>
              <a:t> </a:t>
            </a:r>
            <a:r>
              <a:rPr lang="en-US" sz="5800" b="1" dirty="0" err="1" smtClean="0">
                <a:solidFill>
                  <a:srgbClr val="002060"/>
                </a:solidFill>
                <a:latin typeface="+mj-lt"/>
              </a:rPr>
              <a:t>Chúa</a:t>
            </a:r>
            <a:r>
              <a:rPr lang="en-US" sz="5800" b="1" dirty="0" smtClean="0">
                <a:solidFill>
                  <a:srgbClr val="002060"/>
                </a:solidFill>
                <a:latin typeface="+mj-lt"/>
              </a:rPr>
              <a:t> </a:t>
            </a:r>
            <a:r>
              <a:rPr lang="en-US" sz="5800" b="1" dirty="0" err="1" smtClean="0">
                <a:solidFill>
                  <a:srgbClr val="002060"/>
                </a:solidFill>
                <a:latin typeface="+mj-lt"/>
              </a:rPr>
              <a:t>tôi</a:t>
            </a:r>
            <a:r>
              <a:rPr lang="en-US" sz="5800" b="1" dirty="0" smtClean="0">
                <a:solidFill>
                  <a:srgbClr val="002060"/>
                </a:solidFill>
                <a:latin typeface="+mj-lt"/>
              </a:rPr>
              <a:t> </a:t>
            </a:r>
            <a:r>
              <a:rPr lang="en-US" sz="5800" b="1" dirty="0" err="1" smtClean="0">
                <a:solidFill>
                  <a:srgbClr val="002060"/>
                </a:solidFill>
                <a:latin typeface="+mj-lt"/>
              </a:rPr>
              <a:t>đi</a:t>
            </a:r>
            <a:r>
              <a:rPr lang="en-US" sz="5800" b="1" dirty="0" smtClean="0">
                <a:solidFill>
                  <a:srgbClr val="002060"/>
                </a:solidFill>
                <a:latin typeface="+mj-lt"/>
              </a:rPr>
              <a:t> </a:t>
            </a:r>
            <a:r>
              <a:rPr lang="en-US" sz="5800" b="1" dirty="0" err="1" smtClean="0">
                <a:solidFill>
                  <a:srgbClr val="002060"/>
                </a:solidFill>
                <a:latin typeface="+mj-lt"/>
              </a:rPr>
              <a:t>suốt</a:t>
            </a:r>
            <a:r>
              <a:rPr lang="en-US" sz="5800" b="1" dirty="0" smtClean="0">
                <a:solidFill>
                  <a:srgbClr val="002060"/>
                </a:solidFill>
                <a:latin typeface="+mj-lt"/>
              </a:rPr>
              <a:t> </a:t>
            </a:r>
            <a:r>
              <a:rPr lang="en-US" sz="5800" b="1" dirty="0" err="1" smtClean="0">
                <a:solidFill>
                  <a:srgbClr val="002060"/>
                </a:solidFill>
                <a:latin typeface="+mj-lt"/>
              </a:rPr>
              <a:t>đời</a:t>
            </a:r>
            <a:r>
              <a:rPr lang="en-US" sz="5800" b="1" dirty="0" smtClean="0">
                <a:solidFill>
                  <a:srgbClr val="002060"/>
                </a:solidFill>
                <a:latin typeface="+mj-lt"/>
              </a:rPr>
              <a:t> </a:t>
            </a:r>
            <a:r>
              <a:rPr lang="en-US" sz="5800" b="1" dirty="0" err="1" smtClean="0">
                <a:solidFill>
                  <a:srgbClr val="002060"/>
                </a:solidFill>
                <a:latin typeface="+mj-lt"/>
              </a:rPr>
              <a:t>luôn</a:t>
            </a:r>
            <a:r>
              <a:rPr lang="en-US" sz="5800" b="1" dirty="0" smtClean="0">
                <a:solidFill>
                  <a:srgbClr val="002060"/>
                </a:solidFill>
                <a:latin typeface="+mj-lt"/>
              </a:rPr>
              <a:t> </a:t>
            </a:r>
            <a:r>
              <a:rPr lang="en-US" sz="5800" b="1" dirty="0" err="1" smtClean="0">
                <a:solidFill>
                  <a:srgbClr val="002060"/>
                </a:solidFill>
                <a:latin typeface="+mj-lt"/>
              </a:rPr>
              <a:t>hiên</a:t>
            </a:r>
            <a:r>
              <a:rPr lang="en-US" sz="5800" b="1" dirty="0" smtClean="0">
                <a:solidFill>
                  <a:srgbClr val="002060"/>
                </a:solidFill>
                <a:latin typeface="+mj-lt"/>
              </a:rPr>
              <a:t> </a:t>
            </a:r>
            <a:r>
              <a:rPr lang="en-US" sz="5800" b="1" dirty="0" err="1" smtClean="0">
                <a:solidFill>
                  <a:srgbClr val="002060"/>
                </a:solidFill>
                <a:latin typeface="+mj-lt"/>
              </a:rPr>
              <a:t>ngang</a:t>
            </a:r>
            <a:r>
              <a:rPr lang="en-US" sz="5800" b="1" dirty="0" smtClean="0">
                <a:solidFill>
                  <a:srgbClr val="002060"/>
                </a:solidFill>
                <a:latin typeface="+mj-lt"/>
              </a:rPr>
              <a:t>. </a:t>
            </a:r>
            <a:r>
              <a:rPr lang="en-US" sz="5800" b="1" dirty="0" err="1" smtClean="0">
                <a:solidFill>
                  <a:srgbClr val="002060"/>
                </a:solidFill>
                <a:latin typeface="+mj-lt"/>
              </a:rPr>
              <a:t>Nhờ</a:t>
            </a:r>
            <a:r>
              <a:rPr lang="en-US" sz="5800" b="1" dirty="0" smtClean="0">
                <a:solidFill>
                  <a:srgbClr val="002060"/>
                </a:solidFill>
                <a:latin typeface="+mj-lt"/>
              </a:rPr>
              <a:t> </a:t>
            </a:r>
            <a:r>
              <a:rPr lang="en-US" sz="5800" b="1" dirty="0" err="1" smtClean="0">
                <a:solidFill>
                  <a:srgbClr val="002060"/>
                </a:solidFill>
                <a:latin typeface="+mj-lt"/>
              </a:rPr>
              <a:t>Chúa</a:t>
            </a:r>
            <a:r>
              <a:rPr lang="en-US" sz="5800" b="1" dirty="0" smtClean="0">
                <a:solidFill>
                  <a:srgbClr val="002060"/>
                </a:solidFill>
                <a:latin typeface="+mj-lt"/>
              </a:rPr>
              <a:t> </a:t>
            </a:r>
            <a:r>
              <a:rPr lang="en-US" sz="5800" b="1" dirty="0" err="1" smtClean="0">
                <a:solidFill>
                  <a:srgbClr val="002060"/>
                </a:solidFill>
                <a:latin typeface="+mj-lt"/>
              </a:rPr>
              <a:t>tôi</a:t>
            </a:r>
            <a:r>
              <a:rPr lang="en-US" sz="5800" b="1" dirty="0" smtClean="0">
                <a:solidFill>
                  <a:srgbClr val="002060"/>
                </a:solidFill>
                <a:latin typeface="+mj-lt"/>
              </a:rPr>
              <a:t> </a:t>
            </a:r>
            <a:r>
              <a:rPr lang="en-US" sz="5800" b="1" dirty="0" err="1" smtClean="0">
                <a:solidFill>
                  <a:srgbClr val="002060"/>
                </a:solidFill>
                <a:latin typeface="+mj-lt"/>
              </a:rPr>
              <a:t>vui</a:t>
            </a:r>
            <a:r>
              <a:rPr lang="en-US" sz="5800" b="1" dirty="0" smtClean="0">
                <a:solidFill>
                  <a:srgbClr val="002060"/>
                </a:solidFill>
                <a:latin typeface="+mj-lt"/>
              </a:rPr>
              <a:t> </a:t>
            </a:r>
            <a:r>
              <a:rPr lang="en-US" sz="5800" b="1" dirty="0" err="1" smtClean="0">
                <a:solidFill>
                  <a:srgbClr val="002060"/>
                </a:solidFill>
                <a:latin typeface="+mj-lt"/>
              </a:rPr>
              <a:t>bao</a:t>
            </a:r>
            <a:r>
              <a:rPr lang="en-US" sz="5800" b="1" dirty="0" smtClean="0">
                <a:solidFill>
                  <a:srgbClr val="002060"/>
                </a:solidFill>
                <a:latin typeface="+mj-lt"/>
              </a:rPr>
              <a:t> </a:t>
            </a:r>
            <a:r>
              <a:rPr lang="en-US" sz="5800" b="1" dirty="0" err="1" smtClean="0">
                <a:solidFill>
                  <a:srgbClr val="002060"/>
                </a:solidFill>
                <a:latin typeface="+mj-lt"/>
              </a:rPr>
              <a:t>ngày</a:t>
            </a:r>
            <a:r>
              <a:rPr lang="en-US" sz="5800" b="1" dirty="0" smtClean="0">
                <a:solidFill>
                  <a:srgbClr val="002060"/>
                </a:solidFill>
                <a:latin typeface="+mj-lt"/>
              </a:rPr>
              <a:t> </a:t>
            </a:r>
            <a:r>
              <a:rPr lang="en-US" sz="5800" b="1" dirty="0" err="1" smtClean="0">
                <a:solidFill>
                  <a:srgbClr val="002060"/>
                </a:solidFill>
                <a:latin typeface="+mj-lt"/>
              </a:rPr>
              <a:t>tháng</a:t>
            </a:r>
            <a:r>
              <a:rPr lang="en-US" sz="5800" b="1" dirty="0" smtClean="0">
                <a:solidFill>
                  <a:srgbClr val="002060"/>
                </a:solidFill>
                <a:latin typeface="+mj-lt"/>
              </a:rPr>
              <a:t> </a:t>
            </a:r>
            <a:r>
              <a:rPr lang="en-US" sz="5800" b="1" dirty="0" err="1" smtClean="0">
                <a:solidFill>
                  <a:srgbClr val="002060"/>
                </a:solidFill>
                <a:latin typeface="+mj-lt"/>
              </a:rPr>
              <a:t>huy</a:t>
            </a:r>
            <a:r>
              <a:rPr lang="en-US" sz="5800" b="1" dirty="0" smtClean="0">
                <a:solidFill>
                  <a:srgbClr val="002060"/>
                </a:solidFill>
                <a:latin typeface="+mj-lt"/>
              </a:rPr>
              <a:t> </a:t>
            </a:r>
            <a:r>
              <a:rPr lang="en-US" sz="5800" b="1" dirty="0" err="1" smtClean="0">
                <a:solidFill>
                  <a:srgbClr val="002060"/>
                </a:solidFill>
                <a:latin typeface="+mj-lt"/>
              </a:rPr>
              <a:t>hoàng</a:t>
            </a:r>
            <a:r>
              <a:rPr lang="en-US" sz="5800" b="1" dirty="0" smtClean="0">
                <a:solidFill>
                  <a:srgbClr val="002060"/>
                </a:solidFill>
                <a:latin typeface="+mj-lt"/>
              </a:rPr>
              <a:t>. </a:t>
            </a:r>
            <a:r>
              <a:rPr lang="en-US" sz="5800" b="1" dirty="0" err="1" smtClean="0">
                <a:solidFill>
                  <a:srgbClr val="002060"/>
                </a:solidFill>
                <a:latin typeface="+mj-lt"/>
              </a:rPr>
              <a:t>Trần</a:t>
            </a:r>
            <a:r>
              <a:rPr lang="en-US" sz="5800" b="1" dirty="0" smtClean="0">
                <a:solidFill>
                  <a:srgbClr val="002060"/>
                </a:solidFill>
                <a:latin typeface="+mj-lt"/>
              </a:rPr>
              <a:t> </a:t>
            </a:r>
            <a:r>
              <a:rPr lang="en-US" sz="5800" b="1" dirty="0" err="1" smtClean="0">
                <a:solidFill>
                  <a:srgbClr val="002060"/>
                </a:solidFill>
                <a:latin typeface="+mj-lt"/>
              </a:rPr>
              <a:t>gian</a:t>
            </a:r>
            <a:r>
              <a:rPr lang="en-US" sz="5800" b="1" dirty="0" smtClean="0">
                <a:solidFill>
                  <a:srgbClr val="002060"/>
                </a:solidFill>
                <a:latin typeface="+mj-lt"/>
              </a:rPr>
              <a:t> </a:t>
            </a:r>
            <a:r>
              <a:rPr lang="en-US" sz="5800" b="1" dirty="0" err="1" smtClean="0">
                <a:solidFill>
                  <a:srgbClr val="002060"/>
                </a:solidFill>
                <a:latin typeface="+mj-lt"/>
              </a:rPr>
              <a:t>tươi</a:t>
            </a:r>
            <a:r>
              <a:rPr lang="en-US" sz="5800" b="1" dirty="0" smtClean="0">
                <a:solidFill>
                  <a:srgbClr val="002060"/>
                </a:solidFill>
                <a:latin typeface="+mj-lt"/>
              </a:rPr>
              <a:t> </a:t>
            </a:r>
            <a:r>
              <a:rPr lang="en-US" sz="5800" b="1" dirty="0" err="1" smtClean="0">
                <a:solidFill>
                  <a:srgbClr val="002060"/>
                </a:solidFill>
                <a:latin typeface="+mj-lt"/>
              </a:rPr>
              <a:t>thắm</a:t>
            </a:r>
            <a:r>
              <a:rPr lang="en-US" sz="5800" b="1" dirty="0" smtClean="0">
                <a:solidFill>
                  <a:srgbClr val="002060"/>
                </a:solidFill>
                <a:latin typeface="+mj-lt"/>
              </a:rPr>
              <a:t> </a:t>
            </a:r>
            <a:r>
              <a:rPr lang="en-US" sz="5800" b="1" dirty="0" err="1" smtClean="0">
                <a:solidFill>
                  <a:srgbClr val="002060"/>
                </a:solidFill>
                <a:latin typeface="+mj-lt"/>
              </a:rPr>
              <a:t>mùa</a:t>
            </a:r>
            <a:r>
              <a:rPr lang="en-US" sz="5800" b="1" dirty="0" smtClean="0">
                <a:solidFill>
                  <a:srgbClr val="002060"/>
                </a:solidFill>
                <a:latin typeface="+mj-lt"/>
              </a:rPr>
              <a:t> </a:t>
            </a:r>
            <a:r>
              <a:rPr lang="en-US" sz="5800" b="1" dirty="0" err="1" smtClean="0">
                <a:solidFill>
                  <a:srgbClr val="002060"/>
                </a:solidFill>
                <a:latin typeface="+mj-lt"/>
              </a:rPr>
              <a:t>xuân</a:t>
            </a:r>
            <a:r>
              <a:rPr lang="en-US" sz="5800" b="1" dirty="0" smtClean="0">
                <a:solidFill>
                  <a:srgbClr val="002060"/>
                </a:solidFill>
                <a:latin typeface="+mj-lt"/>
              </a:rPr>
              <a:t> </a:t>
            </a:r>
            <a:r>
              <a:rPr lang="en-US" sz="5800" b="1" dirty="0" err="1" smtClean="0">
                <a:solidFill>
                  <a:srgbClr val="002060"/>
                </a:solidFill>
                <a:latin typeface="+mj-lt"/>
              </a:rPr>
              <a:t>địa</a:t>
            </a:r>
            <a:r>
              <a:rPr lang="en-US" sz="5800" b="1" dirty="0" smtClean="0">
                <a:solidFill>
                  <a:srgbClr val="002060"/>
                </a:solidFill>
                <a:latin typeface="+mj-lt"/>
              </a:rPr>
              <a:t> </a:t>
            </a:r>
            <a:r>
              <a:rPr lang="en-US" sz="5800" b="1" dirty="0" err="1" smtClean="0">
                <a:solidFill>
                  <a:srgbClr val="002060"/>
                </a:solidFill>
                <a:latin typeface="+mj-lt"/>
              </a:rPr>
              <a:t>đàng</a:t>
            </a:r>
            <a:r>
              <a:rPr lang="en-US" sz="5800" b="1" dirty="0" smtClean="0">
                <a:solidFill>
                  <a:srgbClr val="002060"/>
                </a:solidFill>
                <a:latin typeface="+mj-lt"/>
              </a:rPr>
              <a:t>.</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05026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chăn</a:t>
            </a:r>
            <a:r>
              <a:rPr lang="en-US" sz="4800" b="1" dirty="0" smtClean="0">
                <a:solidFill>
                  <a:srgbClr val="002060"/>
                </a:solidFill>
                <a:latin typeface="+mj-lt"/>
              </a:rPr>
              <a:t> </a:t>
            </a:r>
            <a:r>
              <a:rPr lang="en-US" sz="4800" b="1" dirty="0" err="1" smtClean="0">
                <a:solidFill>
                  <a:srgbClr val="002060"/>
                </a:solidFill>
                <a:latin typeface="+mj-lt"/>
              </a:rPr>
              <a:t>nuôi</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chăn</a:t>
            </a:r>
            <a:r>
              <a:rPr lang="en-US" sz="4800" b="1" dirty="0" smtClean="0">
                <a:solidFill>
                  <a:srgbClr val="002060"/>
                </a:solidFill>
                <a:latin typeface="+mj-lt"/>
              </a:rPr>
              <a:t> </a:t>
            </a:r>
            <a:r>
              <a:rPr lang="en-US" sz="4800" b="1" dirty="0" err="1" smtClean="0">
                <a:solidFill>
                  <a:srgbClr val="002060"/>
                </a:solidFill>
                <a:latin typeface="+mj-lt"/>
              </a:rPr>
              <a:t>nuôi</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đưa</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đi</a:t>
            </a:r>
            <a:r>
              <a:rPr lang="en-US" sz="4800" b="1" dirty="0" smtClean="0">
                <a:solidFill>
                  <a:srgbClr val="002060"/>
                </a:solidFill>
                <a:latin typeface="+mj-lt"/>
              </a:rPr>
              <a:t> qua </a:t>
            </a:r>
            <a:r>
              <a:rPr lang="en-US" sz="4800" b="1" dirty="0" err="1" smtClean="0">
                <a:solidFill>
                  <a:srgbClr val="002060"/>
                </a:solidFill>
                <a:latin typeface="+mj-lt"/>
              </a:rPr>
              <a:t>mọi</a:t>
            </a:r>
            <a:r>
              <a:rPr lang="en-US" sz="4800" b="1" dirty="0" smtClean="0">
                <a:solidFill>
                  <a:srgbClr val="002060"/>
                </a:solidFill>
                <a:latin typeface="+mj-lt"/>
              </a:rPr>
              <a:t> </a:t>
            </a:r>
            <a:r>
              <a:rPr lang="en-US" sz="4800" b="1" dirty="0" err="1" smtClean="0">
                <a:solidFill>
                  <a:srgbClr val="002060"/>
                </a:solidFill>
                <a:latin typeface="+mj-lt"/>
              </a:rPr>
              <a:t>nẻo</a:t>
            </a:r>
            <a:r>
              <a:rPr lang="en-US" sz="4800" b="1" dirty="0" smtClean="0">
                <a:solidFill>
                  <a:srgbClr val="002060"/>
                </a:solidFill>
                <a:latin typeface="+mj-lt"/>
              </a:rPr>
              <a:t> </a:t>
            </a:r>
            <a:r>
              <a:rPr lang="en-US" sz="4800" b="1" dirty="0" err="1" smtClean="0">
                <a:solidFill>
                  <a:srgbClr val="002060"/>
                </a:solidFill>
                <a:latin typeface="+mj-lt"/>
              </a:rPr>
              <a:t>đường</a:t>
            </a:r>
            <a:r>
              <a:rPr lang="en-US" sz="4800" b="1" dirty="0" smtClean="0">
                <a:solidFill>
                  <a:srgbClr val="002060"/>
                </a:solidFill>
                <a:latin typeface="+mj-lt"/>
              </a:rPr>
              <a:t>. </a:t>
            </a:r>
            <a:r>
              <a:rPr lang="en-US" sz="4800" b="1" dirty="0" err="1" smtClean="0">
                <a:solidFill>
                  <a:srgbClr val="002060"/>
                </a:solidFill>
                <a:latin typeface="+mj-lt"/>
              </a:rPr>
              <a:t>Người</a:t>
            </a:r>
            <a:r>
              <a:rPr lang="en-US" sz="4800" b="1" dirty="0" smtClean="0">
                <a:solidFill>
                  <a:srgbClr val="002060"/>
                </a:solidFill>
                <a:latin typeface="+mj-lt"/>
              </a:rPr>
              <a:t> </a:t>
            </a:r>
            <a:r>
              <a:rPr lang="en-US" sz="4800" b="1" dirty="0" err="1" smtClean="0">
                <a:solidFill>
                  <a:srgbClr val="002060"/>
                </a:solidFill>
                <a:latin typeface="+mj-lt"/>
              </a:rPr>
              <a:t>đưa</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đi</a:t>
            </a:r>
            <a:r>
              <a:rPr lang="en-US" sz="4800" b="1" dirty="0" smtClean="0">
                <a:solidFill>
                  <a:srgbClr val="002060"/>
                </a:solidFill>
                <a:latin typeface="+mj-lt"/>
              </a:rPr>
              <a:t> </a:t>
            </a:r>
            <a:r>
              <a:rPr lang="en-US" sz="4800" b="1" dirty="0" err="1" smtClean="0">
                <a:solidFill>
                  <a:srgbClr val="002060"/>
                </a:solidFill>
                <a:latin typeface="+mj-lt"/>
              </a:rPr>
              <a:t>lên</a:t>
            </a:r>
            <a:r>
              <a:rPr lang="en-US" sz="4800" b="1" dirty="0" smtClean="0">
                <a:solidFill>
                  <a:srgbClr val="002060"/>
                </a:solidFill>
                <a:latin typeface="+mj-lt"/>
              </a:rPr>
              <a:t> </a:t>
            </a:r>
            <a:r>
              <a:rPr lang="en-US" sz="4800" b="1" dirty="0" err="1" smtClean="0">
                <a:solidFill>
                  <a:srgbClr val="002060"/>
                </a:solidFill>
                <a:latin typeface="+mj-lt"/>
              </a:rPr>
              <a:t>núi</a:t>
            </a:r>
            <a:r>
              <a:rPr lang="en-US" sz="4800" b="1" dirty="0" smtClean="0">
                <a:solidFill>
                  <a:srgbClr val="002060"/>
                </a:solidFill>
                <a:latin typeface="+mj-lt"/>
              </a:rPr>
              <a:t> </a:t>
            </a:r>
            <a:r>
              <a:rPr lang="en-US" sz="4800" b="1" dirty="0" err="1" smtClean="0">
                <a:solidFill>
                  <a:srgbClr val="002060"/>
                </a:solidFill>
                <a:latin typeface="+mj-lt"/>
              </a:rPr>
              <a:t>cao</a:t>
            </a:r>
            <a:r>
              <a:rPr lang="en-US" sz="4800" b="1" dirty="0" smtClean="0">
                <a:solidFill>
                  <a:srgbClr val="002060"/>
                </a:solidFill>
                <a:latin typeface="+mj-lt"/>
              </a:rPr>
              <a:t> say </a:t>
            </a:r>
            <a:r>
              <a:rPr lang="en-US" sz="4800" b="1" dirty="0" err="1" smtClean="0">
                <a:solidFill>
                  <a:srgbClr val="002060"/>
                </a:solidFill>
                <a:latin typeface="+mj-lt"/>
              </a:rPr>
              <a:t>sưa</a:t>
            </a:r>
            <a:r>
              <a:rPr lang="en-US" sz="4800" b="1" dirty="0" smtClean="0">
                <a:solidFill>
                  <a:srgbClr val="002060"/>
                </a:solidFill>
                <a:latin typeface="+mj-lt"/>
              </a:rPr>
              <a:t> </a:t>
            </a:r>
            <a:r>
              <a:rPr lang="en-US" sz="4800" b="1" dirty="0" err="1" smtClean="0">
                <a:solidFill>
                  <a:srgbClr val="002060"/>
                </a:solidFill>
                <a:latin typeface="+mj-lt"/>
              </a:rPr>
              <a:t>gió</a:t>
            </a:r>
            <a:r>
              <a:rPr lang="en-US" sz="4800" b="1" dirty="0" smtClean="0">
                <a:solidFill>
                  <a:srgbClr val="002060"/>
                </a:solidFill>
                <a:latin typeface="+mj-lt"/>
              </a:rPr>
              <a:t> </a:t>
            </a:r>
            <a:r>
              <a:rPr lang="en-US" sz="4800" b="1" dirty="0" err="1" smtClean="0">
                <a:solidFill>
                  <a:srgbClr val="002060"/>
                </a:solidFill>
                <a:latin typeface="+mj-lt"/>
              </a:rPr>
              <a:t>biển</a:t>
            </a:r>
            <a:r>
              <a:rPr lang="en-US" sz="4800" b="1" dirty="0" smtClean="0">
                <a:solidFill>
                  <a:srgbClr val="002060"/>
                </a:solidFill>
                <a:latin typeface="+mj-lt"/>
              </a:rPr>
              <a:t>, </a:t>
            </a:r>
            <a:r>
              <a:rPr lang="en-US" sz="4800" b="1" dirty="0" err="1" smtClean="0">
                <a:solidFill>
                  <a:srgbClr val="002060"/>
                </a:solidFill>
                <a:latin typeface="+mj-lt"/>
              </a:rPr>
              <a:t>vui</a:t>
            </a:r>
            <a:r>
              <a:rPr lang="en-US" sz="4800" b="1" dirty="0" smtClean="0">
                <a:solidFill>
                  <a:srgbClr val="002060"/>
                </a:solidFill>
                <a:latin typeface="+mj-lt"/>
              </a:rPr>
              <a:t> </a:t>
            </a:r>
            <a:r>
              <a:rPr lang="en-US" sz="4800" b="1" dirty="0" err="1" smtClean="0">
                <a:solidFill>
                  <a:srgbClr val="002060"/>
                </a:solidFill>
                <a:latin typeface="+mj-lt"/>
              </a:rPr>
              <a:t>uống</a:t>
            </a:r>
            <a:r>
              <a:rPr lang="en-US" sz="4800" b="1" dirty="0" smtClean="0">
                <a:solidFill>
                  <a:srgbClr val="002060"/>
                </a:solidFill>
                <a:latin typeface="+mj-lt"/>
              </a:rPr>
              <a:t> </a:t>
            </a:r>
            <a:r>
              <a:rPr lang="en-US" sz="4800" b="1" dirty="0" err="1" smtClean="0">
                <a:solidFill>
                  <a:srgbClr val="002060"/>
                </a:solidFill>
                <a:latin typeface="+mj-lt"/>
              </a:rPr>
              <a:t>suối</a:t>
            </a:r>
            <a:r>
              <a:rPr lang="en-US" sz="4800" b="1" dirty="0" smtClean="0">
                <a:solidFill>
                  <a:srgbClr val="002060"/>
                </a:solidFill>
                <a:latin typeface="+mj-lt"/>
              </a:rPr>
              <a:t> </a:t>
            </a:r>
            <a:r>
              <a:rPr lang="en-US" sz="4800" b="1" dirty="0" err="1" smtClean="0">
                <a:solidFill>
                  <a:srgbClr val="002060"/>
                </a:solidFill>
                <a:latin typeface="+mj-lt"/>
              </a:rPr>
              <a:t>miền</a:t>
            </a:r>
            <a:r>
              <a:rPr lang="en-US" sz="4800" b="1" dirty="0" smtClean="0">
                <a:solidFill>
                  <a:srgbClr val="002060"/>
                </a:solidFill>
                <a:latin typeface="+mj-lt"/>
              </a:rPr>
              <a:t> Nam, </a:t>
            </a:r>
            <a:r>
              <a:rPr lang="en-US" sz="4800" b="1" dirty="0" err="1" smtClean="0">
                <a:solidFill>
                  <a:srgbClr val="002060"/>
                </a:solidFill>
                <a:latin typeface="+mj-lt"/>
              </a:rPr>
              <a:t>vững</a:t>
            </a:r>
            <a:r>
              <a:rPr lang="en-US" sz="4800" b="1" dirty="0" smtClean="0">
                <a:solidFill>
                  <a:srgbClr val="002060"/>
                </a:solidFill>
                <a:latin typeface="+mj-lt"/>
              </a:rPr>
              <a:t> </a:t>
            </a:r>
            <a:r>
              <a:rPr lang="en-US" sz="4800" b="1" dirty="0" err="1" smtClean="0">
                <a:solidFill>
                  <a:srgbClr val="002060"/>
                </a:solidFill>
                <a:latin typeface="+mj-lt"/>
              </a:rPr>
              <a:t>tâm</a:t>
            </a:r>
            <a:r>
              <a:rPr lang="en-US" sz="4800" b="1" dirty="0" smtClean="0">
                <a:solidFill>
                  <a:srgbClr val="002060"/>
                </a:solidFill>
                <a:latin typeface="+mj-lt"/>
              </a:rPr>
              <a:t> qua </a:t>
            </a:r>
            <a:r>
              <a:rPr lang="en-US" sz="4800" b="1" dirty="0" err="1" smtClean="0">
                <a:solidFill>
                  <a:srgbClr val="002060"/>
                </a:solidFill>
                <a:latin typeface="+mj-lt"/>
              </a:rPr>
              <a:t>rừng</a:t>
            </a:r>
            <a:r>
              <a:rPr lang="en-US" sz="4800" b="1" dirty="0" smtClean="0">
                <a:solidFill>
                  <a:srgbClr val="002060"/>
                </a:solidFill>
                <a:latin typeface="+mj-lt"/>
              </a:rPr>
              <a:t> </a:t>
            </a:r>
            <a:r>
              <a:rPr lang="en-US" sz="4800" b="1" dirty="0" err="1" smtClean="0">
                <a:solidFill>
                  <a:srgbClr val="002060"/>
                </a:solidFill>
                <a:latin typeface="+mj-lt"/>
              </a:rPr>
              <a:t>mịt</a:t>
            </a:r>
            <a:r>
              <a:rPr lang="en-US" sz="4800" b="1" dirty="0" smtClean="0">
                <a:solidFill>
                  <a:srgbClr val="002060"/>
                </a:solidFill>
                <a:latin typeface="+mj-lt"/>
              </a:rPr>
              <a:t> </a:t>
            </a:r>
            <a:r>
              <a:rPr lang="en-US" sz="4800" b="1" dirty="0" err="1" smtClean="0">
                <a:solidFill>
                  <a:srgbClr val="002060"/>
                </a:solidFill>
                <a:latin typeface="+mj-lt"/>
              </a:rPr>
              <a:t>mù</a:t>
            </a:r>
            <a:r>
              <a:rPr lang="en-US" sz="4800" b="1" dirty="0" smtClean="0">
                <a:solidFill>
                  <a:srgbClr val="002060"/>
                </a:solidFill>
                <a:latin typeface="+mj-lt"/>
              </a:rPr>
              <a:t>.</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28623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Đời</a:t>
            </a:r>
            <a:r>
              <a:rPr lang="en-US" sz="5800" b="1" dirty="0" smtClean="0">
                <a:solidFill>
                  <a:srgbClr val="002060"/>
                </a:solidFill>
                <a:latin typeface="+mj-lt"/>
              </a:rPr>
              <a:t> </a:t>
            </a:r>
            <a:r>
              <a:rPr lang="en-US" sz="5800" b="1" dirty="0" err="1" smtClean="0">
                <a:solidFill>
                  <a:srgbClr val="002060"/>
                </a:solidFill>
                <a:latin typeface="+mj-lt"/>
              </a:rPr>
              <a:t>tôi</a:t>
            </a:r>
            <a:r>
              <a:rPr lang="en-US" sz="5800" b="1" dirty="0" smtClean="0">
                <a:solidFill>
                  <a:srgbClr val="002060"/>
                </a:solidFill>
                <a:latin typeface="+mj-lt"/>
              </a:rPr>
              <a:t> </a:t>
            </a:r>
            <a:r>
              <a:rPr lang="en-US" sz="5800" b="1" dirty="0" err="1" smtClean="0">
                <a:solidFill>
                  <a:srgbClr val="002060"/>
                </a:solidFill>
                <a:latin typeface="+mj-lt"/>
              </a:rPr>
              <a:t>trăm</a:t>
            </a:r>
            <a:r>
              <a:rPr lang="en-US" sz="5800" b="1" dirty="0" smtClean="0">
                <a:solidFill>
                  <a:srgbClr val="002060"/>
                </a:solidFill>
                <a:latin typeface="+mj-lt"/>
              </a:rPr>
              <a:t> </a:t>
            </a:r>
            <a:r>
              <a:rPr lang="en-US" sz="5800" b="1" dirty="0" err="1" smtClean="0">
                <a:solidFill>
                  <a:srgbClr val="002060"/>
                </a:solidFill>
                <a:latin typeface="+mj-lt"/>
              </a:rPr>
              <a:t>năm</a:t>
            </a:r>
            <a:r>
              <a:rPr lang="en-US" sz="5800" b="1" dirty="0" smtClean="0">
                <a:solidFill>
                  <a:srgbClr val="002060"/>
                </a:solidFill>
                <a:latin typeface="+mj-lt"/>
              </a:rPr>
              <a:t> </a:t>
            </a:r>
            <a:r>
              <a:rPr lang="en-US" sz="5800" b="1" dirty="0" err="1" smtClean="0">
                <a:solidFill>
                  <a:srgbClr val="002060"/>
                </a:solidFill>
                <a:latin typeface="+mj-lt"/>
              </a:rPr>
              <a:t>trong</a:t>
            </a:r>
            <a:r>
              <a:rPr lang="en-US" sz="5800" b="1" dirty="0" smtClean="0">
                <a:solidFill>
                  <a:srgbClr val="002060"/>
                </a:solidFill>
                <a:latin typeface="+mj-lt"/>
              </a:rPr>
              <a:t> </a:t>
            </a:r>
            <a:r>
              <a:rPr lang="en-US" sz="5800" b="1" dirty="0" err="1" smtClean="0">
                <a:solidFill>
                  <a:srgbClr val="002060"/>
                </a:solidFill>
                <a:latin typeface="+mj-lt"/>
              </a:rPr>
              <a:t>cuộc</a:t>
            </a:r>
            <a:r>
              <a:rPr lang="en-US" sz="5800" b="1" dirty="0" smtClean="0">
                <a:solidFill>
                  <a:srgbClr val="002060"/>
                </a:solidFill>
                <a:latin typeface="+mj-lt"/>
              </a:rPr>
              <a:t> </a:t>
            </a:r>
            <a:r>
              <a:rPr lang="en-US" sz="5800" b="1" dirty="0" err="1" smtClean="0">
                <a:solidFill>
                  <a:srgbClr val="002060"/>
                </a:solidFill>
                <a:latin typeface="+mj-lt"/>
              </a:rPr>
              <a:t>sống</a:t>
            </a:r>
            <a:r>
              <a:rPr lang="en-US" sz="5800" b="1" dirty="0" smtClean="0">
                <a:solidFill>
                  <a:srgbClr val="002060"/>
                </a:solidFill>
                <a:latin typeface="+mj-lt"/>
              </a:rPr>
              <a:t> </a:t>
            </a:r>
            <a:r>
              <a:rPr lang="en-US" sz="5800" b="1" dirty="0" err="1" smtClean="0">
                <a:solidFill>
                  <a:srgbClr val="002060"/>
                </a:solidFill>
                <a:latin typeface="+mj-lt"/>
              </a:rPr>
              <a:t>biết</a:t>
            </a:r>
            <a:r>
              <a:rPr lang="en-US" sz="5800" b="1" dirty="0" smtClean="0">
                <a:solidFill>
                  <a:srgbClr val="002060"/>
                </a:solidFill>
                <a:latin typeface="+mj-lt"/>
              </a:rPr>
              <a:t> </a:t>
            </a:r>
            <a:r>
              <a:rPr lang="en-US" sz="5800" b="1" dirty="0" err="1" smtClean="0">
                <a:solidFill>
                  <a:srgbClr val="002060"/>
                </a:solidFill>
                <a:latin typeface="+mj-lt"/>
              </a:rPr>
              <a:t>bao</a:t>
            </a:r>
            <a:r>
              <a:rPr lang="en-US" sz="5800" b="1" dirty="0" smtClean="0">
                <a:solidFill>
                  <a:srgbClr val="002060"/>
                </a:solidFill>
                <a:latin typeface="+mj-lt"/>
              </a:rPr>
              <a:t> </a:t>
            </a:r>
            <a:r>
              <a:rPr lang="en-US" sz="5800" b="1" dirty="0" err="1" smtClean="0">
                <a:solidFill>
                  <a:srgbClr val="002060"/>
                </a:solidFill>
                <a:latin typeface="+mj-lt"/>
              </a:rPr>
              <a:t>thăng</a:t>
            </a:r>
            <a:r>
              <a:rPr lang="en-US" sz="5800" b="1" dirty="0" smtClean="0">
                <a:solidFill>
                  <a:srgbClr val="002060"/>
                </a:solidFill>
                <a:latin typeface="+mj-lt"/>
              </a:rPr>
              <a:t> </a:t>
            </a:r>
            <a:r>
              <a:rPr lang="en-US" sz="5800" b="1" dirty="0" err="1" smtClean="0">
                <a:solidFill>
                  <a:srgbClr val="002060"/>
                </a:solidFill>
                <a:latin typeface="+mj-lt"/>
              </a:rPr>
              <a:t>trầm</a:t>
            </a:r>
            <a:r>
              <a:rPr lang="en-US" sz="5800" b="1" dirty="0" smtClean="0">
                <a:solidFill>
                  <a:srgbClr val="002060"/>
                </a:solidFill>
                <a:latin typeface="+mj-lt"/>
              </a:rPr>
              <a:t>. </a:t>
            </a:r>
            <a:r>
              <a:rPr lang="en-US" sz="5800" b="1" dirty="0" err="1" smtClean="0">
                <a:solidFill>
                  <a:srgbClr val="002060"/>
                </a:solidFill>
                <a:latin typeface="+mj-lt"/>
              </a:rPr>
              <a:t>Nghìn</a:t>
            </a:r>
            <a:r>
              <a:rPr lang="en-US" sz="5800" b="1" dirty="0" smtClean="0">
                <a:solidFill>
                  <a:srgbClr val="002060"/>
                </a:solidFill>
                <a:latin typeface="+mj-lt"/>
              </a:rPr>
              <a:t> </a:t>
            </a:r>
            <a:r>
              <a:rPr lang="en-US" sz="5800" b="1" dirty="0" err="1" smtClean="0">
                <a:solidFill>
                  <a:srgbClr val="002060"/>
                </a:solidFill>
                <a:latin typeface="+mj-lt"/>
              </a:rPr>
              <a:t>cõi</a:t>
            </a:r>
            <a:r>
              <a:rPr lang="en-US" sz="5800" b="1" dirty="0" smtClean="0">
                <a:solidFill>
                  <a:srgbClr val="002060"/>
                </a:solidFill>
                <a:latin typeface="+mj-lt"/>
              </a:rPr>
              <a:t> </a:t>
            </a:r>
            <a:r>
              <a:rPr lang="en-US" sz="5800" b="1" dirty="0" err="1" smtClean="0">
                <a:solidFill>
                  <a:srgbClr val="002060"/>
                </a:solidFill>
                <a:latin typeface="+mj-lt"/>
              </a:rPr>
              <a:t>xa</a:t>
            </a:r>
            <a:r>
              <a:rPr lang="en-US" sz="5800" b="1" dirty="0" smtClean="0">
                <a:solidFill>
                  <a:srgbClr val="002060"/>
                </a:solidFill>
                <a:latin typeface="+mj-lt"/>
              </a:rPr>
              <a:t> </a:t>
            </a:r>
            <a:r>
              <a:rPr lang="en-US" sz="5800" b="1" dirty="0" err="1" smtClean="0">
                <a:solidFill>
                  <a:srgbClr val="002060"/>
                </a:solidFill>
                <a:latin typeface="+mj-lt"/>
              </a:rPr>
              <a:t>gần</a:t>
            </a:r>
            <a:r>
              <a:rPr lang="en-US" sz="5800" b="1" dirty="0" smtClean="0">
                <a:solidFill>
                  <a:srgbClr val="002060"/>
                </a:solidFill>
                <a:latin typeface="+mj-lt"/>
              </a:rPr>
              <a:t> </a:t>
            </a:r>
            <a:r>
              <a:rPr lang="en-US" sz="5800" b="1" dirty="0" err="1" smtClean="0">
                <a:solidFill>
                  <a:srgbClr val="002060"/>
                </a:solidFill>
                <a:latin typeface="+mj-lt"/>
              </a:rPr>
              <a:t>vòng</a:t>
            </a:r>
            <a:r>
              <a:rPr lang="en-US" sz="5800" b="1" dirty="0" smtClean="0">
                <a:solidFill>
                  <a:srgbClr val="002060"/>
                </a:solidFill>
                <a:latin typeface="+mj-lt"/>
              </a:rPr>
              <a:t> </a:t>
            </a:r>
            <a:r>
              <a:rPr lang="en-US" sz="5800" b="1" dirty="0" err="1" smtClean="0">
                <a:solidFill>
                  <a:srgbClr val="002060"/>
                </a:solidFill>
                <a:latin typeface="+mj-lt"/>
              </a:rPr>
              <a:t>thời</a:t>
            </a:r>
            <a:r>
              <a:rPr lang="en-US" sz="5800" b="1" dirty="0" smtClean="0">
                <a:solidFill>
                  <a:srgbClr val="002060"/>
                </a:solidFill>
                <a:latin typeface="+mj-lt"/>
              </a:rPr>
              <a:t> </a:t>
            </a:r>
            <a:r>
              <a:rPr lang="en-US" sz="5800" b="1" dirty="0" err="1" smtClean="0">
                <a:solidFill>
                  <a:srgbClr val="002060"/>
                </a:solidFill>
                <a:latin typeface="+mj-lt"/>
              </a:rPr>
              <a:t>gian</a:t>
            </a:r>
            <a:r>
              <a:rPr lang="en-US" sz="5800" b="1" dirty="0" smtClean="0">
                <a:solidFill>
                  <a:srgbClr val="002060"/>
                </a:solidFill>
                <a:latin typeface="+mj-lt"/>
              </a:rPr>
              <a:t> </a:t>
            </a:r>
            <a:r>
              <a:rPr lang="en-US" sz="5800" b="1" dirty="0" err="1" smtClean="0">
                <a:solidFill>
                  <a:srgbClr val="002060"/>
                </a:solidFill>
                <a:latin typeface="+mj-lt"/>
              </a:rPr>
              <a:t>đưa</a:t>
            </a:r>
            <a:r>
              <a:rPr lang="en-US" sz="5800" b="1" dirty="0" smtClean="0">
                <a:solidFill>
                  <a:srgbClr val="002060"/>
                </a:solidFill>
                <a:latin typeface="+mj-lt"/>
              </a:rPr>
              <a:t> </a:t>
            </a:r>
            <a:r>
              <a:rPr lang="en-US" sz="5800" b="1" dirty="0" err="1" smtClean="0">
                <a:solidFill>
                  <a:srgbClr val="002060"/>
                </a:solidFill>
                <a:latin typeface="+mj-lt"/>
              </a:rPr>
              <a:t>mãi</a:t>
            </a:r>
            <a:r>
              <a:rPr lang="en-US" sz="5800" b="1" dirty="0" smtClean="0">
                <a:solidFill>
                  <a:srgbClr val="002060"/>
                </a:solidFill>
                <a:latin typeface="+mj-lt"/>
              </a:rPr>
              <a:t> </a:t>
            </a:r>
            <a:r>
              <a:rPr lang="en-US" sz="5800" b="1" dirty="0" err="1" smtClean="0">
                <a:solidFill>
                  <a:srgbClr val="002060"/>
                </a:solidFill>
                <a:latin typeface="+mj-lt"/>
              </a:rPr>
              <a:t>nhịp</a:t>
            </a:r>
            <a:r>
              <a:rPr lang="en-US" sz="5800" b="1" dirty="0" smtClean="0">
                <a:solidFill>
                  <a:srgbClr val="002060"/>
                </a:solidFill>
                <a:latin typeface="+mj-lt"/>
              </a:rPr>
              <a:t> </a:t>
            </a:r>
            <a:r>
              <a:rPr lang="en-US" sz="5800" b="1" dirty="0" err="1" smtClean="0">
                <a:solidFill>
                  <a:srgbClr val="002060"/>
                </a:solidFill>
                <a:latin typeface="+mj-lt"/>
              </a:rPr>
              <a:t>xoay</a:t>
            </a:r>
            <a:r>
              <a:rPr lang="en-US" sz="5800" b="1" dirty="0" smtClean="0">
                <a:solidFill>
                  <a:srgbClr val="002060"/>
                </a:solidFill>
                <a:latin typeface="+mj-lt"/>
              </a:rPr>
              <a:t> </a:t>
            </a:r>
            <a:r>
              <a:rPr lang="en-US" sz="5800" b="1" dirty="0" err="1" smtClean="0">
                <a:solidFill>
                  <a:srgbClr val="002060"/>
                </a:solidFill>
                <a:latin typeface="+mj-lt"/>
              </a:rPr>
              <a:t>vần</a:t>
            </a:r>
            <a:r>
              <a:rPr lang="en-US" sz="5800" b="1" dirty="0" smtClean="0">
                <a:solidFill>
                  <a:srgbClr val="002060"/>
                </a:solidFill>
                <a:latin typeface="+mj-lt"/>
              </a:rPr>
              <a:t>. </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98715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Này</a:t>
            </a:r>
            <a:r>
              <a:rPr lang="en-US" sz="5800" b="1" dirty="0" smtClean="0">
                <a:solidFill>
                  <a:srgbClr val="002060"/>
                </a:solidFill>
                <a:latin typeface="+mj-lt"/>
              </a:rPr>
              <a:t> </a:t>
            </a:r>
            <a:r>
              <a:rPr lang="en-US" sz="5800" b="1" dirty="0" err="1" smtClean="0">
                <a:solidFill>
                  <a:srgbClr val="002060"/>
                </a:solidFill>
                <a:latin typeface="+mj-lt"/>
              </a:rPr>
              <a:t>áo</a:t>
            </a:r>
            <a:r>
              <a:rPr lang="en-US" sz="5800" b="1" dirty="0" smtClean="0">
                <a:solidFill>
                  <a:srgbClr val="002060"/>
                </a:solidFill>
                <a:latin typeface="+mj-lt"/>
              </a:rPr>
              <a:t> </a:t>
            </a:r>
            <a:r>
              <a:rPr lang="en-US" sz="5800" b="1" dirty="0" err="1" smtClean="0">
                <a:solidFill>
                  <a:srgbClr val="002060"/>
                </a:solidFill>
                <a:latin typeface="+mj-lt"/>
              </a:rPr>
              <a:t>với</a:t>
            </a:r>
            <a:r>
              <a:rPr lang="en-US" sz="5800" b="1" dirty="0" smtClean="0">
                <a:solidFill>
                  <a:srgbClr val="002060"/>
                </a:solidFill>
                <a:latin typeface="+mj-lt"/>
              </a:rPr>
              <a:t> </a:t>
            </a:r>
            <a:r>
              <a:rPr lang="en-US" sz="5800" b="1" dirty="0" err="1" smtClean="0">
                <a:solidFill>
                  <a:srgbClr val="002060"/>
                </a:solidFill>
                <a:latin typeface="+mj-lt"/>
              </a:rPr>
              <a:t>cơm</a:t>
            </a:r>
            <a:r>
              <a:rPr lang="en-US" sz="5800" b="1" dirty="0" smtClean="0">
                <a:solidFill>
                  <a:srgbClr val="002060"/>
                </a:solidFill>
                <a:latin typeface="+mj-lt"/>
              </a:rPr>
              <a:t>, </a:t>
            </a:r>
            <a:r>
              <a:rPr lang="en-US" sz="5800" b="1" dirty="0" err="1" smtClean="0">
                <a:solidFill>
                  <a:srgbClr val="002060"/>
                </a:solidFill>
                <a:latin typeface="+mj-lt"/>
              </a:rPr>
              <a:t>đây</a:t>
            </a:r>
            <a:r>
              <a:rPr lang="en-US" sz="5800" b="1" dirty="0" smtClean="0">
                <a:solidFill>
                  <a:srgbClr val="002060"/>
                </a:solidFill>
                <a:latin typeface="+mj-lt"/>
              </a:rPr>
              <a:t> </a:t>
            </a:r>
            <a:r>
              <a:rPr lang="en-US" sz="5800" b="1" dirty="0" err="1" smtClean="0">
                <a:solidFill>
                  <a:srgbClr val="002060"/>
                </a:solidFill>
                <a:latin typeface="+mj-lt"/>
              </a:rPr>
              <a:t>bài</a:t>
            </a:r>
            <a:r>
              <a:rPr lang="en-US" sz="5800" b="1" dirty="0" smtClean="0">
                <a:solidFill>
                  <a:srgbClr val="002060"/>
                </a:solidFill>
                <a:latin typeface="+mj-lt"/>
              </a:rPr>
              <a:t> </a:t>
            </a:r>
            <a:r>
              <a:rPr lang="en-US" sz="5800" b="1" dirty="0" err="1" smtClean="0">
                <a:solidFill>
                  <a:srgbClr val="002060"/>
                </a:solidFill>
                <a:latin typeface="+mj-lt"/>
              </a:rPr>
              <a:t>thơ</a:t>
            </a:r>
            <a:r>
              <a:rPr lang="en-US" sz="5800" b="1" dirty="0" smtClean="0">
                <a:solidFill>
                  <a:srgbClr val="002060"/>
                </a:solidFill>
                <a:latin typeface="+mj-lt"/>
              </a:rPr>
              <a:t> </a:t>
            </a:r>
            <a:r>
              <a:rPr lang="en-US" sz="5800" b="1" dirty="0" err="1" smtClean="0">
                <a:solidFill>
                  <a:srgbClr val="002060"/>
                </a:solidFill>
                <a:latin typeface="+mj-lt"/>
              </a:rPr>
              <a:t>ươm</a:t>
            </a:r>
            <a:r>
              <a:rPr lang="en-US" sz="5800" b="1" dirty="0" smtClean="0">
                <a:solidFill>
                  <a:srgbClr val="002060"/>
                </a:solidFill>
                <a:latin typeface="+mj-lt"/>
              </a:rPr>
              <a:t> </a:t>
            </a:r>
            <a:r>
              <a:rPr lang="en-US" sz="5800" b="1" dirty="0" err="1" smtClean="0">
                <a:solidFill>
                  <a:srgbClr val="002060"/>
                </a:solidFill>
                <a:latin typeface="+mj-lt"/>
              </a:rPr>
              <a:t>mơ</a:t>
            </a:r>
            <a:r>
              <a:rPr lang="en-US" sz="5800" b="1" dirty="0" smtClean="0">
                <a:solidFill>
                  <a:srgbClr val="002060"/>
                </a:solidFill>
                <a:latin typeface="+mj-lt"/>
              </a:rPr>
              <a:t>. </a:t>
            </a:r>
            <a:r>
              <a:rPr lang="en-US" sz="5800" b="1" dirty="0" err="1" smtClean="0">
                <a:solidFill>
                  <a:srgbClr val="002060"/>
                </a:solidFill>
                <a:latin typeface="+mj-lt"/>
              </a:rPr>
              <a:t>Này</a:t>
            </a:r>
            <a:r>
              <a:rPr lang="en-US" sz="5800" b="1" dirty="0" smtClean="0">
                <a:solidFill>
                  <a:srgbClr val="002060"/>
                </a:solidFill>
                <a:latin typeface="+mj-lt"/>
              </a:rPr>
              <a:t> </a:t>
            </a:r>
            <a:r>
              <a:rPr lang="en-US" sz="5800" b="1" dirty="0" err="1" smtClean="0">
                <a:solidFill>
                  <a:srgbClr val="002060"/>
                </a:solidFill>
                <a:latin typeface="+mj-lt"/>
              </a:rPr>
              <a:t>xác</a:t>
            </a:r>
            <a:r>
              <a:rPr lang="en-US" sz="5800" b="1" dirty="0" smtClean="0">
                <a:solidFill>
                  <a:srgbClr val="002060"/>
                </a:solidFill>
                <a:latin typeface="+mj-lt"/>
              </a:rPr>
              <a:t> </a:t>
            </a:r>
            <a:r>
              <a:rPr lang="en-US" sz="5800" b="1" dirty="0" err="1" smtClean="0">
                <a:solidFill>
                  <a:srgbClr val="002060"/>
                </a:solidFill>
                <a:latin typeface="+mj-lt"/>
              </a:rPr>
              <a:t>với</a:t>
            </a:r>
            <a:r>
              <a:rPr lang="en-US" sz="5800" b="1" dirty="0" smtClean="0">
                <a:solidFill>
                  <a:srgbClr val="002060"/>
                </a:solidFill>
                <a:latin typeface="+mj-lt"/>
              </a:rPr>
              <a:t> </a:t>
            </a:r>
            <a:r>
              <a:rPr lang="en-US" sz="5800" b="1" dirty="0" err="1" smtClean="0">
                <a:solidFill>
                  <a:srgbClr val="002060"/>
                </a:solidFill>
                <a:latin typeface="+mj-lt"/>
              </a:rPr>
              <a:t>thân</a:t>
            </a:r>
            <a:r>
              <a:rPr lang="en-US" sz="5800" b="1" dirty="0" smtClean="0">
                <a:solidFill>
                  <a:srgbClr val="002060"/>
                </a:solidFill>
                <a:latin typeface="+mj-lt"/>
              </a:rPr>
              <a:t> </a:t>
            </a:r>
            <a:r>
              <a:rPr lang="en-US" sz="5800" b="1" dirty="0" err="1" smtClean="0">
                <a:solidFill>
                  <a:srgbClr val="002060"/>
                </a:solidFill>
                <a:latin typeface="+mj-lt"/>
              </a:rPr>
              <a:t>mang</a:t>
            </a:r>
            <a:r>
              <a:rPr lang="en-US" sz="5800" b="1" dirty="0" smtClean="0">
                <a:solidFill>
                  <a:srgbClr val="002060"/>
                </a:solidFill>
                <a:latin typeface="+mj-lt"/>
              </a:rPr>
              <a:t> </a:t>
            </a:r>
            <a:r>
              <a:rPr lang="en-US" sz="5800" b="1" dirty="0" err="1" smtClean="0">
                <a:solidFill>
                  <a:srgbClr val="002060"/>
                </a:solidFill>
                <a:latin typeface="+mj-lt"/>
              </a:rPr>
              <a:t>nặng</a:t>
            </a:r>
            <a:r>
              <a:rPr lang="en-US" sz="5800" b="1" dirty="0" smtClean="0">
                <a:solidFill>
                  <a:srgbClr val="002060"/>
                </a:solidFill>
                <a:latin typeface="+mj-lt"/>
              </a:rPr>
              <a:t> </a:t>
            </a:r>
            <a:r>
              <a:rPr lang="en-US" sz="5800" b="1" dirty="0" err="1" smtClean="0">
                <a:solidFill>
                  <a:srgbClr val="002060"/>
                </a:solidFill>
                <a:latin typeface="+mj-lt"/>
              </a:rPr>
              <a:t>tấm</a:t>
            </a:r>
            <a:r>
              <a:rPr lang="en-US" sz="5800" b="1" dirty="0" smtClean="0">
                <a:solidFill>
                  <a:srgbClr val="002060"/>
                </a:solidFill>
                <a:latin typeface="+mj-lt"/>
              </a:rPr>
              <a:t> </a:t>
            </a:r>
            <a:r>
              <a:rPr lang="en-US" sz="5800" b="1" dirty="0" err="1" smtClean="0">
                <a:solidFill>
                  <a:srgbClr val="002060"/>
                </a:solidFill>
                <a:latin typeface="+mj-lt"/>
              </a:rPr>
              <a:t>linh</a:t>
            </a:r>
            <a:r>
              <a:rPr lang="en-US" sz="5800" b="1" dirty="0" smtClean="0">
                <a:solidFill>
                  <a:srgbClr val="002060"/>
                </a:solidFill>
                <a:latin typeface="+mj-lt"/>
              </a:rPr>
              <a:t> </a:t>
            </a:r>
            <a:r>
              <a:rPr lang="en-US" sz="5800" b="1" dirty="0" err="1" smtClean="0">
                <a:solidFill>
                  <a:srgbClr val="002060"/>
                </a:solidFill>
                <a:latin typeface="+mj-lt"/>
              </a:rPr>
              <a:t>hồn</a:t>
            </a:r>
            <a:r>
              <a:rPr lang="en-US" sz="5800" b="1" dirty="0" smtClean="0">
                <a:solidFill>
                  <a:srgbClr val="002060"/>
                </a:solidFill>
                <a:latin typeface="+mj-lt"/>
              </a:rPr>
              <a:t>. </a:t>
            </a:r>
            <a:r>
              <a:rPr lang="en-US" sz="5800" b="1" dirty="0" err="1" smtClean="0">
                <a:solidFill>
                  <a:srgbClr val="002060"/>
                </a:solidFill>
                <a:latin typeface="+mj-lt"/>
              </a:rPr>
              <a:t>Đời</a:t>
            </a:r>
            <a:r>
              <a:rPr lang="en-US" sz="5800" b="1" dirty="0" smtClean="0">
                <a:solidFill>
                  <a:srgbClr val="002060"/>
                </a:solidFill>
                <a:latin typeface="+mj-lt"/>
              </a:rPr>
              <a:t> </a:t>
            </a:r>
            <a:r>
              <a:rPr lang="en-US" sz="5800" b="1" dirty="0" err="1" smtClean="0">
                <a:solidFill>
                  <a:srgbClr val="002060"/>
                </a:solidFill>
                <a:latin typeface="+mj-lt"/>
              </a:rPr>
              <a:t>tôi</a:t>
            </a:r>
            <a:r>
              <a:rPr lang="en-US" sz="5800" b="1" dirty="0" smtClean="0">
                <a:solidFill>
                  <a:srgbClr val="002060"/>
                </a:solidFill>
                <a:latin typeface="+mj-lt"/>
              </a:rPr>
              <a:t> </a:t>
            </a:r>
            <a:r>
              <a:rPr lang="en-US" sz="5800" b="1" dirty="0" err="1" smtClean="0">
                <a:solidFill>
                  <a:srgbClr val="002060"/>
                </a:solidFill>
                <a:latin typeface="+mj-lt"/>
              </a:rPr>
              <a:t>ôi</a:t>
            </a:r>
            <a:r>
              <a:rPr lang="en-US" sz="5800" b="1" dirty="0" smtClean="0">
                <a:solidFill>
                  <a:srgbClr val="002060"/>
                </a:solidFill>
                <a:latin typeface="+mj-lt"/>
              </a:rPr>
              <a:t> </a:t>
            </a:r>
            <a:r>
              <a:rPr lang="en-US" sz="5800" b="1" dirty="0" err="1" smtClean="0">
                <a:solidFill>
                  <a:srgbClr val="002060"/>
                </a:solidFill>
                <a:latin typeface="+mj-lt"/>
              </a:rPr>
              <a:t>Chúa</a:t>
            </a:r>
            <a:r>
              <a:rPr lang="en-US" sz="5800" b="1" dirty="0" smtClean="0">
                <a:solidFill>
                  <a:srgbClr val="002060"/>
                </a:solidFill>
                <a:latin typeface="+mj-lt"/>
              </a:rPr>
              <a:t> </a:t>
            </a:r>
            <a:r>
              <a:rPr lang="en-US" sz="5800" b="1" dirty="0" err="1" smtClean="0">
                <a:solidFill>
                  <a:srgbClr val="002060"/>
                </a:solidFill>
                <a:latin typeface="+mj-lt"/>
              </a:rPr>
              <a:t>hiểu</a:t>
            </a:r>
            <a:r>
              <a:rPr lang="en-US" sz="5800" b="1" dirty="0" smtClean="0">
                <a:solidFill>
                  <a:srgbClr val="002060"/>
                </a:solidFill>
                <a:latin typeface="+mj-lt"/>
              </a:rPr>
              <a:t> </a:t>
            </a:r>
            <a:r>
              <a:rPr lang="en-US" sz="5800" b="1" dirty="0" err="1" smtClean="0">
                <a:solidFill>
                  <a:srgbClr val="002060"/>
                </a:solidFill>
                <a:latin typeface="+mj-lt"/>
              </a:rPr>
              <a:t>sâu</a:t>
            </a:r>
            <a:r>
              <a:rPr lang="en-US" sz="5800" b="1" dirty="0" smtClean="0">
                <a:solidFill>
                  <a:srgbClr val="002060"/>
                </a:solidFill>
                <a:latin typeface="+mj-lt"/>
              </a:rPr>
              <a:t> </a:t>
            </a:r>
            <a:r>
              <a:rPr lang="en-US" sz="5800" b="1" dirty="0" err="1" smtClean="0">
                <a:solidFill>
                  <a:srgbClr val="002060"/>
                </a:solidFill>
                <a:latin typeface="+mj-lt"/>
              </a:rPr>
              <a:t>ngọn</a:t>
            </a:r>
            <a:r>
              <a:rPr lang="en-US" sz="5800" b="1" dirty="0" smtClean="0">
                <a:solidFill>
                  <a:srgbClr val="002060"/>
                </a:solidFill>
                <a:latin typeface="+mj-lt"/>
              </a:rPr>
              <a:t> </a:t>
            </a:r>
            <a:r>
              <a:rPr lang="en-US" sz="5800" b="1" dirty="0" err="1" smtClean="0">
                <a:solidFill>
                  <a:srgbClr val="002060"/>
                </a:solidFill>
                <a:latin typeface="+mj-lt"/>
              </a:rPr>
              <a:t>nguồn</a:t>
            </a:r>
            <a:r>
              <a:rPr lang="en-US" sz="5800" b="1" dirty="0" smtClean="0">
                <a:solidFill>
                  <a:srgbClr val="002060"/>
                </a:solidFill>
                <a:latin typeface="+mj-lt"/>
              </a:rPr>
              <a:t>.</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20896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4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2060"/>
                </a:solidFill>
              </a:rPr>
              <a:t>Chúa là Mục Tử, Người dẫn lối chỉ đường cho con đi. Đi trong tay Chúa nào con thiếu chi con sợ chi? Cỏ tươi rợn đồng </a:t>
            </a:r>
            <a:r>
              <a:rPr lang="vi-VN" sz="4400" b="1" dirty="0" smtClean="0">
                <a:solidFill>
                  <a:srgbClr val="002060"/>
                </a:solidFill>
              </a:rPr>
              <a:t>xa </a:t>
            </a:r>
            <a:r>
              <a:rPr lang="vi-VN" sz="4400" b="1" dirty="0">
                <a:solidFill>
                  <a:srgbClr val="002060"/>
                </a:solidFill>
              </a:rPr>
              <a:t>con no thỏa không bao giờ thiếu nữa. Suối nước trường </a:t>
            </a:r>
            <a:r>
              <a:rPr lang="vi-VN" sz="4400" b="1" dirty="0" smtClean="0">
                <a:solidFill>
                  <a:srgbClr val="002060"/>
                </a:solidFill>
              </a:rPr>
              <a:t>sinh</a:t>
            </a:r>
            <a:r>
              <a:rPr lang="en-US" sz="4400" b="1" dirty="0" smtClean="0">
                <a:solidFill>
                  <a:srgbClr val="002060"/>
                </a:solidFill>
              </a:rPr>
              <a:t> con</a:t>
            </a:r>
            <a:r>
              <a:rPr lang="vi-VN" sz="4400" b="1" dirty="0" smtClean="0">
                <a:solidFill>
                  <a:srgbClr val="002060"/>
                </a:solidFill>
              </a:rPr>
              <a:t> </a:t>
            </a:r>
            <a:r>
              <a:rPr lang="vi-VN" sz="4400" b="1" dirty="0">
                <a:solidFill>
                  <a:srgbClr val="002060"/>
                </a:solidFill>
              </a:rPr>
              <a:t>nghỉ uống no đầy</a:t>
            </a:r>
            <a:r>
              <a:rPr lang="en-US" sz="4400" b="1" dirty="0">
                <a:solidFill>
                  <a:srgbClr val="002060"/>
                </a:solidFill>
              </a:rPr>
              <a:t>.</a:t>
            </a:r>
            <a:endParaRPr lang="en-US" sz="4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chăn</a:t>
            </a:r>
            <a:r>
              <a:rPr lang="en-US" sz="4800" b="1" dirty="0" smtClean="0">
                <a:solidFill>
                  <a:srgbClr val="002060"/>
                </a:solidFill>
                <a:latin typeface="+mj-lt"/>
              </a:rPr>
              <a:t> </a:t>
            </a:r>
            <a:r>
              <a:rPr lang="en-US" sz="4800" b="1" dirty="0" err="1" smtClean="0">
                <a:solidFill>
                  <a:srgbClr val="002060"/>
                </a:solidFill>
                <a:latin typeface="+mj-lt"/>
              </a:rPr>
              <a:t>nuôi</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chăn</a:t>
            </a:r>
            <a:r>
              <a:rPr lang="en-US" sz="4800" b="1" dirty="0" smtClean="0">
                <a:solidFill>
                  <a:srgbClr val="002060"/>
                </a:solidFill>
                <a:latin typeface="+mj-lt"/>
              </a:rPr>
              <a:t> </a:t>
            </a:r>
            <a:r>
              <a:rPr lang="en-US" sz="4800" b="1" dirty="0" err="1" smtClean="0">
                <a:solidFill>
                  <a:srgbClr val="002060"/>
                </a:solidFill>
                <a:latin typeface="+mj-lt"/>
              </a:rPr>
              <a:t>nuôi</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đưa</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đi</a:t>
            </a:r>
            <a:r>
              <a:rPr lang="en-US" sz="4800" b="1" dirty="0" smtClean="0">
                <a:solidFill>
                  <a:srgbClr val="002060"/>
                </a:solidFill>
                <a:latin typeface="+mj-lt"/>
              </a:rPr>
              <a:t> qua </a:t>
            </a:r>
            <a:r>
              <a:rPr lang="en-US" sz="4800" b="1" dirty="0" err="1" smtClean="0">
                <a:solidFill>
                  <a:srgbClr val="002060"/>
                </a:solidFill>
                <a:latin typeface="+mj-lt"/>
              </a:rPr>
              <a:t>mọi</a:t>
            </a:r>
            <a:r>
              <a:rPr lang="en-US" sz="4800" b="1" dirty="0" smtClean="0">
                <a:solidFill>
                  <a:srgbClr val="002060"/>
                </a:solidFill>
                <a:latin typeface="+mj-lt"/>
              </a:rPr>
              <a:t> </a:t>
            </a:r>
            <a:r>
              <a:rPr lang="en-US" sz="4800" b="1" dirty="0" err="1" smtClean="0">
                <a:solidFill>
                  <a:srgbClr val="002060"/>
                </a:solidFill>
                <a:latin typeface="+mj-lt"/>
              </a:rPr>
              <a:t>nẻo</a:t>
            </a:r>
            <a:r>
              <a:rPr lang="en-US" sz="4800" b="1" dirty="0" smtClean="0">
                <a:solidFill>
                  <a:srgbClr val="002060"/>
                </a:solidFill>
                <a:latin typeface="+mj-lt"/>
              </a:rPr>
              <a:t> </a:t>
            </a:r>
            <a:r>
              <a:rPr lang="en-US" sz="4800" b="1" dirty="0" err="1" smtClean="0">
                <a:solidFill>
                  <a:srgbClr val="002060"/>
                </a:solidFill>
                <a:latin typeface="+mj-lt"/>
              </a:rPr>
              <a:t>đường</a:t>
            </a:r>
            <a:r>
              <a:rPr lang="en-US" sz="4800" b="1" dirty="0" smtClean="0">
                <a:solidFill>
                  <a:srgbClr val="002060"/>
                </a:solidFill>
                <a:latin typeface="+mj-lt"/>
              </a:rPr>
              <a:t>. </a:t>
            </a:r>
            <a:r>
              <a:rPr lang="en-US" sz="4800" b="1" dirty="0" err="1" smtClean="0">
                <a:solidFill>
                  <a:srgbClr val="002060"/>
                </a:solidFill>
                <a:latin typeface="+mj-lt"/>
              </a:rPr>
              <a:t>Người</a:t>
            </a:r>
            <a:r>
              <a:rPr lang="en-US" sz="4800" b="1" dirty="0" smtClean="0">
                <a:solidFill>
                  <a:srgbClr val="002060"/>
                </a:solidFill>
                <a:latin typeface="+mj-lt"/>
              </a:rPr>
              <a:t> </a:t>
            </a:r>
            <a:r>
              <a:rPr lang="en-US" sz="4800" b="1" dirty="0" err="1" smtClean="0">
                <a:solidFill>
                  <a:srgbClr val="002060"/>
                </a:solidFill>
                <a:latin typeface="+mj-lt"/>
              </a:rPr>
              <a:t>đưa</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đi</a:t>
            </a:r>
            <a:r>
              <a:rPr lang="en-US" sz="4800" b="1" dirty="0" smtClean="0">
                <a:solidFill>
                  <a:srgbClr val="002060"/>
                </a:solidFill>
                <a:latin typeface="+mj-lt"/>
              </a:rPr>
              <a:t> </a:t>
            </a:r>
            <a:r>
              <a:rPr lang="en-US" sz="4800" b="1" dirty="0" err="1" smtClean="0">
                <a:solidFill>
                  <a:srgbClr val="002060"/>
                </a:solidFill>
                <a:latin typeface="+mj-lt"/>
              </a:rPr>
              <a:t>lên</a:t>
            </a:r>
            <a:r>
              <a:rPr lang="en-US" sz="4800" b="1" dirty="0" smtClean="0">
                <a:solidFill>
                  <a:srgbClr val="002060"/>
                </a:solidFill>
                <a:latin typeface="+mj-lt"/>
              </a:rPr>
              <a:t> </a:t>
            </a:r>
            <a:r>
              <a:rPr lang="en-US" sz="4800" b="1" dirty="0" err="1" smtClean="0">
                <a:solidFill>
                  <a:srgbClr val="002060"/>
                </a:solidFill>
                <a:latin typeface="+mj-lt"/>
              </a:rPr>
              <a:t>núi</a:t>
            </a:r>
            <a:r>
              <a:rPr lang="en-US" sz="4800" b="1" dirty="0" smtClean="0">
                <a:solidFill>
                  <a:srgbClr val="002060"/>
                </a:solidFill>
                <a:latin typeface="+mj-lt"/>
              </a:rPr>
              <a:t> </a:t>
            </a:r>
            <a:r>
              <a:rPr lang="en-US" sz="4800" b="1" dirty="0" err="1" smtClean="0">
                <a:solidFill>
                  <a:srgbClr val="002060"/>
                </a:solidFill>
                <a:latin typeface="+mj-lt"/>
              </a:rPr>
              <a:t>cao</a:t>
            </a:r>
            <a:r>
              <a:rPr lang="en-US" sz="4800" b="1" dirty="0" smtClean="0">
                <a:solidFill>
                  <a:srgbClr val="002060"/>
                </a:solidFill>
                <a:latin typeface="+mj-lt"/>
              </a:rPr>
              <a:t> say </a:t>
            </a:r>
            <a:r>
              <a:rPr lang="en-US" sz="4800" b="1" dirty="0" err="1" smtClean="0">
                <a:solidFill>
                  <a:srgbClr val="002060"/>
                </a:solidFill>
                <a:latin typeface="+mj-lt"/>
              </a:rPr>
              <a:t>sưa</a:t>
            </a:r>
            <a:r>
              <a:rPr lang="en-US" sz="4800" b="1" dirty="0" smtClean="0">
                <a:solidFill>
                  <a:srgbClr val="002060"/>
                </a:solidFill>
                <a:latin typeface="+mj-lt"/>
              </a:rPr>
              <a:t> </a:t>
            </a:r>
            <a:r>
              <a:rPr lang="en-US" sz="4800" b="1" dirty="0" err="1" smtClean="0">
                <a:solidFill>
                  <a:srgbClr val="002060"/>
                </a:solidFill>
                <a:latin typeface="+mj-lt"/>
              </a:rPr>
              <a:t>gió</a:t>
            </a:r>
            <a:r>
              <a:rPr lang="en-US" sz="4800" b="1" dirty="0" smtClean="0">
                <a:solidFill>
                  <a:srgbClr val="002060"/>
                </a:solidFill>
                <a:latin typeface="+mj-lt"/>
              </a:rPr>
              <a:t> </a:t>
            </a:r>
            <a:r>
              <a:rPr lang="en-US" sz="4800" b="1" dirty="0" err="1" smtClean="0">
                <a:solidFill>
                  <a:srgbClr val="002060"/>
                </a:solidFill>
                <a:latin typeface="+mj-lt"/>
              </a:rPr>
              <a:t>biển</a:t>
            </a:r>
            <a:r>
              <a:rPr lang="en-US" sz="4800" b="1" dirty="0" smtClean="0">
                <a:solidFill>
                  <a:srgbClr val="002060"/>
                </a:solidFill>
                <a:latin typeface="+mj-lt"/>
              </a:rPr>
              <a:t>, </a:t>
            </a:r>
            <a:r>
              <a:rPr lang="en-US" sz="4800" b="1" dirty="0" err="1" smtClean="0">
                <a:solidFill>
                  <a:srgbClr val="002060"/>
                </a:solidFill>
                <a:latin typeface="+mj-lt"/>
              </a:rPr>
              <a:t>vui</a:t>
            </a:r>
            <a:r>
              <a:rPr lang="en-US" sz="4800" b="1" dirty="0" smtClean="0">
                <a:solidFill>
                  <a:srgbClr val="002060"/>
                </a:solidFill>
                <a:latin typeface="+mj-lt"/>
              </a:rPr>
              <a:t> </a:t>
            </a:r>
            <a:r>
              <a:rPr lang="en-US" sz="4800" b="1" dirty="0" err="1" smtClean="0">
                <a:solidFill>
                  <a:srgbClr val="002060"/>
                </a:solidFill>
                <a:latin typeface="+mj-lt"/>
              </a:rPr>
              <a:t>uống</a:t>
            </a:r>
            <a:r>
              <a:rPr lang="en-US" sz="4800" b="1" dirty="0" smtClean="0">
                <a:solidFill>
                  <a:srgbClr val="002060"/>
                </a:solidFill>
                <a:latin typeface="+mj-lt"/>
              </a:rPr>
              <a:t> </a:t>
            </a:r>
            <a:r>
              <a:rPr lang="en-US" sz="4800" b="1" dirty="0" err="1" smtClean="0">
                <a:solidFill>
                  <a:srgbClr val="002060"/>
                </a:solidFill>
                <a:latin typeface="+mj-lt"/>
              </a:rPr>
              <a:t>suối</a:t>
            </a:r>
            <a:r>
              <a:rPr lang="en-US" sz="4800" b="1" dirty="0" smtClean="0">
                <a:solidFill>
                  <a:srgbClr val="002060"/>
                </a:solidFill>
                <a:latin typeface="+mj-lt"/>
              </a:rPr>
              <a:t> </a:t>
            </a:r>
            <a:r>
              <a:rPr lang="en-US" sz="4800" b="1" dirty="0" err="1" smtClean="0">
                <a:solidFill>
                  <a:srgbClr val="002060"/>
                </a:solidFill>
                <a:latin typeface="+mj-lt"/>
              </a:rPr>
              <a:t>miền</a:t>
            </a:r>
            <a:r>
              <a:rPr lang="en-US" sz="4800" b="1" dirty="0" smtClean="0">
                <a:solidFill>
                  <a:srgbClr val="002060"/>
                </a:solidFill>
                <a:latin typeface="+mj-lt"/>
              </a:rPr>
              <a:t> Nam, </a:t>
            </a:r>
            <a:r>
              <a:rPr lang="en-US" sz="4800" b="1" dirty="0" err="1" smtClean="0">
                <a:solidFill>
                  <a:srgbClr val="002060"/>
                </a:solidFill>
                <a:latin typeface="+mj-lt"/>
              </a:rPr>
              <a:t>vững</a:t>
            </a:r>
            <a:r>
              <a:rPr lang="en-US" sz="4800" b="1" dirty="0" smtClean="0">
                <a:solidFill>
                  <a:srgbClr val="002060"/>
                </a:solidFill>
                <a:latin typeface="+mj-lt"/>
              </a:rPr>
              <a:t> </a:t>
            </a:r>
            <a:r>
              <a:rPr lang="en-US" sz="4800" b="1" dirty="0" err="1" smtClean="0">
                <a:solidFill>
                  <a:srgbClr val="002060"/>
                </a:solidFill>
                <a:latin typeface="+mj-lt"/>
              </a:rPr>
              <a:t>tâm</a:t>
            </a:r>
            <a:r>
              <a:rPr lang="en-US" sz="4800" b="1" dirty="0" smtClean="0">
                <a:solidFill>
                  <a:srgbClr val="002060"/>
                </a:solidFill>
                <a:latin typeface="+mj-lt"/>
              </a:rPr>
              <a:t> qua </a:t>
            </a:r>
            <a:r>
              <a:rPr lang="en-US" sz="4800" b="1" dirty="0" err="1" smtClean="0">
                <a:solidFill>
                  <a:srgbClr val="002060"/>
                </a:solidFill>
                <a:latin typeface="+mj-lt"/>
              </a:rPr>
              <a:t>rừng</a:t>
            </a:r>
            <a:r>
              <a:rPr lang="en-US" sz="4800" b="1" dirty="0" smtClean="0">
                <a:solidFill>
                  <a:srgbClr val="002060"/>
                </a:solidFill>
                <a:latin typeface="+mj-lt"/>
              </a:rPr>
              <a:t> </a:t>
            </a:r>
            <a:r>
              <a:rPr lang="en-US" sz="4800" b="1" dirty="0" err="1" smtClean="0">
                <a:solidFill>
                  <a:srgbClr val="002060"/>
                </a:solidFill>
                <a:latin typeface="+mj-lt"/>
              </a:rPr>
              <a:t>mịt</a:t>
            </a:r>
            <a:r>
              <a:rPr lang="en-US" sz="4800" b="1" dirty="0" smtClean="0">
                <a:solidFill>
                  <a:srgbClr val="002060"/>
                </a:solidFill>
                <a:latin typeface="+mj-lt"/>
              </a:rPr>
              <a:t> </a:t>
            </a:r>
            <a:r>
              <a:rPr lang="en-US" sz="4800" b="1" dirty="0" err="1" smtClean="0">
                <a:solidFill>
                  <a:srgbClr val="002060"/>
                </a:solidFill>
                <a:latin typeface="+mj-lt"/>
              </a:rPr>
              <a:t>mù</a:t>
            </a:r>
            <a:r>
              <a:rPr lang="en-US" sz="4800" b="1" dirty="0" smtClean="0">
                <a:solidFill>
                  <a:srgbClr val="002060"/>
                </a:solidFill>
                <a:latin typeface="+mj-lt"/>
              </a:rPr>
              <a:t>.</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938497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Dù</a:t>
            </a:r>
            <a:r>
              <a:rPr lang="en-US" sz="5800" b="1" dirty="0" smtClean="0">
                <a:solidFill>
                  <a:srgbClr val="002060"/>
                </a:solidFill>
                <a:latin typeface="+mj-lt"/>
              </a:rPr>
              <a:t> </a:t>
            </a:r>
            <a:r>
              <a:rPr lang="en-US" sz="5800" b="1" dirty="0" err="1" smtClean="0">
                <a:solidFill>
                  <a:srgbClr val="002060"/>
                </a:solidFill>
                <a:latin typeface="+mj-lt"/>
              </a:rPr>
              <a:t>bao</a:t>
            </a:r>
            <a:r>
              <a:rPr lang="en-US" sz="5800" b="1" dirty="0" smtClean="0">
                <a:solidFill>
                  <a:srgbClr val="002060"/>
                </a:solidFill>
                <a:latin typeface="+mj-lt"/>
              </a:rPr>
              <a:t> </a:t>
            </a:r>
            <a:r>
              <a:rPr lang="en-US" sz="5800" b="1" dirty="0" err="1" smtClean="0">
                <a:solidFill>
                  <a:srgbClr val="002060"/>
                </a:solidFill>
                <a:latin typeface="+mj-lt"/>
              </a:rPr>
              <a:t>chông</a:t>
            </a:r>
            <a:r>
              <a:rPr lang="en-US" sz="5800" b="1" dirty="0" smtClean="0">
                <a:solidFill>
                  <a:srgbClr val="002060"/>
                </a:solidFill>
                <a:latin typeface="+mj-lt"/>
              </a:rPr>
              <a:t> </a:t>
            </a:r>
            <a:r>
              <a:rPr lang="en-US" sz="5800" b="1" dirty="0" err="1" smtClean="0">
                <a:solidFill>
                  <a:srgbClr val="002060"/>
                </a:solidFill>
                <a:latin typeface="+mj-lt"/>
              </a:rPr>
              <a:t>gai</a:t>
            </a:r>
            <a:r>
              <a:rPr lang="en-US" sz="5800" b="1" dirty="0" smtClean="0">
                <a:solidFill>
                  <a:srgbClr val="002060"/>
                </a:solidFill>
                <a:latin typeface="+mj-lt"/>
              </a:rPr>
              <a:t> tin </a:t>
            </a:r>
            <a:r>
              <a:rPr lang="en-US" sz="5800" b="1" dirty="0" err="1" smtClean="0">
                <a:solidFill>
                  <a:srgbClr val="002060"/>
                </a:solidFill>
                <a:latin typeface="+mj-lt"/>
              </a:rPr>
              <a:t>rằng</a:t>
            </a:r>
            <a:r>
              <a:rPr lang="en-US" sz="5800" b="1" dirty="0" smtClean="0">
                <a:solidFill>
                  <a:srgbClr val="002060"/>
                </a:solidFill>
                <a:latin typeface="+mj-lt"/>
              </a:rPr>
              <a:t> </a:t>
            </a:r>
            <a:r>
              <a:rPr lang="en-US" sz="5800" b="1" dirty="0" err="1" smtClean="0">
                <a:solidFill>
                  <a:srgbClr val="002060"/>
                </a:solidFill>
                <a:latin typeface="+mj-lt"/>
              </a:rPr>
              <a:t>Chúa</a:t>
            </a:r>
            <a:r>
              <a:rPr lang="en-US" sz="5800" b="1" dirty="0" smtClean="0">
                <a:solidFill>
                  <a:srgbClr val="002060"/>
                </a:solidFill>
                <a:latin typeface="+mj-lt"/>
              </a:rPr>
              <a:t> </a:t>
            </a:r>
            <a:r>
              <a:rPr lang="en-US" sz="5800" b="1" dirty="0" err="1" smtClean="0">
                <a:solidFill>
                  <a:srgbClr val="002060"/>
                </a:solidFill>
                <a:latin typeface="+mj-lt"/>
              </a:rPr>
              <a:t>vẫn</a:t>
            </a:r>
            <a:r>
              <a:rPr lang="en-US" sz="5800" b="1" dirty="0" smtClean="0">
                <a:solidFill>
                  <a:srgbClr val="002060"/>
                </a:solidFill>
                <a:latin typeface="+mj-lt"/>
              </a:rPr>
              <a:t> </a:t>
            </a:r>
            <a:r>
              <a:rPr lang="en-US" sz="5800" b="1" dirty="0" err="1" smtClean="0">
                <a:solidFill>
                  <a:srgbClr val="002060"/>
                </a:solidFill>
                <a:latin typeface="+mj-lt"/>
              </a:rPr>
              <a:t>luôn</a:t>
            </a:r>
            <a:r>
              <a:rPr lang="en-US" sz="5800" b="1" dirty="0" smtClean="0">
                <a:solidFill>
                  <a:srgbClr val="002060"/>
                </a:solidFill>
                <a:latin typeface="+mj-lt"/>
              </a:rPr>
              <a:t> an </a:t>
            </a:r>
            <a:r>
              <a:rPr lang="en-US" sz="5800" b="1" dirty="0" err="1" smtClean="0">
                <a:solidFill>
                  <a:srgbClr val="002060"/>
                </a:solidFill>
                <a:latin typeface="+mj-lt"/>
              </a:rPr>
              <a:t>bài</a:t>
            </a:r>
            <a:r>
              <a:rPr lang="en-US" sz="5800" b="1" dirty="0" smtClean="0">
                <a:solidFill>
                  <a:srgbClr val="002060"/>
                </a:solidFill>
                <a:latin typeface="+mj-lt"/>
              </a:rPr>
              <a:t>. </a:t>
            </a:r>
            <a:r>
              <a:rPr lang="en-US" sz="5800" b="1" dirty="0" err="1" smtClean="0">
                <a:solidFill>
                  <a:srgbClr val="002060"/>
                </a:solidFill>
                <a:latin typeface="+mj-lt"/>
              </a:rPr>
              <a:t>Lòng</a:t>
            </a:r>
            <a:r>
              <a:rPr lang="en-US" sz="5800" b="1" dirty="0" smtClean="0">
                <a:solidFill>
                  <a:srgbClr val="002060"/>
                </a:solidFill>
                <a:latin typeface="+mj-lt"/>
              </a:rPr>
              <a:t> </a:t>
            </a:r>
            <a:r>
              <a:rPr lang="en-US" sz="5800" b="1" dirty="0" err="1" smtClean="0">
                <a:solidFill>
                  <a:srgbClr val="002060"/>
                </a:solidFill>
                <a:latin typeface="+mj-lt"/>
              </a:rPr>
              <a:t>chẳng</a:t>
            </a:r>
            <a:r>
              <a:rPr lang="en-US" sz="5800" b="1" dirty="0" smtClean="0">
                <a:solidFill>
                  <a:srgbClr val="002060"/>
                </a:solidFill>
                <a:latin typeface="+mj-lt"/>
              </a:rPr>
              <a:t> u </a:t>
            </a:r>
            <a:r>
              <a:rPr lang="en-US" sz="5800" b="1" dirty="0" err="1" smtClean="0">
                <a:solidFill>
                  <a:srgbClr val="002060"/>
                </a:solidFill>
                <a:latin typeface="+mj-lt"/>
              </a:rPr>
              <a:t>hoài</a:t>
            </a:r>
            <a:r>
              <a:rPr lang="en-US" sz="5800" b="1" dirty="0" smtClean="0">
                <a:solidFill>
                  <a:srgbClr val="002060"/>
                </a:solidFill>
                <a:latin typeface="+mj-lt"/>
              </a:rPr>
              <a:t> </a:t>
            </a:r>
            <a:r>
              <a:rPr lang="en-US" sz="5800" b="1" dirty="0" err="1" smtClean="0">
                <a:solidFill>
                  <a:srgbClr val="002060"/>
                </a:solidFill>
                <a:latin typeface="+mj-lt"/>
              </a:rPr>
              <a:t>chờ</a:t>
            </a:r>
            <a:r>
              <a:rPr lang="en-US" sz="5800" b="1" dirty="0" smtClean="0">
                <a:solidFill>
                  <a:srgbClr val="002060"/>
                </a:solidFill>
                <a:latin typeface="+mj-lt"/>
              </a:rPr>
              <a:t> </a:t>
            </a:r>
            <a:r>
              <a:rPr lang="en-US" sz="5800" b="1" dirty="0" err="1" smtClean="0">
                <a:solidFill>
                  <a:srgbClr val="002060"/>
                </a:solidFill>
                <a:latin typeface="+mj-lt"/>
              </a:rPr>
              <a:t>bình</a:t>
            </a:r>
            <a:r>
              <a:rPr lang="en-US" sz="5800" b="1" dirty="0" smtClean="0">
                <a:solidFill>
                  <a:srgbClr val="002060"/>
                </a:solidFill>
                <a:latin typeface="+mj-lt"/>
              </a:rPr>
              <a:t> minh </a:t>
            </a:r>
            <a:r>
              <a:rPr lang="en-US" sz="5800" b="1" dirty="0" err="1" smtClean="0">
                <a:solidFill>
                  <a:srgbClr val="002060"/>
                </a:solidFill>
                <a:latin typeface="+mj-lt"/>
              </a:rPr>
              <a:t>lên</a:t>
            </a:r>
            <a:r>
              <a:rPr lang="en-US" sz="5800" b="1" dirty="0" smtClean="0">
                <a:solidFill>
                  <a:srgbClr val="002060"/>
                </a:solidFill>
                <a:latin typeface="+mj-lt"/>
              </a:rPr>
              <a:t> </a:t>
            </a:r>
            <a:r>
              <a:rPr lang="en-US" sz="5800" b="1" dirty="0" err="1" smtClean="0">
                <a:solidFill>
                  <a:srgbClr val="002060"/>
                </a:solidFill>
                <a:latin typeface="+mj-lt"/>
              </a:rPr>
              <a:t>giã</a:t>
            </a:r>
            <a:r>
              <a:rPr lang="en-US" sz="5800" b="1" dirty="0" smtClean="0">
                <a:solidFill>
                  <a:srgbClr val="002060"/>
                </a:solidFill>
                <a:latin typeface="+mj-lt"/>
              </a:rPr>
              <a:t> </a:t>
            </a:r>
            <a:r>
              <a:rPr lang="en-US" sz="5800" b="1" dirty="0" err="1" smtClean="0">
                <a:solidFill>
                  <a:srgbClr val="002060"/>
                </a:solidFill>
                <a:latin typeface="+mj-lt"/>
              </a:rPr>
              <a:t>từ</a:t>
            </a:r>
            <a:r>
              <a:rPr lang="en-US" sz="5800" b="1" dirty="0" smtClean="0">
                <a:solidFill>
                  <a:srgbClr val="002060"/>
                </a:solidFill>
                <a:latin typeface="+mj-lt"/>
              </a:rPr>
              <a:t> </a:t>
            </a:r>
            <a:r>
              <a:rPr lang="en-US" sz="5800" b="1" dirty="0" err="1" smtClean="0">
                <a:solidFill>
                  <a:srgbClr val="002060"/>
                </a:solidFill>
                <a:latin typeface="+mj-lt"/>
              </a:rPr>
              <a:t>đêm</a:t>
            </a:r>
            <a:r>
              <a:rPr lang="en-US" sz="5800" b="1" dirty="0" smtClean="0">
                <a:solidFill>
                  <a:srgbClr val="002060"/>
                </a:solidFill>
                <a:latin typeface="+mj-lt"/>
              </a:rPr>
              <a:t> </a:t>
            </a:r>
            <a:r>
              <a:rPr lang="en-US" sz="5800" b="1" dirty="0" err="1" smtClean="0">
                <a:solidFill>
                  <a:srgbClr val="002060"/>
                </a:solidFill>
                <a:latin typeface="+mj-lt"/>
              </a:rPr>
              <a:t>dài</a:t>
            </a:r>
            <a:r>
              <a:rPr lang="en-US" sz="5800" b="1" dirty="0" smtClean="0">
                <a:solidFill>
                  <a:srgbClr val="002060"/>
                </a:solidFill>
                <a:latin typeface="+mj-lt"/>
              </a:rPr>
              <a:t>.</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534630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Hạnh</a:t>
            </a:r>
            <a:r>
              <a:rPr lang="en-US" sz="5800" b="1" dirty="0" smtClean="0">
                <a:solidFill>
                  <a:srgbClr val="002060"/>
                </a:solidFill>
                <a:latin typeface="+mj-lt"/>
              </a:rPr>
              <a:t> </a:t>
            </a:r>
            <a:r>
              <a:rPr lang="en-US" sz="5800" b="1" dirty="0" err="1" smtClean="0">
                <a:solidFill>
                  <a:srgbClr val="002060"/>
                </a:solidFill>
                <a:latin typeface="+mj-lt"/>
              </a:rPr>
              <a:t>phúc</a:t>
            </a:r>
            <a:r>
              <a:rPr lang="en-US" sz="5800" b="1" dirty="0" smtClean="0">
                <a:solidFill>
                  <a:srgbClr val="002060"/>
                </a:solidFill>
                <a:latin typeface="+mj-lt"/>
              </a:rPr>
              <a:t> </a:t>
            </a:r>
            <a:r>
              <a:rPr lang="en-US" sz="5800" b="1" dirty="0" err="1" smtClean="0">
                <a:solidFill>
                  <a:srgbClr val="002060"/>
                </a:solidFill>
                <a:latin typeface="+mj-lt"/>
              </a:rPr>
              <a:t>cho</a:t>
            </a:r>
            <a:r>
              <a:rPr lang="en-US" sz="5800" b="1" dirty="0" smtClean="0">
                <a:solidFill>
                  <a:srgbClr val="002060"/>
                </a:solidFill>
                <a:latin typeface="+mj-lt"/>
              </a:rPr>
              <a:t> </a:t>
            </a:r>
            <a:r>
              <a:rPr lang="en-US" sz="5800" b="1" dirty="0" err="1" smtClean="0">
                <a:solidFill>
                  <a:srgbClr val="002060"/>
                </a:solidFill>
                <a:latin typeface="+mj-lt"/>
              </a:rPr>
              <a:t>tôi</a:t>
            </a:r>
            <a:r>
              <a:rPr lang="en-US" sz="5800" b="1" dirty="0" smtClean="0">
                <a:solidFill>
                  <a:srgbClr val="002060"/>
                </a:solidFill>
                <a:latin typeface="+mj-lt"/>
              </a:rPr>
              <a:t> </a:t>
            </a:r>
            <a:r>
              <a:rPr lang="en-US" sz="5800" b="1" dirty="0" err="1" smtClean="0">
                <a:solidFill>
                  <a:srgbClr val="002060"/>
                </a:solidFill>
                <a:latin typeface="+mj-lt"/>
              </a:rPr>
              <a:t>giữa</a:t>
            </a:r>
            <a:r>
              <a:rPr lang="en-US" sz="5800" b="1" dirty="0" smtClean="0">
                <a:solidFill>
                  <a:srgbClr val="002060"/>
                </a:solidFill>
                <a:latin typeface="+mj-lt"/>
              </a:rPr>
              <a:t> </a:t>
            </a:r>
            <a:r>
              <a:rPr lang="en-US" sz="5800" b="1" dirty="0" err="1" smtClean="0">
                <a:solidFill>
                  <a:srgbClr val="002060"/>
                </a:solidFill>
                <a:latin typeface="+mj-lt"/>
              </a:rPr>
              <a:t>đời</a:t>
            </a:r>
            <a:r>
              <a:rPr lang="en-US" sz="5800" b="1" dirty="0" smtClean="0">
                <a:solidFill>
                  <a:srgbClr val="002060"/>
                </a:solidFill>
                <a:latin typeface="+mj-lt"/>
              </a:rPr>
              <a:t> </a:t>
            </a:r>
            <a:r>
              <a:rPr lang="en-US" sz="5800" b="1" dirty="0" err="1" smtClean="0">
                <a:solidFill>
                  <a:srgbClr val="002060"/>
                </a:solidFill>
                <a:latin typeface="+mj-lt"/>
              </a:rPr>
              <a:t>không</a:t>
            </a:r>
            <a:r>
              <a:rPr lang="en-US" sz="5800" b="1" dirty="0" smtClean="0">
                <a:solidFill>
                  <a:srgbClr val="002060"/>
                </a:solidFill>
                <a:latin typeface="+mj-lt"/>
              </a:rPr>
              <a:t> </a:t>
            </a:r>
            <a:r>
              <a:rPr lang="en-US" sz="5800" b="1" dirty="0" err="1" smtClean="0">
                <a:solidFill>
                  <a:srgbClr val="002060"/>
                </a:solidFill>
                <a:latin typeface="+mj-lt"/>
              </a:rPr>
              <a:t>đơn</a:t>
            </a:r>
            <a:r>
              <a:rPr lang="en-US" sz="5800" b="1" dirty="0" smtClean="0">
                <a:solidFill>
                  <a:srgbClr val="002060"/>
                </a:solidFill>
                <a:latin typeface="+mj-lt"/>
              </a:rPr>
              <a:t> </a:t>
            </a:r>
            <a:r>
              <a:rPr lang="en-US" sz="5800" b="1" dirty="0" err="1" smtClean="0">
                <a:solidFill>
                  <a:srgbClr val="002060"/>
                </a:solidFill>
                <a:latin typeface="+mj-lt"/>
              </a:rPr>
              <a:t>côi</a:t>
            </a:r>
            <a:r>
              <a:rPr lang="en-US" sz="5800" b="1" dirty="0" smtClean="0">
                <a:solidFill>
                  <a:srgbClr val="002060"/>
                </a:solidFill>
                <a:latin typeface="+mj-lt"/>
              </a:rPr>
              <a:t>. </a:t>
            </a:r>
            <a:r>
              <a:rPr lang="en-US" sz="5800" b="1" dirty="0" err="1" smtClean="0">
                <a:solidFill>
                  <a:srgbClr val="002060"/>
                </a:solidFill>
                <a:latin typeface="+mj-lt"/>
              </a:rPr>
              <a:t>Vạn</a:t>
            </a:r>
            <a:r>
              <a:rPr lang="en-US" sz="5800" b="1" dirty="0" smtClean="0">
                <a:solidFill>
                  <a:srgbClr val="002060"/>
                </a:solidFill>
                <a:latin typeface="+mj-lt"/>
              </a:rPr>
              <a:t> </a:t>
            </a:r>
            <a:r>
              <a:rPr lang="en-US" sz="5800" b="1" dirty="0" err="1" smtClean="0">
                <a:solidFill>
                  <a:srgbClr val="002060"/>
                </a:solidFill>
                <a:latin typeface="+mj-lt"/>
              </a:rPr>
              <a:t>lý</a:t>
            </a:r>
            <a:r>
              <a:rPr lang="en-US" sz="5800" b="1" dirty="0" smtClean="0">
                <a:solidFill>
                  <a:srgbClr val="002060"/>
                </a:solidFill>
                <a:latin typeface="+mj-lt"/>
              </a:rPr>
              <a:t> </a:t>
            </a:r>
            <a:r>
              <a:rPr lang="en-US" sz="5800" b="1" dirty="0" err="1" smtClean="0">
                <a:solidFill>
                  <a:srgbClr val="002060"/>
                </a:solidFill>
                <a:latin typeface="+mj-lt"/>
              </a:rPr>
              <a:t>xa</a:t>
            </a:r>
            <a:r>
              <a:rPr lang="en-US" sz="5800" b="1" dirty="0" smtClean="0">
                <a:solidFill>
                  <a:srgbClr val="002060"/>
                </a:solidFill>
                <a:latin typeface="+mj-lt"/>
              </a:rPr>
              <a:t> </a:t>
            </a:r>
            <a:r>
              <a:rPr lang="en-US" sz="5800" b="1" dirty="0" err="1" smtClean="0">
                <a:solidFill>
                  <a:srgbClr val="002060"/>
                </a:solidFill>
                <a:latin typeface="+mj-lt"/>
              </a:rPr>
              <a:t>xôi</a:t>
            </a:r>
            <a:r>
              <a:rPr lang="en-US" sz="5800" b="1" dirty="0" smtClean="0">
                <a:solidFill>
                  <a:srgbClr val="002060"/>
                </a:solidFill>
                <a:latin typeface="+mj-lt"/>
              </a:rPr>
              <a:t> </a:t>
            </a:r>
            <a:r>
              <a:rPr lang="en-US" sz="5800" b="1" dirty="0" err="1" smtClean="0">
                <a:solidFill>
                  <a:srgbClr val="002060"/>
                </a:solidFill>
                <a:latin typeface="+mj-lt"/>
              </a:rPr>
              <a:t>có</a:t>
            </a:r>
            <a:r>
              <a:rPr lang="en-US" sz="5800" b="1" dirty="0" smtClean="0">
                <a:solidFill>
                  <a:srgbClr val="002060"/>
                </a:solidFill>
                <a:latin typeface="+mj-lt"/>
              </a:rPr>
              <a:t> </a:t>
            </a:r>
            <a:r>
              <a:rPr lang="en-US" sz="5800" b="1" dirty="0" err="1" smtClean="0">
                <a:solidFill>
                  <a:srgbClr val="002060"/>
                </a:solidFill>
                <a:latin typeface="+mj-lt"/>
              </a:rPr>
              <a:t>Người</a:t>
            </a:r>
            <a:r>
              <a:rPr lang="en-US" sz="5800" b="1" dirty="0" smtClean="0">
                <a:solidFill>
                  <a:srgbClr val="002060"/>
                </a:solidFill>
                <a:latin typeface="+mj-lt"/>
              </a:rPr>
              <a:t> </a:t>
            </a:r>
            <a:r>
              <a:rPr lang="en-US" sz="5800" b="1" dirty="0" err="1" smtClean="0">
                <a:solidFill>
                  <a:srgbClr val="002060"/>
                </a:solidFill>
                <a:latin typeface="+mj-lt"/>
              </a:rPr>
              <a:t>dẫn</a:t>
            </a:r>
            <a:r>
              <a:rPr lang="en-US" sz="5800" b="1" dirty="0" smtClean="0">
                <a:solidFill>
                  <a:srgbClr val="002060"/>
                </a:solidFill>
                <a:latin typeface="+mj-lt"/>
              </a:rPr>
              <a:t> </a:t>
            </a:r>
            <a:r>
              <a:rPr lang="en-US" sz="5800" b="1" dirty="0" err="1" smtClean="0">
                <a:solidFill>
                  <a:srgbClr val="002060"/>
                </a:solidFill>
                <a:latin typeface="+mj-lt"/>
              </a:rPr>
              <a:t>đưa</a:t>
            </a:r>
            <a:r>
              <a:rPr lang="en-US" sz="5800" b="1" dirty="0" smtClean="0">
                <a:solidFill>
                  <a:srgbClr val="002060"/>
                </a:solidFill>
                <a:latin typeface="+mj-lt"/>
              </a:rPr>
              <a:t> </a:t>
            </a:r>
            <a:r>
              <a:rPr lang="en-US" sz="5800" b="1" dirty="0" err="1" smtClean="0">
                <a:solidFill>
                  <a:srgbClr val="002060"/>
                </a:solidFill>
                <a:latin typeface="+mj-lt"/>
              </a:rPr>
              <a:t>rồi</a:t>
            </a:r>
            <a:r>
              <a:rPr lang="en-US" sz="5800" b="1" dirty="0" smtClean="0">
                <a:solidFill>
                  <a:srgbClr val="002060"/>
                </a:solidFill>
                <a:latin typeface="+mj-lt"/>
              </a:rPr>
              <a:t>. </a:t>
            </a:r>
            <a:r>
              <a:rPr lang="en-US" sz="5800" b="1" dirty="0" err="1" smtClean="0">
                <a:solidFill>
                  <a:srgbClr val="002060"/>
                </a:solidFill>
                <a:latin typeface="+mj-lt"/>
              </a:rPr>
              <a:t>Đời</a:t>
            </a:r>
            <a:r>
              <a:rPr lang="en-US" sz="5800" b="1" dirty="0" smtClean="0">
                <a:solidFill>
                  <a:srgbClr val="002060"/>
                </a:solidFill>
                <a:latin typeface="+mj-lt"/>
              </a:rPr>
              <a:t> </a:t>
            </a:r>
            <a:r>
              <a:rPr lang="en-US" sz="5800" b="1" dirty="0" err="1" smtClean="0">
                <a:solidFill>
                  <a:srgbClr val="002060"/>
                </a:solidFill>
                <a:latin typeface="+mj-lt"/>
              </a:rPr>
              <a:t>tôi</a:t>
            </a:r>
            <a:r>
              <a:rPr lang="en-US" sz="5800" b="1" dirty="0" smtClean="0">
                <a:solidFill>
                  <a:srgbClr val="002060"/>
                </a:solidFill>
                <a:latin typeface="+mj-lt"/>
              </a:rPr>
              <a:t> </a:t>
            </a:r>
            <a:r>
              <a:rPr lang="en-US" sz="5800" b="1" dirty="0" err="1" smtClean="0">
                <a:solidFill>
                  <a:srgbClr val="002060"/>
                </a:solidFill>
                <a:latin typeface="+mj-lt"/>
              </a:rPr>
              <a:t>mây</a:t>
            </a:r>
            <a:r>
              <a:rPr lang="en-US" sz="5800" b="1" dirty="0" smtClean="0">
                <a:solidFill>
                  <a:srgbClr val="002060"/>
                </a:solidFill>
                <a:latin typeface="+mj-lt"/>
              </a:rPr>
              <a:t> </a:t>
            </a:r>
            <a:r>
              <a:rPr lang="en-US" sz="5800" b="1" dirty="0" err="1" smtClean="0">
                <a:solidFill>
                  <a:srgbClr val="002060"/>
                </a:solidFill>
                <a:latin typeface="+mj-lt"/>
              </a:rPr>
              <a:t>trắng</a:t>
            </a:r>
            <a:r>
              <a:rPr lang="en-US" sz="5800" b="1" dirty="0" smtClean="0">
                <a:solidFill>
                  <a:srgbClr val="002060"/>
                </a:solidFill>
                <a:latin typeface="+mj-lt"/>
              </a:rPr>
              <a:t> </a:t>
            </a:r>
            <a:r>
              <a:rPr lang="en-US" sz="5800" b="1" dirty="0" err="1" smtClean="0">
                <a:solidFill>
                  <a:srgbClr val="002060"/>
                </a:solidFill>
                <a:latin typeface="+mj-lt"/>
              </a:rPr>
              <a:t>nhẹ</a:t>
            </a:r>
            <a:r>
              <a:rPr lang="en-US" sz="5800" b="1" dirty="0" smtClean="0">
                <a:solidFill>
                  <a:srgbClr val="002060"/>
                </a:solidFill>
                <a:latin typeface="+mj-lt"/>
              </a:rPr>
              <a:t> </a:t>
            </a:r>
            <a:r>
              <a:rPr lang="en-US" sz="5800" b="1" dirty="0" err="1" smtClean="0">
                <a:solidFill>
                  <a:srgbClr val="002060"/>
                </a:solidFill>
                <a:latin typeface="+mj-lt"/>
              </a:rPr>
              <a:t>trôi</a:t>
            </a:r>
            <a:r>
              <a:rPr lang="en-US" sz="5800" b="1" dirty="0" smtClean="0">
                <a:solidFill>
                  <a:srgbClr val="002060"/>
                </a:solidFill>
                <a:latin typeface="+mj-lt"/>
              </a:rPr>
              <a:t> </a:t>
            </a:r>
            <a:r>
              <a:rPr lang="en-US" sz="5800" b="1" dirty="0" err="1" smtClean="0">
                <a:solidFill>
                  <a:srgbClr val="002060"/>
                </a:solidFill>
                <a:latin typeface="+mj-lt"/>
              </a:rPr>
              <a:t>về</a:t>
            </a:r>
            <a:r>
              <a:rPr lang="en-US" sz="5800" b="1" dirty="0" smtClean="0">
                <a:solidFill>
                  <a:srgbClr val="002060"/>
                </a:solidFill>
                <a:latin typeface="+mj-lt"/>
              </a:rPr>
              <a:t> </a:t>
            </a:r>
            <a:r>
              <a:rPr lang="en-US" sz="5800" b="1" dirty="0" err="1" smtClean="0">
                <a:solidFill>
                  <a:srgbClr val="002060"/>
                </a:solidFill>
                <a:latin typeface="+mj-lt"/>
              </a:rPr>
              <a:t>Trời</a:t>
            </a:r>
            <a:r>
              <a:rPr lang="en-US" sz="5800" b="1" dirty="0" smtClean="0">
                <a:solidFill>
                  <a:srgbClr val="002060"/>
                </a:solidFill>
                <a:latin typeface="+mj-lt"/>
              </a:rPr>
              <a:t>.</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590210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chăn</a:t>
            </a:r>
            <a:r>
              <a:rPr lang="en-US" sz="4800" b="1" dirty="0" smtClean="0">
                <a:solidFill>
                  <a:srgbClr val="002060"/>
                </a:solidFill>
                <a:latin typeface="+mj-lt"/>
              </a:rPr>
              <a:t> </a:t>
            </a:r>
            <a:r>
              <a:rPr lang="en-US" sz="4800" b="1" dirty="0" err="1" smtClean="0">
                <a:solidFill>
                  <a:srgbClr val="002060"/>
                </a:solidFill>
                <a:latin typeface="+mj-lt"/>
              </a:rPr>
              <a:t>nuôi</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chăn</a:t>
            </a:r>
            <a:r>
              <a:rPr lang="en-US" sz="4800" b="1" dirty="0" smtClean="0">
                <a:solidFill>
                  <a:srgbClr val="002060"/>
                </a:solidFill>
                <a:latin typeface="+mj-lt"/>
              </a:rPr>
              <a:t> </a:t>
            </a:r>
            <a:r>
              <a:rPr lang="en-US" sz="4800" b="1" dirty="0" err="1" smtClean="0">
                <a:solidFill>
                  <a:srgbClr val="002060"/>
                </a:solidFill>
                <a:latin typeface="+mj-lt"/>
              </a:rPr>
              <a:t>nuôi</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đưa</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đi</a:t>
            </a:r>
            <a:r>
              <a:rPr lang="en-US" sz="4800" b="1" dirty="0" smtClean="0">
                <a:solidFill>
                  <a:srgbClr val="002060"/>
                </a:solidFill>
                <a:latin typeface="+mj-lt"/>
              </a:rPr>
              <a:t> qua </a:t>
            </a:r>
            <a:r>
              <a:rPr lang="en-US" sz="4800" b="1" dirty="0" err="1" smtClean="0">
                <a:solidFill>
                  <a:srgbClr val="002060"/>
                </a:solidFill>
                <a:latin typeface="+mj-lt"/>
              </a:rPr>
              <a:t>mọi</a:t>
            </a:r>
            <a:r>
              <a:rPr lang="en-US" sz="4800" b="1" dirty="0" smtClean="0">
                <a:solidFill>
                  <a:srgbClr val="002060"/>
                </a:solidFill>
                <a:latin typeface="+mj-lt"/>
              </a:rPr>
              <a:t> </a:t>
            </a:r>
            <a:r>
              <a:rPr lang="en-US" sz="4800" b="1" dirty="0" err="1" smtClean="0">
                <a:solidFill>
                  <a:srgbClr val="002060"/>
                </a:solidFill>
                <a:latin typeface="+mj-lt"/>
              </a:rPr>
              <a:t>nẻo</a:t>
            </a:r>
            <a:r>
              <a:rPr lang="en-US" sz="4800" b="1" dirty="0" smtClean="0">
                <a:solidFill>
                  <a:srgbClr val="002060"/>
                </a:solidFill>
                <a:latin typeface="+mj-lt"/>
              </a:rPr>
              <a:t> </a:t>
            </a:r>
            <a:r>
              <a:rPr lang="en-US" sz="4800" b="1" dirty="0" err="1" smtClean="0">
                <a:solidFill>
                  <a:srgbClr val="002060"/>
                </a:solidFill>
                <a:latin typeface="+mj-lt"/>
              </a:rPr>
              <a:t>đường</a:t>
            </a:r>
            <a:r>
              <a:rPr lang="en-US" sz="4800" b="1" dirty="0" smtClean="0">
                <a:solidFill>
                  <a:srgbClr val="002060"/>
                </a:solidFill>
                <a:latin typeface="+mj-lt"/>
              </a:rPr>
              <a:t>. </a:t>
            </a:r>
            <a:r>
              <a:rPr lang="en-US" sz="4800" b="1" dirty="0" err="1" smtClean="0">
                <a:solidFill>
                  <a:srgbClr val="002060"/>
                </a:solidFill>
                <a:latin typeface="+mj-lt"/>
              </a:rPr>
              <a:t>Người</a:t>
            </a:r>
            <a:r>
              <a:rPr lang="en-US" sz="4800" b="1" dirty="0" smtClean="0">
                <a:solidFill>
                  <a:srgbClr val="002060"/>
                </a:solidFill>
                <a:latin typeface="+mj-lt"/>
              </a:rPr>
              <a:t> </a:t>
            </a:r>
            <a:r>
              <a:rPr lang="en-US" sz="4800" b="1" dirty="0" err="1" smtClean="0">
                <a:solidFill>
                  <a:srgbClr val="002060"/>
                </a:solidFill>
                <a:latin typeface="+mj-lt"/>
              </a:rPr>
              <a:t>đưa</a:t>
            </a:r>
            <a:r>
              <a:rPr lang="en-US" sz="4800" b="1" dirty="0" smtClean="0">
                <a:solidFill>
                  <a:srgbClr val="002060"/>
                </a:solidFill>
                <a:latin typeface="+mj-lt"/>
              </a:rPr>
              <a:t> </a:t>
            </a:r>
            <a:r>
              <a:rPr lang="en-US" sz="4800" b="1" dirty="0" err="1" smtClean="0">
                <a:solidFill>
                  <a:srgbClr val="002060"/>
                </a:solidFill>
                <a:latin typeface="+mj-lt"/>
              </a:rPr>
              <a:t>tôi</a:t>
            </a:r>
            <a:r>
              <a:rPr lang="en-US" sz="4800" b="1" dirty="0" smtClean="0">
                <a:solidFill>
                  <a:srgbClr val="002060"/>
                </a:solidFill>
                <a:latin typeface="+mj-lt"/>
              </a:rPr>
              <a:t> </a:t>
            </a:r>
            <a:r>
              <a:rPr lang="en-US" sz="4800" b="1" dirty="0" err="1" smtClean="0">
                <a:solidFill>
                  <a:srgbClr val="002060"/>
                </a:solidFill>
                <a:latin typeface="+mj-lt"/>
              </a:rPr>
              <a:t>đi</a:t>
            </a:r>
            <a:r>
              <a:rPr lang="en-US" sz="4800" b="1" dirty="0" smtClean="0">
                <a:solidFill>
                  <a:srgbClr val="002060"/>
                </a:solidFill>
                <a:latin typeface="+mj-lt"/>
              </a:rPr>
              <a:t> </a:t>
            </a:r>
            <a:r>
              <a:rPr lang="en-US" sz="4800" b="1" dirty="0" err="1" smtClean="0">
                <a:solidFill>
                  <a:srgbClr val="002060"/>
                </a:solidFill>
                <a:latin typeface="+mj-lt"/>
              </a:rPr>
              <a:t>lên</a:t>
            </a:r>
            <a:r>
              <a:rPr lang="en-US" sz="4800" b="1" dirty="0" smtClean="0">
                <a:solidFill>
                  <a:srgbClr val="002060"/>
                </a:solidFill>
                <a:latin typeface="+mj-lt"/>
              </a:rPr>
              <a:t> </a:t>
            </a:r>
            <a:r>
              <a:rPr lang="en-US" sz="4800" b="1" dirty="0" err="1" smtClean="0">
                <a:solidFill>
                  <a:srgbClr val="002060"/>
                </a:solidFill>
                <a:latin typeface="+mj-lt"/>
              </a:rPr>
              <a:t>núi</a:t>
            </a:r>
            <a:r>
              <a:rPr lang="en-US" sz="4800" b="1" dirty="0" smtClean="0">
                <a:solidFill>
                  <a:srgbClr val="002060"/>
                </a:solidFill>
                <a:latin typeface="+mj-lt"/>
              </a:rPr>
              <a:t> </a:t>
            </a:r>
            <a:r>
              <a:rPr lang="en-US" sz="4800" b="1" dirty="0" err="1" smtClean="0">
                <a:solidFill>
                  <a:srgbClr val="002060"/>
                </a:solidFill>
                <a:latin typeface="+mj-lt"/>
              </a:rPr>
              <a:t>cao</a:t>
            </a:r>
            <a:r>
              <a:rPr lang="en-US" sz="4800" b="1" dirty="0" smtClean="0">
                <a:solidFill>
                  <a:srgbClr val="002060"/>
                </a:solidFill>
                <a:latin typeface="+mj-lt"/>
              </a:rPr>
              <a:t> say </a:t>
            </a:r>
            <a:r>
              <a:rPr lang="en-US" sz="4800" b="1" dirty="0" err="1" smtClean="0">
                <a:solidFill>
                  <a:srgbClr val="002060"/>
                </a:solidFill>
                <a:latin typeface="+mj-lt"/>
              </a:rPr>
              <a:t>sưa</a:t>
            </a:r>
            <a:r>
              <a:rPr lang="en-US" sz="4800" b="1" dirty="0" smtClean="0">
                <a:solidFill>
                  <a:srgbClr val="002060"/>
                </a:solidFill>
                <a:latin typeface="+mj-lt"/>
              </a:rPr>
              <a:t> </a:t>
            </a:r>
            <a:r>
              <a:rPr lang="en-US" sz="4800" b="1" dirty="0" err="1" smtClean="0">
                <a:solidFill>
                  <a:srgbClr val="002060"/>
                </a:solidFill>
                <a:latin typeface="+mj-lt"/>
              </a:rPr>
              <a:t>gió</a:t>
            </a:r>
            <a:r>
              <a:rPr lang="en-US" sz="4800" b="1" dirty="0" smtClean="0">
                <a:solidFill>
                  <a:srgbClr val="002060"/>
                </a:solidFill>
                <a:latin typeface="+mj-lt"/>
              </a:rPr>
              <a:t> </a:t>
            </a:r>
            <a:r>
              <a:rPr lang="en-US" sz="4800" b="1" dirty="0" err="1" smtClean="0">
                <a:solidFill>
                  <a:srgbClr val="002060"/>
                </a:solidFill>
                <a:latin typeface="+mj-lt"/>
              </a:rPr>
              <a:t>biển</a:t>
            </a:r>
            <a:r>
              <a:rPr lang="en-US" sz="4800" b="1" dirty="0" smtClean="0">
                <a:solidFill>
                  <a:srgbClr val="002060"/>
                </a:solidFill>
                <a:latin typeface="+mj-lt"/>
              </a:rPr>
              <a:t>, </a:t>
            </a:r>
            <a:r>
              <a:rPr lang="en-US" sz="4800" b="1" dirty="0" err="1" smtClean="0">
                <a:solidFill>
                  <a:srgbClr val="002060"/>
                </a:solidFill>
                <a:latin typeface="+mj-lt"/>
              </a:rPr>
              <a:t>vui</a:t>
            </a:r>
            <a:r>
              <a:rPr lang="en-US" sz="4800" b="1" dirty="0" smtClean="0">
                <a:solidFill>
                  <a:srgbClr val="002060"/>
                </a:solidFill>
                <a:latin typeface="+mj-lt"/>
              </a:rPr>
              <a:t> </a:t>
            </a:r>
            <a:r>
              <a:rPr lang="en-US" sz="4800" b="1" dirty="0" err="1" smtClean="0">
                <a:solidFill>
                  <a:srgbClr val="002060"/>
                </a:solidFill>
                <a:latin typeface="+mj-lt"/>
              </a:rPr>
              <a:t>uống</a:t>
            </a:r>
            <a:r>
              <a:rPr lang="en-US" sz="4800" b="1" dirty="0" smtClean="0">
                <a:solidFill>
                  <a:srgbClr val="002060"/>
                </a:solidFill>
                <a:latin typeface="+mj-lt"/>
              </a:rPr>
              <a:t> </a:t>
            </a:r>
            <a:r>
              <a:rPr lang="en-US" sz="4800" b="1" dirty="0" err="1" smtClean="0">
                <a:solidFill>
                  <a:srgbClr val="002060"/>
                </a:solidFill>
                <a:latin typeface="+mj-lt"/>
              </a:rPr>
              <a:t>suối</a:t>
            </a:r>
            <a:r>
              <a:rPr lang="en-US" sz="4800" b="1" dirty="0" smtClean="0">
                <a:solidFill>
                  <a:srgbClr val="002060"/>
                </a:solidFill>
                <a:latin typeface="+mj-lt"/>
              </a:rPr>
              <a:t> </a:t>
            </a:r>
            <a:r>
              <a:rPr lang="en-US" sz="4800" b="1" dirty="0" err="1" smtClean="0">
                <a:solidFill>
                  <a:srgbClr val="002060"/>
                </a:solidFill>
                <a:latin typeface="+mj-lt"/>
              </a:rPr>
              <a:t>miền</a:t>
            </a:r>
            <a:r>
              <a:rPr lang="en-US" sz="4800" b="1" dirty="0" smtClean="0">
                <a:solidFill>
                  <a:srgbClr val="002060"/>
                </a:solidFill>
                <a:latin typeface="+mj-lt"/>
              </a:rPr>
              <a:t> Nam, </a:t>
            </a:r>
            <a:r>
              <a:rPr lang="en-US" sz="4800" b="1" dirty="0" err="1" smtClean="0">
                <a:solidFill>
                  <a:srgbClr val="002060"/>
                </a:solidFill>
                <a:latin typeface="+mj-lt"/>
              </a:rPr>
              <a:t>vững</a:t>
            </a:r>
            <a:r>
              <a:rPr lang="en-US" sz="4800" b="1" dirty="0" smtClean="0">
                <a:solidFill>
                  <a:srgbClr val="002060"/>
                </a:solidFill>
                <a:latin typeface="+mj-lt"/>
              </a:rPr>
              <a:t> </a:t>
            </a:r>
            <a:r>
              <a:rPr lang="en-US" sz="4800" b="1" dirty="0" err="1" smtClean="0">
                <a:solidFill>
                  <a:srgbClr val="002060"/>
                </a:solidFill>
                <a:latin typeface="+mj-lt"/>
              </a:rPr>
              <a:t>tâm</a:t>
            </a:r>
            <a:r>
              <a:rPr lang="en-US" sz="4800" b="1" dirty="0" smtClean="0">
                <a:solidFill>
                  <a:srgbClr val="002060"/>
                </a:solidFill>
                <a:latin typeface="+mj-lt"/>
              </a:rPr>
              <a:t> qua </a:t>
            </a:r>
            <a:r>
              <a:rPr lang="en-US" sz="4800" b="1" dirty="0" err="1" smtClean="0">
                <a:solidFill>
                  <a:srgbClr val="002060"/>
                </a:solidFill>
                <a:latin typeface="+mj-lt"/>
              </a:rPr>
              <a:t>rừng</a:t>
            </a:r>
            <a:r>
              <a:rPr lang="en-US" sz="4800" b="1" dirty="0" smtClean="0">
                <a:solidFill>
                  <a:srgbClr val="002060"/>
                </a:solidFill>
                <a:latin typeface="+mj-lt"/>
              </a:rPr>
              <a:t> </a:t>
            </a:r>
            <a:r>
              <a:rPr lang="en-US" sz="4800" b="1" dirty="0" err="1" smtClean="0">
                <a:solidFill>
                  <a:srgbClr val="002060"/>
                </a:solidFill>
                <a:latin typeface="+mj-lt"/>
              </a:rPr>
              <a:t>mịt</a:t>
            </a:r>
            <a:r>
              <a:rPr lang="en-US" sz="4800" b="1" dirty="0" smtClean="0">
                <a:solidFill>
                  <a:srgbClr val="002060"/>
                </a:solidFill>
                <a:latin typeface="+mj-lt"/>
              </a:rPr>
              <a:t> </a:t>
            </a:r>
            <a:r>
              <a:rPr lang="en-US" sz="4800" b="1" dirty="0" err="1" smtClean="0">
                <a:solidFill>
                  <a:srgbClr val="002060"/>
                </a:solidFill>
                <a:latin typeface="+mj-lt"/>
              </a:rPr>
              <a:t>mù</a:t>
            </a:r>
            <a:r>
              <a:rPr lang="en-US" sz="4800" b="1" dirty="0" smtClean="0">
                <a:solidFill>
                  <a:srgbClr val="002060"/>
                </a:solidFill>
                <a:latin typeface="+mj-lt"/>
              </a:rPr>
              <a:t>.</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77781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521266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err="1" smtClean="0">
                <a:solidFill>
                  <a:srgbClr val="FF0000"/>
                </a:solidFill>
                <a:latin typeface="+mj-lt"/>
                <a:cs typeface="Times New Roman" panose="02020603050405020304" pitchFamily="18" charset="0"/>
              </a:rPr>
              <a:t>Bài</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Ca</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Hiệp</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Nhất</a:t>
            </a:r>
            <a:endParaRPr lang="en-US" sz="5400" b="1" dirty="0">
              <a:solidFill>
                <a:srgbClr val="FF0000"/>
              </a:solidFill>
              <a:latin typeface="+mj-lt"/>
              <a:cs typeface="Times New Roman" panose="02020603050405020304" pitchFamily="18" charset="0"/>
            </a:endParaRPr>
          </a:p>
          <a:p>
            <a:pPr marL="0" indent="0" algn="ctr">
              <a:lnSpc>
                <a:spcPct val="120000"/>
              </a:lnSpc>
              <a:buNone/>
            </a:pPr>
            <a:r>
              <a:rPr lang="en-US" sz="3600" b="1" dirty="0" err="1" smtClean="0">
                <a:solidFill>
                  <a:srgbClr val="FF0000"/>
                </a:solidFill>
                <a:latin typeface="+mj-lt"/>
                <a:cs typeface="Times New Roman" panose="02020603050405020304" pitchFamily="18" charset="0"/>
              </a:rPr>
              <a:t>Thành</a:t>
            </a:r>
            <a:r>
              <a:rPr lang="en-US" sz="3600" b="1" dirty="0" smtClean="0">
                <a:solidFill>
                  <a:srgbClr val="FF0000"/>
                </a:solidFill>
                <a:latin typeface="+mj-lt"/>
                <a:cs typeface="Times New Roman" panose="02020603050405020304" pitchFamily="18" charset="0"/>
              </a:rPr>
              <a:t> </a:t>
            </a:r>
            <a:r>
              <a:rPr lang="en-US" sz="3600" b="1" dirty="0" err="1" smtClean="0">
                <a:solidFill>
                  <a:srgbClr val="FF0000"/>
                </a:solidFill>
                <a:latin typeface="+mj-lt"/>
                <a:cs typeface="Times New Roman" panose="02020603050405020304" pitchFamily="18" charset="0"/>
              </a:rPr>
              <a:t>Tâm</a:t>
            </a:r>
            <a:endParaRPr lang="en-US" sz="36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Xin</a:t>
            </a:r>
            <a:r>
              <a:rPr lang="en-US" sz="5800" b="1" dirty="0" smtClean="0">
                <a:solidFill>
                  <a:srgbClr val="002060"/>
                </a:solidFill>
                <a:latin typeface="+mj-lt"/>
              </a:rPr>
              <a:t> </a:t>
            </a:r>
            <a:r>
              <a:rPr lang="en-US" sz="5800" b="1" dirty="0" err="1" smtClean="0">
                <a:solidFill>
                  <a:srgbClr val="002060"/>
                </a:solidFill>
                <a:latin typeface="+mj-lt"/>
              </a:rPr>
              <a:t>hiệp</a:t>
            </a:r>
            <a:r>
              <a:rPr lang="en-US" sz="5800" b="1" dirty="0" smtClean="0">
                <a:solidFill>
                  <a:srgbClr val="002060"/>
                </a:solidFill>
                <a:latin typeface="+mj-lt"/>
              </a:rPr>
              <a:t> </a:t>
            </a:r>
            <a:r>
              <a:rPr lang="en-US" sz="5800" b="1" dirty="0" err="1" smtClean="0">
                <a:solidFill>
                  <a:srgbClr val="002060"/>
                </a:solidFill>
                <a:latin typeface="+mj-lt"/>
              </a:rPr>
              <a:t>nhất</a:t>
            </a:r>
            <a:r>
              <a:rPr lang="en-US" sz="5800" b="1" dirty="0" smtClean="0">
                <a:solidFill>
                  <a:srgbClr val="002060"/>
                </a:solidFill>
                <a:latin typeface="+mj-lt"/>
              </a:rPr>
              <a:t> </a:t>
            </a:r>
            <a:r>
              <a:rPr lang="en-US" sz="5800" b="1" dirty="0" err="1" smtClean="0">
                <a:solidFill>
                  <a:srgbClr val="002060"/>
                </a:solidFill>
                <a:latin typeface="+mj-lt"/>
              </a:rPr>
              <a:t>chúng</a:t>
            </a:r>
            <a:r>
              <a:rPr lang="en-US" sz="5800" b="1" dirty="0" smtClean="0">
                <a:solidFill>
                  <a:srgbClr val="002060"/>
                </a:solidFill>
                <a:latin typeface="+mj-lt"/>
              </a:rPr>
              <a:t> con </a:t>
            </a:r>
            <a:r>
              <a:rPr lang="en-US" sz="5800" b="1" dirty="0" err="1" smtClean="0">
                <a:solidFill>
                  <a:srgbClr val="002060"/>
                </a:solidFill>
                <a:latin typeface="+mj-lt"/>
              </a:rPr>
              <a:t>nên</a:t>
            </a:r>
            <a:r>
              <a:rPr lang="en-US" sz="5800" b="1" dirty="0" smtClean="0">
                <a:solidFill>
                  <a:srgbClr val="002060"/>
                </a:solidFill>
                <a:latin typeface="+mj-lt"/>
              </a:rPr>
              <a:t> </a:t>
            </a:r>
            <a:r>
              <a:rPr lang="en-US" sz="5800" b="1" dirty="0" err="1" smtClean="0">
                <a:solidFill>
                  <a:srgbClr val="002060"/>
                </a:solidFill>
                <a:latin typeface="+mj-lt"/>
              </a:rPr>
              <a:t>một</a:t>
            </a:r>
            <a:r>
              <a:rPr lang="en-US" sz="5800" b="1" dirty="0" smtClean="0">
                <a:solidFill>
                  <a:srgbClr val="002060"/>
                </a:solidFill>
                <a:latin typeface="+mj-lt"/>
              </a:rPr>
              <a:t> </a:t>
            </a:r>
            <a:r>
              <a:rPr lang="en-US" sz="5800" b="1" dirty="0" err="1" smtClean="0">
                <a:solidFill>
                  <a:srgbClr val="002060"/>
                </a:solidFill>
                <a:latin typeface="+mj-lt"/>
              </a:rPr>
              <a:t>trong</a:t>
            </a:r>
            <a:r>
              <a:rPr lang="en-US" sz="5800" b="1" dirty="0" smtClean="0">
                <a:solidFill>
                  <a:srgbClr val="002060"/>
                </a:solidFill>
                <a:latin typeface="+mj-lt"/>
              </a:rPr>
              <a:t> </a:t>
            </a:r>
            <a:r>
              <a:rPr lang="en-US" sz="5800" b="1" dirty="0" err="1" smtClean="0">
                <a:solidFill>
                  <a:srgbClr val="002060"/>
                </a:solidFill>
                <a:latin typeface="+mj-lt"/>
              </a:rPr>
              <a:t>tình</a:t>
            </a:r>
            <a:r>
              <a:rPr lang="en-US" sz="5800" b="1" dirty="0" smtClean="0">
                <a:solidFill>
                  <a:srgbClr val="002060"/>
                </a:solidFill>
                <a:latin typeface="+mj-lt"/>
              </a:rPr>
              <a:t> </a:t>
            </a:r>
            <a:r>
              <a:rPr lang="en-US" sz="5800" b="1" dirty="0" err="1" smtClean="0">
                <a:solidFill>
                  <a:srgbClr val="002060"/>
                </a:solidFill>
                <a:latin typeface="+mj-lt"/>
              </a:rPr>
              <a:t>yêu</a:t>
            </a:r>
            <a:r>
              <a:rPr lang="en-US" sz="5800" b="1" dirty="0" smtClean="0">
                <a:solidFill>
                  <a:srgbClr val="002060"/>
                </a:solidFill>
                <a:latin typeface="+mj-lt"/>
              </a:rPr>
              <a:t> </a:t>
            </a:r>
            <a:r>
              <a:rPr lang="en-US" sz="5800" b="1" dirty="0" err="1" smtClean="0">
                <a:solidFill>
                  <a:srgbClr val="002060"/>
                </a:solidFill>
                <a:latin typeface="+mj-lt"/>
              </a:rPr>
              <a:t>Chúa</a:t>
            </a:r>
            <a:r>
              <a:rPr lang="en-US" sz="5800" b="1" dirty="0" smtClean="0">
                <a:solidFill>
                  <a:srgbClr val="002060"/>
                </a:solidFill>
                <a:latin typeface="+mj-lt"/>
              </a:rPr>
              <a:t>. </a:t>
            </a:r>
            <a:r>
              <a:rPr lang="en-US" sz="5800" b="1" dirty="0" err="1" smtClean="0">
                <a:solidFill>
                  <a:srgbClr val="002060"/>
                </a:solidFill>
                <a:latin typeface="+mj-lt"/>
              </a:rPr>
              <a:t>Xin</a:t>
            </a:r>
            <a:r>
              <a:rPr lang="en-US" sz="5800" b="1" dirty="0" smtClean="0">
                <a:solidFill>
                  <a:srgbClr val="002060"/>
                </a:solidFill>
                <a:latin typeface="+mj-lt"/>
              </a:rPr>
              <a:t> </a:t>
            </a:r>
            <a:r>
              <a:rPr lang="en-US" sz="5800" b="1" dirty="0" err="1" smtClean="0">
                <a:solidFill>
                  <a:srgbClr val="002060"/>
                </a:solidFill>
                <a:latin typeface="+mj-lt"/>
              </a:rPr>
              <a:t>hiệp</a:t>
            </a:r>
            <a:r>
              <a:rPr lang="en-US" sz="5800" b="1" dirty="0" smtClean="0">
                <a:solidFill>
                  <a:srgbClr val="002060"/>
                </a:solidFill>
                <a:latin typeface="+mj-lt"/>
              </a:rPr>
              <a:t> </a:t>
            </a:r>
            <a:r>
              <a:rPr lang="en-US" sz="5800" b="1" dirty="0" err="1" smtClean="0">
                <a:solidFill>
                  <a:srgbClr val="002060"/>
                </a:solidFill>
                <a:latin typeface="+mj-lt"/>
              </a:rPr>
              <a:t>nhất</a:t>
            </a:r>
            <a:r>
              <a:rPr lang="en-US" sz="5800" b="1" dirty="0" smtClean="0">
                <a:solidFill>
                  <a:srgbClr val="002060"/>
                </a:solidFill>
                <a:latin typeface="+mj-lt"/>
              </a:rPr>
              <a:t> </a:t>
            </a:r>
            <a:r>
              <a:rPr lang="en-US" sz="5800" b="1" dirty="0" err="1" smtClean="0">
                <a:solidFill>
                  <a:srgbClr val="002060"/>
                </a:solidFill>
                <a:latin typeface="+mj-lt"/>
              </a:rPr>
              <a:t>chúng</a:t>
            </a:r>
            <a:r>
              <a:rPr lang="en-US" sz="5800" b="1" dirty="0" smtClean="0">
                <a:solidFill>
                  <a:srgbClr val="002060"/>
                </a:solidFill>
                <a:latin typeface="+mj-lt"/>
              </a:rPr>
              <a:t> con </a:t>
            </a:r>
            <a:r>
              <a:rPr lang="en-US" sz="5800" b="1" dirty="0" err="1" smtClean="0">
                <a:solidFill>
                  <a:srgbClr val="002060"/>
                </a:solidFill>
                <a:latin typeface="+mj-lt"/>
              </a:rPr>
              <a:t>như</a:t>
            </a:r>
            <a:r>
              <a:rPr lang="en-US" sz="5800" b="1" dirty="0" smtClean="0">
                <a:solidFill>
                  <a:srgbClr val="002060"/>
                </a:solidFill>
                <a:latin typeface="+mj-lt"/>
              </a:rPr>
              <a:t> </a:t>
            </a:r>
            <a:r>
              <a:rPr lang="en-US" sz="5800" b="1" dirty="0" err="1" smtClean="0">
                <a:solidFill>
                  <a:srgbClr val="002060"/>
                </a:solidFill>
                <a:latin typeface="+mj-lt"/>
              </a:rPr>
              <a:t>Ngài</a:t>
            </a:r>
            <a:r>
              <a:rPr lang="en-US" sz="5800" b="1" dirty="0" smtClean="0">
                <a:solidFill>
                  <a:srgbClr val="002060"/>
                </a:solidFill>
                <a:latin typeface="+mj-lt"/>
              </a:rPr>
              <a:t> </a:t>
            </a:r>
            <a:r>
              <a:rPr lang="en-US" sz="5800" b="1" dirty="0" err="1" smtClean="0">
                <a:solidFill>
                  <a:srgbClr val="002060"/>
                </a:solidFill>
                <a:latin typeface="+mj-lt"/>
              </a:rPr>
              <a:t>liên</a:t>
            </a:r>
            <a:r>
              <a:rPr lang="en-US" sz="5800" b="1" dirty="0" smtClean="0">
                <a:solidFill>
                  <a:srgbClr val="002060"/>
                </a:solidFill>
                <a:latin typeface="+mj-lt"/>
              </a:rPr>
              <a:t> </a:t>
            </a:r>
            <a:r>
              <a:rPr lang="en-US" sz="5800" b="1" dirty="0" err="1" smtClean="0">
                <a:solidFill>
                  <a:srgbClr val="002060"/>
                </a:solidFill>
                <a:latin typeface="+mj-lt"/>
              </a:rPr>
              <a:t>kết</a:t>
            </a:r>
            <a:r>
              <a:rPr lang="en-US" sz="5800" b="1" dirty="0" smtClean="0">
                <a:solidFill>
                  <a:srgbClr val="002060"/>
                </a:solidFill>
                <a:latin typeface="+mj-lt"/>
              </a:rPr>
              <a:t> </a:t>
            </a:r>
            <a:r>
              <a:rPr lang="en-US" sz="5800" b="1" dirty="0" err="1" smtClean="0">
                <a:solidFill>
                  <a:srgbClr val="002060"/>
                </a:solidFill>
                <a:latin typeface="+mj-lt"/>
              </a:rPr>
              <a:t>với</a:t>
            </a:r>
            <a:r>
              <a:rPr lang="en-US" sz="5800" b="1" dirty="0" smtClean="0">
                <a:solidFill>
                  <a:srgbClr val="002060"/>
                </a:solidFill>
                <a:latin typeface="+mj-lt"/>
              </a:rPr>
              <a:t> Cha!</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92554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Xin</a:t>
            </a:r>
            <a:r>
              <a:rPr lang="en-US" sz="5800" b="1" dirty="0" smtClean="0">
                <a:solidFill>
                  <a:srgbClr val="002060"/>
                </a:solidFill>
                <a:latin typeface="+mj-lt"/>
              </a:rPr>
              <a:t> </a:t>
            </a:r>
            <a:r>
              <a:rPr lang="en-US" sz="5800" b="1" dirty="0" err="1" smtClean="0">
                <a:solidFill>
                  <a:srgbClr val="002060"/>
                </a:solidFill>
                <a:latin typeface="+mj-lt"/>
              </a:rPr>
              <a:t>giải</a:t>
            </a:r>
            <a:r>
              <a:rPr lang="en-US" sz="5800" b="1" dirty="0" smtClean="0">
                <a:solidFill>
                  <a:srgbClr val="002060"/>
                </a:solidFill>
                <a:latin typeface="+mj-lt"/>
              </a:rPr>
              <a:t> </a:t>
            </a:r>
            <a:r>
              <a:rPr lang="en-US" sz="5800" b="1" dirty="0" err="1" smtClean="0">
                <a:solidFill>
                  <a:srgbClr val="002060"/>
                </a:solidFill>
                <a:latin typeface="+mj-lt"/>
              </a:rPr>
              <a:t>thoát</a:t>
            </a:r>
            <a:r>
              <a:rPr lang="en-US" sz="5800" b="1" dirty="0" smtClean="0">
                <a:solidFill>
                  <a:srgbClr val="002060"/>
                </a:solidFill>
                <a:latin typeface="+mj-lt"/>
              </a:rPr>
              <a:t> </a:t>
            </a:r>
            <a:r>
              <a:rPr lang="en-US" sz="5800" b="1" dirty="0" err="1" smtClean="0">
                <a:solidFill>
                  <a:srgbClr val="002060"/>
                </a:solidFill>
                <a:latin typeface="+mj-lt"/>
              </a:rPr>
              <a:t>chúng</a:t>
            </a:r>
            <a:r>
              <a:rPr lang="en-US" sz="5800" b="1" dirty="0" smtClean="0">
                <a:solidFill>
                  <a:srgbClr val="002060"/>
                </a:solidFill>
                <a:latin typeface="+mj-lt"/>
              </a:rPr>
              <a:t> con </a:t>
            </a:r>
            <a:r>
              <a:rPr lang="en-US" sz="5800" b="1" dirty="0" err="1" smtClean="0">
                <a:solidFill>
                  <a:srgbClr val="002060"/>
                </a:solidFill>
                <a:latin typeface="+mj-lt"/>
              </a:rPr>
              <a:t>xa</a:t>
            </a:r>
            <a:r>
              <a:rPr lang="en-US" sz="5800" b="1" dirty="0" smtClean="0">
                <a:solidFill>
                  <a:srgbClr val="002060"/>
                </a:solidFill>
                <a:latin typeface="+mj-lt"/>
              </a:rPr>
              <a:t> </a:t>
            </a:r>
            <a:r>
              <a:rPr lang="en-US" sz="5800" b="1" dirty="0" err="1" smtClean="0">
                <a:solidFill>
                  <a:srgbClr val="002060"/>
                </a:solidFill>
                <a:latin typeface="+mj-lt"/>
              </a:rPr>
              <a:t>điều</a:t>
            </a:r>
            <a:r>
              <a:rPr lang="en-US" sz="5800" b="1" dirty="0" smtClean="0">
                <a:solidFill>
                  <a:srgbClr val="002060"/>
                </a:solidFill>
                <a:latin typeface="+mj-lt"/>
              </a:rPr>
              <a:t> </a:t>
            </a:r>
            <a:r>
              <a:rPr lang="en-US" sz="5800" b="1" dirty="0" err="1" smtClean="0">
                <a:solidFill>
                  <a:srgbClr val="002060"/>
                </a:solidFill>
                <a:latin typeface="+mj-lt"/>
              </a:rPr>
              <a:t>bất</a:t>
            </a:r>
            <a:r>
              <a:rPr lang="en-US" sz="5800" b="1" dirty="0" smtClean="0">
                <a:solidFill>
                  <a:srgbClr val="002060"/>
                </a:solidFill>
                <a:latin typeface="+mj-lt"/>
              </a:rPr>
              <a:t> </a:t>
            </a:r>
            <a:r>
              <a:rPr lang="en-US" sz="5800" b="1" dirty="0" err="1" smtClean="0">
                <a:solidFill>
                  <a:srgbClr val="002060"/>
                </a:solidFill>
                <a:latin typeface="+mj-lt"/>
              </a:rPr>
              <a:t>hòa</a:t>
            </a:r>
            <a:r>
              <a:rPr lang="en-US" sz="5800" b="1" dirty="0" smtClean="0">
                <a:solidFill>
                  <a:srgbClr val="002060"/>
                </a:solidFill>
                <a:latin typeface="+mj-lt"/>
              </a:rPr>
              <a:t> chia </a:t>
            </a:r>
            <a:r>
              <a:rPr lang="en-US" sz="5800" b="1" dirty="0" err="1" smtClean="0">
                <a:solidFill>
                  <a:srgbClr val="002060"/>
                </a:solidFill>
                <a:latin typeface="+mj-lt"/>
              </a:rPr>
              <a:t>rẽ</a:t>
            </a:r>
            <a:r>
              <a:rPr lang="en-US" sz="5800" b="1" dirty="0" smtClean="0">
                <a:solidFill>
                  <a:srgbClr val="002060"/>
                </a:solidFill>
                <a:latin typeface="+mj-lt"/>
              </a:rPr>
              <a:t>! </a:t>
            </a:r>
            <a:r>
              <a:rPr lang="en-US" sz="5800" b="1" dirty="0" err="1" smtClean="0">
                <a:solidFill>
                  <a:srgbClr val="002060"/>
                </a:solidFill>
                <a:latin typeface="+mj-lt"/>
              </a:rPr>
              <a:t>Xin</a:t>
            </a:r>
            <a:r>
              <a:rPr lang="en-US" sz="5800" b="1" dirty="0" smtClean="0">
                <a:solidFill>
                  <a:srgbClr val="002060"/>
                </a:solidFill>
                <a:latin typeface="+mj-lt"/>
              </a:rPr>
              <a:t> </a:t>
            </a:r>
            <a:r>
              <a:rPr lang="en-US" sz="5800" b="1" dirty="0" err="1" smtClean="0">
                <a:solidFill>
                  <a:srgbClr val="002060"/>
                </a:solidFill>
                <a:latin typeface="+mj-lt"/>
              </a:rPr>
              <a:t>kết</a:t>
            </a:r>
            <a:r>
              <a:rPr lang="en-US" sz="5800" b="1" dirty="0" smtClean="0">
                <a:solidFill>
                  <a:srgbClr val="002060"/>
                </a:solidFill>
                <a:latin typeface="+mj-lt"/>
              </a:rPr>
              <a:t> </a:t>
            </a:r>
            <a:r>
              <a:rPr lang="en-US" sz="5800" b="1" dirty="0" err="1" smtClean="0">
                <a:solidFill>
                  <a:srgbClr val="002060"/>
                </a:solidFill>
                <a:latin typeface="+mj-lt"/>
              </a:rPr>
              <a:t>liên</a:t>
            </a:r>
            <a:r>
              <a:rPr lang="en-US" sz="5800" b="1" dirty="0" smtClean="0">
                <a:solidFill>
                  <a:srgbClr val="002060"/>
                </a:solidFill>
                <a:latin typeface="+mj-lt"/>
              </a:rPr>
              <a:t> </a:t>
            </a:r>
            <a:r>
              <a:rPr lang="en-US" sz="5800" b="1" dirty="0" err="1" smtClean="0">
                <a:solidFill>
                  <a:srgbClr val="002060"/>
                </a:solidFill>
                <a:latin typeface="+mj-lt"/>
              </a:rPr>
              <a:t>muôn</a:t>
            </a:r>
            <a:r>
              <a:rPr lang="en-US" sz="5800" b="1" dirty="0" smtClean="0">
                <a:solidFill>
                  <a:srgbClr val="002060"/>
                </a:solidFill>
                <a:latin typeface="+mj-lt"/>
              </a:rPr>
              <a:t> </a:t>
            </a:r>
            <a:r>
              <a:rPr lang="en-US" sz="5800" b="1" dirty="0" err="1" smtClean="0">
                <a:solidFill>
                  <a:srgbClr val="002060"/>
                </a:solidFill>
                <a:latin typeface="+mj-lt"/>
              </a:rPr>
              <a:t>người</a:t>
            </a:r>
            <a:r>
              <a:rPr lang="en-US" sz="5800" b="1" dirty="0" smtClean="0">
                <a:solidFill>
                  <a:srgbClr val="002060"/>
                </a:solidFill>
                <a:latin typeface="+mj-lt"/>
              </a:rPr>
              <a:t> </a:t>
            </a:r>
            <a:r>
              <a:rPr lang="en-US" sz="5800" b="1" dirty="0" err="1" smtClean="0">
                <a:solidFill>
                  <a:srgbClr val="002060"/>
                </a:solidFill>
                <a:latin typeface="+mj-lt"/>
              </a:rPr>
              <a:t>trong</a:t>
            </a:r>
            <a:r>
              <a:rPr lang="en-US" sz="5800" b="1" dirty="0" smtClean="0">
                <a:solidFill>
                  <a:srgbClr val="002060"/>
                </a:solidFill>
                <a:latin typeface="+mj-lt"/>
              </a:rPr>
              <a:t> </a:t>
            </a:r>
            <a:r>
              <a:rPr lang="en-US" sz="5800" b="1" dirty="0" err="1" smtClean="0">
                <a:solidFill>
                  <a:srgbClr val="002060"/>
                </a:solidFill>
                <a:latin typeface="+mj-lt"/>
              </a:rPr>
              <a:t>lòng</a:t>
            </a:r>
            <a:r>
              <a:rPr lang="en-US" sz="5800" b="1" dirty="0" smtClean="0">
                <a:solidFill>
                  <a:srgbClr val="002060"/>
                </a:solidFill>
                <a:latin typeface="+mj-lt"/>
              </a:rPr>
              <a:t> </a:t>
            </a:r>
            <a:r>
              <a:rPr lang="en-US" sz="5800" b="1" dirty="0" err="1" smtClean="0">
                <a:solidFill>
                  <a:srgbClr val="002060"/>
                </a:solidFill>
                <a:latin typeface="+mj-lt"/>
              </a:rPr>
              <a:t>mến</a:t>
            </a:r>
            <a:r>
              <a:rPr lang="en-US" sz="5800" b="1" dirty="0" smtClean="0">
                <a:solidFill>
                  <a:srgbClr val="002060"/>
                </a:solidFill>
                <a:latin typeface="+mj-lt"/>
              </a:rPr>
              <a:t> </a:t>
            </a:r>
            <a:r>
              <a:rPr lang="en-US" sz="5800" b="1" dirty="0" err="1" smtClean="0">
                <a:solidFill>
                  <a:srgbClr val="002060"/>
                </a:solidFill>
                <a:latin typeface="+mj-lt"/>
              </a:rPr>
              <a:t>Chúa</a:t>
            </a:r>
            <a:r>
              <a:rPr lang="en-US" sz="5800" b="1" dirty="0" smtClean="0">
                <a:solidFill>
                  <a:srgbClr val="002060"/>
                </a:solidFill>
                <a:latin typeface="+mj-lt"/>
              </a:rPr>
              <a:t> Cha </a:t>
            </a:r>
            <a:r>
              <a:rPr lang="en-US" sz="5800" b="1" dirty="0" err="1" smtClean="0">
                <a:solidFill>
                  <a:srgbClr val="002060"/>
                </a:solidFill>
                <a:latin typeface="+mj-lt"/>
              </a:rPr>
              <a:t>muôn</a:t>
            </a:r>
            <a:r>
              <a:rPr lang="en-US" sz="5800" b="1" dirty="0" smtClean="0">
                <a:solidFill>
                  <a:srgbClr val="002060"/>
                </a:solidFill>
                <a:latin typeface="+mj-lt"/>
              </a:rPr>
              <a:t> </a:t>
            </a:r>
            <a:r>
              <a:rPr lang="en-US" sz="5800" b="1" dirty="0" err="1" smtClean="0">
                <a:solidFill>
                  <a:srgbClr val="002060"/>
                </a:solidFill>
                <a:latin typeface="+mj-lt"/>
              </a:rPr>
              <a:t>đời</a:t>
            </a:r>
            <a:r>
              <a:rPr lang="en-US" sz="5800" b="1" dirty="0" smtClean="0">
                <a:solidFill>
                  <a:srgbClr val="002060"/>
                </a:solidFill>
                <a:latin typeface="+mj-lt"/>
              </a:rPr>
              <a:t>.</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44101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a:t>
            </a: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Vì</a:t>
            </a:r>
            <a:r>
              <a:rPr lang="en-US" sz="5800" b="1" dirty="0" smtClean="0">
                <a:solidFill>
                  <a:srgbClr val="002060"/>
                </a:solidFill>
                <a:latin typeface="+mj-lt"/>
              </a:rPr>
              <a:t> </a:t>
            </a:r>
            <a:r>
              <a:rPr lang="en-US" sz="5800" b="1" dirty="0" err="1" smtClean="0">
                <a:solidFill>
                  <a:srgbClr val="002060"/>
                </a:solidFill>
                <a:latin typeface="+mj-lt"/>
              </a:rPr>
              <a:t>Ngài</a:t>
            </a:r>
            <a:r>
              <a:rPr lang="en-US" sz="5800" b="1" dirty="0" smtClean="0">
                <a:solidFill>
                  <a:srgbClr val="002060"/>
                </a:solidFill>
                <a:latin typeface="+mj-lt"/>
              </a:rPr>
              <a:t> </a:t>
            </a:r>
            <a:r>
              <a:rPr lang="en-US" sz="5800" b="1" dirty="0" err="1" smtClean="0">
                <a:solidFill>
                  <a:srgbClr val="002060"/>
                </a:solidFill>
                <a:latin typeface="+mj-lt"/>
              </a:rPr>
              <a:t>được</a:t>
            </a:r>
            <a:r>
              <a:rPr lang="en-US" sz="5800" b="1" dirty="0" smtClean="0">
                <a:solidFill>
                  <a:srgbClr val="002060"/>
                </a:solidFill>
                <a:latin typeface="+mj-lt"/>
              </a:rPr>
              <a:t> </a:t>
            </a:r>
            <a:r>
              <a:rPr lang="en-US" sz="5800" b="1" dirty="0" err="1" smtClean="0">
                <a:solidFill>
                  <a:srgbClr val="002060"/>
                </a:solidFill>
                <a:latin typeface="+mj-lt"/>
              </a:rPr>
              <a:t>sai</a:t>
            </a:r>
            <a:r>
              <a:rPr lang="en-US" sz="5800" b="1" dirty="0" smtClean="0">
                <a:solidFill>
                  <a:srgbClr val="002060"/>
                </a:solidFill>
                <a:latin typeface="+mj-lt"/>
              </a:rPr>
              <a:t> </a:t>
            </a:r>
            <a:r>
              <a:rPr lang="en-US" sz="5800" b="1" dirty="0" err="1" smtClean="0">
                <a:solidFill>
                  <a:srgbClr val="002060"/>
                </a:solidFill>
                <a:latin typeface="+mj-lt"/>
              </a:rPr>
              <a:t>đến</a:t>
            </a:r>
            <a:r>
              <a:rPr lang="en-US" sz="5800" b="1" dirty="0" smtClean="0">
                <a:solidFill>
                  <a:srgbClr val="002060"/>
                </a:solidFill>
                <a:latin typeface="+mj-lt"/>
              </a:rPr>
              <a:t>, </a:t>
            </a:r>
            <a:r>
              <a:rPr lang="en-US" sz="5800" b="1" dirty="0" err="1" smtClean="0">
                <a:solidFill>
                  <a:srgbClr val="002060"/>
                </a:solidFill>
                <a:latin typeface="+mj-lt"/>
              </a:rPr>
              <a:t>để</a:t>
            </a:r>
            <a:r>
              <a:rPr lang="en-US" sz="5800" b="1" dirty="0" smtClean="0">
                <a:solidFill>
                  <a:srgbClr val="002060"/>
                </a:solidFill>
                <a:latin typeface="+mj-lt"/>
              </a:rPr>
              <a:t> </a:t>
            </a:r>
            <a:r>
              <a:rPr lang="en-US" sz="5800" b="1" dirty="0" err="1" smtClean="0">
                <a:solidFill>
                  <a:srgbClr val="002060"/>
                </a:solidFill>
                <a:latin typeface="+mj-lt"/>
              </a:rPr>
              <a:t>tìm</a:t>
            </a:r>
            <a:r>
              <a:rPr lang="en-US" sz="5800" b="1" dirty="0" smtClean="0">
                <a:solidFill>
                  <a:srgbClr val="002060"/>
                </a:solidFill>
                <a:latin typeface="+mj-lt"/>
              </a:rPr>
              <a:t> </a:t>
            </a:r>
            <a:r>
              <a:rPr lang="en-US" sz="5800" b="1" dirty="0" err="1" smtClean="0">
                <a:solidFill>
                  <a:srgbClr val="002060"/>
                </a:solidFill>
                <a:latin typeface="+mj-lt"/>
              </a:rPr>
              <a:t>chiên</a:t>
            </a:r>
            <a:r>
              <a:rPr lang="en-US" sz="5800" b="1" dirty="0" smtClean="0">
                <a:solidFill>
                  <a:srgbClr val="002060"/>
                </a:solidFill>
                <a:latin typeface="+mj-lt"/>
              </a:rPr>
              <a:t> </a:t>
            </a:r>
            <a:r>
              <a:rPr lang="en-US" sz="5800" b="1" dirty="0" err="1" smtClean="0">
                <a:solidFill>
                  <a:srgbClr val="002060"/>
                </a:solidFill>
                <a:latin typeface="+mj-lt"/>
              </a:rPr>
              <a:t>khắp</a:t>
            </a:r>
            <a:r>
              <a:rPr lang="en-US" sz="5800" b="1" dirty="0" smtClean="0">
                <a:solidFill>
                  <a:srgbClr val="002060"/>
                </a:solidFill>
                <a:latin typeface="+mj-lt"/>
              </a:rPr>
              <a:t> </a:t>
            </a:r>
            <a:r>
              <a:rPr lang="en-US" sz="5800" b="1" dirty="0" err="1" smtClean="0">
                <a:solidFill>
                  <a:srgbClr val="002060"/>
                </a:solidFill>
                <a:latin typeface="+mj-lt"/>
              </a:rPr>
              <a:t>nơi</a:t>
            </a:r>
            <a:r>
              <a:rPr lang="en-US" sz="5800" b="1" dirty="0" smtClean="0">
                <a:solidFill>
                  <a:srgbClr val="002060"/>
                </a:solidFill>
                <a:latin typeface="+mj-lt"/>
              </a:rPr>
              <a:t> </a:t>
            </a:r>
            <a:r>
              <a:rPr lang="en-US" sz="5800" b="1" dirty="0" err="1" smtClean="0">
                <a:solidFill>
                  <a:srgbClr val="002060"/>
                </a:solidFill>
                <a:latin typeface="+mj-lt"/>
              </a:rPr>
              <a:t>xa</a:t>
            </a:r>
            <a:r>
              <a:rPr lang="en-US" sz="5800" b="1" dirty="0" smtClean="0">
                <a:solidFill>
                  <a:srgbClr val="002060"/>
                </a:solidFill>
                <a:latin typeface="+mj-lt"/>
              </a:rPr>
              <a:t> </a:t>
            </a:r>
            <a:r>
              <a:rPr lang="en-US" sz="5800" b="1" dirty="0" err="1" smtClean="0">
                <a:solidFill>
                  <a:srgbClr val="002060"/>
                </a:solidFill>
                <a:latin typeface="+mj-lt"/>
              </a:rPr>
              <a:t>xôi</a:t>
            </a:r>
            <a:r>
              <a:rPr lang="en-US" sz="5800" b="1" dirty="0" smtClean="0">
                <a:solidFill>
                  <a:srgbClr val="002060"/>
                </a:solidFill>
                <a:latin typeface="+mj-lt"/>
              </a:rPr>
              <a:t>. </a:t>
            </a:r>
            <a:r>
              <a:rPr lang="en-US" sz="5800" b="1" dirty="0" err="1" smtClean="0">
                <a:solidFill>
                  <a:srgbClr val="002060"/>
                </a:solidFill>
                <a:latin typeface="+mj-lt"/>
              </a:rPr>
              <a:t>Vì</a:t>
            </a:r>
            <a:r>
              <a:rPr lang="en-US" sz="5800" b="1" dirty="0" smtClean="0">
                <a:solidFill>
                  <a:srgbClr val="002060"/>
                </a:solidFill>
                <a:latin typeface="+mj-lt"/>
              </a:rPr>
              <a:t> </a:t>
            </a:r>
            <a:r>
              <a:rPr lang="en-US" sz="5800" b="1" dirty="0" err="1" smtClean="0">
                <a:solidFill>
                  <a:srgbClr val="002060"/>
                </a:solidFill>
                <a:latin typeface="+mj-lt"/>
              </a:rPr>
              <a:t>rằng</a:t>
            </a:r>
            <a:r>
              <a:rPr lang="en-US" sz="5800" b="1" dirty="0" smtClean="0">
                <a:solidFill>
                  <a:srgbClr val="002060"/>
                </a:solidFill>
                <a:latin typeface="+mj-lt"/>
              </a:rPr>
              <a:t> Cha </a:t>
            </a:r>
            <a:r>
              <a:rPr lang="en-US" sz="5800" b="1" dirty="0" err="1" smtClean="0">
                <a:solidFill>
                  <a:srgbClr val="002060"/>
                </a:solidFill>
                <a:latin typeface="+mj-lt"/>
              </a:rPr>
              <a:t>sai</a:t>
            </a:r>
            <a:r>
              <a:rPr lang="en-US" sz="5800" b="1" dirty="0" smtClean="0">
                <a:solidFill>
                  <a:srgbClr val="002060"/>
                </a:solidFill>
                <a:latin typeface="+mj-lt"/>
              </a:rPr>
              <a:t> </a:t>
            </a:r>
            <a:r>
              <a:rPr lang="en-US" sz="5800" b="1" dirty="0" err="1" smtClean="0">
                <a:solidFill>
                  <a:srgbClr val="002060"/>
                </a:solidFill>
                <a:latin typeface="+mj-lt"/>
              </a:rPr>
              <a:t>đến</a:t>
            </a:r>
            <a:r>
              <a:rPr lang="en-US" sz="5800" b="1" dirty="0" smtClean="0">
                <a:solidFill>
                  <a:srgbClr val="002060"/>
                </a:solidFill>
                <a:latin typeface="+mj-lt"/>
              </a:rPr>
              <a:t>, </a:t>
            </a:r>
            <a:r>
              <a:rPr lang="en-US" sz="5800" b="1" dirty="0" err="1" smtClean="0">
                <a:solidFill>
                  <a:srgbClr val="002060"/>
                </a:solidFill>
                <a:latin typeface="+mj-lt"/>
              </a:rPr>
              <a:t>đến</a:t>
            </a:r>
            <a:r>
              <a:rPr lang="en-US" sz="5800" b="1" dirty="0" smtClean="0">
                <a:solidFill>
                  <a:srgbClr val="002060"/>
                </a:solidFill>
                <a:latin typeface="+mj-lt"/>
              </a:rPr>
              <a:t> </a:t>
            </a:r>
            <a:r>
              <a:rPr lang="en-US" sz="5800" b="1" dirty="0" err="1" smtClean="0">
                <a:solidFill>
                  <a:srgbClr val="002060"/>
                </a:solidFill>
                <a:latin typeface="+mj-lt"/>
              </a:rPr>
              <a:t>đưa</a:t>
            </a:r>
            <a:r>
              <a:rPr lang="en-US" sz="5800" b="1" dirty="0" smtClean="0">
                <a:solidFill>
                  <a:srgbClr val="002060"/>
                </a:solidFill>
                <a:latin typeface="+mj-lt"/>
              </a:rPr>
              <a:t> </a:t>
            </a:r>
            <a:r>
              <a:rPr lang="en-US" sz="5800" b="1" dirty="0" err="1" smtClean="0">
                <a:solidFill>
                  <a:srgbClr val="002060"/>
                </a:solidFill>
                <a:latin typeface="+mj-lt"/>
              </a:rPr>
              <a:t>về</a:t>
            </a:r>
            <a:r>
              <a:rPr lang="en-US" sz="5800" b="1" dirty="0" smtClean="0">
                <a:solidFill>
                  <a:srgbClr val="002060"/>
                </a:solidFill>
                <a:latin typeface="+mj-lt"/>
              </a:rPr>
              <a:t> </a:t>
            </a:r>
            <a:r>
              <a:rPr lang="en-US" sz="5800" b="1" dirty="0" err="1" smtClean="0">
                <a:solidFill>
                  <a:srgbClr val="002060"/>
                </a:solidFill>
                <a:latin typeface="+mj-lt"/>
              </a:rPr>
              <a:t>đàn</a:t>
            </a:r>
            <a:r>
              <a:rPr lang="en-US" sz="5800" b="1" dirty="0" smtClean="0">
                <a:solidFill>
                  <a:srgbClr val="002060"/>
                </a:solidFill>
                <a:latin typeface="+mj-lt"/>
              </a:rPr>
              <a:t> </a:t>
            </a:r>
            <a:r>
              <a:rPr lang="en-US" sz="5800" b="1" dirty="0" err="1" smtClean="0">
                <a:solidFill>
                  <a:srgbClr val="002060"/>
                </a:solidFill>
                <a:latin typeface="+mj-lt"/>
              </a:rPr>
              <a:t>chiên</a:t>
            </a:r>
            <a:r>
              <a:rPr lang="en-US" sz="5800" b="1" dirty="0" smtClean="0">
                <a:solidFill>
                  <a:srgbClr val="002060"/>
                </a:solidFill>
                <a:latin typeface="+mj-lt"/>
              </a:rPr>
              <a:t> </a:t>
            </a:r>
            <a:r>
              <a:rPr lang="en-US" sz="5800" b="1" dirty="0" err="1" smtClean="0">
                <a:solidFill>
                  <a:srgbClr val="002060"/>
                </a:solidFill>
                <a:latin typeface="+mj-lt"/>
              </a:rPr>
              <a:t>duy</a:t>
            </a:r>
            <a:r>
              <a:rPr lang="en-US" sz="5800" b="1" dirty="0" smtClean="0">
                <a:solidFill>
                  <a:srgbClr val="002060"/>
                </a:solidFill>
                <a:latin typeface="+mj-lt"/>
              </a:rPr>
              <a:t> </a:t>
            </a:r>
            <a:r>
              <a:rPr lang="en-US" sz="5800" b="1" dirty="0" err="1" smtClean="0">
                <a:solidFill>
                  <a:srgbClr val="002060"/>
                </a:solidFill>
                <a:latin typeface="+mj-lt"/>
              </a:rPr>
              <a:t>nhất</a:t>
            </a:r>
            <a:r>
              <a:rPr lang="en-US" sz="5800" b="1" dirty="0" smtClean="0">
                <a:solidFill>
                  <a:srgbClr val="002060"/>
                </a:solidFill>
                <a:latin typeface="+mj-lt"/>
              </a:rPr>
              <a:t>. </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31507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6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600" b="1" dirty="0">
                <a:solidFill>
                  <a:srgbClr val="002060"/>
                </a:solidFill>
              </a:rPr>
              <a:t>Chúa Chiên nhân </a:t>
            </a:r>
            <a:r>
              <a:rPr lang="en-US" sz="4600" b="1" dirty="0" err="1" smtClean="0">
                <a:solidFill>
                  <a:srgbClr val="002060"/>
                </a:solidFill>
              </a:rPr>
              <a:t>lành</a:t>
            </a:r>
            <a:r>
              <a:rPr lang="vi-VN" sz="4600" b="1" dirty="0" smtClean="0">
                <a:solidFill>
                  <a:srgbClr val="002060"/>
                </a:solidFill>
              </a:rPr>
              <a:t>, </a:t>
            </a:r>
            <a:r>
              <a:rPr lang="vi-VN" sz="4600" b="1" dirty="0">
                <a:solidFill>
                  <a:srgbClr val="002060"/>
                </a:solidFill>
              </a:rPr>
              <a:t>Người dẫn con tới đồng nội. Này suối nước mát bóng, con tới uống thảnh thơi. Chúa ơi sướng vui trong tay Chúa, Người dẫn con đi. Đi giữa suối mát, cỏ xanh con thiếu gì.</a:t>
            </a:r>
            <a:endParaRPr lang="en-US" sz="46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Thì</a:t>
            </a:r>
            <a:r>
              <a:rPr lang="en-US" sz="5800" b="1" dirty="0" smtClean="0">
                <a:solidFill>
                  <a:srgbClr val="002060"/>
                </a:solidFill>
                <a:latin typeface="+mj-lt"/>
              </a:rPr>
              <a:t> </a:t>
            </a:r>
            <a:r>
              <a:rPr lang="en-US" sz="5800" b="1" dirty="0" err="1" smtClean="0">
                <a:solidFill>
                  <a:srgbClr val="002060"/>
                </a:solidFill>
                <a:latin typeface="+mj-lt"/>
              </a:rPr>
              <a:t>này</a:t>
            </a:r>
            <a:r>
              <a:rPr lang="en-US" sz="5800" b="1" dirty="0" smtClean="0">
                <a:solidFill>
                  <a:srgbClr val="002060"/>
                </a:solidFill>
                <a:latin typeface="+mj-lt"/>
              </a:rPr>
              <a:t> </a:t>
            </a:r>
            <a:r>
              <a:rPr lang="en-US" sz="5800" b="1" dirty="0" err="1" smtClean="0">
                <a:solidFill>
                  <a:srgbClr val="002060"/>
                </a:solidFill>
                <a:latin typeface="+mj-lt"/>
              </a:rPr>
              <a:t>nguyện</a:t>
            </a:r>
            <a:r>
              <a:rPr lang="en-US" sz="5800" b="1" dirty="0" smtClean="0">
                <a:solidFill>
                  <a:srgbClr val="002060"/>
                </a:solidFill>
                <a:latin typeface="+mj-lt"/>
              </a:rPr>
              <a:t> </a:t>
            </a:r>
            <a:r>
              <a:rPr lang="en-US" sz="5800" b="1" dirty="0" err="1" smtClean="0">
                <a:solidFill>
                  <a:srgbClr val="002060"/>
                </a:solidFill>
                <a:latin typeface="+mj-lt"/>
              </a:rPr>
              <a:t>xin</a:t>
            </a:r>
            <a:r>
              <a:rPr lang="en-US" sz="5800" b="1" dirty="0" smtClean="0">
                <a:solidFill>
                  <a:srgbClr val="002060"/>
                </a:solidFill>
                <a:latin typeface="+mj-lt"/>
              </a:rPr>
              <a:t> </a:t>
            </a:r>
            <a:r>
              <a:rPr lang="en-US" sz="5800" b="1" dirty="0" err="1" smtClean="0">
                <a:solidFill>
                  <a:srgbClr val="002060"/>
                </a:solidFill>
                <a:latin typeface="+mj-lt"/>
              </a:rPr>
              <a:t>Chúa</a:t>
            </a:r>
            <a:r>
              <a:rPr lang="en-US" sz="5800" b="1" dirty="0" smtClean="0">
                <a:solidFill>
                  <a:srgbClr val="002060"/>
                </a:solidFill>
                <a:latin typeface="+mj-lt"/>
              </a:rPr>
              <a:t> </a:t>
            </a:r>
            <a:r>
              <a:rPr lang="en-US" sz="5800" b="1" dirty="0" err="1" smtClean="0">
                <a:solidFill>
                  <a:srgbClr val="002060"/>
                </a:solidFill>
                <a:latin typeface="+mj-lt"/>
              </a:rPr>
              <a:t>hãy</a:t>
            </a:r>
            <a:r>
              <a:rPr lang="en-US" sz="5800" b="1" dirty="0" smtClean="0">
                <a:solidFill>
                  <a:srgbClr val="002060"/>
                </a:solidFill>
                <a:latin typeface="+mj-lt"/>
              </a:rPr>
              <a:t> </a:t>
            </a:r>
            <a:r>
              <a:rPr lang="en-US" sz="5800" b="1" dirty="0" err="1" smtClean="0">
                <a:solidFill>
                  <a:srgbClr val="002060"/>
                </a:solidFill>
                <a:latin typeface="+mj-lt"/>
              </a:rPr>
              <a:t>thương</a:t>
            </a:r>
            <a:r>
              <a:rPr lang="en-US" sz="5800" b="1" dirty="0" smtClean="0">
                <a:solidFill>
                  <a:srgbClr val="002060"/>
                </a:solidFill>
                <a:latin typeface="+mj-lt"/>
              </a:rPr>
              <a:t> ban </a:t>
            </a:r>
            <a:r>
              <a:rPr lang="en-US" sz="5800" b="1" dirty="0" err="1" smtClean="0">
                <a:solidFill>
                  <a:srgbClr val="002060"/>
                </a:solidFill>
                <a:latin typeface="+mj-lt"/>
              </a:rPr>
              <a:t>Thánh</a:t>
            </a:r>
            <a:r>
              <a:rPr lang="en-US" sz="5800" b="1" dirty="0" smtClean="0">
                <a:solidFill>
                  <a:srgbClr val="002060"/>
                </a:solidFill>
                <a:latin typeface="+mj-lt"/>
              </a:rPr>
              <a:t> </a:t>
            </a:r>
            <a:r>
              <a:rPr lang="en-US" sz="5800" b="1" dirty="0" err="1" smtClean="0">
                <a:solidFill>
                  <a:srgbClr val="002060"/>
                </a:solidFill>
                <a:latin typeface="+mj-lt"/>
              </a:rPr>
              <a:t>Linh</a:t>
            </a:r>
            <a:r>
              <a:rPr lang="en-US" sz="5800" b="1" dirty="0" smtClean="0">
                <a:solidFill>
                  <a:srgbClr val="002060"/>
                </a:solidFill>
                <a:latin typeface="+mj-lt"/>
              </a:rPr>
              <a:t> </a:t>
            </a:r>
            <a:r>
              <a:rPr lang="en-US" sz="5800" b="1" dirty="0" err="1" smtClean="0">
                <a:solidFill>
                  <a:srgbClr val="002060"/>
                </a:solidFill>
                <a:latin typeface="+mj-lt"/>
              </a:rPr>
              <a:t>của</a:t>
            </a:r>
            <a:r>
              <a:rPr lang="en-US" sz="5800" b="1" dirty="0" smtClean="0">
                <a:solidFill>
                  <a:srgbClr val="002060"/>
                </a:solidFill>
                <a:latin typeface="+mj-lt"/>
              </a:rPr>
              <a:t> </a:t>
            </a:r>
            <a:r>
              <a:rPr lang="en-US" sz="5800" b="1" dirty="0" err="1" smtClean="0">
                <a:solidFill>
                  <a:srgbClr val="002060"/>
                </a:solidFill>
                <a:latin typeface="+mj-lt"/>
              </a:rPr>
              <a:t>Ngài</a:t>
            </a:r>
            <a:r>
              <a:rPr lang="en-US" sz="5800" b="1" dirty="0" smtClean="0">
                <a:solidFill>
                  <a:srgbClr val="002060"/>
                </a:solidFill>
                <a:latin typeface="+mj-lt"/>
              </a:rPr>
              <a:t>, </a:t>
            </a:r>
            <a:r>
              <a:rPr lang="en-US" sz="5800" b="1" dirty="0" err="1" smtClean="0">
                <a:solidFill>
                  <a:srgbClr val="002060"/>
                </a:solidFill>
                <a:latin typeface="+mj-lt"/>
              </a:rPr>
              <a:t>hiệp</a:t>
            </a:r>
            <a:r>
              <a:rPr lang="en-US" sz="5800" b="1" dirty="0" smtClean="0">
                <a:solidFill>
                  <a:srgbClr val="002060"/>
                </a:solidFill>
                <a:latin typeface="+mj-lt"/>
              </a:rPr>
              <a:t> </a:t>
            </a:r>
            <a:r>
              <a:rPr lang="en-US" sz="5800" b="1" dirty="0" err="1" smtClean="0">
                <a:solidFill>
                  <a:srgbClr val="002060"/>
                </a:solidFill>
                <a:latin typeface="+mj-lt"/>
              </a:rPr>
              <a:t>nhất</a:t>
            </a:r>
            <a:r>
              <a:rPr lang="en-US" sz="5800" b="1" dirty="0" smtClean="0">
                <a:solidFill>
                  <a:srgbClr val="002060"/>
                </a:solidFill>
                <a:latin typeface="+mj-lt"/>
              </a:rPr>
              <a:t> </a:t>
            </a:r>
            <a:r>
              <a:rPr lang="en-US" sz="5800" b="1" dirty="0" err="1" smtClean="0">
                <a:solidFill>
                  <a:srgbClr val="002060"/>
                </a:solidFill>
                <a:latin typeface="+mj-lt"/>
              </a:rPr>
              <a:t>chúng</a:t>
            </a:r>
            <a:r>
              <a:rPr lang="en-US" sz="5800" b="1" dirty="0" smtClean="0">
                <a:solidFill>
                  <a:srgbClr val="002060"/>
                </a:solidFill>
                <a:latin typeface="+mj-lt"/>
              </a:rPr>
              <a:t> con </a:t>
            </a:r>
            <a:r>
              <a:rPr lang="en-US" sz="5800" b="1" dirty="0" err="1" smtClean="0">
                <a:solidFill>
                  <a:srgbClr val="002060"/>
                </a:solidFill>
                <a:latin typeface="+mj-lt"/>
              </a:rPr>
              <a:t>trong</a:t>
            </a:r>
            <a:r>
              <a:rPr lang="en-US" sz="5800" b="1" dirty="0" smtClean="0">
                <a:solidFill>
                  <a:srgbClr val="002060"/>
                </a:solidFill>
                <a:latin typeface="+mj-lt"/>
              </a:rPr>
              <a:t> </a:t>
            </a:r>
            <a:r>
              <a:rPr lang="en-US" sz="5800" b="1" dirty="0" err="1" smtClean="0">
                <a:solidFill>
                  <a:srgbClr val="002060"/>
                </a:solidFill>
                <a:latin typeface="+mj-lt"/>
              </a:rPr>
              <a:t>Chúa</a:t>
            </a:r>
            <a:r>
              <a:rPr lang="en-US" sz="5800" b="1" dirty="0" smtClean="0">
                <a:solidFill>
                  <a:srgbClr val="002060"/>
                </a:solidFill>
                <a:latin typeface="+mj-lt"/>
              </a:rPr>
              <a:t>.</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593055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Xin</a:t>
            </a:r>
            <a:r>
              <a:rPr lang="en-US" sz="5800" b="1" dirty="0" smtClean="0">
                <a:solidFill>
                  <a:srgbClr val="002060"/>
                </a:solidFill>
                <a:latin typeface="+mj-lt"/>
              </a:rPr>
              <a:t> </a:t>
            </a:r>
            <a:r>
              <a:rPr lang="en-US" sz="5800" b="1" dirty="0" err="1" smtClean="0">
                <a:solidFill>
                  <a:srgbClr val="002060"/>
                </a:solidFill>
                <a:latin typeface="+mj-lt"/>
              </a:rPr>
              <a:t>hiệp</a:t>
            </a:r>
            <a:r>
              <a:rPr lang="en-US" sz="5800" b="1" dirty="0" smtClean="0">
                <a:solidFill>
                  <a:srgbClr val="002060"/>
                </a:solidFill>
                <a:latin typeface="+mj-lt"/>
              </a:rPr>
              <a:t> </a:t>
            </a:r>
            <a:r>
              <a:rPr lang="en-US" sz="5800" b="1" dirty="0" err="1" smtClean="0">
                <a:solidFill>
                  <a:srgbClr val="002060"/>
                </a:solidFill>
                <a:latin typeface="+mj-lt"/>
              </a:rPr>
              <a:t>nhất</a:t>
            </a:r>
            <a:r>
              <a:rPr lang="en-US" sz="5800" b="1" dirty="0" smtClean="0">
                <a:solidFill>
                  <a:srgbClr val="002060"/>
                </a:solidFill>
                <a:latin typeface="+mj-lt"/>
              </a:rPr>
              <a:t> </a:t>
            </a:r>
            <a:r>
              <a:rPr lang="en-US" sz="5800" b="1" dirty="0" err="1" smtClean="0">
                <a:solidFill>
                  <a:srgbClr val="002060"/>
                </a:solidFill>
                <a:latin typeface="+mj-lt"/>
              </a:rPr>
              <a:t>chúng</a:t>
            </a:r>
            <a:r>
              <a:rPr lang="en-US" sz="5800" b="1" dirty="0" smtClean="0">
                <a:solidFill>
                  <a:srgbClr val="002060"/>
                </a:solidFill>
                <a:latin typeface="+mj-lt"/>
              </a:rPr>
              <a:t> con </a:t>
            </a:r>
            <a:r>
              <a:rPr lang="en-US" sz="5800" b="1" dirty="0" err="1" smtClean="0">
                <a:solidFill>
                  <a:srgbClr val="002060"/>
                </a:solidFill>
                <a:latin typeface="+mj-lt"/>
              </a:rPr>
              <a:t>nên</a:t>
            </a:r>
            <a:r>
              <a:rPr lang="en-US" sz="5800" b="1" dirty="0" smtClean="0">
                <a:solidFill>
                  <a:srgbClr val="002060"/>
                </a:solidFill>
                <a:latin typeface="+mj-lt"/>
              </a:rPr>
              <a:t> </a:t>
            </a:r>
            <a:r>
              <a:rPr lang="en-US" sz="5800" b="1" dirty="0" err="1" smtClean="0">
                <a:solidFill>
                  <a:srgbClr val="002060"/>
                </a:solidFill>
                <a:latin typeface="+mj-lt"/>
              </a:rPr>
              <a:t>một</a:t>
            </a:r>
            <a:r>
              <a:rPr lang="en-US" sz="5800" b="1" dirty="0" smtClean="0">
                <a:solidFill>
                  <a:srgbClr val="002060"/>
                </a:solidFill>
                <a:latin typeface="+mj-lt"/>
              </a:rPr>
              <a:t> </a:t>
            </a:r>
            <a:r>
              <a:rPr lang="en-US" sz="5800" b="1" dirty="0" err="1" smtClean="0">
                <a:solidFill>
                  <a:srgbClr val="002060"/>
                </a:solidFill>
                <a:latin typeface="+mj-lt"/>
              </a:rPr>
              <a:t>trong</a:t>
            </a:r>
            <a:r>
              <a:rPr lang="en-US" sz="5800" b="1" dirty="0" smtClean="0">
                <a:solidFill>
                  <a:srgbClr val="002060"/>
                </a:solidFill>
                <a:latin typeface="+mj-lt"/>
              </a:rPr>
              <a:t> </a:t>
            </a:r>
            <a:r>
              <a:rPr lang="en-US" sz="5800" b="1" dirty="0" err="1" smtClean="0">
                <a:solidFill>
                  <a:srgbClr val="002060"/>
                </a:solidFill>
                <a:latin typeface="+mj-lt"/>
              </a:rPr>
              <a:t>tình</a:t>
            </a:r>
            <a:r>
              <a:rPr lang="en-US" sz="5800" b="1" dirty="0" smtClean="0">
                <a:solidFill>
                  <a:srgbClr val="002060"/>
                </a:solidFill>
                <a:latin typeface="+mj-lt"/>
              </a:rPr>
              <a:t> </a:t>
            </a:r>
            <a:r>
              <a:rPr lang="en-US" sz="5800" b="1" dirty="0" err="1" smtClean="0">
                <a:solidFill>
                  <a:srgbClr val="002060"/>
                </a:solidFill>
                <a:latin typeface="+mj-lt"/>
              </a:rPr>
              <a:t>yêu</a:t>
            </a:r>
            <a:r>
              <a:rPr lang="en-US" sz="5800" b="1" dirty="0" smtClean="0">
                <a:solidFill>
                  <a:srgbClr val="002060"/>
                </a:solidFill>
                <a:latin typeface="+mj-lt"/>
              </a:rPr>
              <a:t> </a:t>
            </a:r>
            <a:r>
              <a:rPr lang="en-US" sz="5800" b="1" dirty="0" err="1" smtClean="0">
                <a:solidFill>
                  <a:srgbClr val="002060"/>
                </a:solidFill>
                <a:latin typeface="+mj-lt"/>
              </a:rPr>
              <a:t>Chúa</a:t>
            </a:r>
            <a:r>
              <a:rPr lang="en-US" sz="5800" b="1" dirty="0" smtClean="0">
                <a:solidFill>
                  <a:srgbClr val="002060"/>
                </a:solidFill>
                <a:latin typeface="+mj-lt"/>
              </a:rPr>
              <a:t>. </a:t>
            </a:r>
            <a:r>
              <a:rPr lang="en-US" sz="5800" b="1" dirty="0" err="1" smtClean="0">
                <a:solidFill>
                  <a:srgbClr val="002060"/>
                </a:solidFill>
                <a:latin typeface="+mj-lt"/>
              </a:rPr>
              <a:t>Xin</a:t>
            </a:r>
            <a:r>
              <a:rPr lang="en-US" sz="5800" b="1" dirty="0" smtClean="0">
                <a:solidFill>
                  <a:srgbClr val="002060"/>
                </a:solidFill>
                <a:latin typeface="+mj-lt"/>
              </a:rPr>
              <a:t> </a:t>
            </a:r>
            <a:r>
              <a:rPr lang="en-US" sz="5800" b="1" dirty="0" err="1" smtClean="0">
                <a:solidFill>
                  <a:srgbClr val="002060"/>
                </a:solidFill>
                <a:latin typeface="+mj-lt"/>
              </a:rPr>
              <a:t>hiệp</a:t>
            </a:r>
            <a:r>
              <a:rPr lang="en-US" sz="5800" b="1" dirty="0" smtClean="0">
                <a:solidFill>
                  <a:srgbClr val="002060"/>
                </a:solidFill>
                <a:latin typeface="+mj-lt"/>
              </a:rPr>
              <a:t> </a:t>
            </a:r>
            <a:r>
              <a:rPr lang="en-US" sz="5800" b="1" dirty="0" err="1" smtClean="0">
                <a:solidFill>
                  <a:srgbClr val="002060"/>
                </a:solidFill>
                <a:latin typeface="+mj-lt"/>
              </a:rPr>
              <a:t>nhất</a:t>
            </a:r>
            <a:r>
              <a:rPr lang="en-US" sz="5800" b="1" dirty="0" smtClean="0">
                <a:solidFill>
                  <a:srgbClr val="002060"/>
                </a:solidFill>
                <a:latin typeface="+mj-lt"/>
              </a:rPr>
              <a:t> </a:t>
            </a:r>
            <a:r>
              <a:rPr lang="en-US" sz="5800" b="1" dirty="0" err="1" smtClean="0">
                <a:solidFill>
                  <a:srgbClr val="002060"/>
                </a:solidFill>
                <a:latin typeface="+mj-lt"/>
              </a:rPr>
              <a:t>chúng</a:t>
            </a:r>
            <a:r>
              <a:rPr lang="en-US" sz="5800" b="1" dirty="0" smtClean="0">
                <a:solidFill>
                  <a:srgbClr val="002060"/>
                </a:solidFill>
                <a:latin typeface="+mj-lt"/>
              </a:rPr>
              <a:t> con </a:t>
            </a:r>
            <a:r>
              <a:rPr lang="en-US" sz="5800" b="1" dirty="0" err="1" smtClean="0">
                <a:solidFill>
                  <a:srgbClr val="002060"/>
                </a:solidFill>
                <a:latin typeface="+mj-lt"/>
              </a:rPr>
              <a:t>như</a:t>
            </a:r>
            <a:r>
              <a:rPr lang="en-US" sz="5800" b="1" dirty="0" smtClean="0">
                <a:solidFill>
                  <a:srgbClr val="002060"/>
                </a:solidFill>
                <a:latin typeface="+mj-lt"/>
              </a:rPr>
              <a:t> </a:t>
            </a:r>
            <a:r>
              <a:rPr lang="en-US" sz="5800" b="1" dirty="0" err="1" smtClean="0">
                <a:solidFill>
                  <a:srgbClr val="002060"/>
                </a:solidFill>
                <a:latin typeface="+mj-lt"/>
              </a:rPr>
              <a:t>Ngài</a:t>
            </a:r>
            <a:r>
              <a:rPr lang="en-US" sz="5800" b="1" dirty="0" smtClean="0">
                <a:solidFill>
                  <a:srgbClr val="002060"/>
                </a:solidFill>
                <a:latin typeface="+mj-lt"/>
              </a:rPr>
              <a:t> </a:t>
            </a:r>
            <a:r>
              <a:rPr lang="en-US" sz="5800" b="1" dirty="0" err="1" smtClean="0">
                <a:solidFill>
                  <a:srgbClr val="002060"/>
                </a:solidFill>
                <a:latin typeface="+mj-lt"/>
              </a:rPr>
              <a:t>liên</a:t>
            </a:r>
            <a:r>
              <a:rPr lang="en-US" sz="5800" b="1" dirty="0" smtClean="0">
                <a:solidFill>
                  <a:srgbClr val="002060"/>
                </a:solidFill>
                <a:latin typeface="+mj-lt"/>
              </a:rPr>
              <a:t> </a:t>
            </a:r>
            <a:r>
              <a:rPr lang="en-US" sz="5800" b="1" dirty="0" err="1" smtClean="0">
                <a:solidFill>
                  <a:srgbClr val="002060"/>
                </a:solidFill>
                <a:latin typeface="+mj-lt"/>
              </a:rPr>
              <a:t>kết</a:t>
            </a:r>
            <a:r>
              <a:rPr lang="en-US" sz="5800" b="1" dirty="0" smtClean="0">
                <a:solidFill>
                  <a:srgbClr val="002060"/>
                </a:solidFill>
                <a:latin typeface="+mj-lt"/>
              </a:rPr>
              <a:t> </a:t>
            </a:r>
            <a:r>
              <a:rPr lang="en-US" sz="5800" b="1" dirty="0" err="1" smtClean="0">
                <a:solidFill>
                  <a:srgbClr val="002060"/>
                </a:solidFill>
                <a:latin typeface="+mj-lt"/>
              </a:rPr>
              <a:t>với</a:t>
            </a:r>
            <a:r>
              <a:rPr lang="en-US" sz="5800" b="1" dirty="0" smtClean="0">
                <a:solidFill>
                  <a:srgbClr val="002060"/>
                </a:solidFill>
                <a:latin typeface="+mj-lt"/>
              </a:rPr>
              <a:t> Cha!</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550273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2060"/>
                </a:solidFill>
                <a:latin typeface="+mj-lt"/>
              </a:rPr>
              <a:t>Xin</a:t>
            </a:r>
            <a:r>
              <a:rPr lang="en-US" sz="5800" b="1" dirty="0" smtClean="0">
                <a:solidFill>
                  <a:srgbClr val="002060"/>
                </a:solidFill>
                <a:latin typeface="+mj-lt"/>
              </a:rPr>
              <a:t> </a:t>
            </a:r>
            <a:r>
              <a:rPr lang="en-US" sz="5800" b="1" dirty="0" err="1" smtClean="0">
                <a:solidFill>
                  <a:srgbClr val="002060"/>
                </a:solidFill>
                <a:latin typeface="+mj-lt"/>
              </a:rPr>
              <a:t>giải</a:t>
            </a:r>
            <a:r>
              <a:rPr lang="en-US" sz="5800" b="1" dirty="0" smtClean="0">
                <a:solidFill>
                  <a:srgbClr val="002060"/>
                </a:solidFill>
                <a:latin typeface="+mj-lt"/>
              </a:rPr>
              <a:t> </a:t>
            </a:r>
            <a:r>
              <a:rPr lang="en-US" sz="5800" b="1" dirty="0" err="1" smtClean="0">
                <a:solidFill>
                  <a:srgbClr val="002060"/>
                </a:solidFill>
                <a:latin typeface="+mj-lt"/>
              </a:rPr>
              <a:t>thoát</a:t>
            </a:r>
            <a:r>
              <a:rPr lang="en-US" sz="5800" b="1" dirty="0" smtClean="0">
                <a:solidFill>
                  <a:srgbClr val="002060"/>
                </a:solidFill>
                <a:latin typeface="+mj-lt"/>
              </a:rPr>
              <a:t> </a:t>
            </a:r>
            <a:r>
              <a:rPr lang="en-US" sz="5800" b="1" dirty="0" err="1" smtClean="0">
                <a:solidFill>
                  <a:srgbClr val="002060"/>
                </a:solidFill>
                <a:latin typeface="+mj-lt"/>
              </a:rPr>
              <a:t>chúng</a:t>
            </a:r>
            <a:r>
              <a:rPr lang="en-US" sz="5800" b="1" dirty="0" smtClean="0">
                <a:solidFill>
                  <a:srgbClr val="002060"/>
                </a:solidFill>
                <a:latin typeface="+mj-lt"/>
              </a:rPr>
              <a:t> con </a:t>
            </a:r>
            <a:r>
              <a:rPr lang="en-US" sz="5800" b="1" dirty="0" err="1" smtClean="0">
                <a:solidFill>
                  <a:srgbClr val="002060"/>
                </a:solidFill>
                <a:latin typeface="+mj-lt"/>
              </a:rPr>
              <a:t>xa</a:t>
            </a:r>
            <a:r>
              <a:rPr lang="en-US" sz="5800" b="1" dirty="0" smtClean="0">
                <a:solidFill>
                  <a:srgbClr val="002060"/>
                </a:solidFill>
                <a:latin typeface="+mj-lt"/>
              </a:rPr>
              <a:t> </a:t>
            </a:r>
            <a:r>
              <a:rPr lang="en-US" sz="5800" b="1" dirty="0" err="1" smtClean="0">
                <a:solidFill>
                  <a:srgbClr val="002060"/>
                </a:solidFill>
                <a:latin typeface="+mj-lt"/>
              </a:rPr>
              <a:t>điều</a:t>
            </a:r>
            <a:r>
              <a:rPr lang="en-US" sz="5800" b="1" dirty="0" smtClean="0">
                <a:solidFill>
                  <a:srgbClr val="002060"/>
                </a:solidFill>
                <a:latin typeface="+mj-lt"/>
              </a:rPr>
              <a:t> </a:t>
            </a:r>
            <a:r>
              <a:rPr lang="en-US" sz="5800" b="1" dirty="0" err="1" smtClean="0">
                <a:solidFill>
                  <a:srgbClr val="002060"/>
                </a:solidFill>
                <a:latin typeface="+mj-lt"/>
              </a:rPr>
              <a:t>bất</a:t>
            </a:r>
            <a:r>
              <a:rPr lang="en-US" sz="5800" b="1" dirty="0" smtClean="0">
                <a:solidFill>
                  <a:srgbClr val="002060"/>
                </a:solidFill>
                <a:latin typeface="+mj-lt"/>
              </a:rPr>
              <a:t> </a:t>
            </a:r>
            <a:r>
              <a:rPr lang="en-US" sz="5800" b="1" dirty="0" err="1" smtClean="0">
                <a:solidFill>
                  <a:srgbClr val="002060"/>
                </a:solidFill>
                <a:latin typeface="+mj-lt"/>
              </a:rPr>
              <a:t>hòa</a:t>
            </a:r>
            <a:r>
              <a:rPr lang="en-US" sz="5800" b="1" dirty="0" smtClean="0">
                <a:solidFill>
                  <a:srgbClr val="002060"/>
                </a:solidFill>
                <a:latin typeface="+mj-lt"/>
              </a:rPr>
              <a:t> chia </a:t>
            </a:r>
            <a:r>
              <a:rPr lang="en-US" sz="5800" b="1" dirty="0" err="1" smtClean="0">
                <a:solidFill>
                  <a:srgbClr val="002060"/>
                </a:solidFill>
                <a:latin typeface="+mj-lt"/>
              </a:rPr>
              <a:t>rẽ</a:t>
            </a:r>
            <a:r>
              <a:rPr lang="en-US" sz="5800" b="1" dirty="0" smtClean="0">
                <a:solidFill>
                  <a:srgbClr val="002060"/>
                </a:solidFill>
                <a:latin typeface="+mj-lt"/>
              </a:rPr>
              <a:t>! </a:t>
            </a:r>
            <a:r>
              <a:rPr lang="en-US" sz="5800" b="1" dirty="0" err="1" smtClean="0">
                <a:solidFill>
                  <a:srgbClr val="002060"/>
                </a:solidFill>
                <a:latin typeface="+mj-lt"/>
              </a:rPr>
              <a:t>Xin</a:t>
            </a:r>
            <a:r>
              <a:rPr lang="en-US" sz="5800" b="1" dirty="0" smtClean="0">
                <a:solidFill>
                  <a:srgbClr val="002060"/>
                </a:solidFill>
                <a:latin typeface="+mj-lt"/>
              </a:rPr>
              <a:t> </a:t>
            </a:r>
            <a:r>
              <a:rPr lang="en-US" sz="5800" b="1" dirty="0" err="1" smtClean="0">
                <a:solidFill>
                  <a:srgbClr val="002060"/>
                </a:solidFill>
                <a:latin typeface="+mj-lt"/>
              </a:rPr>
              <a:t>kết</a:t>
            </a:r>
            <a:r>
              <a:rPr lang="en-US" sz="5800" b="1" dirty="0" smtClean="0">
                <a:solidFill>
                  <a:srgbClr val="002060"/>
                </a:solidFill>
                <a:latin typeface="+mj-lt"/>
              </a:rPr>
              <a:t> </a:t>
            </a:r>
            <a:r>
              <a:rPr lang="en-US" sz="5800" b="1" dirty="0" err="1" smtClean="0">
                <a:solidFill>
                  <a:srgbClr val="002060"/>
                </a:solidFill>
                <a:latin typeface="+mj-lt"/>
              </a:rPr>
              <a:t>liên</a:t>
            </a:r>
            <a:r>
              <a:rPr lang="en-US" sz="5800" b="1" dirty="0" smtClean="0">
                <a:solidFill>
                  <a:srgbClr val="002060"/>
                </a:solidFill>
                <a:latin typeface="+mj-lt"/>
              </a:rPr>
              <a:t> </a:t>
            </a:r>
            <a:r>
              <a:rPr lang="en-US" sz="5800" b="1" dirty="0" err="1" smtClean="0">
                <a:solidFill>
                  <a:srgbClr val="002060"/>
                </a:solidFill>
                <a:latin typeface="+mj-lt"/>
              </a:rPr>
              <a:t>muôn</a:t>
            </a:r>
            <a:r>
              <a:rPr lang="en-US" sz="5800" b="1" dirty="0" smtClean="0">
                <a:solidFill>
                  <a:srgbClr val="002060"/>
                </a:solidFill>
                <a:latin typeface="+mj-lt"/>
              </a:rPr>
              <a:t> </a:t>
            </a:r>
            <a:r>
              <a:rPr lang="en-US" sz="5800" b="1" dirty="0" err="1" smtClean="0">
                <a:solidFill>
                  <a:srgbClr val="002060"/>
                </a:solidFill>
                <a:latin typeface="+mj-lt"/>
              </a:rPr>
              <a:t>người</a:t>
            </a:r>
            <a:r>
              <a:rPr lang="en-US" sz="5800" b="1" dirty="0" smtClean="0">
                <a:solidFill>
                  <a:srgbClr val="002060"/>
                </a:solidFill>
                <a:latin typeface="+mj-lt"/>
              </a:rPr>
              <a:t> </a:t>
            </a:r>
            <a:r>
              <a:rPr lang="en-US" sz="5800" b="1" dirty="0" err="1" smtClean="0">
                <a:solidFill>
                  <a:srgbClr val="002060"/>
                </a:solidFill>
                <a:latin typeface="+mj-lt"/>
              </a:rPr>
              <a:t>trong</a:t>
            </a:r>
            <a:r>
              <a:rPr lang="en-US" sz="5800" b="1" dirty="0" smtClean="0">
                <a:solidFill>
                  <a:srgbClr val="002060"/>
                </a:solidFill>
                <a:latin typeface="+mj-lt"/>
              </a:rPr>
              <a:t> </a:t>
            </a:r>
            <a:r>
              <a:rPr lang="en-US" sz="5800" b="1" dirty="0" err="1" smtClean="0">
                <a:solidFill>
                  <a:srgbClr val="002060"/>
                </a:solidFill>
                <a:latin typeface="+mj-lt"/>
              </a:rPr>
              <a:t>lòng</a:t>
            </a:r>
            <a:r>
              <a:rPr lang="en-US" sz="5800" b="1" dirty="0" smtClean="0">
                <a:solidFill>
                  <a:srgbClr val="002060"/>
                </a:solidFill>
                <a:latin typeface="+mj-lt"/>
              </a:rPr>
              <a:t> </a:t>
            </a:r>
            <a:r>
              <a:rPr lang="en-US" sz="5800" b="1" dirty="0" err="1" smtClean="0">
                <a:solidFill>
                  <a:srgbClr val="002060"/>
                </a:solidFill>
                <a:latin typeface="+mj-lt"/>
              </a:rPr>
              <a:t>mến</a:t>
            </a:r>
            <a:r>
              <a:rPr lang="en-US" sz="5800" b="1" dirty="0" smtClean="0">
                <a:solidFill>
                  <a:srgbClr val="002060"/>
                </a:solidFill>
                <a:latin typeface="+mj-lt"/>
              </a:rPr>
              <a:t> </a:t>
            </a:r>
            <a:r>
              <a:rPr lang="en-US" sz="5800" b="1" dirty="0" err="1" smtClean="0">
                <a:solidFill>
                  <a:srgbClr val="002060"/>
                </a:solidFill>
                <a:latin typeface="+mj-lt"/>
              </a:rPr>
              <a:t>Chúa</a:t>
            </a:r>
            <a:r>
              <a:rPr lang="en-US" sz="5800" b="1" dirty="0" smtClean="0">
                <a:solidFill>
                  <a:srgbClr val="002060"/>
                </a:solidFill>
                <a:latin typeface="+mj-lt"/>
              </a:rPr>
              <a:t> Cha </a:t>
            </a:r>
            <a:r>
              <a:rPr lang="en-US" sz="5800" b="1" dirty="0" err="1" smtClean="0">
                <a:solidFill>
                  <a:srgbClr val="002060"/>
                </a:solidFill>
                <a:latin typeface="+mj-lt"/>
              </a:rPr>
              <a:t>muôn</a:t>
            </a:r>
            <a:r>
              <a:rPr lang="en-US" sz="5800" b="1" dirty="0" smtClean="0">
                <a:solidFill>
                  <a:srgbClr val="002060"/>
                </a:solidFill>
                <a:latin typeface="+mj-lt"/>
              </a:rPr>
              <a:t> </a:t>
            </a:r>
            <a:r>
              <a:rPr lang="en-US" sz="5800" b="1" dirty="0" err="1" smtClean="0">
                <a:solidFill>
                  <a:srgbClr val="002060"/>
                </a:solidFill>
                <a:latin typeface="+mj-lt"/>
              </a:rPr>
              <a:t>đời</a:t>
            </a:r>
            <a:r>
              <a:rPr lang="en-US" sz="5800" b="1" dirty="0" smtClean="0">
                <a:solidFill>
                  <a:srgbClr val="002060"/>
                </a:solidFill>
                <a:latin typeface="+mj-lt"/>
              </a:rPr>
              <a:t>.</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098357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201816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4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2060"/>
                </a:solidFill>
              </a:rPr>
              <a:t>Chúa là Mục Tử, Người dẫn </a:t>
            </a:r>
            <a:r>
              <a:rPr lang="en-US" sz="4400" b="1" dirty="0" err="1" smtClean="0">
                <a:solidFill>
                  <a:srgbClr val="002060"/>
                </a:solidFill>
              </a:rPr>
              <a:t>dắt</a:t>
            </a:r>
            <a:r>
              <a:rPr lang="en-US" sz="4400" b="1" dirty="0" smtClean="0">
                <a:solidFill>
                  <a:srgbClr val="002060"/>
                </a:solidFill>
              </a:rPr>
              <a:t> con </a:t>
            </a:r>
            <a:r>
              <a:rPr lang="en-US" sz="4400" b="1" dirty="0" err="1" smtClean="0">
                <a:solidFill>
                  <a:srgbClr val="002060"/>
                </a:solidFill>
              </a:rPr>
              <a:t>lần</a:t>
            </a:r>
            <a:r>
              <a:rPr lang="en-US" sz="4400" b="1" dirty="0" smtClean="0">
                <a:solidFill>
                  <a:srgbClr val="002060"/>
                </a:solidFill>
              </a:rPr>
              <a:t> </a:t>
            </a:r>
            <a:r>
              <a:rPr lang="en-US" sz="4400" b="1" dirty="0" err="1" smtClean="0">
                <a:solidFill>
                  <a:srgbClr val="002060"/>
                </a:solidFill>
              </a:rPr>
              <a:t>theo</a:t>
            </a:r>
            <a:r>
              <a:rPr lang="en-US" sz="4400" b="1" dirty="0" smtClean="0">
                <a:solidFill>
                  <a:srgbClr val="002060"/>
                </a:solidFill>
              </a:rPr>
              <a:t> </a:t>
            </a:r>
            <a:r>
              <a:rPr lang="en-US" sz="4400" b="1" dirty="0" err="1" smtClean="0">
                <a:solidFill>
                  <a:srgbClr val="002060"/>
                </a:solidFill>
              </a:rPr>
              <a:t>chính</a:t>
            </a:r>
            <a:r>
              <a:rPr lang="en-US" sz="4400" b="1" dirty="0" smtClean="0">
                <a:solidFill>
                  <a:srgbClr val="002060"/>
                </a:solidFill>
              </a:rPr>
              <a:t> </a:t>
            </a:r>
            <a:r>
              <a:rPr lang="en-US" sz="4400" b="1" dirty="0" err="1" smtClean="0">
                <a:solidFill>
                  <a:srgbClr val="002060"/>
                </a:solidFill>
              </a:rPr>
              <a:t>lối</a:t>
            </a:r>
            <a:r>
              <a:rPr lang="en-US" sz="4400" b="1" dirty="0" smtClean="0">
                <a:solidFill>
                  <a:srgbClr val="002060"/>
                </a:solidFill>
              </a:rPr>
              <a:t>. Cho con </a:t>
            </a:r>
            <a:r>
              <a:rPr lang="en-US" sz="4400" b="1" dirty="0" err="1" smtClean="0">
                <a:solidFill>
                  <a:srgbClr val="002060"/>
                </a:solidFill>
              </a:rPr>
              <a:t>đi</a:t>
            </a:r>
            <a:r>
              <a:rPr lang="en-US" sz="4400" b="1" dirty="0" smtClean="0">
                <a:solidFill>
                  <a:srgbClr val="002060"/>
                </a:solidFill>
              </a:rPr>
              <a:t> </a:t>
            </a:r>
            <a:r>
              <a:rPr lang="en-US" sz="4400" b="1" dirty="0" err="1" smtClean="0">
                <a:solidFill>
                  <a:srgbClr val="002060"/>
                </a:solidFill>
              </a:rPr>
              <a:t>tới</a:t>
            </a:r>
            <a:r>
              <a:rPr lang="en-US" sz="4400" b="1" dirty="0" smtClean="0">
                <a:solidFill>
                  <a:srgbClr val="002060"/>
                </a:solidFill>
              </a:rPr>
              <a:t> </a:t>
            </a:r>
            <a:r>
              <a:rPr lang="en-US" sz="4400" b="1" dirty="0" err="1" smtClean="0">
                <a:solidFill>
                  <a:srgbClr val="002060"/>
                </a:solidFill>
              </a:rPr>
              <a:t>vì</a:t>
            </a:r>
            <a:r>
              <a:rPr lang="en-US" sz="4400" b="1" dirty="0" smtClean="0">
                <a:solidFill>
                  <a:srgbClr val="002060"/>
                </a:solidFill>
              </a:rPr>
              <a:t> </a:t>
            </a:r>
            <a:r>
              <a:rPr lang="en-US" sz="4400" b="1" dirty="0" err="1" smtClean="0">
                <a:solidFill>
                  <a:srgbClr val="002060"/>
                </a:solidFill>
              </a:rPr>
              <a:t>Danh</a:t>
            </a:r>
            <a:r>
              <a:rPr lang="en-US" sz="4400" b="1" dirty="0" smtClean="0">
                <a:solidFill>
                  <a:srgbClr val="002060"/>
                </a:solidFill>
              </a:rPr>
              <a:t> </a:t>
            </a:r>
            <a:r>
              <a:rPr lang="en-US" sz="4400" b="1" dirty="0" err="1" smtClean="0">
                <a:solidFill>
                  <a:srgbClr val="002060"/>
                </a:solidFill>
              </a:rPr>
              <a:t>Chúa</a:t>
            </a:r>
            <a:r>
              <a:rPr lang="en-US" sz="4400" b="1" dirty="0" smtClean="0">
                <a:solidFill>
                  <a:srgbClr val="002060"/>
                </a:solidFill>
              </a:rPr>
              <a:t> con </a:t>
            </a:r>
            <a:r>
              <a:rPr lang="en-US" sz="4400" b="1" dirty="0" err="1" smtClean="0">
                <a:solidFill>
                  <a:srgbClr val="002060"/>
                </a:solidFill>
              </a:rPr>
              <a:t>không</a:t>
            </a:r>
            <a:r>
              <a:rPr lang="en-US" sz="4400" b="1" dirty="0" smtClean="0">
                <a:solidFill>
                  <a:srgbClr val="002060"/>
                </a:solidFill>
              </a:rPr>
              <a:t> </a:t>
            </a:r>
            <a:r>
              <a:rPr lang="en-US" sz="4400" b="1" dirty="0" err="1" smtClean="0">
                <a:solidFill>
                  <a:srgbClr val="002060"/>
                </a:solidFill>
              </a:rPr>
              <a:t>lạc</a:t>
            </a:r>
            <a:r>
              <a:rPr lang="en-US" sz="4400" b="1" dirty="0" smtClean="0">
                <a:solidFill>
                  <a:srgbClr val="002060"/>
                </a:solidFill>
              </a:rPr>
              <a:t> </a:t>
            </a:r>
            <a:r>
              <a:rPr lang="en-US" sz="4400" b="1" dirty="0" err="1" smtClean="0">
                <a:solidFill>
                  <a:srgbClr val="002060"/>
                </a:solidFill>
              </a:rPr>
              <a:t>vướng</a:t>
            </a:r>
            <a:r>
              <a:rPr lang="en-US" sz="4400" b="1" dirty="0" smtClean="0">
                <a:solidFill>
                  <a:srgbClr val="002060"/>
                </a:solidFill>
              </a:rPr>
              <a:t>. </a:t>
            </a:r>
            <a:r>
              <a:rPr lang="en-US" sz="4400" b="1" dirty="0" err="1" smtClean="0">
                <a:solidFill>
                  <a:srgbClr val="002060"/>
                </a:solidFill>
              </a:rPr>
              <a:t>Tối</a:t>
            </a:r>
            <a:r>
              <a:rPr lang="en-US" sz="4400" b="1" dirty="0" smtClean="0">
                <a:solidFill>
                  <a:srgbClr val="002060"/>
                </a:solidFill>
              </a:rPr>
              <a:t> </a:t>
            </a:r>
            <a:r>
              <a:rPr lang="en-US" sz="4400" b="1" dirty="0" err="1" smtClean="0">
                <a:solidFill>
                  <a:srgbClr val="002060"/>
                </a:solidFill>
              </a:rPr>
              <a:t>tăm</a:t>
            </a:r>
            <a:r>
              <a:rPr lang="en-US" sz="4400" b="1" dirty="0" smtClean="0">
                <a:solidFill>
                  <a:srgbClr val="002060"/>
                </a:solidFill>
              </a:rPr>
              <a:t> con </a:t>
            </a:r>
            <a:r>
              <a:rPr lang="en-US" sz="4400" b="1" dirty="0" err="1" smtClean="0">
                <a:solidFill>
                  <a:srgbClr val="002060"/>
                </a:solidFill>
              </a:rPr>
              <a:t>sợ</a:t>
            </a:r>
            <a:r>
              <a:rPr lang="en-US" sz="4400" b="1" dirty="0" smtClean="0">
                <a:solidFill>
                  <a:srgbClr val="002060"/>
                </a:solidFill>
              </a:rPr>
              <a:t> chi </a:t>
            </a:r>
            <a:r>
              <a:rPr lang="en-US" sz="4400" b="1" dirty="0" err="1" smtClean="0">
                <a:solidFill>
                  <a:srgbClr val="002060"/>
                </a:solidFill>
              </a:rPr>
              <a:t>vì</a:t>
            </a:r>
            <a:r>
              <a:rPr lang="en-US" sz="4400" b="1" dirty="0" smtClean="0">
                <a:solidFill>
                  <a:srgbClr val="002060"/>
                </a:solidFill>
              </a:rPr>
              <a:t> </a:t>
            </a:r>
            <a:r>
              <a:rPr lang="en-US" sz="4400" b="1" dirty="0" err="1" smtClean="0">
                <a:solidFill>
                  <a:srgbClr val="002060"/>
                </a:solidFill>
              </a:rPr>
              <a:t>có</a:t>
            </a:r>
            <a:r>
              <a:rPr lang="en-US" sz="4400" b="1" dirty="0" smtClean="0">
                <a:solidFill>
                  <a:srgbClr val="002060"/>
                </a:solidFill>
              </a:rPr>
              <a:t> </a:t>
            </a:r>
            <a:r>
              <a:rPr lang="en-US" sz="4400" b="1" dirty="0" err="1" smtClean="0">
                <a:solidFill>
                  <a:srgbClr val="002060"/>
                </a:solidFill>
              </a:rPr>
              <a:t>Chúa</a:t>
            </a:r>
            <a:r>
              <a:rPr lang="en-US" sz="4400" b="1" dirty="0" smtClean="0">
                <a:solidFill>
                  <a:srgbClr val="002060"/>
                </a:solidFill>
              </a:rPr>
              <a:t> </a:t>
            </a:r>
            <a:r>
              <a:rPr lang="en-US" sz="4400" b="1" dirty="0" err="1" smtClean="0">
                <a:solidFill>
                  <a:srgbClr val="002060"/>
                </a:solidFill>
              </a:rPr>
              <a:t>với</a:t>
            </a:r>
            <a:r>
              <a:rPr lang="en-US" sz="4400" b="1" dirty="0" smtClean="0">
                <a:solidFill>
                  <a:srgbClr val="002060"/>
                </a:solidFill>
              </a:rPr>
              <a:t> con </a:t>
            </a:r>
            <a:r>
              <a:rPr lang="en-US" sz="4400" b="1" dirty="0" err="1" smtClean="0">
                <a:solidFill>
                  <a:srgbClr val="002060"/>
                </a:solidFill>
              </a:rPr>
              <a:t>cùng</a:t>
            </a:r>
            <a:r>
              <a:rPr lang="en-US" sz="4400" b="1" dirty="0" smtClean="0">
                <a:solidFill>
                  <a:srgbClr val="002060"/>
                </a:solidFill>
              </a:rPr>
              <a:t> </a:t>
            </a:r>
            <a:r>
              <a:rPr lang="en-US" sz="4400" b="1" dirty="0" err="1" smtClean="0">
                <a:solidFill>
                  <a:srgbClr val="002060"/>
                </a:solidFill>
              </a:rPr>
              <a:t>tiến</a:t>
            </a:r>
            <a:r>
              <a:rPr lang="en-US" sz="4400" b="1" dirty="0" smtClean="0">
                <a:solidFill>
                  <a:srgbClr val="002060"/>
                </a:solidFill>
              </a:rPr>
              <a:t> </a:t>
            </a:r>
            <a:r>
              <a:rPr lang="en-US" sz="4400" b="1" dirty="0" err="1" smtClean="0">
                <a:solidFill>
                  <a:srgbClr val="002060"/>
                </a:solidFill>
              </a:rPr>
              <a:t>bước</a:t>
            </a:r>
            <a:r>
              <a:rPr lang="en-US" sz="4400" b="1" dirty="0" smtClean="0">
                <a:solidFill>
                  <a:srgbClr val="002060"/>
                </a:solidFill>
              </a:rPr>
              <a:t>, </a:t>
            </a:r>
            <a:r>
              <a:rPr lang="en-US" sz="4400" b="1" dirty="0" err="1" smtClean="0">
                <a:solidFill>
                  <a:srgbClr val="002060"/>
                </a:solidFill>
              </a:rPr>
              <a:t>cánh</a:t>
            </a:r>
            <a:r>
              <a:rPr lang="en-US" sz="4400" b="1" dirty="0" smtClean="0">
                <a:solidFill>
                  <a:srgbClr val="002060"/>
                </a:solidFill>
              </a:rPr>
              <a:t> </a:t>
            </a:r>
            <a:r>
              <a:rPr lang="en-US" sz="4400" b="1" dirty="0" err="1" smtClean="0">
                <a:solidFill>
                  <a:srgbClr val="002060"/>
                </a:solidFill>
              </a:rPr>
              <a:t>tay</a:t>
            </a:r>
            <a:r>
              <a:rPr lang="en-US" sz="4400" b="1" dirty="0" smtClean="0">
                <a:solidFill>
                  <a:srgbClr val="002060"/>
                </a:solidFill>
              </a:rPr>
              <a:t> </a:t>
            </a:r>
            <a:r>
              <a:rPr lang="en-US" sz="4400" b="1" dirty="0" err="1" smtClean="0">
                <a:solidFill>
                  <a:srgbClr val="002060"/>
                </a:solidFill>
              </a:rPr>
              <a:t>Người</a:t>
            </a:r>
            <a:r>
              <a:rPr lang="en-US" sz="4400" b="1" dirty="0" smtClean="0">
                <a:solidFill>
                  <a:srgbClr val="002060"/>
                </a:solidFill>
              </a:rPr>
              <a:t> </a:t>
            </a:r>
            <a:r>
              <a:rPr lang="en-US" sz="4400" b="1" dirty="0" err="1" smtClean="0">
                <a:solidFill>
                  <a:srgbClr val="002060"/>
                </a:solidFill>
              </a:rPr>
              <a:t>đư</a:t>
            </a:r>
            <a:r>
              <a:rPr lang="en-US" sz="4400" b="1" dirty="0" err="1" smtClean="0">
                <a:solidFill>
                  <a:srgbClr val="002060"/>
                </a:solidFill>
              </a:rPr>
              <a:t>a</a:t>
            </a:r>
            <a:r>
              <a:rPr lang="en-US" sz="4400" b="1" dirty="0" smtClean="0">
                <a:solidFill>
                  <a:srgbClr val="002060"/>
                </a:solidFill>
              </a:rPr>
              <a:t> </a:t>
            </a:r>
            <a:r>
              <a:rPr lang="en-US" sz="4400" b="1" dirty="0" err="1" smtClean="0">
                <a:solidFill>
                  <a:srgbClr val="002060"/>
                </a:solidFill>
              </a:rPr>
              <a:t>gậy</a:t>
            </a:r>
            <a:r>
              <a:rPr lang="en-US" sz="4400" b="1" dirty="0" smtClean="0">
                <a:solidFill>
                  <a:srgbClr val="002060"/>
                </a:solidFill>
              </a:rPr>
              <a:t> </a:t>
            </a:r>
            <a:r>
              <a:rPr lang="en-US" sz="4400" b="1" dirty="0" err="1" smtClean="0">
                <a:solidFill>
                  <a:srgbClr val="002060"/>
                </a:solidFill>
              </a:rPr>
              <a:t>Người</a:t>
            </a:r>
            <a:r>
              <a:rPr lang="en-US" sz="4400" b="1" dirty="0" smtClean="0">
                <a:solidFill>
                  <a:srgbClr val="002060"/>
                </a:solidFill>
              </a:rPr>
              <a:t> </a:t>
            </a:r>
            <a:r>
              <a:rPr lang="en-US" sz="4400" b="1" dirty="0" err="1" smtClean="0">
                <a:solidFill>
                  <a:srgbClr val="002060"/>
                </a:solidFill>
              </a:rPr>
              <a:t>dẫn</a:t>
            </a:r>
            <a:r>
              <a:rPr lang="en-US" sz="4400" b="1" dirty="0" smtClean="0">
                <a:solidFill>
                  <a:srgbClr val="002060"/>
                </a:solidFill>
              </a:rPr>
              <a:t> </a:t>
            </a:r>
            <a:r>
              <a:rPr lang="en-US" sz="4400" b="1" dirty="0" err="1" smtClean="0">
                <a:solidFill>
                  <a:srgbClr val="002060"/>
                </a:solidFill>
              </a:rPr>
              <a:t>yên</a:t>
            </a:r>
            <a:r>
              <a:rPr lang="en-US" sz="4400" b="1" dirty="0" smtClean="0">
                <a:solidFill>
                  <a:srgbClr val="002060"/>
                </a:solidFill>
              </a:rPr>
              <a:t> </a:t>
            </a:r>
            <a:r>
              <a:rPr lang="en-US" sz="4400" b="1" dirty="0" err="1" smtClean="0">
                <a:solidFill>
                  <a:srgbClr val="002060"/>
                </a:solidFill>
              </a:rPr>
              <a:t>lòng</a:t>
            </a:r>
            <a:r>
              <a:rPr lang="en-US" sz="4400" b="1" dirty="0" smtClean="0">
                <a:solidFill>
                  <a:srgbClr val="002060"/>
                </a:solidFill>
              </a:rPr>
              <a:t>.</a:t>
            </a:r>
            <a:endParaRPr lang="en-US" sz="4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95675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1929</Words>
  <Application>Microsoft Office PowerPoint</Application>
  <PresentationFormat>On-screen Show (16:9)</PresentationFormat>
  <Paragraphs>113</Paragraphs>
  <Slides>83</Slides>
  <Notes>0</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83</vt:i4>
      </vt:variant>
    </vt:vector>
  </HeadingPairs>
  <TitlesOfParts>
    <vt:vector size="102" baseType="lpstr">
      <vt:lpstr>Arial</vt:lpstr>
      <vt:lpstr>Calibri</vt:lpstr>
      <vt:lpstr>Tahoma</vt:lpstr>
      <vt:lpstr>Times New Roman</vt:lpstr>
      <vt:lpstr>UTM American Sans</vt:lpstr>
      <vt:lpstr>Office Theme</vt:lpstr>
      <vt:lpstr>10_Office Theme</vt:lpstr>
      <vt:lpstr>36_Default Design</vt:lpstr>
      <vt:lpstr>37_Default Design</vt:lpstr>
      <vt:lpstr>6_Office Theme</vt:lpstr>
      <vt:lpstr>8_Office Theme</vt:lpstr>
      <vt:lpstr>11_Office Theme</vt:lpstr>
      <vt:lpstr>21_Office Theme</vt:lpstr>
      <vt:lpstr>5_Office Theme</vt:lpstr>
      <vt:lpstr>9_Office Theme</vt:lpstr>
      <vt:lpstr>12_Office Theme</vt:lpstr>
      <vt:lpstr>22_Office Theme</vt:lpstr>
      <vt:lpstr>7_Office Theme</vt:lpstr>
      <vt:lpstr>23_Office Theme</vt:lpstr>
      <vt:lpstr>PowerPoint Presentation</vt:lpstr>
      <vt:lpstr>Tập Hát Cộng Đoàn</vt:lpstr>
      <vt:lpstr>Đk: Tảng đá thợ xây nhà loại ra, lại trở nên tảng đá góc tường.</vt:lpstr>
      <vt:lpstr>Chúa nói: Tôi là mục tử tốt lành, Tôi biết các chiên Tôi và các chiên Tôi biết Tôi.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117 CHÚA NHẬT IV PHỤC SINH NĂM B LM KIM LONG 03 Câu</vt:lpstr>
      <vt:lpstr>Đk: Tảng đá thợ xây nhà loại ra, lại trở nên tảng đá góc tường.</vt:lpstr>
      <vt:lpstr>Tk1: Cảm tạ Chúa vì Ngài nhân từ. Ngàn đời Chúa vẫn trọn tình thương. Để náu nương ở Đức Chúa Trời. Ngàn lần hơn tin cậy phàm nhân. </vt:lpstr>
      <vt:lpstr>**: Ai trông tìm đến cậy thế quan quyền, nào bằng kiếm Chúa Trời ẩn thân.</vt:lpstr>
      <vt:lpstr>Đk: Tảng đá thợ xây nhà loại ra, lại trở nên tảng đá góc tường.</vt:lpstr>
      <vt:lpstr>Tk2: Đó viên đá thợ nề đã loại, lại thành đá góc tường rồi đây. Đó chính công trình Chúa đã làm, kỳ diệu trước mắt mọi phàm nhân.</vt:lpstr>
      <vt:lpstr>**: Vâng đây là chính ngày Chúa tạo thành, ngày này hãy hát hò mừng vui.</vt:lpstr>
      <vt:lpstr>Đk: Tảng đá thợ xây nhà loại ra, lại trở nên tảng đá góc tường.</vt:lpstr>
      <vt:lpstr>Tk3: Kính thân Chúa con luôn kính thờ, mừng Ngài với những lời tạ ơn. Đức Chúa luôn là Chúa con thờ, mừng Ngài tiếng chúc tụng ngợi khen. </vt:lpstr>
      <vt:lpstr>**: Mau cảm tạ Chúa vì Chúa nhân từ, ngàn đời Chúa vẫn trọn tình thương.</vt:lpstr>
      <vt:lpstr>Đk: Tảng đá thợ xây nhà loại ra, lại trở nên tảng đá góc tường.</vt:lpstr>
      <vt:lpstr> </vt:lpstr>
      <vt:lpstr>Chúa nói: Tôi là mục tử tốt lành, Tôi biết các chiên Tôi và các chiên Tôi biết Tôi.</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DELL</cp:lastModifiedBy>
  <cp:revision>129</cp:revision>
  <dcterms:created xsi:type="dcterms:W3CDTF">2021-05-09T08:36:44Z</dcterms:created>
  <dcterms:modified xsi:type="dcterms:W3CDTF">2024-04-16T04:02:48Z</dcterms:modified>
</cp:coreProperties>
</file>