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3928" r:id="rId6"/>
    <p:sldMasterId id="2147484024" r:id="rId7"/>
    <p:sldMasterId id="2147484360" r:id="rId8"/>
    <p:sldMasterId id="2147484420" r:id="rId9"/>
    <p:sldMasterId id="2147484432" r:id="rId10"/>
    <p:sldMasterId id="2147484528" r:id="rId11"/>
    <p:sldMasterId id="2147484540" r:id="rId12"/>
    <p:sldMasterId id="2147484552" r:id="rId13"/>
  </p:sldMasterIdLst>
  <p:notesMasterIdLst>
    <p:notesMasterId r:id="rId92"/>
  </p:notesMasterIdLst>
  <p:sldIdLst>
    <p:sldId id="507" r:id="rId14"/>
    <p:sldId id="376" r:id="rId15"/>
    <p:sldId id="907" r:id="rId16"/>
    <p:sldId id="908" r:id="rId17"/>
    <p:sldId id="921" r:id="rId18"/>
    <p:sldId id="909" r:id="rId19"/>
    <p:sldId id="910" r:id="rId20"/>
    <p:sldId id="553" r:id="rId21"/>
    <p:sldId id="927" r:id="rId22"/>
    <p:sldId id="928" r:id="rId23"/>
    <p:sldId id="929" r:id="rId24"/>
    <p:sldId id="930" r:id="rId25"/>
    <p:sldId id="911" r:id="rId26"/>
    <p:sldId id="392" r:id="rId27"/>
    <p:sldId id="393" r:id="rId28"/>
    <p:sldId id="394" r:id="rId29"/>
    <p:sldId id="395" r:id="rId30"/>
    <p:sldId id="396" r:id="rId31"/>
    <p:sldId id="397" r:id="rId32"/>
    <p:sldId id="398" r:id="rId33"/>
    <p:sldId id="399" r:id="rId34"/>
    <p:sldId id="839" r:id="rId35"/>
    <p:sldId id="649" r:id="rId36"/>
    <p:sldId id="895" r:id="rId37"/>
    <p:sldId id="922" r:id="rId38"/>
    <p:sldId id="923" r:id="rId39"/>
    <p:sldId id="924" r:id="rId40"/>
    <p:sldId id="899" r:id="rId41"/>
    <p:sldId id="931" r:id="rId42"/>
    <p:sldId id="901" r:id="rId43"/>
    <p:sldId id="932" r:id="rId44"/>
    <p:sldId id="861" r:id="rId45"/>
    <p:sldId id="925" r:id="rId46"/>
    <p:sldId id="853" r:id="rId47"/>
    <p:sldId id="549" r:id="rId48"/>
    <p:sldId id="400" r:id="rId49"/>
    <p:sldId id="401" r:id="rId50"/>
    <p:sldId id="402" r:id="rId51"/>
    <p:sldId id="403" r:id="rId52"/>
    <p:sldId id="404" r:id="rId53"/>
    <p:sldId id="405" r:id="rId54"/>
    <p:sldId id="406" r:id="rId55"/>
    <p:sldId id="407" r:id="rId56"/>
    <p:sldId id="408" r:id="rId57"/>
    <p:sldId id="409" r:id="rId58"/>
    <p:sldId id="410" r:id="rId59"/>
    <p:sldId id="411" r:id="rId60"/>
    <p:sldId id="412" r:id="rId61"/>
    <p:sldId id="550" r:id="rId62"/>
    <p:sldId id="558" r:id="rId63"/>
    <p:sldId id="935" r:id="rId64"/>
    <p:sldId id="934" r:id="rId65"/>
    <p:sldId id="936" r:id="rId66"/>
    <p:sldId id="276" r:id="rId67"/>
    <p:sldId id="810" r:id="rId68"/>
    <p:sldId id="913" r:id="rId69"/>
    <p:sldId id="937" r:id="rId70"/>
    <p:sldId id="938" r:id="rId71"/>
    <p:sldId id="939" r:id="rId72"/>
    <p:sldId id="940" r:id="rId73"/>
    <p:sldId id="941" r:id="rId74"/>
    <p:sldId id="942" r:id="rId75"/>
    <p:sldId id="943" r:id="rId76"/>
    <p:sldId id="944" r:id="rId77"/>
    <p:sldId id="945" r:id="rId78"/>
    <p:sldId id="946" r:id="rId79"/>
    <p:sldId id="947" r:id="rId80"/>
    <p:sldId id="948" r:id="rId81"/>
    <p:sldId id="949" r:id="rId82"/>
    <p:sldId id="292" r:id="rId83"/>
    <p:sldId id="914" r:id="rId84"/>
    <p:sldId id="293" r:id="rId85"/>
    <p:sldId id="950" r:id="rId86"/>
    <p:sldId id="951" r:id="rId87"/>
    <p:sldId id="952" r:id="rId88"/>
    <p:sldId id="953" r:id="rId89"/>
    <p:sldId id="954" r:id="rId90"/>
    <p:sldId id="915" r:id="rId9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33CC33"/>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1944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slide" Target="slides/slide37.xml"/><Relationship Id="rId55" Type="http://schemas.openxmlformats.org/officeDocument/2006/relationships/slide" Target="slides/slide42.xml"/><Relationship Id="rId63" Type="http://schemas.openxmlformats.org/officeDocument/2006/relationships/slide" Target="slides/slide50.xml"/><Relationship Id="rId68" Type="http://schemas.openxmlformats.org/officeDocument/2006/relationships/slide" Target="slides/slide55.xml"/><Relationship Id="rId76" Type="http://schemas.openxmlformats.org/officeDocument/2006/relationships/slide" Target="slides/slide63.xml"/><Relationship Id="rId84" Type="http://schemas.openxmlformats.org/officeDocument/2006/relationships/slide" Target="slides/slide71.xml"/><Relationship Id="rId89" Type="http://schemas.openxmlformats.org/officeDocument/2006/relationships/slide" Target="slides/slide76.xml"/><Relationship Id="rId7" Type="http://schemas.openxmlformats.org/officeDocument/2006/relationships/slideMaster" Target="slideMasters/slideMaster7.xml"/><Relationship Id="rId71" Type="http://schemas.openxmlformats.org/officeDocument/2006/relationships/slide" Target="slides/slide58.xml"/><Relationship Id="rId9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3.xml"/><Relationship Id="rId29" Type="http://schemas.openxmlformats.org/officeDocument/2006/relationships/slide" Target="slides/slide1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slide" Target="slides/slide40.xml"/><Relationship Id="rId58" Type="http://schemas.openxmlformats.org/officeDocument/2006/relationships/slide" Target="slides/slide45.xml"/><Relationship Id="rId66" Type="http://schemas.openxmlformats.org/officeDocument/2006/relationships/slide" Target="slides/slide53.xml"/><Relationship Id="rId74" Type="http://schemas.openxmlformats.org/officeDocument/2006/relationships/slide" Target="slides/slide61.xml"/><Relationship Id="rId79" Type="http://schemas.openxmlformats.org/officeDocument/2006/relationships/slide" Target="slides/slide66.xml"/><Relationship Id="rId87" Type="http://schemas.openxmlformats.org/officeDocument/2006/relationships/slide" Target="slides/slide74.xml"/><Relationship Id="rId5" Type="http://schemas.openxmlformats.org/officeDocument/2006/relationships/slideMaster" Target="slideMasters/slideMaster5.xml"/><Relationship Id="rId61" Type="http://schemas.openxmlformats.org/officeDocument/2006/relationships/slide" Target="slides/slide48.xml"/><Relationship Id="rId82" Type="http://schemas.openxmlformats.org/officeDocument/2006/relationships/slide" Target="slides/slide69.xml"/><Relationship Id="rId90" Type="http://schemas.openxmlformats.org/officeDocument/2006/relationships/slide" Target="slides/slide77.xml"/><Relationship Id="rId95" Type="http://schemas.openxmlformats.org/officeDocument/2006/relationships/theme" Target="theme/theme1.xml"/><Relationship Id="rId19" Type="http://schemas.openxmlformats.org/officeDocument/2006/relationships/slide" Target="slides/slide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slide" Target="slides/slide43.xml"/><Relationship Id="rId64" Type="http://schemas.openxmlformats.org/officeDocument/2006/relationships/slide" Target="slides/slide51.xml"/><Relationship Id="rId69" Type="http://schemas.openxmlformats.org/officeDocument/2006/relationships/slide" Target="slides/slide56.xml"/><Relationship Id="rId77" Type="http://schemas.openxmlformats.org/officeDocument/2006/relationships/slide" Target="slides/slide64.xml"/><Relationship Id="rId8" Type="http://schemas.openxmlformats.org/officeDocument/2006/relationships/slideMaster" Target="slideMasters/slideMaster8.xml"/><Relationship Id="rId51" Type="http://schemas.openxmlformats.org/officeDocument/2006/relationships/slide" Target="slides/slide38.xml"/><Relationship Id="rId72" Type="http://schemas.openxmlformats.org/officeDocument/2006/relationships/slide" Target="slides/slide59.xml"/><Relationship Id="rId80" Type="http://schemas.openxmlformats.org/officeDocument/2006/relationships/slide" Target="slides/slide67.xml"/><Relationship Id="rId85" Type="http://schemas.openxmlformats.org/officeDocument/2006/relationships/slide" Target="slides/slide72.xml"/><Relationship Id="rId93"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slide" Target="slides/slide46.xml"/><Relationship Id="rId67" Type="http://schemas.openxmlformats.org/officeDocument/2006/relationships/slide" Target="slides/slide54.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slide" Target="slides/slide49.xml"/><Relationship Id="rId70" Type="http://schemas.openxmlformats.org/officeDocument/2006/relationships/slide" Target="slides/slide57.xml"/><Relationship Id="rId75" Type="http://schemas.openxmlformats.org/officeDocument/2006/relationships/slide" Target="slides/slide62.xml"/><Relationship Id="rId83" Type="http://schemas.openxmlformats.org/officeDocument/2006/relationships/slide" Target="slides/slide70.xml"/><Relationship Id="rId88" Type="http://schemas.openxmlformats.org/officeDocument/2006/relationships/slide" Target="slides/slide75.xml"/><Relationship Id="rId91" Type="http://schemas.openxmlformats.org/officeDocument/2006/relationships/slide" Target="slides/slide78.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10" Type="http://schemas.openxmlformats.org/officeDocument/2006/relationships/slideMaster" Target="slideMasters/slideMaster10.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slide" Target="slides/slide47.xml"/><Relationship Id="rId65" Type="http://schemas.openxmlformats.org/officeDocument/2006/relationships/slide" Target="slides/slide52.xml"/><Relationship Id="rId73" Type="http://schemas.openxmlformats.org/officeDocument/2006/relationships/slide" Target="slides/slide60.xml"/><Relationship Id="rId78" Type="http://schemas.openxmlformats.org/officeDocument/2006/relationships/slide" Target="slides/slide65.xml"/><Relationship Id="rId81" Type="http://schemas.openxmlformats.org/officeDocument/2006/relationships/slide" Target="slides/slide68.xml"/><Relationship Id="rId86" Type="http://schemas.openxmlformats.org/officeDocument/2006/relationships/slide" Target="slides/slide73.xml"/><Relationship Id="rId9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0324E-2BF0-4F5E-8572-1634D72B40AD}" type="datetimeFigureOut">
              <a:rPr lang="en-US" smtClean="0"/>
              <a:t>1/25/2024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EB0A7-AB1D-4D04-B523-39A6F4B83193}" type="slidenum">
              <a:rPr lang="en-US" smtClean="0"/>
              <a:t>‹#›</a:t>
            </a:fld>
            <a:endParaRPr lang="en-US"/>
          </a:p>
        </p:txBody>
      </p:sp>
    </p:spTree>
    <p:extLst>
      <p:ext uri="{BB962C8B-B14F-4D97-AF65-F5344CB8AC3E}">
        <p14:creationId xmlns:p14="http://schemas.microsoft.com/office/powerpoint/2010/main" val="55036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256990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903247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452466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231069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34484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91061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173638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1/25/2024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633253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1/25/2024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56541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1/25/2024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4777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15387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758709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567418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886492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002558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578003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875749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67066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496603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04242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780350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506059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654892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982391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403206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002558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578003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875749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67066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49660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042427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780350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506059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654892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982391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40320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1/25/2024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1/25/2024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1/25/2024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1/25/2024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1686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1/25/2024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92700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91007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11706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547454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76479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53855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844783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14511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01860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0577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1/25/2024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131648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492956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62401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148702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549163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925292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900387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116831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187957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799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556027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850209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425087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405250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558036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922553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262889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209138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712884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546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149639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747772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005665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327632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227787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782183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1/25/2024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518640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1/25/2024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255639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1/25/2024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39216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9507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4.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4.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3.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3.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1/25/2024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3006913"/>
      </p:ext>
    </p:extLst>
  </p:cSld>
  <p:clrMap bg1="lt1" tx1="dk1" bg2="lt2" tx2="dk2" accent1="accent1" accent2="accent2" accent3="accent3" accent4="accent4" accent5="accent5" accent6="accent6" hlink="hlink" folHlink="folHlink"/>
  <p:sldLayoutIdLst>
    <p:sldLayoutId id="2147484433" r:id="rId1"/>
    <p:sldLayoutId id="2147484434" r:id="rId2"/>
    <p:sldLayoutId id="2147484435" r:id="rId3"/>
    <p:sldLayoutId id="2147484436" r:id="rId4"/>
    <p:sldLayoutId id="2147484437" r:id="rId5"/>
    <p:sldLayoutId id="2147484438" r:id="rId6"/>
    <p:sldLayoutId id="2147484439" r:id="rId7"/>
    <p:sldLayoutId id="2147484440" r:id="rId8"/>
    <p:sldLayoutId id="2147484441" r:id="rId9"/>
    <p:sldLayoutId id="2147484442" r:id="rId10"/>
    <p:sldLayoutId id="21474844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8341999"/>
      </p:ext>
    </p:extLst>
  </p:cSld>
  <p:clrMap bg1="lt1" tx1="dk1" bg2="lt2" tx2="dk2" accent1="accent1" accent2="accent2" accent3="accent3" accent4="accent4" accent5="accent5" accent6="accent6" hlink="hlink" folHlink="folHlink"/>
  <p:sldLayoutIdLst>
    <p:sldLayoutId id="2147484529" r:id="rId1"/>
    <p:sldLayoutId id="2147484530" r:id="rId2"/>
    <p:sldLayoutId id="2147484531" r:id="rId3"/>
    <p:sldLayoutId id="2147484532" r:id="rId4"/>
    <p:sldLayoutId id="2147484533" r:id="rId5"/>
    <p:sldLayoutId id="2147484534" r:id="rId6"/>
    <p:sldLayoutId id="2147484535" r:id="rId7"/>
    <p:sldLayoutId id="2147484536" r:id="rId8"/>
    <p:sldLayoutId id="2147484537" r:id="rId9"/>
    <p:sldLayoutId id="2147484538" r:id="rId10"/>
    <p:sldLayoutId id="21474845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9357478"/>
      </p:ext>
    </p:extLst>
  </p:cSld>
  <p:clrMap bg1="lt1" tx1="dk1" bg2="lt2" tx2="dk2" accent1="accent1" accent2="accent2" accent3="accent3" accent4="accent4" accent5="accent5" accent6="accent6" hlink="hlink" folHlink="folHlink"/>
  <p:sldLayoutIdLst>
    <p:sldLayoutId id="2147484541" r:id="rId1"/>
    <p:sldLayoutId id="2147484542" r:id="rId2"/>
    <p:sldLayoutId id="2147484543" r:id="rId3"/>
    <p:sldLayoutId id="2147484544" r:id="rId4"/>
    <p:sldLayoutId id="2147484545" r:id="rId5"/>
    <p:sldLayoutId id="2147484546" r:id="rId6"/>
    <p:sldLayoutId id="2147484547" r:id="rId7"/>
    <p:sldLayoutId id="2147484548" r:id="rId8"/>
    <p:sldLayoutId id="2147484549" r:id="rId9"/>
    <p:sldLayoutId id="2147484550" r:id="rId10"/>
    <p:sldLayoutId id="21474845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9357478"/>
      </p:ext>
    </p:extLst>
  </p:cSld>
  <p:clrMap bg1="lt1" tx1="dk1" bg2="lt2" tx2="dk2" accent1="accent1" accent2="accent2" accent3="accent3" accent4="accent4" accent5="accent5" accent6="accent6" hlink="hlink" folHlink="folHlink"/>
  <p:sldLayoutIdLst>
    <p:sldLayoutId id="2147484553" r:id="rId1"/>
    <p:sldLayoutId id="2147484554" r:id="rId2"/>
    <p:sldLayoutId id="2147484555" r:id="rId3"/>
    <p:sldLayoutId id="2147484556" r:id="rId4"/>
    <p:sldLayoutId id="2147484557" r:id="rId5"/>
    <p:sldLayoutId id="2147484558" r:id="rId6"/>
    <p:sldLayoutId id="2147484559" r:id="rId7"/>
    <p:sldLayoutId id="2147484560" r:id="rId8"/>
    <p:sldLayoutId id="2147484561" r:id="rId9"/>
    <p:sldLayoutId id="2147484562" r:id="rId10"/>
    <p:sldLayoutId id="21474845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1043320"/>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5324173"/>
      </p:ext>
    </p:extLst>
  </p:cSld>
  <p:clrMap bg1="lt1" tx1="dk1" bg2="lt2" tx2="dk2" accent1="accent1" accent2="accent2" accent3="accent3" accent4="accent4" accent5="accent5" accent6="accent6" hlink="hlink" folHlink="folHlink"/>
  <p:sldLayoutIdLst>
    <p:sldLayoutId id="2147484361" r:id="rId1"/>
    <p:sldLayoutId id="2147484362" r:id="rId2"/>
    <p:sldLayoutId id="2147484363" r:id="rId3"/>
    <p:sldLayoutId id="2147484364" r:id="rId4"/>
    <p:sldLayoutId id="2147484365" r:id="rId5"/>
    <p:sldLayoutId id="2147484366" r:id="rId6"/>
    <p:sldLayoutId id="2147484367" r:id="rId7"/>
    <p:sldLayoutId id="2147484368" r:id="rId8"/>
    <p:sldLayoutId id="2147484369" r:id="rId9"/>
    <p:sldLayoutId id="2147484370" r:id="rId10"/>
    <p:sldLayoutId id="21474843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5224567"/>
      </p:ext>
    </p:extLst>
  </p:cSld>
  <p:clrMap bg1="lt1" tx1="dk1" bg2="lt2" tx2="dk2" accent1="accent1" accent2="accent2" accent3="accent3" accent4="accent4" accent5="accent5" accent6="accent6" hlink="hlink" folHlink="folHlink"/>
  <p:sldLayoutIdLst>
    <p:sldLayoutId id="2147484421" r:id="rId1"/>
    <p:sldLayoutId id="2147484422" r:id="rId2"/>
    <p:sldLayoutId id="2147484423" r:id="rId3"/>
    <p:sldLayoutId id="2147484424" r:id="rId4"/>
    <p:sldLayoutId id="2147484425" r:id="rId5"/>
    <p:sldLayoutId id="2147484426" r:id="rId6"/>
    <p:sldLayoutId id="2147484427" r:id="rId7"/>
    <p:sldLayoutId id="2147484428" r:id="rId8"/>
    <p:sldLayoutId id="2147484429" r:id="rId9"/>
    <p:sldLayoutId id="2147484430" r:id="rId10"/>
    <p:sldLayoutId id="21474844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5.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1.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9.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03.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03.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3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3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3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1.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5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70.xml"/></Relationships>
</file>

<file path=ppt/slides/_rels/slide5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4.xml"/></Relationships>
</file>

<file path=ppt/slides/_rels/slide7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860819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rmAutofit/>
          </a:bodyPr>
          <a:lstStyle/>
          <a:p>
            <a:pPr algn="just">
              <a:lnSpc>
                <a:spcPct val="130000"/>
              </a:lnSpc>
              <a:spcBef>
                <a:spcPts val="0"/>
              </a:spcBef>
            </a:pPr>
            <a:r>
              <a:rPr lang="en-US" sz="6000" b="0" u="sng" dirty="0" err="1" smtClean="0">
                <a:solidFill>
                  <a:srgbClr val="FFFF00"/>
                </a:solidFill>
                <a:effectLst/>
                <a:latin typeface="+mj-lt"/>
              </a:rPr>
              <a:t>Tk</a:t>
            </a:r>
            <a:r>
              <a:rPr lang="vi-VN" sz="6000" b="0" u="sng" dirty="0" smtClean="0">
                <a:solidFill>
                  <a:srgbClr val="FFFF00"/>
                </a:solidFill>
                <a:effectLst/>
                <a:latin typeface="+mj-lt"/>
              </a:rPr>
              <a:t>:</a:t>
            </a:r>
            <a:r>
              <a:rPr lang="vi-VN" sz="6000" b="0" dirty="0" smtClean="0">
                <a:solidFill>
                  <a:schemeClr val="bg1"/>
                </a:solidFill>
                <a:effectLst/>
                <a:latin typeface="+mj-lt"/>
              </a:rPr>
              <a:t> </a:t>
            </a:r>
            <a:r>
              <a:rPr lang="en-US" sz="6000" dirty="0" err="1" smtClean="0">
                <a:solidFill>
                  <a:schemeClr val="bg1"/>
                </a:solidFill>
                <a:latin typeface="+mj-lt"/>
              </a:rPr>
              <a:t>Với</a:t>
            </a:r>
            <a:r>
              <a:rPr lang="en-US" sz="6000" dirty="0" smtClean="0">
                <a:solidFill>
                  <a:schemeClr val="bg1"/>
                </a:solidFill>
                <a:latin typeface="+mj-lt"/>
              </a:rPr>
              <a:t> </a:t>
            </a:r>
            <a:r>
              <a:rPr lang="en-US" sz="6000" dirty="0" err="1" smtClean="0">
                <a:solidFill>
                  <a:schemeClr val="bg1"/>
                </a:solidFill>
                <a:latin typeface="+mj-lt"/>
              </a:rPr>
              <a:t>tiếng</a:t>
            </a:r>
            <a:r>
              <a:rPr lang="en-US" sz="6000" dirty="0" smtClean="0">
                <a:solidFill>
                  <a:schemeClr val="bg1"/>
                </a:solidFill>
                <a:latin typeface="+mj-lt"/>
              </a:rPr>
              <a:t> </a:t>
            </a:r>
            <a:r>
              <a:rPr lang="en-US" sz="6000" dirty="0" err="1" smtClean="0">
                <a:solidFill>
                  <a:schemeClr val="bg1"/>
                </a:solidFill>
                <a:latin typeface="+mj-lt"/>
              </a:rPr>
              <a:t>hát</a:t>
            </a:r>
            <a:r>
              <a:rPr lang="en-US" sz="6000" dirty="0" smtClean="0">
                <a:solidFill>
                  <a:schemeClr val="bg1"/>
                </a:solidFill>
                <a:latin typeface="+mj-lt"/>
              </a:rPr>
              <a:t> </a:t>
            </a:r>
            <a:r>
              <a:rPr lang="en-US" sz="6000" dirty="0" err="1" smtClean="0">
                <a:solidFill>
                  <a:schemeClr val="bg1"/>
                </a:solidFill>
                <a:latin typeface="+mj-lt"/>
              </a:rPr>
              <a:t>rạo</a:t>
            </a:r>
            <a:r>
              <a:rPr lang="en-US" sz="6000" dirty="0" smtClean="0">
                <a:solidFill>
                  <a:schemeClr val="bg1"/>
                </a:solidFill>
                <a:latin typeface="+mj-lt"/>
              </a:rPr>
              <a:t> </a:t>
            </a:r>
            <a:r>
              <a:rPr lang="en-US" sz="6000" dirty="0" err="1" smtClean="0">
                <a:solidFill>
                  <a:schemeClr val="bg1"/>
                </a:solidFill>
                <a:latin typeface="+mj-lt"/>
              </a:rPr>
              <a:t>rực</a:t>
            </a:r>
            <a:r>
              <a:rPr lang="en-US" sz="6000" dirty="0" smtClean="0">
                <a:solidFill>
                  <a:schemeClr val="bg1"/>
                </a:solidFill>
                <a:latin typeface="+mj-lt"/>
              </a:rPr>
              <a:t> </a:t>
            </a:r>
            <a:r>
              <a:rPr lang="en-US" sz="6000" dirty="0" err="1" smtClean="0">
                <a:solidFill>
                  <a:schemeClr val="bg1"/>
                </a:solidFill>
                <a:latin typeface="+mj-lt"/>
              </a:rPr>
              <a:t>niềm</a:t>
            </a:r>
            <a:r>
              <a:rPr lang="en-US" sz="6000" dirty="0" smtClean="0">
                <a:solidFill>
                  <a:schemeClr val="bg1"/>
                </a:solidFill>
                <a:latin typeface="+mj-lt"/>
              </a:rPr>
              <a:t> tin, </a:t>
            </a:r>
            <a:r>
              <a:rPr lang="en-US" sz="6000" dirty="0" err="1" smtClean="0">
                <a:solidFill>
                  <a:schemeClr val="bg1"/>
                </a:solidFill>
                <a:latin typeface="+mj-lt"/>
              </a:rPr>
              <a:t>với</a:t>
            </a:r>
            <a:r>
              <a:rPr lang="en-US" sz="6000" dirty="0" smtClean="0">
                <a:solidFill>
                  <a:schemeClr val="bg1"/>
                </a:solidFill>
                <a:latin typeface="+mj-lt"/>
              </a:rPr>
              <a:t> </a:t>
            </a:r>
            <a:r>
              <a:rPr lang="en-US" sz="6000" dirty="0" err="1" smtClean="0">
                <a:solidFill>
                  <a:schemeClr val="bg1"/>
                </a:solidFill>
                <a:latin typeface="+mj-lt"/>
              </a:rPr>
              <a:t>ánh</a:t>
            </a:r>
            <a:r>
              <a:rPr lang="en-US" sz="6000" dirty="0" smtClean="0">
                <a:solidFill>
                  <a:schemeClr val="bg1"/>
                </a:solidFill>
                <a:latin typeface="+mj-lt"/>
              </a:rPr>
              <a:t> </a:t>
            </a:r>
            <a:r>
              <a:rPr lang="en-US" sz="6000" dirty="0" err="1" smtClean="0">
                <a:solidFill>
                  <a:schemeClr val="bg1"/>
                </a:solidFill>
                <a:latin typeface="+mj-lt"/>
              </a:rPr>
              <a:t>mắt</a:t>
            </a:r>
            <a:r>
              <a:rPr lang="en-US" sz="6000" dirty="0" smtClean="0">
                <a:solidFill>
                  <a:schemeClr val="bg1"/>
                </a:solidFill>
                <a:latin typeface="+mj-lt"/>
              </a:rPr>
              <a:t> </a:t>
            </a:r>
            <a:r>
              <a:rPr lang="en-US" sz="6000" dirty="0" err="1" smtClean="0">
                <a:solidFill>
                  <a:schemeClr val="bg1"/>
                </a:solidFill>
                <a:latin typeface="+mj-lt"/>
              </a:rPr>
              <a:t>đọng</a:t>
            </a:r>
            <a:r>
              <a:rPr lang="en-US" sz="6000" dirty="0" smtClean="0">
                <a:solidFill>
                  <a:schemeClr val="bg1"/>
                </a:solidFill>
                <a:latin typeface="+mj-lt"/>
              </a:rPr>
              <a:t> </a:t>
            </a:r>
            <a:r>
              <a:rPr lang="en-US" sz="6000" dirty="0" err="1" smtClean="0">
                <a:solidFill>
                  <a:schemeClr val="bg1"/>
                </a:solidFill>
                <a:latin typeface="+mj-lt"/>
              </a:rPr>
              <a:t>lời</a:t>
            </a:r>
            <a:r>
              <a:rPr lang="en-US" sz="6000" dirty="0" smtClean="0">
                <a:solidFill>
                  <a:schemeClr val="bg1"/>
                </a:solidFill>
                <a:latin typeface="+mj-lt"/>
              </a:rPr>
              <a:t> </a:t>
            </a:r>
            <a:r>
              <a:rPr lang="en-US" sz="6000" dirty="0" err="1" smtClean="0">
                <a:solidFill>
                  <a:schemeClr val="bg1"/>
                </a:solidFill>
                <a:latin typeface="+mj-lt"/>
              </a:rPr>
              <a:t>nguyện</a:t>
            </a:r>
            <a:r>
              <a:rPr lang="en-US" sz="6000" dirty="0" smtClean="0">
                <a:solidFill>
                  <a:schemeClr val="bg1"/>
                </a:solidFill>
                <a:latin typeface="+mj-lt"/>
              </a:rPr>
              <a:t> </a:t>
            </a:r>
            <a:r>
              <a:rPr lang="en-US" sz="6000" dirty="0" err="1" smtClean="0">
                <a:solidFill>
                  <a:schemeClr val="bg1"/>
                </a:solidFill>
                <a:latin typeface="+mj-lt"/>
              </a:rPr>
              <a:t>xin</a:t>
            </a:r>
            <a:r>
              <a:rPr lang="en-US" sz="6000" dirty="0" smtClean="0">
                <a:solidFill>
                  <a:schemeClr val="bg1"/>
                </a:solidFill>
                <a:latin typeface="+mj-lt"/>
              </a:rPr>
              <a:t> </a:t>
            </a:r>
            <a:r>
              <a:rPr lang="en-US" sz="6000" dirty="0" err="1" smtClean="0">
                <a:solidFill>
                  <a:schemeClr val="bg1"/>
                </a:solidFill>
                <a:latin typeface="+mj-lt"/>
              </a:rPr>
              <a:t>chúng</a:t>
            </a:r>
            <a:r>
              <a:rPr lang="en-US" sz="6000" dirty="0" smtClean="0">
                <a:solidFill>
                  <a:schemeClr val="bg1"/>
                </a:solidFill>
                <a:latin typeface="+mj-lt"/>
              </a:rPr>
              <a:t> con </a:t>
            </a:r>
            <a:r>
              <a:rPr lang="en-US" sz="6000" dirty="0" err="1" smtClean="0">
                <a:solidFill>
                  <a:schemeClr val="bg1"/>
                </a:solidFill>
                <a:latin typeface="+mj-lt"/>
              </a:rPr>
              <a:t>dâng</a:t>
            </a:r>
            <a:r>
              <a:rPr lang="en-US" sz="6000" dirty="0" smtClean="0">
                <a:solidFill>
                  <a:schemeClr val="bg1"/>
                </a:solidFill>
                <a:latin typeface="+mj-lt"/>
              </a:rPr>
              <a:t> </a:t>
            </a:r>
            <a:r>
              <a:rPr lang="en-US" sz="6000" dirty="0" err="1" smtClean="0">
                <a:solidFill>
                  <a:schemeClr val="bg1"/>
                </a:solidFill>
                <a:latin typeface="+mj-lt"/>
              </a:rPr>
              <a:t>muôn</a:t>
            </a:r>
            <a:r>
              <a:rPr lang="en-US" sz="6000" dirty="0" smtClean="0">
                <a:solidFill>
                  <a:schemeClr val="bg1"/>
                </a:solidFill>
                <a:latin typeface="+mj-lt"/>
              </a:rPr>
              <a:t> </a:t>
            </a:r>
            <a:r>
              <a:rPr lang="en-US" sz="6000" dirty="0" err="1" smtClean="0">
                <a:solidFill>
                  <a:schemeClr val="bg1"/>
                </a:solidFill>
                <a:latin typeface="+mj-lt"/>
              </a:rPr>
              <a:t>ngàn</a:t>
            </a:r>
            <a:r>
              <a:rPr lang="en-US" sz="6000" dirty="0" smtClean="0">
                <a:solidFill>
                  <a:schemeClr val="bg1"/>
                </a:solidFill>
                <a:latin typeface="+mj-lt"/>
              </a:rPr>
              <a:t> ý </a:t>
            </a:r>
            <a:r>
              <a:rPr lang="en-US" sz="6000" dirty="0" err="1" smtClean="0">
                <a:solidFill>
                  <a:schemeClr val="bg1"/>
                </a:solidFill>
                <a:latin typeface="+mj-lt"/>
              </a:rPr>
              <a:t>tình</a:t>
            </a:r>
            <a:r>
              <a:rPr lang="en-US" sz="6000" dirty="0" smtClean="0">
                <a:solidFill>
                  <a:schemeClr val="bg1"/>
                </a:solidFill>
                <a:latin typeface="+mj-lt"/>
              </a:rPr>
              <a:t>. </a:t>
            </a:r>
            <a:endParaRPr lang="vi-VN" sz="6000" dirty="0">
              <a:solidFill>
                <a:schemeClr val="bg1"/>
              </a:solidFill>
              <a:latin typeface="+mj-lt"/>
            </a:endParaRPr>
          </a:p>
        </p:txBody>
      </p:sp>
    </p:spTree>
    <p:extLst>
      <p:ext uri="{BB962C8B-B14F-4D97-AF65-F5344CB8AC3E}">
        <p14:creationId xmlns:p14="http://schemas.microsoft.com/office/powerpoint/2010/main" val="2933673323"/>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rmAutofit fontScale="92500" lnSpcReduction="20000"/>
          </a:bodyPr>
          <a:lstStyle/>
          <a:p>
            <a:pPr algn="just">
              <a:lnSpc>
                <a:spcPct val="130000"/>
              </a:lnSpc>
              <a:spcBef>
                <a:spcPts val="0"/>
              </a:spcBef>
            </a:pPr>
            <a:r>
              <a:rPr lang="en-US" sz="6000" b="0" u="sng" dirty="0" smtClean="0">
                <a:solidFill>
                  <a:srgbClr val="FFFF00"/>
                </a:solidFill>
                <a:effectLst/>
                <a:latin typeface="+mj-lt"/>
              </a:rPr>
              <a:t>**</a:t>
            </a:r>
            <a:r>
              <a:rPr lang="vi-VN" sz="6000" b="0" u="sng" dirty="0" smtClean="0">
                <a:solidFill>
                  <a:srgbClr val="FFFF00"/>
                </a:solidFill>
                <a:effectLst/>
                <a:latin typeface="+mj-lt"/>
              </a:rPr>
              <a:t>:</a:t>
            </a:r>
            <a:r>
              <a:rPr lang="vi-VN" sz="6000" b="0" dirty="0" smtClean="0">
                <a:solidFill>
                  <a:schemeClr val="bg1"/>
                </a:solidFill>
                <a:effectLst/>
                <a:latin typeface="+mj-lt"/>
              </a:rPr>
              <a:t> </a:t>
            </a:r>
            <a:r>
              <a:rPr lang="en-US" sz="6000" dirty="0" err="1" smtClean="0">
                <a:solidFill>
                  <a:schemeClr val="bg1"/>
                </a:solidFill>
                <a:latin typeface="+mj-lt"/>
              </a:rPr>
              <a:t>Từng</a:t>
            </a:r>
            <a:r>
              <a:rPr lang="en-US" sz="6000" dirty="0" smtClean="0">
                <a:solidFill>
                  <a:schemeClr val="bg1"/>
                </a:solidFill>
                <a:latin typeface="+mj-lt"/>
              </a:rPr>
              <a:t> </a:t>
            </a:r>
            <a:r>
              <a:rPr lang="en-US" sz="6000" dirty="0" err="1" smtClean="0">
                <a:solidFill>
                  <a:schemeClr val="bg1"/>
                </a:solidFill>
                <a:latin typeface="+mj-lt"/>
              </a:rPr>
              <a:t>lời</a:t>
            </a:r>
            <a:r>
              <a:rPr lang="en-US" sz="6000" dirty="0" smtClean="0">
                <a:solidFill>
                  <a:schemeClr val="bg1"/>
                </a:solidFill>
                <a:latin typeface="+mj-lt"/>
              </a:rPr>
              <a:t> </a:t>
            </a:r>
            <a:r>
              <a:rPr lang="en-US" sz="6000" dirty="0" err="1" smtClean="0">
                <a:solidFill>
                  <a:schemeClr val="bg1"/>
                </a:solidFill>
                <a:latin typeface="+mj-lt"/>
              </a:rPr>
              <a:t>kinh</a:t>
            </a:r>
            <a:r>
              <a:rPr lang="en-US" sz="6000" dirty="0" smtClean="0">
                <a:solidFill>
                  <a:schemeClr val="bg1"/>
                </a:solidFill>
                <a:latin typeface="+mj-lt"/>
              </a:rPr>
              <a:t> hay </a:t>
            </a:r>
            <a:r>
              <a:rPr lang="en-US" sz="6000" dirty="0" err="1" smtClean="0">
                <a:solidFill>
                  <a:schemeClr val="bg1"/>
                </a:solidFill>
                <a:latin typeface="+mj-lt"/>
              </a:rPr>
              <a:t>từng</a:t>
            </a:r>
            <a:r>
              <a:rPr lang="en-US" sz="6000" dirty="0" smtClean="0">
                <a:solidFill>
                  <a:schemeClr val="bg1"/>
                </a:solidFill>
                <a:latin typeface="+mj-lt"/>
              </a:rPr>
              <a:t> </a:t>
            </a:r>
            <a:r>
              <a:rPr lang="en-US" sz="6000" dirty="0" err="1" smtClean="0">
                <a:solidFill>
                  <a:schemeClr val="bg1"/>
                </a:solidFill>
                <a:latin typeface="+mj-lt"/>
              </a:rPr>
              <a:t>cuộc</a:t>
            </a:r>
            <a:r>
              <a:rPr lang="en-US" sz="6000" dirty="0" smtClean="0">
                <a:solidFill>
                  <a:schemeClr val="bg1"/>
                </a:solidFill>
                <a:latin typeface="+mj-lt"/>
              </a:rPr>
              <a:t> </a:t>
            </a:r>
            <a:r>
              <a:rPr lang="en-US" sz="6000" dirty="0" err="1" smtClean="0">
                <a:solidFill>
                  <a:schemeClr val="bg1"/>
                </a:solidFill>
                <a:latin typeface="+mj-lt"/>
              </a:rPr>
              <a:t>sống</a:t>
            </a:r>
            <a:r>
              <a:rPr lang="en-US" sz="6000" dirty="0" smtClean="0">
                <a:solidFill>
                  <a:schemeClr val="bg1"/>
                </a:solidFill>
                <a:latin typeface="+mj-lt"/>
              </a:rPr>
              <a:t> </a:t>
            </a:r>
            <a:r>
              <a:rPr lang="en-US" sz="6000" dirty="0" err="1" smtClean="0">
                <a:solidFill>
                  <a:schemeClr val="bg1"/>
                </a:solidFill>
                <a:latin typeface="+mj-lt"/>
              </a:rPr>
              <a:t>cùng</a:t>
            </a:r>
            <a:r>
              <a:rPr lang="en-US" sz="6000" dirty="0" smtClean="0">
                <a:solidFill>
                  <a:schemeClr val="bg1"/>
                </a:solidFill>
                <a:latin typeface="+mj-lt"/>
              </a:rPr>
              <a:t> </a:t>
            </a:r>
            <a:r>
              <a:rPr lang="en-US" sz="6000" dirty="0" err="1" smtClean="0">
                <a:solidFill>
                  <a:schemeClr val="bg1"/>
                </a:solidFill>
                <a:latin typeface="+mj-lt"/>
              </a:rPr>
              <a:t>hòa</a:t>
            </a:r>
            <a:r>
              <a:rPr lang="en-US" sz="6000" dirty="0" smtClean="0">
                <a:solidFill>
                  <a:schemeClr val="bg1"/>
                </a:solidFill>
                <a:latin typeface="+mj-lt"/>
              </a:rPr>
              <a:t> </a:t>
            </a:r>
            <a:r>
              <a:rPr lang="en-US" sz="6000" dirty="0" err="1" smtClean="0">
                <a:solidFill>
                  <a:schemeClr val="bg1"/>
                </a:solidFill>
                <a:latin typeface="+mj-lt"/>
              </a:rPr>
              <a:t>chung</a:t>
            </a:r>
            <a:r>
              <a:rPr lang="en-US" sz="6000" dirty="0" smtClean="0">
                <a:solidFill>
                  <a:schemeClr val="bg1"/>
                </a:solidFill>
                <a:latin typeface="+mj-lt"/>
              </a:rPr>
              <a:t> </a:t>
            </a:r>
            <a:r>
              <a:rPr lang="en-US" sz="6000" dirty="0" err="1" smtClean="0">
                <a:solidFill>
                  <a:schemeClr val="bg1"/>
                </a:solidFill>
                <a:latin typeface="+mj-lt"/>
              </a:rPr>
              <a:t>trong</a:t>
            </a:r>
            <a:r>
              <a:rPr lang="en-US" sz="6000" dirty="0" smtClean="0">
                <a:solidFill>
                  <a:schemeClr val="bg1"/>
                </a:solidFill>
                <a:latin typeface="+mj-lt"/>
              </a:rPr>
              <a:t> </a:t>
            </a:r>
            <a:r>
              <a:rPr lang="en-US" sz="6000" dirty="0" err="1" smtClean="0">
                <a:solidFill>
                  <a:schemeClr val="bg1"/>
                </a:solidFill>
                <a:latin typeface="+mj-lt"/>
              </a:rPr>
              <a:t>tình</a:t>
            </a:r>
            <a:r>
              <a:rPr lang="en-US" sz="6000" dirty="0" smtClean="0">
                <a:solidFill>
                  <a:schemeClr val="bg1"/>
                </a:solidFill>
                <a:latin typeface="+mj-lt"/>
              </a:rPr>
              <a:t> </a:t>
            </a:r>
            <a:r>
              <a:rPr lang="en-US" sz="6000" dirty="0" err="1" smtClean="0">
                <a:solidFill>
                  <a:schemeClr val="bg1"/>
                </a:solidFill>
                <a:latin typeface="+mj-lt"/>
              </a:rPr>
              <a:t>hiệp</a:t>
            </a:r>
            <a:r>
              <a:rPr lang="en-US" sz="6000" dirty="0" smtClean="0">
                <a:solidFill>
                  <a:schemeClr val="bg1"/>
                </a:solidFill>
                <a:latin typeface="+mj-lt"/>
              </a:rPr>
              <a:t> </a:t>
            </a:r>
            <a:r>
              <a:rPr lang="en-US" sz="6000" dirty="0" err="1" smtClean="0">
                <a:solidFill>
                  <a:schemeClr val="bg1"/>
                </a:solidFill>
                <a:latin typeface="+mj-lt"/>
              </a:rPr>
              <a:t>nhất</a:t>
            </a:r>
            <a:r>
              <a:rPr lang="en-US" sz="6000" dirty="0" smtClean="0">
                <a:solidFill>
                  <a:schemeClr val="bg1"/>
                </a:solidFill>
                <a:latin typeface="+mj-lt"/>
              </a:rPr>
              <a:t> </a:t>
            </a:r>
            <a:r>
              <a:rPr lang="en-US" sz="6000" dirty="0" err="1" smtClean="0">
                <a:solidFill>
                  <a:schemeClr val="bg1"/>
                </a:solidFill>
                <a:latin typeface="+mj-lt"/>
              </a:rPr>
              <a:t>nguyện</a:t>
            </a:r>
            <a:r>
              <a:rPr lang="en-US" sz="6000" dirty="0" smtClean="0">
                <a:solidFill>
                  <a:schemeClr val="bg1"/>
                </a:solidFill>
                <a:latin typeface="+mj-lt"/>
              </a:rPr>
              <a:t> </a:t>
            </a:r>
            <a:r>
              <a:rPr lang="en-US" sz="6000" dirty="0" err="1" smtClean="0">
                <a:solidFill>
                  <a:schemeClr val="bg1"/>
                </a:solidFill>
                <a:latin typeface="+mj-lt"/>
              </a:rPr>
              <a:t>dâng</a:t>
            </a:r>
            <a:r>
              <a:rPr lang="en-US" sz="6000" dirty="0" smtClean="0">
                <a:solidFill>
                  <a:schemeClr val="bg1"/>
                </a:solidFill>
                <a:latin typeface="+mj-lt"/>
              </a:rPr>
              <a:t> </a:t>
            </a:r>
            <a:r>
              <a:rPr lang="en-US" sz="6000" dirty="0" err="1" smtClean="0">
                <a:solidFill>
                  <a:schemeClr val="bg1"/>
                </a:solidFill>
                <a:latin typeface="+mj-lt"/>
              </a:rPr>
              <a:t>lên</a:t>
            </a:r>
            <a:r>
              <a:rPr lang="en-US" sz="6000" dirty="0" smtClean="0">
                <a:solidFill>
                  <a:schemeClr val="bg1"/>
                </a:solidFill>
                <a:latin typeface="+mj-lt"/>
              </a:rPr>
              <a:t> </a:t>
            </a:r>
            <a:r>
              <a:rPr lang="en-US" sz="6000" dirty="0" err="1" smtClean="0">
                <a:solidFill>
                  <a:schemeClr val="bg1"/>
                </a:solidFill>
                <a:latin typeface="+mj-lt"/>
              </a:rPr>
              <a:t>Thiên</a:t>
            </a:r>
            <a:r>
              <a:rPr lang="en-US" sz="6000" dirty="0" smtClean="0">
                <a:solidFill>
                  <a:schemeClr val="bg1"/>
                </a:solidFill>
                <a:latin typeface="+mj-lt"/>
              </a:rPr>
              <a:t> </a:t>
            </a:r>
            <a:r>
              <a:rPr lang="en-US" sz="6000" dirty="0" err="1" smtClean="0">
                <a:solidFill>
                  <a:schemeClr val="bg1"/>
                </a:solidFill>
                <a:latin typeface="+mj-lt"/>
              </a:rPr>
              <a:t>Chúa</a:t>
            </a:r>
            <a:r>
              <a:rPr lang="en-US" sz="6000" dirty="0" smtClean="0">
                <a:solidFill>
                  <a:schemeClr val="bg1"/>
                </a:solidFill>
                <a:latin typeface="+mj-lt"/>
              </a:rPr>
              <a:t> </a:t>
            </a:r>
            <a:r>
              <a:rPr lang="en-US" sz="6000" dirty="0" err="1" smtClean="0">
                <a:solidFill>
                  <a:schemeClr val="bg1"/>
                </a:solidFill>
                <a:latin typeface="+mj-lt"/>
              </a:rPr>
              <a:t>Tình</a:t>
            </a:r>
            <a:r>
              <a:rPr lang="en-US" sz="6000" dirty="0" smtClean="0">
                <a:solidFill>
                  <a:schemeClr val="bg1"/>
                </a:solidFill>
                <a:latin typeface="+mj-lt"/>
              </a:rPr>
              <a:t> </a:t>
            </a:r>
            <a:r>
              <a:rPr lang="en-US" sz="6000" dirty="0" err="1" smtClean="0">
                <a:solidFill>
                  <a:schemeClr val="bg1"/>
                </a:solidFill>
                <a:latin typeface="+mj-lt"/>
              </a:rPr>
              <a:t>Yêu</a:t>
            </a:r>
            <a:r>
              <a:rPr lang="en-US" sz="6000" dirty="0" smtClean="0">
                <a:solidFill>
                  <a:schemeClr val="bg1"/>
                </a:solidFill>
                <a:latin typeface="+mj-lt"/>
              </a:rPr>
              <a:t>.</a:t>
            </a:r>
            <a:endParaRPr lang="vi-VN" sz="6000" dirty="0">
              <a:solidFill>
                <a:schemeClr val="bg1"/>
              </a:solidFill>
              <a:latin typeface="+mj-lt"/>
            </a:endParaRPr>
          </a:p>
        </p:txBody>
      </p:sp>
    </p:spTree>
    <p:extLst>
      <p:ext uri="{BB962C8B-B14F-4D97-AF65-F5344CB8AC3E}">
        <p14:creationId xmlns:p14="http://schemas.microsoft.com/office/powerpoint/2010/main" val="763750069"/>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rmAutofit fontScale="77500" lnSpcReduction="20000"/>
          </a:bodyPr>
          <a:lstStyle/>
          <a:p>
            <a:pPr algn="just">
              <a:lnSpc>
                <a:spcPct val="130000"/>
              </a:lnSpc>
              <a:spcBef>
                <a:spcPts val="0"/>
              </a:spcBef>
            </a:pPr>
            <a:r>
              <a:rPr lang="en-US" sz="6000" b="0" u="sng" dirty="0" err="1" smtClean="0">
                <a:solidFill>
                  <a:srgbClr val="FFFF00"/>
                </a:solidFill>
                <a:effectLst/>
                <a:latin typeface="+mj-lt"/>
              </a:rPr>
              <a:t>Đk</a:t>
            </a:r>
            <a:r>
              <a:rPr lang="vi-VN" sz="6000" b="0" u="sng" dirty="0" smtClean="0">
                <a:solidFill>
                  <a:srgbClr val="FFFF00"/>
                </a:solidFill>
                <a:effectLst/>
                <a:latin typeface="+mj-lt"/>
              </a:rPr>
              <a:t>:</a:t>
            </a:r>
            <a:r>
              <a:rPr lang="vi-VN" sz="6000" b="0" dirty="0" smtClean="0">
                <a:solidFill>
                  <a:schemeClr val="bg1"/>
                </a:solidFill>
                <a:effectLst/>
                <a:latin typeface="+mj-lt"/>
              </a:rPr>
              <a:t> </a:t>
            </a:r>
            <a:r>
              <a:rPr lang="en-US" sz="6000" dirty="0" err="1" smtClean="0">
                <a:solidFill>
                  <a:schemeClr val="bg1"/>
                </a:solidFill>
                <a:latin typeface="+mj-lt"/>
              </a:rPr>
              <a:t>Chúng</a:t>
            </a:r>
            <a:r>
              <a:rPr lang="en-US" sz="6000" dirty="0" smtClean="0">
                <a:solidFill>
                  <a:schemeClr val="bg1"/>
                </a:solidFill>
                <a:latin typeface="+mj-lt"/>
              </a:rPr>
              <a:t> con </a:t>
            </a:r>
            <a:r>
              <a:rPr lang="en-US" sz="6000" dirty="0" err="1" smtClean="0">
                <a:solidFill>
                  <a:schemeClr val="bg1"/>
                </a:solidFill>
                <a:latin typeface="+mj-lt"/>
              </a:rPr>
              <a:t>về</a:t>
            </a:r>
            <a:r>
              <a:rPr lang="en-US" sz="6000" dirty="0" smtClean="0">
                <a:solidFill>
                  <a:schemeClr val="bg1"/>
                </a:solidFill>
                <a:latin typeface="+mj-lt"/>
              </a:rPr>
              <a:t> </a:t>
            </a:r>
            <a:r>
              <a:rPr lang="en-US" sz="6000" dirty="0" err="1" smtClean="0">
                <a:solidFill>
                  <a:schemeClr val="bg1"/>
                </a:solidFill>
                <a:latin typeface="+mj-lt"/>
              </a:rPr>
              <a:t>nơi</a:t>
            </a:r>
            <a:r>
              <a:rPr lang="en-US" sz="6000" dirty="0" smtClean="0">
                <a:solidFill>
                  <a:schemeClr val="bg1"/>
                </a:solidFill>
                <a:latin typeface="+mj-lt"/>
              </a:rPr>
              <a:t> </a:t>
            </a:r>
            <a:r>
              <a:rPr lang="en-US" sz="6000" dirty="0" err="1" smtClean="0">
                <a:solidFill>
                  <a:schemeClr val="bg1"/>
                </a:solidFill>
                <a:latin typeface="+mj-lt"/>
              </a:rPr>
              <a:t>đây</a:t>
            </a:r>
            <a:r>
              <a:rPr lang="en-US" sz="6000" dirty="0" smtClean="0">
                <a:solidFill>
                  <a:schemeClr val="bg1"/>
                </a:solidFill>
                <a:latin typeface="+mj-lt"/>
              </a:rPr>
              <a:t> </a:t>
            </a:r>
            <a:r>
              <a:rPr lang="en-US" sz="6000" dirty="0" err="1" smtClean="0">
                <a:solidFill>
                  <a:schemeClr val="bg1"/>
                </a:solidFill>
                <a:latin typeface="+mj-lt"/>
              </a:rPr>
              <a:t>dâng</a:t>
            </a:r>
            <a:r>
              <a:rPr lang="en-US" sz="6000" dirty="0" smtClean="0">
                <a:solidFill>
                  <a:schemeClr val="bg1"/>
                </a:solidFill>
                <a:latin typeface="+mj-lt"/>
              </a:rPr>
              <a:t> </a:t>
            </a:r>
            <a:r>
              <a:rPr lang="en-US" sz="6000" dirty="0" err="1" smtClean="0">
                <a:solidFill>
                  <a:schemeClr val="bg1"/>
                </a:solidFill>
                <a:latin typeface="+mj-lt"/>
              </a:rPr>
              <a:t>ngàn</a:t>
            </a:r>
            <a:r>
              <a:rPr lang="en-US" sz="6000" dirty="0" smtClean="0">
                <a:solidFill>
                  <a:schemeClr val="bg1"/>
                </a:solidFill>
                <a:latin typeface="+mj-lt"/>
              </a:rPr>
              <a:t> </a:t>
            </a:r>
            <a:r>
              <a:rPr lang="en-US" sz="6000" dirty="0" err="1" smtClean="0">
                <a:solidFill>
                  <a:schemeClr val="bg1"/>
                </a:solidFill>
                <a:latin typeface="+mj-lt"/>
              </a:rPr>
              <a:t>tiếng</a:t>
            </a:r>
            <a:r>
              <a:rPr lang="en-US" sz="6000" dirty="0" smtClean="0">
                <a:solidFill>
                  <a:schemeClr val="bg1"/>
                </a:solidFill>
                <a:latin typeface="+mj-lt"/>
              </a:rPr>
              <a:t> ca. </a:t>
            </a:r>
            <a:r>
              <a:rPr lang="en-US" sz="6000" dirty="0" err="1" smtClean="0">
                <a:solidFill>
                  <a:schemeClr val="bg1"/>
                </a:solidFill>
                <a:latin typeface="+mj-lt"/>
              </a:rPr>
              <a:t>Chúng</a:t>
            </a:r>
            <a:r>
              <a:rPr lang="en-US" sz="6000" dirty="0" smtClean="0">
                <a:solidFill>
                  <a:schemeClr val="bg1"/>
                </a:solidFill>
                <a:latin typeface="+mj-lt"/>
              </a:rPr>
              <a:t> con </a:t>
            </a:r>
            <a:r>
              <a:rPr lang="en-US" sz="6000" dirty="0" err="1" smtClean="0">
                <a:solidFill>
                  <a:schemeClr val="bg1"/>
                </a:solidFill>
                <a:latin typeface="+mj-lt"/>
              </a:rPr>
              <a:t>về</a:t>
            </a:r>
            <a:r>
              <a:rPr lang="en-US" sz="6000" dirty="0" smtClean="0">
                <a:solidFill>
                  <a:schemeClr val="bg1"/>
                </a:solidFill>
                <a:latin typeface="+mj-lt"/>
              </a:rPr>
              <a:t> </a:t>
            </a:r>
            <a:r>
              <a:rPr lang="en-US" sz="6000" dirty="0" err="1" smtClean="0">
                <a:solidFill>
                  <a:schemeClr val="bg1"/>
                </a:solidFill>
                <a:latin typeface="+mj-lt"/>
              </a:rPr>
              <a:t>nơi</a:t>
            </a:r>
            <a:r>
              <a:rPr lang="en-US" sz="6000" dirty="0" smtClean="0">
                <a:solidFill>
                  <a:schemeClr val="bg1"/>
                </a:solidFill>
                <a:latin typeface="+mj-lt"/>
              </a:rPr>
              <a:t> </a:t>
            </a:r>
            <a:r>
              <a:rPr lang="en-US" sz="6000" dirty="0" err="1" smtClean="0">
                <a:solidFill>
                  <a:schemeClr val="bg1"/>
                </a:solidFill>
                <a:latin typeface="+mj-lt"/>
              </a:rPr>
              <a:t>đây</a:t>
            </a:r>
            <a:r>
              <a:rPr lang="en-US" sz="6000" dirty="0" smtClean="0">
                <a:solidFill>
                  <a:schemeClr val="bg1"/>
                </a:solidFill>
                <a:latin typeface="+mj-lt"/>
              </a:rPr>
              <a:t> </a:t>
            </a:r>
            <a:r>
              <a:rPr lang="en-US" sz="6000" dirty="0" err="1" smtClean="0">
                <a:solidFill>
                  <a:schemeClr val="bg1"/>
                </a:solidFill>
                <a:latin typeface="+mj-lt"/>
              </a:rPr>
              <a:t>để</a:t>
            </a:r>
            <a:r>
              <a:rPr lang="en-US" sz="6000" dirty="0" smtClean="0">
                <a:solidFill>
                  <a:schemeClr val="bg1"/>
                </a:solidFill>
                <a:latin typeface="+mj-lt"/>
              </a:rPr>
              <a:t> </a:t>
            </a:r>
            <a:r>
              <a:rPr lang="en-US" sz="6000" dirty="0" err="1" smtClean="0">
                <a:solidFill>
                  <a:schemeClr val="bg1"/>
                </a:solidFill>
                <a:latin typeface="+mj-lt"/>
              </a:rPr>
              <a:t>tạ</a:t>
            </a:r>
            <a:r>
              <a:rPr lang="en-US" sz="6000" dirty="0" smtClean="0">
                <a:solidFill>
                  <a:schemeClr val="bg1"/>
                </a:solidFill>
                <a:latin typeface="+mj-lt"/>
              </a:rPr>
              <a:t> </a:t>
            </a:r>
            <a:r>
              <a:rPr lang="en-US" sz="6000" dirty="0" err="1" smtClean="0">
                <a:solidFill>
                  <a:schemeClr val="bg1"/>
                </a:solidFill>
                <a:latin typeface="+mj-lt"/>
              </a:rPr>
              <a:t>ơn</a:t>
            </a:r>
            <a:r>
              <a:rPr lang="en-US" sz="6000" dirty="0" smtClean="0">
                <a:solidFill>
                  <a:schemeClr val="bg1"/>
                </a:solidFill>
                <a:latin typeface="+mj-lt"/>
              </a:rPr>
              <a:t> </a:t>
            </a:r>
            <a:r>
              <a:rPr lang="en-US" sz="6000" dirty="0" err="1" smtClean="0">
                <a:solidFill>
                  <a:schemeClr val="bg1"/>
                </a:solidFill>
                <a:latin typeface="+mj-lt"/>
              </a:rPr>
              <a:t>Thiên</a:t>
            </a:r>
            <a:r>
              <a:rPr lang="en-US" sz="6000" dirty="0" smtClean="0">
                <a:solidFill>
                  <a:schemeClr val="bg1"/>
                </a:solidFill>
                <a:latin typeface="+mj-lt"/>
              </a:rPr>
              <a:t> </a:t>
            </a:r>
            <a:r>
              <a:rPr lang="en-US" sz="6000" dirty="0" err="1" smtClean="0">
                <a:solidFill>
                  <a:schemeClr val="bg1"/>
                </a:solidFill>
                <a:latin typeface="+mj-lt"/>
              </a:rPr>
              <a:t>Chúa</a:t>
            </a:r>
            <a:r>
              <a:rPr lang="en-US" sz="6000" dirty="0" smtClean="0">
                <a:solidFill>
                  <a:schemeClr val="bg1"/>
                </a:solidFill>
                <a:latin typeface="+mj-lt"/>
              </a:rPr>
              <a:t>. Qua </a:t>
            </a:r>
            <a:r>
              <a:rPr lang="en-US" sz="6000" dirty="0" err="1" smtClean="0">
                <a:solidFill>
                  <a:schemeClr val="bg1"/>
                </a:solidFill>
                <a:latin typeface="+mj-lt"/>
              </a:rPr>
              <a:t>bao</a:t>
            </a:r>
            <a:r>
              <a:rPr lang="en-US" sz="6000" dirty="0" smtClean="0">
                <a:solidFill>
                  <a:schemeClr val="bg1"/>
                </a:solidFill>
                <a:latin typeface="+mj-lt"/>
              </a:rPr>
              <a:t> </a:t>
            </a:r>
            <a:r>
              <a:rPr lang="en-US" sz="6000" dirty="0" err="1" smtClean="0">
                <a:solidFill>
                  <a:schemeClr val="bg1"/>
                </a:solidFill>
                <a:latin typeface="+mj-lt"/>
              </a:rPr>
              <a:t>tháng</a:t>
            </a:r>
            <a:r>
              <a:rPr lang="en-US" sz="6000" dirty="0" smtClean="0">
                <a:solidFill>
                  <a:schemeClr val="bg1"/>
                </a:solidFill>
                <a:latin typeface="+mj-lt"/>
              </a:rPr>
              <a:t> </a:t>
            </a:r>
            <a:r>
              <a:rPr lang="en-US" sz="6000" dirty="0" err="1" smtClean="0">
                <a:solidFill>
                  <a:schemeClr val="bg1"/>
                </a:solidFill>
                <a:latin typeface="+mj-lt"/>
              </a:rPr>
              <a:t>năm</a:t>
            </a:r>
            <a:r>
              <a:rPr lang="en-US" sz="6000" dirty="0" smtClean="0">
                <a:solidFill>
                  <a:schemeClr val="bg1"/>
                </a:solidFill>
                <a:latin typeface="+mj-lt"/>
              </a:rPr>
              <a:t> </a:t>
            </a:r>
            <a:r>
              <a:rPr lang="en-US" sz="6000" dirty="0" err="1" smtClean="0">
                <a:solidFill>
                  <a:schemeClr val="bg1"/>
                </a:solidFill>
                <a:latin typeface="+mj-lt"/>
              </a:rPr>
              <a:t>mong</a:t>
            </a:r>
            <a:r>
              <a:rPr lang="en-US" sz="6000" dirty="0" smtClean="0">
                <a:solidFill>
                  <a:schemeClr val="bg1"/>
                </a:solidFill>
                <a:latin typeface="+mj-lt"/>
              </a:rPr>
              <a:t> </a:t>
            </a:r>
            <a:r>
              <a:rPr lang="en-US" sz="6000" dirty="0" err="1" smtClean="0">
                <a:solidFill>
                  <a:schemeClr val="bg1"/>
                </a:solidFill>
                <a:latin typeface="+mj-lt"/>
              </a:rPr>
              <a:t>chờ</a:t>
            </a:r>
            <a:r>
              <a:rPr lang="en-US" sz="6000" dirty="0" smtClean="0">
                <a:solidFill>
                  <a:schemeClr val="bg1"/>
                </a:solidFill>
                <a:latin typeface="+mj-lt"/>
              </a:rPr>
              <a:t> say </a:t>
            </a:r>
            <a:r>
              <a:rPr lang="en-US" sz="6000" dirty="0" err="1" smtClean="0">
                <a:solidFill>
                  <a:schemeClr val="bg1"/>
                </a:solidFill>
                <a:latin typeface="+mj-lt"/>
              </a:rPr>
              <a:t>sưa</a:t>
            </a:r>
            <a:r>
              <a:rPr lang="en-US" sz="6000" dirty="0" smtClean="0">
                <a:solidFill>
                  <a:schemeClr val="bg1"/>
                </a:solidFill>
                <a:latin typeface="+mj-lt"/>
              </a:rPr>
              <a:t> </a:t>
            </a:r>
            <a:r>
              <a:rPr lang="en-US" sz="6000" dirty="0" err="1" smtClean="0">
                <a:solidFill>
                  <a:schemeClr val="bg1"/>
                </a:solidFill>
                <a:latin typeface="+mj-lt"/>
              </a:rPr>
              <a:t>thánh</a:t>
            </a:r>
            <a:r>
              <a:rPr lang="en-US" sz="6000" dirty="0" smtClean="0">
                <a:solidFill>
                  <a:schemeClr val="bg1"/>
                </a:solidFill>
                <a:latin typeface="+mj-lt"/>
              </a:rPr>
              <a:t> </a:t>
            </a:r>
            <a:r>
              <a:rPr lang="en-US" sz="6000" dirty="0" err="1" smtClean="0">
                <a:solidFill>
                  <a:schemeClr val="bg1"/>
                </a:solidFill>
                <a:latin typeface="+mj-lt"/>
              </a:rPr>
              <a:t>ân</a:t>
            </a:r>
            <a:r>
              <a:rPr lang="en-US" sz="6000" dirty="0" smtClean="0">
                <a:solidFill>
                  <a:schemeClr val="bg1"/>
                </a:solidFill>
                <a:latin typeface="+mj-lt"/>
              </a:rPr>
              <a:t> </a:t>
            </a:r>
            <a:r>
              <a:rPr lang="en-US" sz="6000" dirty="0" err="1" smtClean="0">
                <a:solidFill>
                  <a:schemeClr val="bg1"/>
                </a:solidFill>
                <a:latin typeface="+mj-lt"/>
              </a:rPr>
              <a:t>vô</a:t>
            </a:r>
            <a:r>
              <a:rPr lang="en-US" sz="6000" dirty="0" smtClean="0">
                <a:solidFill>
                  <a:schemeClr val="bg1"/>
                </a:solidFill>
                <a:latin typeface="+mj-lt"/>
              </a:rPr>
              <a:t> </a:t>
            </a:r>
            <a:r>
              <a:rPr lang="en-US" sz="6000" dirty="0" err="1" smtClean="0">
                <a:solidFill>
                  <a:schemeClr val="bg1"/>
                </a:solidFill>
                <a:latin typeface="+mj-lt"/>
              </a:rPr>
              <a:t>bờ</a:t>
            </a:r>
            <a:r>
              <a:rPr lang="en-US" sz="6000" dirty="0" smtClean="0">
                <a:solidFill>
                  <a:schemeClr val="bg1"/>
                </a:solidFill>
                <a:latin typeface="+mj-lt"/>
              </a:rPr>
              <a:t>. </a:t>
            </a:r>
            <a:r>
              <a:rPr lang="en-US" sz="6000" dirty="0" err="1" smtClean="0">
                <a:solidFill>
                  <a:schemeClr val="bg1"/>
                </a:solidFill>
                <a:latin typeface="+mj-lt"/>
              </a:rPr>
              <a:t>Được</a:t>
            </a:r>
            <a:r>
              <a:rPr lang="en-US" sz="6000" dirty="0" smtClean="0">
                <a:solidFill>
                  <a:schemeClr val="bg1"/>
                </a:solidFill>
                <a:latin typeface="+mj-lt"/>
              </a:rPr>
              <a:t> </a:t>
            </a:r>
            <a:r>
              <a:rPr lang="en-US" sz="6000" dirty="0" err="1" smtClean="0">
                <a:solidFill>
                  <a:schemeClr val="bg1"/>
                </a:solidFill>
                <a:latin typeface="+mj-lt"/>
              </a:rPr>
              <a:t>cùng</a:t>
            </a:r>
            <a:r>
              <a:rPr lang="en-US" sz="6000" dirty="0" smtClean="0">
                <a:solidFill>
                  <a:schemeClr val="bg1"/>
                </a:solidFill>
                <a:latin typeface="+mj-lt"/>
              </a:rPr>
              <a:t> </a:t>
            </a:r>
            <a:r>
              <a:rPr lang="en-US" sz="6000" dirty="0" err="1" smtClean="0">
                <a:solidFill>
                  <a:schemeClr val="bg1"/>
                </a:solidFill>
                <a:latin typeface="+mj-lt"/>
              </a:rPr>
              <a:t>nhau</a:t>
            </a:r>
            <a:r>
              <a:rPr lang="en-US" sz="6000" dirty="0" smtClean="0">
                <a:solidFill>
                  <a:schemeClr val="bg1"/>
                </a:solidFill>
                <a:latin typeface="+mj-lt"/>
              </a:rPr>
              <a:t> </a:t>
            </a:r>
            <a:r>
              <a:rPr lang="en-US" sz="6000" dirty="0" err="1" smtClean="0">
                <a:solidFill>
                  <a:schemeClr val="bg1"/>
                </a:solidFill>
                <a:latin typeface="+mj-lt"/>
              </a:rPr>
              <a:t>bên</a:t>
            </a:r>
            <a:r>
              <a:rPr lang="en-US" sz="6000" dirty="0" smtClean="0">
                <a:solidFill>
                  <a:schemeClr val="bg1"/>
                </a:solidFill>
                <a:latin typeface="+mj-lt"/>
              </a:rPr>
              <a:t> </a:t>
            </a:r>
            <a:r>
              <a:rPr lang="en-US" sz="6000" dirty="0" err="1" smtClean="0">
                <a:solidFill>
                  <a:schemeClr val="bg1"/>
                </a:solidFill>
                <a:latin typeface="+mj-lt"/>
              </a:rPr>
              <a:t>Chúa</a:t>
            </a:r>
            <a:r>
              <a:rPr lang="en-US" sz="6000" dirty="0" smtClean="0">
                <a:solidFill>
                  <a:schemeClr val="bg1"/>
                </a:solidFill>
                <a:latin typeface="+mj-lt"/>
              </a:rPr>
              <a:t> </a:t>
            </a:r>
            <a:r>
              <a:rPr lang="en-US" sz="6000" dirty="0" err="1" smtClean="0">
                <a:solidFill>
                  <a:schemeClr val="bg1"/>
                </a:solidFill>
                <a:latin typeface="+mj-lt"/>
              </a:rPr>
              <a:t>thỏa</a:t>
            </a:r>
            <a:r>
              <a:rPr lang="en-US" sz="6000" dirty="0" smtClean="0">
                <a:solidFill>
                  <a:schemeClr val="bg1"/>
                </a:solidFill>
                <a:latin typeface="+mj-lt"/>
              </a:rPr>
              <a:t> </a:t>
            </a:r>
            <a:r>
              <a:rPr lang="en-US" sz="6000" dirty="0" err="1" smtClean="0">
                <a:solidFill>
                  <a:schemeClr val="bg1"/>
                </a:solidFill>
                <a:latin typeface="+mj-lt"/>
              </a:rPr>
              <a:t>lòng</a:t>
            </a:r>
            <a:r>
              <a:rPr lang="en-US" sz="6000" dirty="0" smtClean="0">
                <a:solidFill>
                  <a:schemeClr val="bg1"/>
                </a:solidFill>
                <a:latin typeface="+mj-lt"/>
              </a:rPr>
              <a:t> con </a:t>
            </a:r>
            <a:r>
              <a:rPr lang="en-US" sz="6000" dirty="0" err="1" smtClean="0">
                <a:solidFill>
                  <a:schemeClr val="bg1"/>
                </a:solidFill>
                <a:latin typeface="+mj-lt"/>
              </a:rPr>
              <a:t>ước</a:t>
            </a:r>
            <a:r>
              <a:rPr lang="en-US" sz="6000" dirty="0" smtClean="0">
                <a:solidFill>
                  <a:schemeClr val="bg1"/>
                </a:solidFill>
                <a:latin typeface="+mj-lt"/>
              </a:rPr>
              <a:t> </a:t>
            </a:r>
            <a:r>
              <a:rPr lang="en-US" sz="6000" dirty="0" err="1" smtClean="0">
                <a:solidFill>
                  <a:schemeClr val="bg1"/>
                </a:solidFill>
                <a:latin typeface="+mj-lt"/>
              </a:rPr>
              <a:t>mơ</a:t>
            </a:r>
            <a:r>
              <a:rPr lang="en-US" sz="6000" dirty="0" smtClean="0">
                <a:solidFill>
                  <a:schemeClr val="bg1"/>
                </a:solidFill>
                <a:latin typeface="+mj-lt"/>
              </a:rPr>
              <a:t>.</a:t>
            </a:r>
            <a:endParaRPr lang="vi-VN" sz="6000" b="0" dirty="0">
              <a:solidFill>
                <a:schemeClr val="bg1"/>
              </a:solidFill>
              <a:effectLst/>
              <a:latin typeface="+mj-lt"/>
            </a:endParaRPr>
          </a:p>
        </p:txBody>
      </p:sp>
    </p:spTree>
    <p:extLst>
      <p:ext uri="{BB962C8B-B14F-4D97-AF65-F5344CB8AC3E}">
        <p14:creationId xmlns:p14="http://schemas.microsoft.com/office/powerpoint/2010/main" val="2040210206"/>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9351481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798389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dirty="0" err="1">
                <a:solidFill>
                  <a:srgbClr val="FFFF00"/>
                </a:solidFill>
                <a:effectLst/>
                <a:latin typeface="+mj-lt"/>
                <a:cs typeface="Times New Roman" panose="02020603050405020304" pitchFamily="18" charset="0"/>
              </a:rPr>
              <a:t>Chủ</a:t>
            </a:r>
            <a:r>
              <a:rPr lang="en-US" sz="4000" b="0" u="sng" dirty="0">
                <a:solidFill>
                  <a:srgbClr val="FFFF00"/>
                </a:solidFill>
                <a:effectLst/>
                <a:latin typeface="+mj-lt"/>
                <a:cs typeface="Times New Roman" panose="02020603050405020304" pitchFamily="18" charset="0"/>
              </a:rPr>
              <a:t> </a:t>
            </a:r>
            <a:r>
              <a:rPr lang="en-US" sz="4000" b="0" u="sng" dirty="0" err="1">
                <a:solidFill>
                  <a:srgbClr val="FFFF00"/>
                </a:solidFill>
                <a:effectLst/>
                <a:latin typeface="+mj-lt"/>
                <a:cs typeface="Times New Roman" panose="02020603050405020304" pitchFamily="18" charset="0"/>
              </a:rPr>
              <a:t>tế</a:t>
            </a:r>
            <a:r>
              <a:rPr lang="en-US" sz="4000" b="0" u="sng" dirty="0">
                <a:solidFill>
                  <a:srgbClr val="FFFF00"/>
                </a:solidFill>
                <a:effectLst/>
                <a:latin typeface="+mj-lt"/>
                <a:cs typeface="Times New Roman" panose="02020603050405020304" pitchFamily="18" charset="0"/>
              </a:rPr>
              <a:t>:</a:t>
            </a:r>
            <a:r>
              <a:rPr lang="en-US" sz="4000" b="0"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Vinh</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danh</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Thiên</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Chúa</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trên</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các</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tầng</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trời</a:t>
            </a:r>
            <a:r>
              <a:rPr lang="en-US" sz="5400" b="0" i="1" dirty="0">
                <a:solidFill>
                  <a:srgbClr val="FFFF00"/>
                </a:solidFill>
                <a:effectLst/>
                <a:latin typeface="+mj-lt"/>
                <a:cs typeface="Times New Roman" panose="02020603050405020304" pitchFamily="18" charset="0"/>
              </a:rPr>
              <a:t>.</a:t>
            </a:r>
            <a:br>
              <a:rPr lang="en-US" sz="5400" b="0" i="1" dirty="0">
                <a:solidFill>
                  <a:srgbClr val="FFFF00"/>
                </a:solidFill>
                <a:effectLst/>
                <a:latin typeface="+mj-lt"/>
                <a:cs typeface="Times New Roman" panose="02020603050405020304" pitchFamily="18" charset="0"/>
              </a:rPr>
            </a:br>
            <a:r>
              <a:rPr lang="vi-VN" sz="5400" b="0" u="sng" dirty="0">
                <a:solidFill>
                  <a:srgbClr val="FFFF00"/>
                </a:solidFill>
                <a:effectLst/>
                <a:latin typeface="+mj-lt"/>
                <a:cs typeface="Times New Roman" panose="02020603050405020304" pitchFamily="18" charset="0"/>
              </a:rPr>
              <a:t>A+B:</a:t>
            </a:r>
            <a:r>
              <a:rPr lang="vi-VN" sz="5400" b="0" dirty="0">
                <a:solidFill>
                  <a:schemeClr val="bg1"/>
                </a:solidFill>
                <a:effectLst/>
                <a:latin typeface="+mj-lt"/>
                <a:cs typeface="Times New Roman" panose="02020603050405020304" pitchFamily="18" charset="0"/>
              </a:rPr>
              <a:t> Và bình an dưới thế cho người thiện tâm</a:t>
            </a:r>
            <a:r>
              <a:rPr lang="en-US" sz="5400" b="0" dirty="0">
                <a:solidFill>
                  <a:schemeClr val="bg1"/>
                </a:solidFill>
                <a:effectLst/>
                <a:latin typeface="+mj-lt"/>
                <a:cs typeface="Times New Roman" panose="02020603050405020304" pitchFamily="18" charset="0"/>
              </a:rPr>
              <a:t>.</a:t>
            </a:r>
            <a:endParaRPr lang="vi-VN" sz="54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9006529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dirty="0">
                <a:solidFill>
                  <a:srgbClr val="FFFF00"/>
                </a:solidFill>
                <a:effectLst/>
                <a:latin typeface="+mj-lt"/>
                <a:cs typeface="Times New Roman" panose="02020603050405020304" pitchFamily="18" charset="0"/>
              </a:rPr>
              <a:t>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ca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ngợi</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a:t>
            </a:r>
          </a:p>
          <a:p>
            <a:pPr algn="l" eaLnBrk="1" hangingPunct="1">
              <a:lnSpc>
                <a:spcPct val="140000"/>
              </a:lnSpc>
            </a:pPr>
            <a:r>
              <a:rPr lang="en-US" sz="5000" b="0" u="sng" dirty="0">
                <a:solidFill>
                  <a:srgbClr val="FFFF00"/>
                </a:solidFill>
                <a:effectLst/>
                <a:latin typeface="+mj-lt"/>
                <a:cs typeface="Times New Roman" panose="02020603050405020304" pitchFamily="18" charset="0"/>
              </a:rPr>
              <a:t>B:</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chúc</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tụng</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br>
              <a:rPr lang="en-US" sz="5000" b="0" dirty="0">
                <a:solidFill>
                  <a:schemeClr val="bg1"/>
                </a:solidFill>
                <a:effectLst/>
                <a:latin typeface="+mj-lt"/>
                <a:cs typeface="Times New Roman" panose="02020603050405020304" pitchFamily="18" charset="0"/>
              </a:rPr>
            </a:br>
            <a:r>
              <a:rPr lang="en-US" sz="5000" b="0" u="sng" dirty="0">
                <a:solidFill>
                  <a:srgbClr val="FFFF00"/>
                </a:solidFill>
                <a:effectLst/>
                <a:latin typeface="+mj-lt"/>
                <a:cs typeface="Times New Roman" panose="02020603050405020304" pitchFamily="18" charset="0"/>
              </a:rPr>
              <a:t>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thờ</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lạy</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p>
          <a:p>
            <a:pPr algn="l" eaLnBrk="1" hangingPunct="1">
              <a:lnSpc>
                <a:spcPct val="140000"/>
              </a:lnSpc>
            </a:pPr>
            <a:r>
              <a:rPr lang="en-US" sz="5000" b="0" u="sng" dirty="0">
                <a:solidFill>
                  <a:srgbClr val="FFFF00"/>
                </a:solidFill>
                <a:effectLst/>
                <a:latin typeface="+mj-lt"/>
                <a:cs typeface="Times New Roman" panose="02020603050405020304" pitchFamily="18" charset="0"/>
              </a:rPr>
              <a:t>B:</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tôn</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vinh</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a:t>
            </a:r>
          </a:p>
        </p:txBody>
      </p:sp>
    </p:spTree>
    <p:extLst>
      <p:ext uri="{BB962C8B-B14F-4D97-AF65-F5344CB8AC3E}">
        <p14:creationId xmlns:p14="http://schemas.microsoft.com/office/powerpoint/2010/main" val="11055322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dirty="0">
                <a:solidFill>
                  <a:srgbClr val="FFFF00"/>
                </a:solidFill>
                <a:effectLst/>
                <a:latin typeface="+mj-lt"/>
                <a:cs typeface="Times New Roman" panose="02020603050405020304" pitchFamily="18" charset="0"/>
              </a:rPr>
              <a:t>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cảm</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tạ</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vì</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vinh</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quang</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cao</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cả</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a:t>
            </a:r>
          </a:p>
          <a:p>
            <a:pPr marL="0" indent="0" algn="just" eaLnBrk="1" hangingPunct="1">
              <a:lnSpc>
                <a:spcPct val="140000"/>
              </a:lnSpc>
              <a:buFontTx/>
              <a:buNone/>
            </a:pPr>
            <a:r>
              <a:rPr lang="vi-VN" sz="4800" b="0" u="sng" dirty="0">
                <a:solidFill>
                  <a:srgbClr val="FFFF00"/>
                </a:solidFill>
                <a:effectLst/>
                <a:latin typeface="+mj-lt"/>
                <a:cs typeface="Times New Roman" panose="02020603050405020304" pitchFamily="18" charset="0"/>
              </a:rPr>
              <a:t>B:</a:t>
            </a:r>
            <a:r>
              <a:rPr lang="vi-VN" sz="4800" b="0" dirty="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0529939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dirty="0">
                <a:solidFill>
                  <a:srgbClr val="FFFF00"/>
                </a:solidFill>
                <a:effectLst/>
                <a:latin typeface="+mj-lt"/>
                <a:cs typeface="Times New Roman" panose="02020603050405020304" pitchFamily="18" charset="0"/>
              </a:rPr>
              <a:t>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Lạy</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một</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Thiên</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Giêsu</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Kitô</a:t>
            </a:r>
            <a:r>
              <a:rPr lang="en-US" sz="4800" b="0" dirty="0">
                <a:solidFill>
                  <a:schemeClr val="bg1"/>
                </a:solidFill>
                <a:effectLst/>
                <a:latin typeface="+mj-lt"/>
                <a:cs typeface="Times New Roman" panose="02020603050405020304" pitchFamily="18" charset="0"/>
              </a:rPr>
              <a:t>.</a:t>
            </a:r>
          </a:p>
          <a:p>
            <a:pPr marL="0" indent="0" algn="just" eaLnBrk="1" hangingPunct="1">
              <a:lnSpc>
                <a:spcPct val="145000"/>
              </a:lnSpc>
              <a:buFontTx/>
              <a:buNone/>
            </a:pPr>
            <a:r>
              <a:rPr lang="vi-VN" sz="4800" b="0" u="sng" dirty="0">
                <a:solidFill>
                  <a:srgbClr val="FFFF00"/>
                </a:solidFill>
                <a:effectLst/>
                <a:latin typeface="+mj-lt"/>
                <a:cs typeface="Times New Roman" panose="02020603050405020304" pitchFamily="18" charset="0"/>
              </a:rPr>
              <a:t>B:</a:t>
            </a:r>
            <a:r>
              <a:rPr lang="vi-VN" sz="4800" b="0" dirty="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42616669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A:</a:t>
            </a:r>
            <a:r>
              <a:rPr lang="en-US" sz="5400" b="0">
                <a:solidFill>
                  <a:schemeClr val="bg1"/>
                </a:solidFill>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B:</a:t>
            </a:r>
            <a:r>
              <a:rPr lang="en-US" sz="5400" b="0">
                <a:solidFill>
                  <a:schemeClr val="bg1"/>
                </a:solidFill>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363437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a:solidFill>
                  <a:srgbClr val="FFFF00"/>
                </a:solidFill>
                <a:effectLst/>
                <a:latin typeface="+mj-lt"/>
              </a:rPr>
              <a:t>TẬP HÁT CỘNG ĐOÀN</a:t>
            </a:r>
          </a:p>
        </p:txBody>
      </p:sp>
    </p:spTree>
    <p:extLst>
      <p:ext uri="{BB962C8B-B14F-4D97-AF65-F5344CB8AC3E}">
        <p14:creationId xmlns:p14="http://schemas.microsoft.com/office/powerpoint/2010/main" val="6024125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0" u="sng">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11773311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a:solidFill>
                  <a:schemeClr val="bg1"/>
                </a:solidFill>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a:t>
            </a:r>
            <a:r>
              <a:rPr lang="en-US" sz="4400" b="0" u="sng">
                <a:solidFill>
                  <a:srgbClr val="FFFF00"/>
                </a:solidFill>
                <a:effectLst/>
                <a:latin typeface="+mj-lt"/>
                <a:cs typeface="Times New Roman" panose="02020603050405020304" pitchFamily="18" charset="0"/>
              </a:rPr>
              <a:t>B</a:t>
            </a:r>
            <a:r>
              <a:rPr lang="vi-VN" sz="4400" b="0" u="sng">
                <a:solidFill>
                  <a:srgbClr val="FFFF00"/>
                </a:solidFill>
                <a:effectLst/>
                <a:latin typeface="+mj-lt"/>
                <a:cs typeface="Times New Roman" panose="02020603050405020304" pitchFamily="18" charset="0"/>
              </a:rPr>
              <a:t>:</a:t>
            </a:r>
            <a:r>
              <a:rPr lang="vi-VN" sz="4400" b="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27410706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521"/>
            <a:ext cx="9144000" cy="5136457"/>
          </a:xfrm>
          <a:prstGeom prst="rect">
            <a:avLst/>
          </a:prstGeom>
        </p:spPr>
      </p:pic>
    </p:spTree>
    <p:extLst>
      <p:ext uri="{BB962C8B-B14F-4D97-AF65-F5344CB8AC3E}">
        <p14:creationId xmlns:p14="http://schemas.microsoft.com/office/powerpoint/2010/main" val="19910667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196" y="24384"/>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374904" y="285750"/>
            <a:ext cx="8305800" cy="2062103"/>
          </a:xfrm>
          <a:prstGeom prst="rect">
            <a:avLst/>
          </a:prstGeom>
          <a:noFill/>
        </p:spPr>
        <p:txBody>
          <a:bodyPr wrap="square" rtlCol="0">
            <a:spAutoFit/>
          </a:bodyPr>
          <a:lstStyle/>
          <a:p>
            <a:r>
              <a:rPr lang="vi-VN" sz="3200" b="1">
                <a:ln w="1905"/>
                <a:solidFill>
                  <a:srgbClr val="A50021"/>
                </a:solidFill>
                <a:effectLst>
                  <a:innerShdw blurRad="69850" dist="43180" dir="5400000">
                    <a:srgbClr val="000000">
                      <a:alpha val="65000"/>
                    </a:srgbClr>
                  </a:innerShdw>
                </a:effectLst>
              </a:rPr>
              <a:t>Bài đọc </a:t>
            </a:r>
            <a:r>
              <a:rPr lang="en-US" sz="3200" b="1" smtClean="0">
                <a:ln w="1905"/>
                <a:solidFill>
                  <a:srgbClr val="A50021"/>
                </a:solidFill>
                <a:effectLst>
                  <a:innerShdw blurRad="69850" dist="43180" dir="5400000">
                    <a:srgbClr val="000000">
                      <a:alpha val="65000"/>
                    </a:srgbClr>
                  </a:innerShdw>
                </a:effectLst>
              </a:rPr>
              <a:t>1</a:t>
            </a:r>
            <a:r>
              <a:rPr lang="vi-VN" sz="3200" b="1" smtClean="0">
                <a:ln w="1905"/>
                <a:solidFill>
                  <a:srgbClr val="A50021"/>
                </a:solidFill>
                <a:effectLst>
                  <a:innerShdw blurRad="69850" dist="43180" dir="5400000">
                    <a:srgbClr val="000000">
                      <a:alpha val="65000"/>
                    </a:srgbClr>
                  </a:innerShdw>
                </a:effectLst>
              </a:rPr>
              <a:t>.</a:t>
            </a:r>
            <a:endParaRPr lang="vi-VN" sz="3200" b="1">
              <a:ln w="1905"/>
              <a:solidFill>
                <a:srgbClr val="A50021"/>
              </a:solidFill>
              <a:effectLst>
                <a:innerShdw blurRad="69850" dist="43180" dir="5400000">
                  <a:srgbClr val="000000">
                    <a:alpha val="65000"/>
                  </a:srgbClr>
                </a:innerShdw>
              </a:effectLst>
            </a:endParaRPr>
          </a:p>
          <a:p>
            <a:r>
              <a:rPr lang="vi-VN" sz="3200"/>
              <a:t>Ta sẽ cho xuất hiện một ngôn sứ và Ta sẽ đặt những lời của Ta trong miệng người ấy</a:t>
            </a:r>
            <a:r>
              <a:rPr lang="vi-VN" sz="3200" smtClean="0"/>
              <a:t>.</a:t>
            </a:r>
            <a:endParaRPr lang="vi-VN" sz="3200"/>
          </a:p>
          <a:p>
            <a:r>
              <a:rPr lang="vi-VN" sz="3200">
                <a:solidFill>
                  <a:srgbClr val="C00000"/>
                </a:solidFill>
              </a:rPr>
              <a:t>Bài trích sách Đệ nhị luật.</a:t>
            </a:r>
          </a:p>
        </p:txBody>
      </p:sp>
    </p:spTree>
    <p:extLst>
      <p:ext uri="{BB962C8B-B14F-4D97-AF65-F5344CB8AC3E}">
        <p14:creationId xmlns:p14="http://schemas.microsoft.com/office/powerpoint/2010/main" val="34501000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smtClean="0">
                <a:solidFill>
                  <a:srgbClr val="FFFF00"/>
                </a:solidFill>
              </a:rPr>
              <a:t>THÁNH VỊNH 94</a:t>
            </a:r>
            <a:br>
              <a:rPr lang="en-US" smtClean="0">
                <a:solidFill>
                  <a:srgbClr val="FFFF00"/>
                </a:solidFill>
              </a:rPr>
            </a:br>
            <a:r>
              <a:rPr lang="en-US" smtClean="0">
                <a:solidFill>
                  <a:srgbClr val="FFFF00"/>
                </a:solidFill>
              </a:rPr>
              <a:t>CHÚA NHẬT IV THƯỜNG NIÊN</a:t>
            </a:r>
            <a:br>
              <a:rPr lang="en-US" smtClean="0">
                <a:solidFill>
                  <a:srgbClr val="FFFF00"/>
                </a:solidFill>
              </a:rPr>
            </a:br>
            <a:r>
              <a:rPr lang="en-US" smtClean="0">
                <a:solidFill>
                  <a:srgbClr val="FFFF00"/>
                </a:solidFill>
              </a:rPr>
              <a:t>NĂM B </a:t>
            </a:r>
            <a:br>
              <a:rPr lang="en-US" smtClean="0">
                <a:solidFill>
                  <a:srgbClr val="FFFF00"/>
                </a:solidFill>
              </a:rPr>
            </a:br>
            <a:r>
              <a:rPr lang="en-US" i="1" smtClean="0">
                <a:solidFill>
                  <a:schemeClr val="bg1"/>
                </a:solidFill>
              </a:rPr>
              <a:t>Lm Kim Long</a:t>
            </a:r>
            <a:br>
              <a:rPr lang="en-US" i="1" smtClean="0">
                <a:solidFill>
                  <a:schemeClr val="bg1"/>
                </a:solidFill>
              </a:rPr>
            </a:br>
            <a:r>
              <a:rPr lang="en-US" i="1" smtClean="0">
                <a:solidFill>
                  <a:schemeClr val="bg1"/>
                </a:solidFill>
              </a:rPr>
              <a:t>03 Câu</a:t>
            </a:r>
            <a:endParaRPr lang="en-US" i="1">
              <a:solidFill>
                <a:schemeClr val="bg1"/>
              </a:solidFill>
            </a:endParaRPr>
          </a:p>
        </p:txBody>
      </p:sp>
    </p:spTree>
    <p:extLst>
      <p:ext uri="{BB962C8B-B14F-4D97-AF65-F5344CB8AC3E}">
        <p14:creationId xmlns:p14="http://schemas.microsoft.com/office/powerpoint/2010/main" val="36796330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dirty="0" err="1" smtClean="0">
                <a:solidFill>
                  <a:srgbClr val="FFFF00"/>
                </a:solidFill>
              </a:rPr>
              <a:t>Đk</a:t>
            </a:r>
            <a:r>
              <a:rPr lang="en-US" sz="7200" u="sng" dirty="0" smtClean="0">
                <a:solidFill>
                  <a:srgbClr val="FFFF00"/>
                </a:solidFill>
              </a:rPr>
              <a:t>:</a:t>
            </a:r>
            <a:r>
              <a:rPr lang="en-US" sz="7200" dirty="0">
                <a:solidFill>
                  <a:schemeClr val="bg1"/>
                </a:solidFill>
              </a:rPr>
              <a:t> </a:t>
            </a:r>
            <a:r>
              <a:rPr lang="vi-VN" sz="7200" dirty="0">
                <a:solidFill>
                  <a:schemeClr val="bg1"/>
                </a:solidFill>
              </a:rPr>
              <a:t>Hôm nay ước gì anh em nghe tiếng Chúa phán: Các ngươi </a:t>
            </a:r>
            <a:r>
              <a:rPr lang="en-US" sz="7200" dirty="0" err="1" smtClean="0">
                <a:solidFill>
                  <a:schemeClr val="bg1"/>
                </a:solidFill>
              </a:rPr>
              <a:t>chớ</a:t>
            </a:r>
            <a:r>
              <a:rPr lang="en-US" sz="7200" dirty="0" smtClean="0">
                <a:solidFill>
                  <a:schemeClr val="bg1"/>
                </a:solidFill>
              </a:rPr>
              <a:t> </a:t>
            </a:r>
            <a:r>
              <a:rPr lang="vi-VN" sz="7200" dirty="0" smtClean="0">
                <a:solidFill>
                  <a:schemeClr val="bg1"/>
                </a:solidFill>
              </a:rPr>
              <a:t>cứng </a:t>
            </a:r>
            <a:r>
              <a:rPr lang="vi-VN" sz="7200" dirty="0">
                <a:solidFill>
                  <a:schemeClr val="bg1"/>
                </a:solidFill>
              </a:rPr>
              <a:t>lòng.</a:t>
            </a:r>
            <a:endParaRPr lang="en-US" sz="7200" dirty="0">
              <a:solidFill>
                <a:schemeClr val="bg1"/>
              </a:solidFill>
            </a:endParaRPr>
          </a:p>
        </p:txBody>
      </p:sp>
    </p:spTree>
    <p:extLst>
      <p:ext uri="{BB962C8B-B14F-4D97-AF65-F5344CB8AC3E}">
        <p14:creationId xmlns:p14="http://schemas.microsoft.com/office/powerpoint/2010/main" val="28075431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050" u="sng" dirty="0" smtClean="0">
                <a:solidFill>
                  <a:srgbClr val="FFFF00"/>
                </a:solidFill>
              </a:rPr>
              <a:t>Tk1:</a:t>
            </a:r>
            <a:r>
              <a:rPr lang="en-US" sz="5050" dirty="0">
                <a:solidFill>
                  <a:schemeClr val="bg1"/>
                </a:solidFill>
              </a:rPr>
              <a:t> </a:t>
            </a:r>
            <a:r>
              <a:rPr lang="vi-VN" sz="5050" dirty="0">
                <a:solidFill>
                  <a:schemeClr val="bg1"/>
                </a:solidFill>
              </a:rPr>
              <a:t>Hãy đến đây ta reo vui mừng Chúa, tung hô Ngài, Núi đá độ trì ta. Vào trước Thánh Nhan ta dâng lời cảm tạ, cùng tung hô theo muôn tiếng đàn ca.</a:t>
            </a:r>
            <a:endParaRPr lang="en-US" sz="5050" dirty="0">
              <a:solidFill>
                <a:schemeClr val="bg1"/>
              </a:solidFill>
            </a:endParaRPr>
          </a:p>
        </p:txBody>
      </p:sp>
    </p:spTree>
    <p:extLst>
      <p:ext uri="{BB962C8B-B14F-4D97-AF65-F5344CB8AC3E}">
        <p14:creationId xmlns:p14="http://schemas.microsoft.com/office/powerpoint/2010/main" val="32400313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dirty="0" err="1" smtClean="0">
                <a:solidFill>
                  <a:srgbClr val="FFFF00"/>
                </a:solidFill>
              </a:rPr>
              <a:t>Đk</a:t>
            </a:r>
            <a:r>
              <a:rPr lang="en-US" sz="7200" u="sng" dirty="0" smtClean="0">
                <a:solidFill>
                  <a:srgbClr val="FFFF00"/>
                </a:solidFill>
              </a:rPr>
              <a:t>:</a:t>
            </a:r>
            <a:r>
              <a:rPr lang="en-US" sz="7200" dirty="0">
                <a:solidFill>
                  <a:schemeClr val="bg1"/>
                </a:solidFill>
              </a:rPr>
              <a:t> </a:t>
            </a:r>
            <a:r>
              <a:rPr lang="vi-VN" sz="7200" dirty="0">
                <a:solidFill>
                  <a:schemeClr val="bg1"/>
                </a:solidFill>
              </a:rPr>
              <a:t>Hôm nay ước gì anh em nghe tiếng Chúa phán: Các ngươi </a:t>
            </a:r>
            <a:r>
              <a:rPr lang="en-US" sz="7200" dirty="0" err="1" smtClean="0">
                <a:solidFill>
                  <a:schemeClr val="bg1"/>
                </a:solidFill>
              </a:rPr>
              <a:t>chớ</a:t>
            </a:r>
            <a:r>
              <a:rPr lang="en-US" sz="7200" dirty="0" smtClean="0">
                <a:solidFill>
                  <a:schemeClr val="bg1"/>
                </a:solidFill>
              </a:rPr>
              <a:t> </a:t>
            </a:r>
            <a:r>
              <a:rPr lang="vi-VN" sz="7200" dirty="0" smtClean="0">
                <a:solidFill>
                  <a:schemeClr val="bg1"/>
                </a:solidFill>
              </a:rPr>
              <a:t>cứng </a:t>
            </a:r>
            <a:r>
              <a:rPr lang="vi-VN" sz="7200" dirty="0">
                <a:solidFill>
                  <a:schemeClr val="bg1"/>
                </a:solidFill>
              </a:rPr>
              <a:t>lòng.</a:t>
            </a:r>
            <a:endParaRPr lang="en-US" sz="7200" dirty="0">
              <a:solidFill>
                <a:schemeClr val="bg1"/>
              </a:solidFill>
            </a:endParaRPr>
          </a:p>
        </p:txBody>
      </p:sp>
    </p:spTree>
    <p:extLst>
      <p:ext uri="{BB962C8B-B14F-4D97-AF65-F5344CB8AC3E}">
        <p14:creationId xmlns:p14="http://schemas.microsoft.com/office/powerpoint/2010/main" val="38456084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100" u="sng" dirty="0" smtClean="0">
                <a:solidFill>
                  <a:srgbClr val="FFFF00"/>
                </a:solidFill>
              </a:rPr>
              <a:t>Tk2:</a:t>
            </a:r>
            <a:r>
              <a:rPr lang="en-US" sz="5100" dirty="0">
                <a:solidFill>
                  <a:schemeClr val="bg1"/>
                </a:solidFill>
              </a:rPr>
              <a:t> </a:t>
            </a:r>
            <a:r>
              <a:rPr lang="vi-VN" sz="5100" dirty="0">
                <a:solidFill>
                  <a:schemeClr val="bg1"/>
                </a:solidFill>
              </a:rPr>
              <a:t>Hãy cúc cung nơi Tôn Nhan phục bái, tiến bước vào kính Đấng tạo thành ta. Là Đức Chúa ta, ta đây thuộc dân Ngài, Ngài canh coi như chăn dắt đàn chiên.</a:t>
            </a:r>
            <a:endParaRPr lang="en-US" sz="5100" dirty="0">
              <a:solidFill>
                <a:schemeClr val="bg1"/>
              </a:solidFill>
            </a:endParaRPr>
          </a:p>
        </p:txBody>
      </p:sp>
    </p:spTree>
    <p:extLst>
      <p:ext uri="{BB962C8B-B14F-4D97-AF65-F5344CB8AC3E}">
        <p14:creationId xmlns:p14="http://schemas.microsoft.com/office/powerpoint/2010/main" val="13132199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dirty="0" err="1" smtClean="0">
                <a:solidFill>
                  <a:srgbClr val="FFFF00"/>
                </a:solidFill>
              </a:rPr>
              <a:t>Đk</a:t>
            </a:r>
            <a:r>
              <a:rPr lang="en-US" sz="7200" u="sng" dirty="0" smtClean="0">
                <a:solidFill>
                  <a:srgbClr val="FFFF00"/>
                </a:solidFill>
              </a:rPr>
              <a:t>:</a:t>
            </a:r>
            <a:r>
              <a:rPr lang="en-US" sz="7200" dirty="0">
                <a:solidFill>
                  <a:schemeClr val="bg1"/>
                </a:solidFill>
              </a:rPr>
              <a:t> </a:t>
            </a:r>
            <a:r>
              <a:rPr lang="vi-VN" sz="7200" dirty="0">
                <a:solidFill>
                  <a:schemeClr val="bg1"/>
                </a:solidFill>
              </a:rPr>
              <a:t>Hôm nay ước gì anh em nghe tiếng Chúa phán: Các ngươi </a:t>
            </a:r>
            <a:r>
              <a:rPr lang="en-US" sz="7200" dirty="0" err="1" smtClean="0">
                <a:solidFill>
                  <a:schemeClr val="bg1"/>
                </a:solidFill>
              </a:rPr>
              <a:t>chớ</a:t>
            </a:r>
            <a:r>
              <a:rPr lang="en-US" sz="7200" dirty="0" smtClean="0">
                <a:solidFill>
                  <a:schemeClr val="bg1"/>
                </a:solidFill>
              </a:rPr>
              <a:t> </a:t>
            </a:r>
            <a:r>
              <a:rPr lang="vi-VN" sz="7200" dirty="0" smtClean="0">
                <a:solidFill>
                  <a:schemeClr val="bg1"/>
                </a:solidFill>
              </a:rPr>
              <a:t>cứng </a:t>
            </a:r>
            <a:r>
              <a:rPr lang="vi-VN" sz="7200" dirty="0">
                <a:solidFill>
                  <a:schemeClr val="bg1"/>
                </a:solidFill>
              </a:rPr>
              <a:t>lòng.</a:t>
            </a:r>
            <a:endParaRPr lang="en-US" sz="7200" dirty="0">
              <a:solidFill>
                <a:schemeClr val="bg1"/>
              </a:solidFill>
            </a:endParaRPr>
          </a:p>
        </p:txBody>
      </p:sp>
    </p:spTree>
    <p:extLst>
      <p:ext uri="{BB962C8B-B14F-4D97-AF65-F5344CB8AC3E}">
        <p14:creationId xmlns:p14="http://schemas.microsoft.com/office/powerpoint/2010/main" val="1265676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dirty="0" err="1" smtClean="0">
                <a:solidFill>
                  <a:srgbClr val="FFFF00"/>
                </a:solidFill>
              </a:rPr>
              <a:t>Đk</a:t>
            </a:r>
            <a:r>
              <a:rPr lang="en-US" sz="7200" u="sng" dirty="0" smtClean="0">
                <a:solidFill>
                  <a:srgbClr val="FFFF00"/>
                </a:solidFill>
              </a:rPr>
              <a:t>:</a:t>
            </a:r>
            <a:r>
              <a:rPr lang="en-US" sz="7200" dirty="0">
                <a:solidFill>
                  <a:schemeClr val="bg1"/>
                </a:solidFill>
              </a:rPr>
              <a:t> </a:t>
            </a:r>
            <a:r>
              <a:rPr lang="vi-VN" sz="7200" dirty="0">
                <a:solidFill>
                  <a:schemeClr val="bg1"/>
                </a:solidFill>
              </a:rPr>
              <a:t>Hôm nay ước gì anh em nghe tiếng Chúa phán: Các ngươi </a:t>
            </a:r>
            <a:r>
              <a:rPr lang="en-US" sz="7200" dirty="0" err="1" smtClean="0">
                <a:solidFill>
                  <a:schemeClr val="bg1"/>
                </a:solidFill>
              </a:rPr>
              <a:t>chớ</a:t>
            </a:r>
            <a:r>
              <a:rPr lang="en-US" sz="7200" dirty="0" smtClean="0">
                <a:solidFill>
                  <a:schemeClr val="bg1"/>
                </a:solidFill>
              </a:rPr>
              <a:t> </a:t>
            </a:r>
            <a:r>
              <a:rPr lang="vi-VN" sz="7200" dirty="0" smtClean="0">
                <a:solidFill>
                  <a:schemeClr val="bg1"/>
                </a:solidFill>
              </a:rPr>
              <a:t>cứng </a:t>
            </a:r>
            <a:r>
              <a:rPr lang="vi-VN" sz="7200" dirty="0">
                <a:solidFill>
                  <a:schemeClr val="bg1"/>
                </a:solidFill>
              </a:rPr>
              <a:t>lòng.</a:t>
            </a:r>
            <a:endParaRPr lang="en-US" sz="7200" dirty="0">
              <a:solidFill>
                <a:schemeClr val="bg1"/>
              </a:solidFill>
            </a:endParaRPr>
          </a:p>
        </p:txBody>
      </p:sp>
    </p:spTree>
    <p:extLst>
      <p:ext uri="{BB962C8B-B14F-4D97-AF65-F5344CB8AC3E}">
        <p14:creationId xmlns:p14="http://schemas.microsoft.com/office/powerpoint/2010/main" val="42738784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200" u="sng" dirty="0" smtClean="0">
                <a:solidFill>
                  <a:srgbClr val="FFFF00"/>
                </a:solidFill>
              </a:rPr>
              <a:t>Tk3:</a:t>
            </a:r>
            <a:r>
              <a:rPr lang="en-US" sz="5200" dirty="0" smtClean="0">
                <a:solidFill>
                  <a:schemeClr val="bg1"/>
                </a:solidFill>
              </a:rPr>
              <a:t> </a:t>
            </a:r>
            <a:r>
              <a:rPr lang="vi-VN" sz="5200" dirty="0">
                <a:solidFill>
                  <a:schemeClr val="bg1"/>
                </a:solidFill>
              </a:rPr>
              <a:t>Hãy chú tâm hôm nay nghe lời Chúa, chớ cứng lòng giống lúc ở Ma-sa, tại Mê-ri-ba, xem bao việc Ta làm, tổ tiên xưa manh tâm dám thử Ta.</a:t>
            </a:r>
            <a:endParaRPr lang="en-US" sz="5200" dirty="0">
              <a:solidFill>
                <a:schemeClr val="bg1"/>
              </a:solidFill>
            </a:endParaRPr>
          </a:p>
        </p:txBody>
      </p:sp>
    </p:spTree>
    <p:extLst>
      <p:ext uri="{BB962C8B-B14F-4D97-AF65-F5344CB8AC3E}">
        <p14:creationId xmlns:p14="http://schemas.microsoft.com/office/powerpoint/2010/main" val="1531385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dirty="0" err="1" smtClean="0">
                <a:solidFill>
                  <a:srgbClr val="FFFF00"/>
                </a:solidFill>
              </a:rPr>
              <a:t>Đk</a:t>
            </a:r>
            <a:r>
              <a:rPr lang="en-US" sz="7200" u="sng" dirty="0" smtClean="0">
                <a:solidFill>
                  <a:srgbClr val="FFFF00"/>
                </a:solidFill>
              </a:rPr>
              <a:t>:</a:t>
            </a:r>
            <a:r>
              <a:rPr lang="en-US" sz="7200" dirty="0">
                <a:solidFill>
                  <a:schemeClr val="bg1"/>
                </a:solidFill>
              </a:rPr>
              <a:t> </a:t>
            </a:r>
            <a:r>
              <a:rPr lang="vi-VN" sz="7200" dirty="0">
                <a:solidFill>
                  <a:schemeClr val="bg1"/>
                </a:solidFill>
              </a:rPr>
              <a:t>Hôm nay ước gì anh em nghe tiếng Chúa phán: Các ngươi </a:t>
            </a:r>
            <a:r>
              <a:rPr lang="en-US" sz="7200" dirty="0" err="1" smtClean="0">
                <a:solidFill>
                  <a:schemeClr val="bg1"/>
                </a:solidFill>
              </a:rPr>
              <a:t>chớ</a:t>
            </a:r>
            <a:r>
              <a:rPr lang="en-US" sz="7200" dirty="0" smtClean="0">
                <a:solidFill>
                  <a:schemeClr val="bg1"/>
                </a:solidFill>
              </a:rPr>
              <a:t> </a:t>
            </a:r>
            <a:r>
              <a:rPr lang="vi-VN" sz="7200" dirty="0" smtClean="0">
                <a:solidFill>
                  <a:schemeClr val="bg1"/>
                </a:solidFill>
              </a:rPr>
              <a:t>cứng </a:t>
            </a:r>
            <a:r>
              <a:rPr lang="vi-VN" sz="7200" dirty="0">
                <a:solidFill>
                  <a:schemeClr val="bg1"/>
                </a:solidFill>
              </a:rPr>
              <a:t>lòng.</a:t>
            </a:r>
            <a:endParaRPr lang="en-US" sz="7200" dirty="0">
              <a:solidFill>
                <a:schemeClr val="bg1"/>
              </a:solidFill>
            </a:endParaRPr>
          </a:p>
        </p:txBody>
      </p:sp>
    </p:spTree>
    <p:extLst>
      <p:ext uri="{BB962C8B-B14F-4D97-AF65-F5344CB8AC3E}">
        <p14:creationId xmlns:p14="http://schemas.microsoft.com/office/powerpoint/2010/main" val="395977998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196" y="24384"/>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228600" y="285750"/>
            <a:ext cx="8763000" cy="2554545"/>
          </a:xfrm>
          <a:prstGeom prst="rect">
            <a:avLst/>
          </a:prstGeom>
          <a:noFill/>
        </p:spPr>
        <p:txBody>
          <a:bodyPr wrap="square" rtlCol="0">
            <a:spAutoFit/>
          </a:bodyPr>
          <a:lstStyle/>
          <a:p>
            <a:r>
              <a:rPr lang="vi-VN" sz="3200" b="1" smtClean="0">
                <a:ln w="1905"/>
                <a:solidFill>
                  <a:srgbClr val="A50021"/>
                </a:solidFill>
                <a:effectLst>
                  <a:innerShdw blurRad="69850" dist="43180" dir="5400000">
                    <a:srgbClr val="000000">
                      <a:alpha val="65000"/>
                    </a:srgbClr>
                  </a:innerShdw>
                </a:effectLst>
              </a:rPr>
              <a:t>Bài đọc </a:t>
            </a:r>
            <a:r>
              <a:rPr lang="en-US" sz="3200" b="1" smtClean="0">
                <a:ln w="1905"/>
                <a:solidFill>
                  <a:srgbClr val="A50021"/>
                </a:solidFill>
                <a:effectLst>
                  <a:innerShdw blurRad="69850" dist="43180" dir="5400000">
                    <a:srgbClr val="000000">
                      <a:alpha val="65000"/>
                    </a:srgbClr>
                  </a:innerShdw>
                </a:effectLst>
              </a:rPr>
              <a:t>2</a:t>
            </a:r>
            <a:r>
              <a:rPr lang="vi-VN" sz="3200" b="1" smtClean="0">
                <a:ln w="1905"/>
                <a:solidFill>
                  <a:srgbClr val="A50021"/>
                </a:solidFill>
                <a:effectLst>
                  <a:innerShdw blurRad="69850" dist="43180" dir="5400000">
                    <a:srgbClr val="000000">
                      <a:alpha val="65000"/>
                    </a:srgbClr>
                  </a:innerShdw>
                </a:effectLst>
              </a:rPr>
              <a:t>.</a:t>
            </a:r>
          </a:p>
          <a:p>
            <a:r>
              <a:rPr lang="vi-VN" sz="3200">
                <a:solidFill>
                  <a:prstClr val="black"/>
                </a:solidFill>
              </a:rPr>
              <a:t>Người trinh nữ thì chuyên lo việc Chúa, để thuộc trọn về Người</a:t>
            </a:r>
            <a:r>
              <a:rPr lang="vi-VN" sz="3200" smtClean="0">
                <a:solidFill>
                  <a:prstClr val="black"/>
                </a:solidFill>
              </a:rPr>
              <a:t>.</a:t>
            </a:r>
            <a:endParaRPr lang="vi-VN" sz="3200">
              <a:solidFill>
                <a:prstClr val="black"/>
              </a:solidFill>
            </a:endParaRPr>
          </a:p>
          <a:p>
            <a:r>
              <a:rPr lang="vi-VN" sz="3200">
                <a:solidFill>
                  <a:srgbClr val="C00000"/>
                </a:solidFill>
              </a:rPr>
              <a:t>Bài trích thư thứ nhất của thánh Phao-lô tông đồ gửi tín hữu Cô-rin-tô.</a:t>
            </a:r>
          </a:p>
        </p:txBody>
      </p:sp>
    </p:spTree>
    <p:extLst>
      <p:ext uri="{BB962C8B-B14F-4D97-AF65-F5344CB8AC3E}">
        <p14:creationId xmlns:p14="http://schemas.microsoft.com/office/powerpoint/2010/main" val="10553343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94159"/>
            <a:ext cx="9144000" cy="3581400"/>
          </a:xfrm>
        </p:spPr>
        <p:txBody>
          <a:bodyPr>
            <a:noAutofit/>
          </a:bodyPr>
          <a:lstStyle/>
          <a:p>
            <a:pPr algn="just">
              <a:lnSpc>
                <a:spcPct val="110000"/>
              </a:lnSpc>
            </a:pPr>
            <a:r>
              <a:rPr lang="vi-VN" sz="5400" dirty="0">
                <a:solidFill>
                  <a:schemeClr val="bg1"/>
                </a:solidFill>
              </a:rPr>
              <a:t>Dân ngồi trong bóng tối đã thấy ánh sáng huy hoàng, ánh sáng đã bừng lên soi những ai ngồi trong bóng tối tử thần.</a:t>
            </a:r>
          </a:p>
        </p:txBody>
      </p:sp>
      <p:sp>
        <p:nvSpPr>
          <p:cNvPr id="3" name="Rectangle 2"/>
          <p:cNvSpPr/>
          <p:nvPr/>
        </p:nvSpPr>
        <p:spPr>
          <a:xfrm>
            <a:off x="76200" y="133350"/>
            <a:ext cx="6477000" cy="646331"/>
          </a:xfrm>
          <a:prstGeom prst="rect">
            <a:avLst/>
          </a:prstGeom>
        </p:spPr>
        <p:txBody>
          <a:bodyPr wrap="square">
            <a:spAutoFit/>
          </a:bodyPr>
          <a:lstStyle/>
          <a:p>
            <a:r>
              <a:rPr lang="en-US" sz="3600" u="sng" smtClean="0">
                <a:solidFill>
                  <a:srgbClr val="FFFF00"/>
                </a:solidFill>
              </a:rPr>
              <a:t>Alleluia-Alleluia</a:t>
            </a:r>
            <a:endParaRPr lang="en-US" sz="3600" u="sng">
              <a:solidFill>
                <a:srgbClr val="FFFF00"/>
              </a:solidFill>
            </a:endParaRPr>
          </a:p>
        </p:txBody>
      </p:sp>
      <p:sp>
        <p:nvSpPr>
          <p:cNvPr id="4" name="Rectangle 3"/>
          <p:cNvSpPr/>
          <p:nvPr/>
        </p:nvSpPr>
        <p:spPr>
          <a:xfrm>
            <a:off x="6400800" y="4458474"/>
            <a:ext cx="2108269" cy="707886"/>
          </a:xfrm>
          <a:prstGeom prst="rect">
            <a:avLst/>
          </a:prstGeom>
        </p:spPr>
        <p:txBody>
          <a:bodyPr wrap="none">
            <a:spAutoFit/>
          </a:bodyPr>
          <a:lstStyle/>
          <a:p>
            <a:r>
              <a:rPr lang="en-US" sz="4000" smtClean="0">
                <a:solidFill>
                  <a:srgbClr val="FFFF00"/>
                </a:solidFill>
              </a:rPr>
              <a:t>Alleluia…</a:t>
            </a:r>
            <a:endParaRPr lang="en-US" sz="4000">
              <a:solidFill>
                <a:srgbClr val="FFFF00"/>
              </a:solidFill>
            </a:endParaRPr>
          </a:p>
        </p:txBody>
      </p:sp>
    </p:spTree>
    <p:extLst>
      <p:ext uri="{BB962C8B-B14F-4D97-AF65-F5344CB8AC3E}">
        <p14:creationId xmlns:p14="http://schemas.microsoft.com/office/powerpoint/2010/main" val="95348550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a:solidFill>
                <a:schemeClr val="bg1"/>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521"/>
            <a:ext cx="9144000" cy="5136457"/>
          </a:xfrm>
          <a:prstGeom prst="rect">
            <a:avLst/>
          </a:prstGeom>
        </p:spPr>
      </p:pic>
    </p:spTree>
    <p:extLst>
      <p:ext uri="{BB962C8B-B14F-4D97-AF65-F5344CB8AC3E}">
        <p14:creationId xmlns:p14="http://schemas.microsoft.com/office/powerpoint/2010/main" val="222802192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050" u="sng" dirty="0" smtClean="0">
                <a:solidFill>
                  <a:srgbClr val="FFFF00"/>
                </a:solidFill>
              </a:rPr>
              <a:t>Tk1:</a:t>
            </a:r>
            <a:r>
              <a:rPr lang="en-US" sz="5050" dirty="0">
                <a:solidFill>
                  <a:schemeClr val="bg1"/>
                </a:solidFill>
              </a:rPr>
              <a:t> </a:t>
            </a:r>
            <a:r>
              <a:rPr lang="vi-VN" sz="5050" dirty="0">
                <a:solidFill>
                  <a:schemeClr val="bg1"/>
                </a:solidFill>
              </a:rPr>
              <a:t>Hãy đến đây ta reo vui mừng Chúa, tung hô Ngài, Núi đá độ trì ta. Vào trước Thánh Nhan ta dâng lời cảm tạ, cùng tung hô theo muôn tiếng đàn ca.</a:t>
            </a:r>
            <a:endParaRPr lang="en-US" sz="5050" dirty="0">
              <a:solidFill>
                <a:schemeClr val="bg1"/>
              </a:solidFill>
            </a:endParaRPr>
          </a:p>
        </p:txBody>
      </p:sp>
    </p:spTree>
    <p:extLst>
      <p:ext uri="{BB962C8B-B14F-4D97-AF65-F5344CB8AC3E}">
        <p14:creationId xmlns:p14="http://schemas.microsoft.com/office/powerpoint/2010/main" val="36139148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2971800" y="991683"/>
            <a:ext cx="5867400" cy="3416320"/>
          </a:xfrm>
          <a:prstGeom prst="rect">
            <a:avLst/>
          </a:prstGeom>
        </p:spPr>
        <p:txBody>
          <a:bodyPr wrap="square">
            <a:spAutoFit/>
          </a:bodyPr>
          <a:lstStyle/>
          <a:p>
            <a:pPr algn="ctr"/>
            <a:r>
              <a:rPr lang="en-US" sz="2400" smtClean="0"/>
              <a:t>Chúa Nhật IV Thường Niên</a:t>
            </a:r>
          </a:p>
          <a:p>
            <a:pPr algn="ctr"/>
            <a:r>
              <a:rPr lang="en-US" sz="2400" smtClean="0"/>
              <a:t>Năm B</a:t>
            </a:r>
          </a:p>
          <a:p>
            <a:r>
              <a:rPr lang="vi-VN" sz="2800"/>
              <a:t>Lời giảng dạy đầy uy quyền của Chúa Giêsu chẳng những khiến dân Do Thái thán phục mà còn làm cho ma quỷ khiếp sợ rút lui. Tin tưởng vâng nghe Lời Chúa dạy, chúng hãy cùng dâng lời cầu xin:</a:t>
            </a:r>
            <a:endParaRPr lang="en-US" sz="2800"/>
          </a:p>
        </p:txBody>
      </p:sp>
    </p:spTree>
    <p:extLst>
      <p:ext uri="{BB962C8B-B14F-4D97-AF65-F5344CB8AC3E}">
        <p14:creationId xmlns:p14="http://schemas.microsoft.com/office/powerpoint/2010/main" val="42050980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dirty="0" err="1" smtClean="0">
                <a:solidFill>
                  <a:srgbClr val="FFFF00"/>
                </a:solidFill>
              </a:rPr>
              <a:t>Đk</a:t>
            </a:r>
            <a:r>
              <a:rPr lang="en-US" sz="7200" u="sng" dirty="0" smtClean="0">
                <a:solidFill>
                  <a:srgbClr val="FFFF00"/>
                </a:solidFill>
              </a:rPr>
              <a:t>:</a:t>
            </a:r>
            <a:r>
              <a:rPr lang="en-US" sz="7200" dirty="0">
                <a:solidFill>
                  <a:schemeClr val="bg1"/>
                </a:solidFill>
              </a:rPr>
              <a:t> </a:t>
            </a:r>
            <a:r>
              <a:rPr lang="vi-VN" sz="7200" dirty="0">
                <a:solidFill>
                  <a:schemeClr val="bg1"/>
                </a:solidFill>
              </a:rPr>
              <a:t>Hôm nay ước gì anh em nghe tiếng Chúa phán: Các ngươi </a:t>
            </a:r>
            <a:r>
              <a:rPr lang="en-US" sz="7200" dirty="0" err="1" smtClean="0">
                <a:solidFill>
                  <a:schemeClr val="bg1"/>
                </a:solidFill>
              </a:rPr>
              <a:t>chớ</a:t>
            </a:r>
            <a:r>
              <a:rPr lang="en-US" sz="7200" dirty="0" smtClean="0">
                <a:solidFill>
                  <a:schemeClr val="bg1"/>
                </a:solidFill>
              </a:rPr>
              <a:t> </a:t>
            </a:r>
            <a:r>
              <a:rPr lang="vi-VN" sz="7200" dirty="0" smtClean="0">
                <a:solidFill>
                  <a:schemeClr val="bg1"/>
                </a:solidFill>
              </a:rPr>
              <a:t>cứng </a:t>
            </a:r>
            <a:r>
              <a:rPr lang="vi-VN" sz="7200" dirty="0">
                <a:solidFill>
                  <a:schemeClr val="bg1"/>
                </a:solidFill>
              </a:rPr>
              <a:t>lòng.</a:t>
            </a:r>
            <a:endParaRPr lang="en-US" sz="7200" dirty="0">
              <a:solidFill>
                <a:schemeClr val="bg1"/>
              </a:solidFill>
            </a:endParaRPr>
          </a:p>
        </p:txBody>
      </p:sp>
    </p:spTree>
    <p:extLst>
      <p:ext uri="{BB962C8B-B14F-4D97-AF65-F5344CB8AC3E}">
        <p14:creationId xmlns:p14="http://schemas.microsoft.com/office/powerpoint/2010/main" val="93140512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3350"/>
            <a:ext cx="9144000" cy="5010150"/>
          </a:xfrm>
          <a:prstGeom prst="rect">
            <a:avLst/>
          </a:prstGeom>
        </p:spPr>
      </p:pic>
      <p:sp>
        <p:nvSpPr>
          <p:cNvPr id="4" name="Rectangle 3"/>
          <p:cNvSpPr/>
          <p:nvPr/>
        </p:nvSpPr>
        <p:spPr>
          <a:xfrm>
            <a:off x="3810000" y="2570911"/>
            <a:ext cx="5181600" cy="1323439"/>
          </a:xfrm>
          <a:prstGeom prst="rect">
            <a:avLst/>
          </a:prstGeom>
        </p:spPr>
        <p:txBody>
          <a:bodyPr wrap="square">
            <a:spAutoFit/>
          </a:bodyPr>
          <a:lstStyle/>
          <a:p>
            <a:pPr algn="ctr"/>
            <a:r>
              <a:rPr lang="en-US" sz="4000" b="1" dirty="0" err="1" smtClean="0">
                <a:solidFill>
                  <a:srgbClr val="FFFF00"/>
                </a:solidFill>
              </a:rPr>
              <a:t>Chúng</a:t>
            </a:r>
            <a:r>
              <a:rPr lang="en-US" sz="4000" b="1" dirty="0" smtClean="0">
                <a:solidFill>
                  <a:srgbClr val="FFFF00"/>
                </a:solidFill>
              </a:rPr>
              <a:t> Con </a:t>
            </a:r>
            <a:r>
              <a:rPr lang="en-US" sz="4000" b="1" dirty="0" err="1" smtClean="0">
                <a:solidFill>
                  <a:srgbClr val="FFFF00"/>
                </a:solidFill>
              </a:rPr>
              <a:t>Dâng</a:t>
            </a:r>
            <a:endParaRPr lang="en-US" sz="4000" b="1" dirty="0" smtClean="0">
              <a:solidFill>
                <a:srgbClr val="FFFF00"/>
              </a:solidFill>
            </a:endParaRPr>
          </a:p>
          <a:p>
            <a:pPr algn="ctr"/>
            <a:r>
              <a:rPr lang="en-US" sz="4000" b="1" i="1" dirty="0" smtClean="0">
                <a:solidFill>
                  <a:schemeClr val="bg1"/>
                </a:solidFill>
              </a:rPr>
              <a:t>Kim Long</a:t>
            </a:r>
            <a:endParaRPr lang="en-US" sz="4000" b="1" i="1" dirty="0">
              <a:solidFill>
                <a:schemeClr val="bg1"/>
              </a:solidFill>
            </a:endParaRPr>
          </a:p>
        </p:txBody>
      </p:sp>
    </p:spTree>
    <p:extLst>
      <p:ext uri="{BB962C8B-B14F-4D97-AF65-F5344CB8AC3E}">
        <p14:creationId xmlns:p14="http://schemas.microsoft.com/office/powerpoint/2010/main" val="123585548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4700" b="0" u="sng" dirty="0" err="1">
                <a:solidFill>
                  <a:srgbClr val="FFFF00"/>
                </a:solidFill>
                <a:effectLst/>
              </a:rPr>
              <a:t>Đk</a:t>
            </a:r>
            <a:r>
              <a:rPr lang="en-US" sz="4700" b="0" u="sng" dirty="0">
                <a:solidFill>
                  <a:srgbClr val="FFFF00"/>
                </a:solidFill>
                <a:effectLst/>
              </a:rPr>
              <a:t>:</a:t>
            </a:r>
            <a:r>
              <a:rPr lang="en-US" sz="4700" b="0" dirty="0">
                <a:solidFill>
                  <a:srgbClr val="FFFF00"/>
                </a:solidFill>
                <a:effectLst/>
              </a:rPr>
              <a:t> </a:t>
            </a:r>
            <a:r>
              <a:rPr lang="en-US" sz="4800" dirty="0" err="1">
                <a:solidFill>
                  <a:schemeClr val="bg1"/>
                </a:solidFill>
              </a:rPr>
              <a:t>Chúng</a:t>
            </a:r>
            <a:r>
              <a:rPr lang="en-US" sz="4800" dirty="0">
                <a:solidFill>
                  <a:schemeClr val="bg1"/>
                </a:solidFill>
              </a:rPr>
              <a:t> con </a:t>
            </a:r>
            <a:r>
              <a:rPr lang="en-US" sz="4800" dirty="0" err="1">
                <a:solidFill>
                  <a:schemeClr val="bg1"/>
                </a:solidFill>
              </a:rPr>
              <a:t>dâng</a:t>
            </a:r>
            <a:r>
              <a:rPr lang="en-US" sz="4800" dirty="0">
                <a:solidFill>
                  <a:schemeClr val="bg1"/>
                </a:solidFill>
              </a:rPr>
              <a:t> </a:t>
            </a:r>
            <a:r>
              <a:rPr lang="en-US" sz="4800" dirty="0" err="1">
                <a:solidFill>
                  <a:schemeClr val="bg1"/>
                </a:solidFill>
              </a:rPr>
              <a:t>về</a:t>
            </a:r>
            <a:r>
              <a:rPr lang="en-US" sz="4800" dirty="0">
                <a:solidFill>
                  <a:schemeClr val="bg1"/>
                </a:solidFill>
              </a:rPr>
              <a:t> </a:t>
            </a:r>
            <a:r>
              <a:rPr lang="en-US" sz="4800" dirty="0" err="1">
                <a:solidFill>
                  <a:schemeClr val="bg1"/>
                </a:solidFill>
              </a:rPr>
              <a:t>ngai</a:t>
            </a:r>
            <a:r>
              <a:rPr lang="en-US" sz="4800" dirty="0">
                <a:solidFill>
                  <a:schemeClr val="bg1"/>
                </a:solidFill>
              </a:rPr>
              <a:t> </a:t>
            </a:r>
            <a:r>
              <a:rPr lang="en-US" sz="4800" dirty="0" err="1">
                <a:solidFill>
                  <a:schemeClr val="bg1"/>
                </a:solidFill>
              </a:rPr>
              <a:t>uy</a:t>
            </a:r>
            <a:r>
              <a:rPr lang="en-US" sz="4800" dirty="0">
                <a:solidFill>
                  <a:schemeClr val="bg1"/>
                </a:solidFill>
              </a:rPr>
              <a:t> </a:t>
            </a:r>
            <a:r>
              <a:rPr lang="en-US" sz="4800" dirty="0" err="1" smtClean="0">
                <a:solidFill>
                  <a:schemeClr val="bg1"/>
                </a:solidFill>
              </a:rPr>
              <a:t>linh</a:t>
            </a:r>
            <a:r>
              <a:rPr lang="en-US" sz="4800" dirty="0" smtClean="0">
                <a:solidFill>
                  <a:schemeClr val="bg1"/>
                </a:solidFill>
              </a:rPr>
              <a:t>, </a:t>
            </a:r>
            <a:r>
              <a:rPr lang="en-US" sz="4800" dirty="0" err="1" smtClean="0">
                <a:solidFill>
                  <a:schemeClr val="bg1"/>
                </a:solidFill>
              </a:rPr>
              <a:t>này</a:t>
            </a:r>
            <a:r>
              <a:rPr lang="en-US" sz="4800" dirty="0" smtClean="0">
                <a:solidFill>
                  <a:schemeClr val="bg1"/>
                </a:solidFill>
              </a:rPr>
              <a:t> </a:t>
            </a:r>
            <a:r>
              <a:rPr lang="en-US" sz="4800" dirty="0" err="1">
                <a:solidFill>
                  <a:schemeClr val="bg1"/>
                </a:solidFill>
              </a:rPr>
              <a:t>bánh</a:t>
            </a:r>
            <a:r>
              <a:rPr lang="en-US" sz="4800" dirty="0">
                <a:solidFill>
                  <a:schemeClr val="bg1"/>
                </a:solidFill>
              </a:rPr>
              <a:t> </a:t>
            </a:r>
            <a:r>
              <a:rPr lang="en-US" sz="4800" dirty="0" err="1">
                <a:solidFill>
                  <a:schemeClr val="bg1"/>
                </a:solidFill>
              </a:rPr>
              <a:t>miến</a:t>
            </a:r>
            <a:r>
              <a:rPr lang="en-US" sz="4800" dirty="0">
                <a:solidFill>
                  <a:schemeClr val="bg1"/>
                </a:solidFill>
              </a:rPr>
              <a:t> </a:t>
            </a:r>
            <a:r>
              <a:rPr lang="en-US" sz="4800" dirty="0" err="1">
                <a:solidFill>
                  <a:schemeClr val="bg1"/>
                </a:solidFill>
              </a:rPr>
              <a:t>trắng</a:t>
            </a:r>
            <a:r>
              <a:rPr lang="en-US" sz="4800" dirty="0">
                <a:solidFill>
                  <a:schemeClr val="bg1"/>
                </a:solidFill>
              </a:rPr>
              <a:t> </a:t>
            </a:r>
            <a:r>
              <a:rPr lang="en-US" sz="4800" dirty="0" err="1">
                <a:solidFill>
                  <a:schemeClr val="bg1"/>
                </a:solidFill>
              </a:rPr>
              <a:t>tinh</a:t>
            </a:r>
            <a:r>
              <a:rPr lang="en-US" sz="4800" dirty="0">
                <a:solidFill>
                  <a:schemeClr val="bg1"/>
                </a:solidFill>
              </a:rPr>
              <a:t> </a:t>
            </a:r>
            <a:r>
              <a:rPr lang="en-US" sz="4800" dirty="0" err="1">
                <a:solidFill>
                  <a:schemeClr val="bg1"/>
                </a:solidFill>
              </a:rPr>
              <a:t>và</a:t>
            </a:r>
            <a:r>
              <a:rPr lang="en-US" sz="4800" dirty="0">
                <a:solidFill>
                  <a:schemeClr val="bg1"/>
                </a:solidFill>
              </a:rPr>
              <a:t> </a:t>
            </a:r>
            <a:r>
              <a:rPr lang="en-US" sz="4800" dirty="0" err="1">
                <a:solidFill>
                  <a:schemeClr val="bg1"/>
                </a:solidFill>
              </a:rPr>
              <a:t>rượu</a:t>
            </a:r>
            <a:r>
              <a:rPr lang="en-US" sz="4800" dirty="0">
                <a:solidFill>
                  <a:schemeClr val="bg1"/>
                </a:solidFill>
              </a:rPr>
              <a:t> </a:t>
            </a:r>
            <a:r>
              <a:rPr lang="en-US" sz="4800" dirty="0" err="1">
                <a:solidFill>
                  <a:schemeClr val="bg1"/>
                </a:solidFill>
              </a:rPr>
              <a:t>nho</a:t>
            </a:r>
            <a:r>
              <a:rPr lang="en-US" sz="4800" dirty="0">
                <a:solidFill>
                  <a:schemeClr val="bg1"/>
                </a:solidFill>
              </a:rPr>
              <a:t> </a:t>
            </a:r>
            <a:r>
              <a:rPr lang="en-US" sz="4800" dirty="0" err="1">
                <a:solidFill>
                  <a:schemeClr val="bg1"/>
                </a:solidFill>
              </a:rPr>
              <a:t>thơm</a:t>
            </a:r>
            <a:r>
              <a:rPr lang="en-US" sz="4800" dirty="0">
                <a:solidFill>
                  <a:schemeClr val="bg1"/>
                </a:solidFill>
              </a:rPr>
              <a:t> </a:t>
            </a:r>
            <a:r>
              <a:rPr lang="en-US" sz="4800" dirty="0" err="1">
                <a:solidFill>
                  <a:schemeClr val="bg1"/>
                </a:solidFill>
              </a:rPr>
              <a:t>ngát</a:t>
            </a:r>
            <a:r>
              <a:rPr lang="en-US" sz="4800" dirty="0">
                <a:solidFill>
                  <a:schemeClr val="bg1"/>
                </a:solidFill>
              </a:rPr>
              <a:t>. </a:t>
            </a:r>
            <a:r>
              <a:rPr lang="en-US" sz="4800" dirty="0" err="1">
                <a:solidFill>
                  <a:schemeClr val="bg1"/>
                </a:solidFill>
              </a:rPr>
              <a:t>Bao</a:t>
            </a:r>
            <a:r>
              <a:rPr lang="en-US" sz="4800" dirty="0">
                <a:solidFill>
                  <a:schemeClr val="bg1"/>
                </a:solidFill>
              </a:rPr>
              <a:t> </a:t>
            </a:r>
            <a:r>
              <a:rPr lang="en-US" sz="4800" dirty="0" err="1">
                <a:solidFill>
                  <a:schemeClr val="bg1"/>
                </a:solidFill>
              </a:rPr>
              <a:t>niềm</a:t>
            </a:r>
            <a:r>
              <a:rPr lang="en-US" sz="4800" dirty="0">
                <a:solidFill>
                  <a:schemeClr val="bg1"/>
                </a:solidFill>
              </a:rPr>
              <a:t> </a:t>
            </a:r>
            <a:r>
              <a:rPr lang="en-US" sz="4800" dirty="0" err="1">
                <a:solidFill>
                  <a:schemeClr val="bg1"/>
                </a:solidFill>
              </a:rPr>
              <a:t>yêu</a:t>
            </a:r>
            <a:r>
              <a:rPr lang="en-US" sz="4800" dirty="0">
                <a:solidFill>
                  <a:schemeClr val="bg1"/>
                </a:solidFill>
              </a:rPr>
              <a:t> </a:t>
            </a:r>
            <a:r>
              <a:rPr lang="en-US" sz="4800" dirty="0" err="1">
                <a:solidFill>
                  <a:schemeClr val="bg1"/>
                </a:solidFill>
              </a:rPr>
              <a:t>mến</a:t>
            </a:r>
            <a:r>
              <a:rPr lang="en-US" sz="4800" dirty="0">
                <a:solidFill>
                  <a:schemeClr val="bg1"/>
                </a:solidFill>
              </a:rPr>
              <a:t> </a:t>
            </a:r>
            <a:r>
              <a:rPr lang="en-US" sz="4800" dirty="0" err="1">
                <a:solidFill>
                  <a:schemeClr val="bg1"/>
                </a:solidFill>
              </a:rPr>
              <a:t>dâng</a:t>
            </a:r>
            <a:r>
              <a:rPr lang="en-US" sz="4800" dirty="0">
                <a:solidFill>
                  <a:schemeClr val="bg1"/>
                </a:solidFill>
              </a:rPr>
              <a:t> </a:t>
            </a:r>
            <a:r>
              <a:rPr lang="en-US" sz="4800" dirty="0" err="1">
                <a:solidFill>
                  <a:schemeClr val="bg1"/>
                </a:solidFill>
              </a:rPr>
              <a:t>dạt</a:t>
            </a:r>
            <a:r>
              <a:rPr lang="en-US" sz="4800" dirty="0">
                <a:solidFill>
                  <a:schemeClr val="bg1"/>
                </a:solidFill>
              </a:rPr>
              <a:t> </a:t>
            </a:r>
            <a:r>
              <a:rPr lang="en-US" sz="4800" dirty="0" err="1">
                <a:solidFill>
                  <a:schemeClr val="bg1"/>
                </a:solidFill>
              </a:rPr>
              <a:t>dào</a:t>
            </a:r>
            <a:r>
              <a:rPr lang="en-US" sz="4800" dirty="0">
                <a:solidFill>
                  <a:schemeClr val="bg1"/>
                </a:solidFill>
              </a:rPr>
              <a:t> </a:t>
            </a:r>
            <a:r>
              <a:rPr lang="en-US" sz="4800" dirty="0" err="1">
                <a:solidFill>
                  <a:schemeClr val="bg1"/>
                </a:solidFill>
              </a:rPr>
              <a:t>như</a:t>
            </a:r>
            <a:r>
              <a:rPr lang="en-US" sz="4800" dirty="0">
                <a:solidFill>
                  <a:schemeClr val="bg1"/>
                </a:solidFill>
              </a:rPr>
              <a:t> </a:t>
            </a:r>
            <a:r>
              <a:rPr lang="en-US" sz="4800" dirty="0" err="1">
                <a:solidFill>
                  <a:schemeClr val="bg1"/>
                </a:solidFill>
              </a:rPr>
              <a:t>hương</a:t>
            </a:r>
            <a:r>
              <a:rPr lang="en-US" sz="4800" dirty="0">
                <a:solidFill>
                  <a:schemeClr val="bg1"/>
                </a:solidFill>
              </a:rPr>
              <a:t> </a:t>
            </a:r>
            <a:r>
              <a:rPr lang="en-US" sz="4800" dirty="0" err="1">
                <a:solidFill>
                  <a:schemeClr val="bg1"/>
                </a:solidFill>
              </a:rPr>
              <a:t>khói</a:t>
            </a:r>
            <a:r>
              <a:rPr lang="en-US" sz="4800" dirty="0">
                <a:solidFill>
                  <a:schemeClr val="bg1"/>
                </a:solidFill>
              </a:rPr>
              <a:t> </a:t>
            </a:r>
            <a:r>
              <a:rPr lang="en-US" sz="4800" dirty="0" err="1">
                <a:solidFill>
                  <a:schemeClr val="bg1"/>
                </a:solidFill>
              </a:rPr>
              <a:t>triền</a:t>
            </a:r>
            <a:r>
              <a:rPr lang="en-US" sz="4800" dirty="0">
                <a:solidFill>
                  <a:schemeClr val="bg1"/>
                </a:solidFill>
              </a:rPr>
              <a:t> </a:t>
            </a:r>
            <a:r>
              <a:rPr lang="en-US" sz="4800" dirty="0" err="1" smtClean="0">
                <a:solidFill>
                  <a:schemeClr val="bg1"/>
                </a:solidFill>
              </a:rPr>
              <a:t>miên</a:t>
            </a:r>
            <a:r>
              <a:rPr lang="en-US" sz="4800" dirty="0" smtClean="0">
                <a:solidFill>
                  <a:schemeClr val="bg1"/>
                </a:solidFill>
              </a:rPr>
              <a:t>, </a:t>
            </a:r>
            <a:r>
              <a:rPr lang="en-US" sz="4800" dirty="0" err="1" smtClean="0">
                <a:solidFill>
                  <a:schemeClr val="bg1"/>
                </a:solidFill>
              </a:rPr>
              <a:t>nguyện</a:t>
            </a:r>
            <a:r>
              <a:rPr lang="en-US" sz="4800" dirty="0" smtClean="0">
                <a:solidFill>
                  <a:schemeClr val="bg1"/>
                </a:solidFill>
              </a:rPr>
              <a:t> </a:t>
            </a:r>
            <a:r>
              <a:rPr lang="en-US" sz="4800" dirty="0" err="1">
                <a:solidFill>
                  <a:schemeClr val="bg1"/>
                </a:solidFill>
              </a:rPr>
              <a:t>Chúa</a:t>
            </a:r>
            <a:r>
              <a:rPr lang="en-US" sz="4800" dirty="0">
                <a:solidFill>
                  <a:schemeClr val="bg1"/>
                </a:solidFill>
              </a:rPr>
              <a:t> </a:t>
            </a:r>
            <a:r>
              <a:rPr lang="en-US" sz="4800" dirty="0" err="1">
                <a:solidFill>
                  <a:schemeClr val="bg1"/>
                </a:solidFill>
              </a:rPr>
              <a:t>thương</a:t>
            </a:r>
            <a:r>
              <a:rPr lang="en-US" sz="4800" dirty="0">
                <a:solidFill>
                  <a:schemeClr val="bg1"/>
                </a:solidFill>
              </a:rPr>
              <a:t> </a:t>
            </a:r>
            <a:r>
              <a:rPr lang="en-US" sz="4800" dirty="0" err="1">
                <a:solidFill>
                  <a:schemeClr val="bg1"/>
                </a:solidFill>
              </a:rPr>
              <a:t>nhận</a:t>
            </a:r>
            <a:r>
              <a:rPr lang="en-US" sz="4800" dirty="0">
                <a:solidFill>
                  <a:schemeClr val="bg1"/>
                </a:solidFill>
              </a:rPr>
              <a:t> </a:t>
            </a:r>
            <a:r>
              <a:rPr lang="en-US" sz="4800" dirty="0" err="1">
                <a:solidFill>
                  <a:schemeClr val="bg1"/>
                </a:solidFill>
              </a:rPr>
              <a:t>của</a:t>
            </a:r>
            <a:r>
              <a:rPr lang="en-US" sz="4800" dirty="0">
                <a:solidFill>
                  <a:schemeClr val="bg1"/>
                </a:solidFill>
              </a:rPr>
              <a:t> </a:t>
            </a:r>
            <a:r>
              <a:rPr lang="en-US" sz="4800" dirty="0" err="1">
                <a:solidFill>
                  <a:schemeClr val="bg1"/>
                </a:solidFill>
              </a:rPr>
              <a:t>lễ</a:t>
            </a:r>
            <a:r>
              <a:rPr lang="en-US" sz="4800" dirty="0">
                <a:solidFill>
                  <a:schemeClr val="bg1"/>
                </a:solidFill>
              </a:rPr>
              <a:t> </a:t>
            </a:r>
            <a:r>
              <a:rPr lang="en-US" sz="4800" dirty="0" err="1">
                <a:solidFill>
                  <a:schemeClr val="bg1"/>
                </a:solidFill>
              </a:rPr>
              <a:t>vẹn</a:t>
            </a:r>
            <a:r>
              <a:rPr lang="en-US" sz="4800" dirty="0">
                <a:solidFill>
                  <a:schemeClr val="bg1"/>
                </a:solidFill>
              </a:rPr>
              <a:t> </a:t>
            </a:r>
            <a:r>
              <a:rPr lang="en-US" sz="4800" dirty="0" err="1" smtClean="0">
                <a:solidFill>
                  <a:schemeClr val="bg1"/>
                </a:solidFill>
              </a:rPr>
              <a:t>tuyền</a:t>
            </a:r>
            <a:r>
              <a:rPr lang="vi-VN" sz="4700" dirty="0" smtClean="0">
                <a:solidFill>
                  <a:schemeClr val="bg1"/>
                </a:solidFill>
              </a:rPr>
              <a:t>.</a:t>
            </a:r>
            <a:endParaRPr lang="en-US" sz="4700" b="0" dirty="0">
              <a:solidFill>
                <a:schemeClr val="bg1"/>
              </a:solidFill>
              <a:effectLst/>
            </a:endParaRPr>
          </a:p>
        </p:txBody>
      </p:sp>
    </p:spTree>
    <p:extLst>
      <p:ext uri="{BB962C8B-B14F-4D97-AF65-F5344CB8AC3E}">
        <p14:creationId xmlns:p14="http://schemas.microsoft.com/office/powerpoint/2010/main" val="250442832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600" u="sng" dirty="0" err="1">
                <a:solidFill>
                  <a:srgbClr val="FFFF00"/>
                </a:solidFill>
              </a:rPr>
              <a:t>T</a:t>
            </a:r>
            <a:r>
              <a:rPr lang="en-US" sz="5600" b="0" u="sng" dirty="0" err="1" smtClean="0">
                <a:solidFill>
                  <a:srgbClr val="FFFF00"/>
                </a:solidFill>
                <a:effectLst/>
              </a:rPr>
              <a:t>k</a:t>
            </a:r>
            <a:r>
              <a:rPr lang="en-US" sz="5600" b="0" u="sng" dirty="0">
                <a:solidFill>
                  <a:srgbClr val="FFFF00"/>
                </a:solidFill>
                <a:effectLst/>
              </a:rPr>
              <a:t>:</a:t>
            </a:r>
            <a:r>
              <a:rPr lang="en-US" sz="5600" b="0" dirty="0">
                <a:solidFill>
                  <a:srgbClr val="FFFF00"/>
                </a:solidFill>
                <a:effectLst/>
              </a:rPr>
              <a:t> </a:t>
            </a:r>
            <a:r>
              <a:rPr lang="en-US" sz="5600" dirty="0" err="1">
                <a:solidFill>
                  <a:schemeClr val="bg1"/>
                </a:solidFill>
              </a:rPr>
              <a:t>Đây</a:t>
            </a:r>
            <a:r>
              <a:rPr lang="en-US" sz="5600" dirty="0">
                <a:solidFill>
                  <a:schemeClr val="bg1"/>
                </a:solidFill>
              </a:rPr>
              <a:t> </a:t>
            </a:r>
            <a:r>
              <a:rPr lang="en-US" sz="5600" dirty="0" err="1">
                <a:solidFill>
                  <a:schemeClr val="bg1"/>
                </a:solidFill>
              </a:rPr>
              <a:t>tâm</a:t>
            </a:r>
            <a:r>
              <a:rPr lang="en-US" sz="5600" dirty="0">
                <a:solidFill>
                  <a:schemeClr val="bg1"/>
                </a:solidFill>
              </a:rPr>
              <a:t> </a:t>
            </a:r>
            <a:r>
              <a:rPr lang="en-US" sz="5600" dirty="0" err="1">
                <a:solidFill>
                  <a:schemeClr val="bg1"/>
                </a:solidFill>
              </a:rPr>
              <a:t>hồn</a:t>
            </a:r>
            <a:r>
              <a:rPr lang="en-US" sz="5600" dirty="0">
                <a:solidFill>
                  <a:schemeClr val="bg1"/>
                </a:solidFill>
              </a:rPr>
              <a:t> </a:t>
            </a:r>
            <a:r>
              <a:rPr lang="en-US" sz="5600" dirty="0" err="1">
                <a:solidFill>
                  <a:schemeClr val="bg1"/>
                </a:solidFill>
              </a:rPr>
              <a:t>ước</a:t>
            </a:r>
            <a:r>
              <a:rPr lang="en-US" sz="5600" dirty="0">
                <a:solidFill>
                  <a:schemeClr val="bg1"/>
                </a:solidFill>
              </a:rPr>
              <a:t> </a:t>
            </a:r>
            <a:r>
              <a:rPr lang="en-US" sz="5600" dirty="0" err="1">
                <a:solidFill>
                  <a:schemeClr val="bg1"/>
                </a:solidFill>
              </a:rPr>
              <a:t>nguyện</a:t>
            </a:r>
            <a:r>
              <a:rPr lang="en-US" sz="5600" dirty="0">
                <a:solidFill>
                  <a:schemeClr val="bg1"/>
                </a:solidFill>
              </a:rPr>
              <a:t> </a:t>
            </a:r>
            <a:r>
              <a:rPr lang="en-US" sz="5600" dirty="0" err="1">
                <a:solidFill>
                  <a:schemeClr val="bg1"/>
                </a:solidFill>
              </a:rPr>
              <a:t>luôn</a:t>
            </a:r>
            <a:r>
              <a:rPr lang="en-US" sz="5600" dirty="0">
                <a:solidFill>
                  <a:schemeClr val="bg1"/>
                </a:solidFill>
              </a:rPr>
              <a:t> </a:t>
            </a:r>
            <a:r>
              <a:rPr lang="en-US" sz="5600" dirty="0" err="1">
                <a:solidFill>
                  <a:schemeClr val="bg1"/>
                </a:solidFill>
              </a:rPr>
              <a:t>mến</a:t>
            </a:r>
            <a:r>
              <a:rPr lang="en-US" sz="5600" dirty="0">
                <a:solidFill>
                  <a:schemeClr val="bg1"/>
                </a:solidFill>
              </a:rPr>
              <a:t> </a:t>
            </a:r>
            <a:r>
              <a:rPr lang="en-US" sz="5600" dirty="0" err="1">
                <a:solidFill>
                  <a:schemeClr val="bg1"/>
                </a:solidFill>
              </a:rPr>
              <a:t>yêu</a:t>
            </a:r>
            <a:r>
              <a:rPr lang="en-US" sz="5600" dirty="0">
                <a:solidFill>
                  <a:schemeClr val="bg1"/>
                </a:solidFill>
              </a:rPr>
              <a:t>, </a:t>
            </a:r>
            <a:r>
              <a:rPr lang="en-US" sz="5600" dirty="0" err="1">
                <a:solidFill>
                  <a:schemeClr val="bg1"/>
                </a:solidFill>
              </a:rPr>
              <a:t>luôn</a:t>
            </a:r>
            <a:r>
              <a:rPr lang="en-US" sz="5600" dirty="0">
                <a:solidFill>
                  <a:schemeClr val="bg1"/>
                </a:solidFill>
              </a:rPr>
              <a:t> </a:t>
            </a:r>
            <a:r>
              <a:rPr lang="en-US" sz="5600" dirty="0" err="1">
                <a:solidFill>
                  <a:schemeClr val="bg1"/>
                </a:solidFill>
              </a:rPr>
              <a:t>mến</a:t>
            </a:r>
            <a:r>
              <a:rPr lang="en-US" sz="5600" dirty="0">
                <a:solidFill>
                  <a:schemeClr val="bg1"/>
                </a:solidFill>
              </a:rPr>
              <a:t> </a:t>
            </a:r>
            <a:r>
              <a:rPr lang="en-US" sz="5600" dirty="0" err="1">
                <a:solidFill>
                  <a:schemeClr val="bg1"/>
                </a:solidFill>
              </a:rPr>
              <a:t>yêu</a:t>
            </a:r>
            <a:r>
              <a:rPr lang="en-US" sz="5600" dirty="0">
                <a:solidFill>
                  <a:schemeClr val="bg1"/>
                </a:solidFill>
              </a:rPr>
              <a:t> </a:t>
            </a:r>
            <a:r>
              <a:rPr lang="en-US" sz="5600" dirty="0" err="1">
                <a:solidFill>
                  <a:schemeClr val="bg1"/>
                </a:solidFill>
              </a:rPr>
              <a:t>một</a:t>
            </a:r>
            <a:r>
              <a:rPr lang="en-US" sz="5600" dirty="0">
                <a:solidFill>
                  <a:schemeClr val="bg1"/>
                </a:solidFill>
              </a:rPr>
              <a:t> </a:t>
            </a:r>
            <a:r>
              <a:rPr lang="en-US" sz="5600" dirty="0" err="1">
                <a:solidFill>
                  <a:schemeClr val="bg1"/>
                </a:solidFill>
              </a:rPr>
              <a:t>Chúa</a:t>
            </a:r>
            <a:r>
              <a:rPr lang="en-US" sz="5600" dirty="0">
                <a:solidFill>
                  <a:schemeClr val="bg1"/>
                </a:solidFill>
              </a:rPr>
              <a:t>. </a:t>
            </a:r>
            <a:r>
              <a:rPr lang="en-US" sz="5600" dirty="0" err="1">
                <a:solidFill>
                  <a:schemeClr val="bg1"/>
                </a:solidFill>
              </a:rPr>
              <a:t>Và</a:t>
            </a:r>
            <a:r>
              <a:rPr lang="en-US" sz="5600" dirty="0">
                <a:solidFill>
                  <a:schemeClr val="bg1"/>
                </a:solidFill>
              </a:rPr>
              <a:t> </a:t>
            </a:r>
            <a:r>
              <a:rPr lang="en-US" sz="5600" dirty="0" err="1">
                <a:solidFill>
                  <a:schemeClr val="bg1"/>
                </a:solidFill>
              </a:rPr>
              <a:t>tấm</a:t>
            </a:r>
            <a:r>
              <a:rPr lang="en-US" sz="5600" dirty="0">
                <a:solidFill>
                  <a:schemeClr val="bg1"/>
                </a:solidFill>
              </a:rPr>
              <a:t> </a:t>
            </a:r>
            <a:r>
              <a:rPr lang="en-US" sz="5600" dirty="0" err="1">
                <a:solidFill>
                  <a:schemeClr val="bg1"/>
                </a:solidFill>
              </a:rPr>
              <a:t>thân</a:t>
            </a:r>
            <a:r>
              <a:rPr lang="en-US" sz="5600" dirty="0">
                <a:solidFill>
                  <a:schemeClr val="bg1"/>
                </a:solidFill>
              </a:rPr>
              <a:t> </a:t>
            </a:r>
            <a:r>
              <a:rPr lang="en-US" sz="5600" dirty="0" err="1" smtClean="0">
                <a:solidFill>
                  <a:schemeClr val="bg1"/>
                </a:solidFill>
              </a:rPr>
              <a:t>này</a:t>
            </a:r>
            <a:r>
              <a:rPr lang="en-US" sz="5600" dirty="0" smtClean="0">
                <a:solidFill>
                  <a:schemeClr val="bg1"/>
                </a:solidFill>
              </a:rPr>
              <a:t> </a:t>
            </a:r>
            <a:r>
              <a:rPr lang="en-US" sz="5600" dirty="0" err="1">
                <a:solidFill>
                  <a:schemeClr val="bg1"/>
                </a:solidFill>
              </a:rPr>
              <a:t>yếu</a:t>
            </a:r>
            <a:r>
              <a:rPr lang="en-US" sz="5600" dirty="0">
                <a:solidFill>
                  <a:schemeClr val="bg1"/>
                </a:solidFill>
              </a:rPr>
              <a:t> </a:t>
            </a:r>
            <a:r>
              <a:rPr lang="en-US" sz="5600" dirty="0" err="1" smtClean="0">
                <a:solidFill>
                  <a:schemeClr val="bg1"/>
                </a:solidFill>
              </a:rPr>
              <a:t>hèn</a:t>
            </a:r>
            <a:r>
              <a:rPr lang="en-US" sz="5600" dirty="0" smtClean="0">
                <a:solidFill>
                  <a:schemeClr val="bg1"/>
                </a:solidFill>
              </a:rPr>
              <a:t>, </a:t>
            </a:r>
            <a:r>
              <a:rPr lang="en-US" sz="5600" dirty="0" err="1">
                <a:solidFill>
                  <a:schemeClr val="bg1"/>
                </a:solidFill>
              </a:rPr>
              <a:t>hiệp</a:t>
            </a:r>
            <a:r>
              <a:rPr lang="en-US" sz="5600" dirty="0">
                <a:solidFill>
                  <a:schemeClr val="bg1"/>
                </a:solidFill>
              </a:rPr>
              <a:t> </a:t>
            </a:r>
            <a:r>
              <a:rPr lang="en-US" sz="5600" dirty="0" err="1">
                <a:solidFill>
                  <a:schemeClr val="bg1"/>
                </a:solidFill>
              </a:rPr>
              <a:t>dâng</a:t>
            </a:r>
            <a:r>
              <a:rPr lang="en-US" sz="5600" dirty="0">
                <a:solidFill>
                  <a:schemeClr val="bg1"/>
                </a:solidFill>
              </a:rPr>
              <a:t>, </a:t>
            </a:r>
            <a:r>
              <a:rPr lang="en-US" sz="5600" dirty="0" err="1">
                <a:solidFill>
                  <a:schemeClr val="bg1"/>
                </a:solidFill>
              </a:rPr>
              <a:t>hiệp</a:t>
            </a:r>
            <a:r>
              <a:rPr lang="en-US" sz="5600" dirty="0">
                <a:solidFill>
                  <a:schemeClr val="bg1"/>
                </a:solidFill>
              </a:rPr>
              <a:t> </a:t>
            </a:r>
            <a:r>
              <a:rPr lang="en-US" sz="5600" dirty="0" err="1">
                <a:solidFill>
                  <a:schemeClr val="bg1"/>
                </a:solidFill>
              </a:rPr>
              <a:t>dâng</a:t>
            </a:r>
            <a:r>
              <a:rPr lang="en-US" sz="5600" dirty="0">
                <a:solidFill>
                  <a:schemeClr val="bg1"/>
                </a:solidFill>
              </a:rPr>
              <a:t> </a:t>
            </a:r>
            <a:r>
              <a:rPr lang="en-US" sz="5600" dirty="0" err="1" smtClean="0">
                <a:solidFill>
                  <a:schemeClr val="bg1"/>
                </a:solidFill>
              </a:rPr>
              <a:t>Chúa</a:t>
            </a:r>
            <a:r>
              <a:rPr lang="en-US" sz="5600" dirty="0" smtClean="0">
                <a:solidFill>
                  <a:schemeClr val="bg1"/>
                </a:solidFill>
              </a:rPr>
              <a:t> </a:t>
            </a:r>
            <a:r>
              <a:rPr lang="en-US" sz="5600" dirty="0" err="1" smtClean="0">
                <a:solidFill>
                  <a:schemeClr val="bg1"/>
                </a:solidFill>
              </a:rPr>
              <a:t>thiên</a:t>
            </a:r>
            <a:r>
              <a:rPr lang="en-US" sz="5600" dirty="0" smtClean="0">
                <a:solidFill>
                  <a:schemeClr val="bg1"/>
                </a:solidFill>
              </a:rPr>
              <a:t> </a:t>
            </a:r>
            <a:r>
              <a:rPr lang="en-US" sz="5600" dirty="0" err="1" smtClean="0">
                <a:solidFill>
                  <a:schemeClr val="bg1"/>
                </a:solidFill>
              </a:rPr>
              <a:t>tòa</a:t>
            </a:r>
            <a:r>
              <a:rPr lang="en-US" sz="5600" dirty="0" smtClean="0">
                <a:solidFill>
                  <a:schemeClr val="bg1"/>
                </a:solidFill>
              </a:rPr>
              <a:t>.</a:t>
            </a:r>
            <a:endParaRPr lang="en-US" sz="5600" b="0" dirty="0">
              <a:solidFill>
                <a:schemeClr val="bg1"/>
              </a:solidFill>
              <a:effectLst/>
            </a:endParaRPr>
          </a:p>
        </p:txBody>
      </p:sp>
    </p:spTree>
    <p:extLst>
      <p:ext uri="{BB962C8B-B14F-4D97-AF65-F5344CB8AC3E}">
        <p14:creationId xmlns:p14="http://schemas.microsoft.com/office/powerpoint/2010/main" val="210588914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4700" b="0" u="sng" dirty="0" err="1">
                <a:solidFill>
                  <a:srgbClr val="FFFF00"/>
                </a:solidFill>
                <a:effectLst/>
              </a:rPr>
              <a:t>Đk</a:t>
            </a:r>
            <a:r>
              <a:rPr lang="en-US" sz="4700" b="0" u="sng" dirty="0">
                <a:solidFill>
                  <a:srgbClr val="FFFF00"/>
                </a:solidFill>
                <a:effectLst/>
              </a:rPr>
              <a:t>:</a:t>
            </a:r>
            <a:r>
              <a:rPr lang="en-US" sz="4700" b="0" dirty="0">
                <a:solidFill>
                  <a:srgbClr val="FFFF00"/>
                </a:solidFill>
                <a:effectLst/>
              </a:rPr>
              <a:t> </a:t>
            </a:r>
            <a:r>
              <a:rPr lang="en-US" sz="4800" dirty="0" err="1">
                <a:solidFill>
                  <a:schemeClr val="bg1"/>
                </a:solidFill>
              </a:rPr>
              <a:t>Chúng</a:t>
            </a:r>
            <a:r>
              <a:rPr lang="en-US" sz="4800" dirty="0">
                <a:solidFill>
                  <a:schemeClr val="bg1"/>
                </a:solidFill>
              </a:rPr>
              <a:t> con </a:t>
            </a:r>
            <a:r>
              <a:rPr lang="en-US" sz="4800" dirty="0" err="1">
                <a:solidFill>
                  <a:schemeClr val="bg1"/>
                </a:solidFill>
              </a:rPr>
              <a:t>dâng</a:t>
            </a:r>
            <a:r>
              <a:rPr lang="en-US" sz="4800" dirty="0">
                <a:solidFill>
                  <a:schemeClr val="bg1"/>
                </a:solidFill>
              </a:rPr>
              <a:t> </a:t>
            </a:r>
            <a:r>
              <a:rPr lang="en-US" sz="4800" dirty="0" err="1">
                <a:solidFill>
                  <a:schemeClr val="bg1"/>
                </a:solidFill>
              </a:rPr>
              <a:t>về</a:t>
            </a:r>
            <a:r>
              <a:rPr lang="en-US" sz="4800" dirty="0">
                <a:solidFill>
                  <a:schemeClr val="bg1"/>
                </a:solidFill>
              </a:rPr>
              <a:t> </a:t>
            </a:r>
            <a:r>
              <a:rPr lang="en-US" sz="4800" dirty="0" err="1">
                <a:solidFill>
                  <a:schemeClr val="bg1"/>
                </a:solidFill>
              </a:rPr>
              <a:t>ngai</a:t>
            </a:r>
            <a:r>
              <a:rPr lang="en-US" sz="4800" dirty="0">
                <a:solidFill>
                  <a:schemeClr val="bg1"/>
                </a:solidFill>
              </a:rPr>
              <a:t> </a:t>
            </a:r>
            <a:r>
              <a:rPr lang="en-US" sz="4800" dirty="0" err="1">
                <a:solidFill>
                  <a:schemeClr val="bg1"/>
                </a:solidFill>
              </a:rPr>
              <a:t>uy</a:t>
            </a:r>
            <a:r>
              <a:rPr lang="en-US" sz="4800" dirty="0">
                <a:solidFill>
                  <a:schemeClr val="bg1"/>
                </a:solidFill>
              </a:rPr>
              <a:t> </a:t>
            </a:r>
            <a:r>
              <a:rPr lang="en-US" sz="4800" dirty="0" err="1" smtClean="0">
                <a:solidFill>
                  <a:schemeClr val="bg1"/>
                </a:solidFill>
              </a:rPr>
              <a:t>linh</a:t>
            </a:r>
            <a:r>
              <a:rPr lang="en-US" sz="4800" dirty="0" smtClean="0">
                <a:solidFill>
                  <a:schemeClr val="bg1"/>
                </a:solidFill>
              </a:rPr>
              <a:t>, </a:t>
            </a:r>
            <a:r>
              <a:rPr lang="en-US" sz="4800" dirty="0" err="1" smtClean="0">
                <a:solidFill>
                  <a:schemeClr val="bg1"/>
                </a:solidFill>
              </a:rPr>
              <a:t>này</a:t>
            </a:r>
            <a:r>
              <a:rPr lang="en-US" sz="4800" dirty="0" smtClean="0">
                <a:solidFill>
                  <a:schemeClr val="bg1"/>
                </a:solidFill>
              </a:rPr>
              <a:t> </a:t>
            </a:r>
            <a:r>
              <a:rPr lang="en-US" sz="4800" dirty="0" err="1">
                <a:solidFill>
                  <a:schemeClr val="bg1"/>
                </a:solidFill>
              </a:rPr>
              <a:t>bánh</a:t>
            </a:r>
            <a:r>
              <a:rPr lang="en-US" sz="4800" dirty="0">
                <a:solidFill>
                  <a:schemeClr val="bg1"/>
                </a:solidFill>
              </a:rPr>
              <a:t> </a:t>
            </a:r>
            <a:r>
              <a:rPr lang="en-US" sz="4800" dirty="0" err="1">
                <a:solidFill>
                  <a:schemeClr val="bg1"/>
                </a:solidFill>
              </a:rPr>
              <a:t>miến</a:t>
            </a:r>
            <a:r>
              <a:rPr lang="en-US" sz="4800" dirty="0">
                <a:solidFill>
                  <a:schemeClr val="bg1"/>
                </a:solidFill>
              </a:rPr>
              <a:t> </a:t>
            </a:r>
            <a:r>
              <a:rPr lang="en-US" sz="4800" dirty="0" err="1">
                <a:solidFill>
                  <a:schemeClr val="bg1"/>
                </a:solidFill>
              </a:rPr>
              <a:t>trắng</a:t>
            </a:r>
            <a:r>
              <a:rPr lang="en-US" sz="4800" dirty="0">
                <a:solidFill>
                  <a:schemeClr val="bg1"/>
                </a:solidFill>
              </a:rPr>
              <a:t> </a:t>
            </a:r>
            <a:r>
              <a:rPr lang="en-US" sz="4800" dirty="0" err="1">
                <a:solidFill>
                  <a:schemeClr val="bg1"/>
                </a:solidFill>
              </a:rPr>
              <a:t>tinh</a:t>
            </a:r>
            <a:r>
              <a:rPr lang="en-US" sz="4800" dirty="0">
                <a:solidFill>
                  <a:schemeClr val="bg1"/>
                </a:solidFill>
              </a:rPr>
              <a:t> </a:t>
            </a:r>
            <a:r>
              <a:rPr lang="en-US" sz="4800" dirty="0" err="1">
                <a:solidFill>
                  <a:schemeClr val="bg1"/>
                </a:solidFill>
              </a:rPr>
              <a:t>và</a:t>
            </a:r>
            <a:r>
              <a:rPr lang="en-US" sz="4800" dirty="0">
                <a:solidFill>
                  <a:schemeClr val="bg1"/>
                </a:solidFill>
              </a:rPr>
              <a:t> </a:t>
            </a:r>
            <a:r>
              <a:rPr lang="en-US" sz="4800" dirty="0" err="1">
                <a:solidFill>
                  <a:schemeClr val="bg1"/>
                </a:solidFill>
              </a:rPr>
              <a:t>rượu</a:t>
            </a:r>
            <a:r>
              <a:rPr lang="en-US" sz="4800" dirty="0">
                <a:solidFill>
                  <a:schemeClr val="bg1"/>
                </a:solidFill>
              </a:rPr>
              <a:t> </a:t>
            </a:r>
            <a:r>
              <a:rPr lang="en-US" sz="4800" dirty="0" err="1">
                <a:solidFill>
                  <a:schemeClr val="bg1"/>
                </a:solidFill>
              </a:rPr>
              <a:t>nho</a:t>
            </a:r>
            <a:r>
              <a:rPr lang="en-US" sz="4800" dirty="0">
                <a:solidFill>
                  <a:schemeClr val="bg1"/>
                </a:solidFill>
              </a:rPr>
              <a:t> </a:t>
            </a:r>
            <a:r>
              <a:rPr lang="en-US" sz="4800" dirty="0" err="1">
                <a:solidFill>
                  <a:schemeClr val="bg1"/>
                </a:solidFill>
              </a:rPr>
              <a:t>thơm</a:t>
            </a:r>
            <a:r>
              <a:rPr lang="en-US" sz="4800" dirty="0">
                <a:solidFill>
                  <a:schemeClr val="bg1"/>
                </a:solidFill>
              </a:rPr>
              <a:t> </a:t>
            </a:r>
            <a:r>
              <a:rPr lang="en-US" sz="4800" dirty="0" err="1">
                <a:solidFill>
                  <a:schemeClr val="bg1"/>
                </a:solidFill>
              </a:rPr>
              <a:t>ngát</a:t>
            </a:r>
            <a:r>
              <a:rPr lang="en-US" sz="4800" dirty="0">
                <a:solidFill>
                  <a:schemeClr val="bg1"/>
                </a:solidFill>
              </a:rPr>
              <a:t>. </a:t>
            </a:r>
            <a:r>
              <a:rPr lang="en-US" sz="4800" dirty="0" err="1">
                <a:solidFill>
                  <a:schemeClr val="bg1"/>
                </a:solidFill>
              </a:rPr>
              <a:t>Bao</a:t>
            </a:r>
            <a:r>
              <a:rPr lang="en-US" sz="4800" dirty="0">
                <a:solidFill>
                  <a:schemeClr val="bg1"/>
                </a:solidFill>
              </a:rPr>
              <a:t> </a:t>
            </a:r>
            <a:r>
              <a:rPr lang="en-US" sz="4800" dirty="0" err="1">
                <a:solidFill>
                  <a:schemeClr val="bg1"/>
                </a:solidFill>
              </a:rPr>
              <a:t>niềm</a:t>
            </a:r>
            <a:r>
              <a:rPr lang="en-US" sz="4800" dirty="0">
                <a:solidFill>
                  <a:schemeClr val="bg1"/>
                </a:solidFill>
              </a:rPr>
              <a:t> </a:t>
            </a:r>
            <a:r>
              <a:rPr lang="en-US" sz="4800" dirty="0" err="1">
                <a:solidFill>
                  <a:schemeClr val="bg1"/>
                </a:solidFill>
              </a:rPr>
              <a:t>yêu</a:t>
            </a:r>
            <a:r>
              <a:rPr lang="en-US" sz="4800" dirty="0">
                <a:solidFill>
                  <a:schemeClr val="bg1"/>
                </a:solidFill>
              </a:rPr>
              <a:t> </a:t>
            </a:r>
            <a:r>
              <a:rPr lang="en-US" sz="4800" dirty="0" err="1">
                <a:solidFill>
                  <a:schemeClr val="bg1"/>
                </a:solidFill>
              </a:rPr>
              <a:t>mến</a:t>
            </a:r>
            <a:r>
              <a:rPr lang="en-US" sz="4800" dirty="0">
                <a:solidFill>
                  <a:schemeClr val="bg1"/>
                </a:solidFill>
              </a:rPr>
              <a:t> </a:t>
            </a:r>
            <a:r>
              <a:rPr lang="en-US" sz="4800" dirty="0" err="1">
                <a:solidFill>
                  <a:schemeClr val="bg1"/>
                </a:solidFill>
              </a:rPr>
              <a:t>dâng</a:t>
            </a:r>
            <a:r>
              <a:rPr lang="en-US" sz="4800" dirty="0">
                <a:solidFill>
                  <a:schemeClr val="bg1"/>
                </a:solidFill>
              </a:rPr>
              <a:t> </a:t>
            </a:r>
            <a:r>
              <a:rPr lang="en-US" sz="4800" dirty="0" err="1">
                <a:solidFill>
                  <a:schemeClr val="bg1"/>
                </a:solidFill>
              </a:rPr>
              <a:t>dạt</a:t>
            </a:r>
            <a:r>
              <a:rPr lang="en-US" sz="4800" dirty="0">
                <a:solidFill>
                  <a:schemeClr val="bg1"/>
                </a:solidFill>
              </a:rPr>
              <a:t> </a:t>
            </a:r>
            <a:r>
              <a:rPr lang="en-US" sz="4800" dirty="0" err="1">
                <a:solidFill>
                  <a:schemeClr val="bg1"/>
                </a:solidFill>
              </a:rPr>
              <a:t>dào</a:t>
            </a:r>
            <a:r>
              <a:rPr lang="en-US" sz="4800" dirty="0">
                <a:solidFill>
                  <a:schemeClr val="bg1"/>
                </a:solidFill>
              </a:rPr>
              <a:t> </a:t>
            </a:r>
            <a:r>
              <a:rPr lang="en-US" sz="4800" dirty="0" err="1">
                <a:solidFill>
                  <a:schemeClr val="bg1"/>
                </a:solidFill>
              </a:rPr>
              <a:t>như</a:t>
            </a:r>
            <a:r>
              <a:rPr lang="en-US" sz="4800" dirty="0">
                <a:solidFill>
                  <a:schemeClr val="bg1"/>
                </a:solidFill>
              </a:rPr>
              <a:t> </a:t>
            </a:r>
            <a:r>
              <a:rPr lang="en-US" sz="4800" dirty="0" err="1">
                <a:solidFill>
                  <a:schemeClr val="bg1"/>
                </a:solidFill>
              </a:rPr>
              <a:t>hương</a:t>
            </a:r>
            <a:r>
              <a:rPr lang="en-US" sz="4800" dirty="0">
                <a:solidFill>
                  <a:schemeClr val="bg1"/>
                </a:solidFill>
              </a:rPr>
              <a:t> </a:t>
            </a:r>
            <a:r>
              <a:rPr lang="en-US" sz="4800" dirty="0" err="1">
                <a:solidFill>
                  <a:schemeClr val="bg1"/>
                </a:solidFill>
              </a:rPr>
              <a:t>khói</a:t>
            </a:r>
            <a:r>
              <a:rPr lang="en-US" sz="4800" dirty="0">
                <a:solidFill>
                  <a:schemeClr val="bg1"/>
                </a:solidFill>
              </a:rPr>
              <a:t> </a:t>
            </a:r>
            <a:r>
              <a:rPr lang="en-US" sz="4800" dirty="0" err="1">
                <a:solidFill>
                  <a:schemeClr val="bg1"/>
                </a:solidFill>
              </a:rPr>
              <a:t>triền</a:t>
            </a:r>
            <a:r>
              <a:rPr lang="en-US" sz="4800" dirty="0">
                <a:solidFill>
                  <a:schemeClr val="bg1"/>
                </a:solidFill>
              </a:rPr>
              <a:t> </a:t>
            </a:r>
            <a:r>
              <a:rPr lang="en-US" sz="4800" dirty="0" err="1" smtClean="0">
                <a:solidFill>
                  <a:schemeClr val="bg1"/>
                </a:solidFill>
              </a:rPr>
              <a:t>miên</a:t>
            </a:r>
            <a:r>
              <a:rPr lang="en-US" sz="4800" dirty="0" smtClean="0">
                <a:solidFill>
                  <a:schemeClr val="bg1"/>
                </a:solidFill>
              </a:rPr>
              <a:t>, </a:t>
            </a:r>
            <a:r>
              <a:rPr lang="en-US" sz="4800" dirty="0" err="1" smtClean="0">
                <a:solidFill>
                  <a:schemeClr val="bg1"/>
                </a:solidFill>
              </a:rPr>
              <a:t>nguyện</a:t>
            </a:r>
            <a:r>
              <a:rPr lang="en-US" sz="4800" dirty="0" smtClean="0">
                <a:solidFill>
                  <a:schemeClr val="bg1"/>
                </a:solidFill>
              </a:rPr>
              <a:t> </a:t>
            </a:r>
            <a:r>
              <a:rPr lang="en-US" sz="4800" dirty="0" err="1">
                <a:solidFill>
                  <a:schemeClr val="bg1"/>
                </a:solidFill>
              </a:rPr>
              <a:t>Chúa</a:t>
            </a:r>
            <a:r>
              <a:rPr lang="en-US" sz="4800" dirty="0">
                <a:solidFill>
                  <a:schemeClr val="bg1"/>
                </a:solidFill>
              </a:rPr>
              <a:t> </a:t>
            </a:r>
            <a:r>
              <a:rPr lang="en-US" sz="4800" dirty="0" err="1">
                <a:solidFill>
                  <a:schemeClr val="bg1"/>
                </a:solidFill>
              </a:rPr>
              <a:t>thương</a:t>
            </a:r>
            <a:r>
              <a:rPr lang="en-US" sz="4800" dirty="0">
                <a:solidFill>
                  <a:schemeClr val="bg1"/>
                </a:solidFill>
              </a:rPr>
              <a:t> </a:t>
            </a:r>
            <a:r>
              <a:rPr lang="en-US" sz="4800" dirty="0" err="1">
                <a:solidFill>
                  <a:schemeClr val="bg1"/>
                </a:solidFill>
              </a:rPr>
              <a:t>nhận</a:t>
            </a:r>
            <a:r>
              <a:rPr lang="en-US" sz="4800" dirty="0">
                <a:solidFill>
                  <a:schemeClr val="bg1"/>
                </a:solidFill>
              </a:rPr>
              <a:t> </a:t>
            </a:r>
            <a:r>
              <a:rPr lang="en-US" sz="4800" dirty="0" err="1">
                <a:solidFill>
                  <a:schemeClr val="bg1"/>
                </a:solidFill>
              </a:rPr>
              <a:t>của</a:t>
            </a:r>
            <a:r>
              <a:rPr lang="en-US" sz="4800" dirty="0">
                <a:solidFill>
                  <a:schemeClr val="bg1"/>
                </a:solidFill>
              </a:rPr>
              <a:t> </a:t>
            </a:r>
            <a:r>
              <a:rPr lang="en-US" sz="4800" dirty="0" err="1">
                <a:solidFill>
                  <a:schemeClr val="bg1"/>
                </a:solidFill>
              </a:rPr>
              <a:t>lễ</a:t>
            </a:r>
            <a:r>
              <a:rPr lang="en-US" sz="4800" dirty="0">
                <a:solidFill>
                  <a:schemeClr val="bg1"/>
                </a:solidFill>
              </a:rPr>
              <a:t> </a:t>
            </a:r>
            <a:r>
              <a:rPr lang="en-US" sz="4800" dirty="0" err="1">
                <a:solidFill>
                  <a:schemeClr val="bg1"/>
                </a:solidFill>
              </a:rPr>
              <a:t>vẹn</a:t>
            </a:r>
            <a:r>
              <a:rPr lang="en-US" sz="4800" dirty="0">
                <a:solidFill>
                  <a:schemeClr val="bg1"/>
                </a:solidFill>
              </a:rPr>
              <a:t> </a:t>
            </a:r>
            <a:r>
              <a:rPr lang="en-US" sz="4800" dirty="0" err="1" smtClean="0">
                <a:solidFill>
                  <a:schemeClr val="bg1"/>
                </a:solidFill>
              </a:rPr>
              <a:t>tuyền</a:t>
            </a:r>
            <a:r>
              <a:rPr lang="vi-VN" sz="4700" dirty="0" smtClean="0">
                <a:solidFill>
                  <a:schemeClr val="bg1"/>
                </a:solidFill>
              </a:rPr>
              <a:t>.</a:t>
            </a:r>
            <a:endParaRPr lang="en-US" sz="4700" b="0" dirty="0">
              <a:solidFill>
                <a:schemeClr val="bg1"/>
              </a:solidFill>
              <a:effectLst/>
            </a:endParaRPr>
          </a:p>
        </p:txBody>
      </p:sp>
    </p:spTree>
    <p:extLst>
      <p:ext uri="{BB962C8B-B14F-4D97-AF65-F5344CB8AC3E}">
        <p14:creationId xmlns:p14="http://schemas.microsoft.com/office/powerpoint/2010/main" val="264796849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72996591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a:solidFill>
                <a:schemeClr val="bg1"/>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521"/>
            <a:ext cx="9144000" cy="5136457"/>
          </a:xfrm>
          <a:prstGeom prst="rect">
            <a:avLst/>
          </a:prstGeom>
        </p:spPr>
      </p:pic>
    </p:spTree>
    <p:extLst>
      <p:ext uri="{BB962C8B-B14F-4D97-AF65-F5344CB8AC3E}">
        <p14:creationId xmlns:p14="http://schemas.microsoft.com/office/powerpoint/2010/main" val="22938671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nSpc>
                <a:spcPct val="110000"/>
              </a:lnSpc>
            </a:pPr>
            <a:r>
              <a:rPr lang="en-US" sz="6600" b="0" dirty="0">
                <a:solidFill>
                  <a:srgbClr val="FFFF00"/>
                </a:solidFill>
                <a:effectLst/>
                <a:latin typeface="+mj-lt"/>
              </a:rPr>
              <a:t>Ca </a:t>
            </a:r>
            <a:r>
              <a:rPr lang="en-US" sz="6600" b="0" dirty="0" err="1">
                <a:solidFill>
                  <a:srgbClr val="FFFF00"/>
                </a:solidFill>
                <a:effectLst/>
                <a:latin typeface="+mj-lt"/>
              </a:rPr>
              <a:t>Nguyện</a:t>
            </a:r>
            <a:r>
              <a:rPr lang="en-US" sz="6600" b="0" dirty="0">
                <a:solidFill>
                  <a:srgbClr val="FFFF00"/>
                </a:solidFill>
                <a:effectLst/>
                <a:latin typeface="+mj-lt"/>
              </a:rPr>
              <a:t> </a:t>
            </a:r>
            <a:r>
              <a:rPr lang="en-US" sz="6600" b="0" dirty="0" err="1">
                <a:solidFill>
                  <a:srgbClr val="FFFF00"/>
                </a:solidFill>
                <a:effectLst/>
                <a:latin typeface="+mj-lt"/>
              </a:rPr>
              <a:t>Hiệp</a:t>
            </a:r>
            <a:r>
              <a:rPr lang="en-US" sz="6600" b="0" dirty="0">
                <a:solidFill>
                  <a:srgbClr val="FFFF00"/>
                </a:solidFill>
                <a:effectLst/>
                <a:latin typeface="+mj-lt"/>
              </a:rPr>
              <a:t> </a:t>
            </a:r>
            <a:r>
              <a:rPr lang="en-US" sz="6600" b="0" dirty="0" err="1">
                <a:solidFill>
                  <a:srgbClr val="FFFF00"/>
                </a:solidFill>
                <a:effectLst/>
                <a:latin typeface="+mj-lt"/>
              </a:rPr>
              <a:t>Lễ</a:t>
            </a:r>
            <a:r>
              <a:rPr lang="en-US" sz="6600" b="0" dirty="0">
                <a:solidFill>
                  <a:srgbClr val="FFFF00"/>
                </a:solidFill>
                <a:effectLst/>
                <a:latin typeface="+mj-lt"/>
              </a:rPr>
              <a:t/>
            </a:r>
            <a:br>
              <a:rPr lang="en-US" sz="6600" b="0" dirty="0">
                <a:solidFill>
                  <a:srgbClr val="FFFF00"/>
                </a:solidFill>
                <a:effectLst/>
                <a:latin typeface="+mj-lt"/>
              </a:rPr>
            </a:br>
            <a:r>
              <a:rPr lang="en-US" sz="7200" dirty="0" err="1" smtClean="0">
                <a:solidFill>
                  <a:srgbClr val="FFFF00"/>
                </a:solidFill>
              </a:rPr>
              <a:t>Chúa</a:t>
            </a:r>
            <a:r>
              <a:rPr lang="en-US" sz="7200" dirty="0" smtClean="0">
                <a:solidFill>
                  <a:srgbClr val="FFFF00"/>
                </a:solidFill>
              </a:rPr>
              <a:t> </a:t>
            </a:r>
            <a:r>
              <a:rPr lang="en-US" sz="7200" dirty="0" err="1" smtClean="0">
                <a:solidFill>
                  <a:srgbClr val="FFFF00"/>
                </a:solidFill>
              </a:rPr>
              <a:t>Luôn</a:t>
            </a:r>
            <a:r>
              <a:rPr lang="en-US" sz="7200" dirty="0" smtClean="0">
                <a:solidFill>
                  <a:srgbClr val="FFFF00"/>
                </a:solidFill>
              </a:rPr>
              <a:t> </a:t>
            </a:r>
            <a:r>
              <a:rPr lang="en-US" sz="7200" dirty="0" err="1" smtClean="0">
                <a:solidFill>
                  <a:srgbClr val="FFFF00"/>
                </a:solidFill>
              </a:rPr>
              <a:t>Còn</a:t>
            </a:r>
            <a:r>
              <a:rPr lang="en-US" sz="7200" dirty="0" smtClean="0">
                <a:solidFill>
                  <a:srgbClr val="FFFF00"/>
                </a:solidFill>
              </a:rPr>
              <a:t> </a:t>
            </a:r>
            <a:r>
              <a:rPr lang="en-US" sz="7200" dirty="0" err="1" smtClean="0">
                <a:solidFill>
                  <a:srgbClr val="FFFF00"/>
                </a:solidFill>
              </a:rPr>
              <a:t>Mãi</a:t>
            </a:r>
            <a:r>
              <a:rPr lang="en-US" sz="7200" dirty="0" smtClean="0">
                <a:solidFill>
                  <a:srgbClr val="FFFF00"/>
                </a:solidFill>
              </a:rPr>
              <a:t/>
            </a:r>
            <a:br>
              <a:rPr lang="en-US" sz="7200" dirty="0" smtClean="0">
                <a:solidFill>
                  <a:srgbClr val="FFFF00"/>
                </a:solidFill>
              </a:rPr>
            </a:br>
            <a:r>
              <a:rPr lang="en-US" sz="6000" i="1" dirty="0" err="1" smtClean="0">
                <a:solidFill>
                  <a:schemeClr val="bg1"/>
                </a:solidFill>
              </a:rPr>
              <a:t>Phanxicô</a:t>
            </a:r>
            <a:endParaRPr lang="en-US" sz="9600" b="0" i="1" dirty="0">
              <a:solidFill>
                <a:schemeClr val="bg1"/>
              </a:solidFill>
              <a:effectLst/>
              <a:latin typeface="+mj-lt"/>
            </a:endParaRPr>
          </a:p>
        </p:txBody>
      </p:sp>
    </p:spTree>
    <p:extLst>
      <p:ext uri="{BB962C8B-B14F-4D97-AF65-F5344CB8AC3E}">
        <p14:creationId xmlns:p14="http://schemas.microsoft.com/office/powerpoint/2010/main" val="285097169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600" u="sng" dirty="0" smtClean="0">
                <a:solidFill>
                  <a:srgbClr val="FFFF00"/>
                </a:solidFill>
              </a:rPr>
              <a:t>Tk1</a:t>
            </a:r>
            <a:r>
              <a:rPr lang="en-US" sz="5600" b="0" u="sng" dirty="0" smtClean="0">
                <a:solidFill>
                  <a:srgbClr val="FFFF00"/>
                </a:solidFill>
                <a:effectLst/>
              </a:rPr>
              <a:t>:</a:t>
            </a:r>
            <a:r>
              <a:rPr lang="en-US" sz="5600" dirty="0" smtClean="0">
                <a:solidFill>
                  <a:schemeClr val="bg1"/>
                </a:solidFill>
              </a:rPr>
              <a:t> </a:t>
            </a:r>
            <a:r>
              <a:rPr lang="en-US" sz="5600" dirty="0" err="1" smtClean="0">
                <a:solidFill>
                  <a:schemeClr val="bg1"/>
                </a:solidFill>
              </a:rPr>
              <a:t>Ngàn</a:t>
            </a:r>
            <a:r>
              <a:rPr lang="en-US" sz="5600" dirty="0" smtClean="0">
                <a:solidFill>
                  <a:schemeClr val="bg1"/>
                </a:solidFill>
              </a:rPr>
              <a:t> </a:t>
            </a:r>
            <a:r>
              <a:rPr lang="en-US" sz="5600" dirty="0" err="1" smtClean="0">
                <a:solidFill>
                  <a:schemeClr val="bg1"/>
                </a:solidFill>
              </a:rPr>
              <a:t>ngàn</a:t>
            </a:r>
            <a:r>
              <a:rPr lang="en-US" sz="5600" dirty="0" smtClean="0">
                <a:solidFill>
                  <a:schemeClr val="bg1"/>
                </a:solidFill>
              </a:rPr>
              <a:t> </a:t>
            </a:r>
            <a:r>
              <a:rPr lang="en-US" sz="5600" dirty="0" err="1" smtClean="0">
                <a:solidFill>
                  <a:schemeClr val="bg1"/>
                </a:solidFill>
              </a:rPr>
              <a:t>năm</a:t>
            </a:r>
            <a:r>
              <a:rPr lang="en-US" sz="5600" dirty="0" smtClean="0">
                <a:solidFill>
                  <a:schemeClr val="bg1"/>
                </a:solidFill>
              </a:rPr>
              <a:t> </a:t>
            </a:r>
            <a:r>
              <a:rPr lang="en-US" sz="5600" dirty="0" err="1" smtClean="0">
                <a:solidFill>
                  <a:schemeClr val="bg1"/>
                </a:solidFill>
              </a:rPr>
              <a:t>sau</a:t>
            </a:r>
            <a:r>
              <a:rPr lang="en-US" sz="5600" dirty="0" smtClean="0">
                <a:solidFill>
                  <a:schemeClr val="bg1"/>
                </a:solidFill>
              </a:rPr>
              <a:t> </a:t>
            </a:r>
            <a:r>
              <a:rPr lang="en-US" sz="5600" dirty="0" err="1" smtClean="0">
                <a:solidFill>
                  <a:schemeClr val="bg1"/>
                </a:solidFill>
              </a:rPr>
              <a:t>khi</a:t>
            </a:r>
            <a:r>
              <a:rPr lang="en-US" sz="5600" dirty="0" smtClean="0">
                <a:solidFill>
                  <a:schemeClr val="bg1"/>
                </a:solidFill>
              </a:rPr>
              <a:t> </a:t>
            </a:r>
            <a:r>
              <a:rPr lang="en-US" sz="5600" dirty="0" err="1" smtClean="0">
                <a:solidFill>
                  <a:schemeClr val="bg1"/>
                </a:solidFill>
              </a:rPr>
              <a:t>ruộng</a:t>
            </a:r>
            <a:r>
              <a:rPr lang="en-US" sz="5600" dirty="0" smtClean="0">
                <a:solidFill>
                  <a:schemeClr val="bg1"/>
                </a:solidFill>
              </a:rPr>
              <a:t> </a:t>
            </a:r>
            <a:r>
              <a:rPr lang="en-US" sz="5600" dirty="0" err="1" smtClean="0">
                <a:solidFill>
                  <a:schemeClr val="bg1"/>
                </a:solidFill>
              </a:rPr>
              <a:t>dâu</a:t>
            </a:r>
            <a:r>
              <a:rPr lang="en-US" sz="5600" dirty="0" smtClean="0">
                <a:solidFill>
                  <a:schemeClr val="bg1"/>
                </a:solidFill>
              </a:rPr>
              <a:t> </a:t>
            </a:r>
            <a:r>
              <a:rPr lang="en-US" sz="5600" dirty="0" err="1" smtClean="0">
                <a:solidFill>
                  <a:schemeClr val="bg1"/>
                </a:solidFill>
              </a:rPr>
              <a:t>đã</a:t>
            </a:r>
            <a:r>
              <a:rPr lang="en-US" sz="5600" dirty="0" smtClean="0">
                <a:solidFill>
                  <a:schemeClr val="bg1"/>
                </a:solidFill>
              </a:rPr>
              <a:t> </a:t>
            </a:r>
            <a:r>
              <a:rPr lang="en-US" sz="5600" dirty="0" err="1" smtClean="0">
                <a:solidFill>
                  <a:schemeClr val="bg1"/>
                </a:solidFill>
              </a:rPr>
              <a:t>hóa</a:t>
            </a:r>
            <a:r>
              <a:rPr lang="en-US" sz="5600" dirty="0" smtClean="0">
                <a:solidFill>
                  <a:schemeClr val="bg1"/>
                </a:solidFill>
              </a:rPr>
              <a:t> </a:t>
            </a:r>
            <a:r>
              <a:rPr lang="en-US" sz="5600" dirty="0" err="1" smtClean="0">
                <a:solidFill>
                  <a:schemeClr val="bg1"/>
                </a:solidFill>
              </a:rPr>
              <a:t>biển</a:t>
            </a:r>
            <a:r>
              <a:rPr lang="en-US" sz="5600" dirty="0" smtClean="0">
                <a:solidFill>
                  <a:schemeClr val="bg1"/>
                </a:solidFill>
              </a:rPr>
              <a:t> </a:t>
            </a:r>
            <a:r>
              <a:rPr lang="en-US" sz="5600" dirty="0" err="1" smtClean="0">
                <a:solidFill>
                  <a:schemeClr val="bg1"/>
                </a:solidFill>
              </a:rPr>
              <a:t>xanh</a:t>
            </a:r>
            <a:r>
              <a:rPr lang="en-US" sz="5600" dirty="0" smtClean="0">
                <a:solidFill>
                  <a:schemeClr val="bg1"/>
                </a:solidFill>
              </a:rPr>
              <a:t>, </a:t>
            </a:r>
            <a:r>
              <a:rPr lang="en-US" sz="5600" dirty="0" err="1" smtClean="0">
                <a:solidFill>
                  <a:schemeClr val="bg1"/>
                </a:solidFill>
              </a:rPr>
              <a:t>và</a:t>
            </a:r>
            <a:r>
              <a:rPr lang="en-US" sz="5600" dirty="0" smtClean="0">
                <a:solidFill>
                  <a:schemeClr val="bg1"/>
                </a:solidFill>
              </a:rPr>
              <a:t> </a:t>
            </a:r>
            <a:r>
              <a:rPr lang="en-US" sz="5600" dirty="0" err="1" smtClean="0">
                <a:solidFill>
                  <a:schemeClr val="bg1"/>
                </a:solidFill>
              </a:rPr>
              <a:t>sao</a:t>
            </a:r>
            <a:r>
              <a:rPr lang="en-US" sz="5600" dirty="0" smtClean="0">
                <a:solidFill>
                  <a:schemeClr val="bg1"/>
                </a:solidFill>
              </a:rPr>
              <a:t> </a:t>
            </a:r>
            <a:r>
              <a:rPr lang="en-US" sz="5600" dirty="0" err="1" smtClean="0">
                <a:solidFill>
                  <a:schemeClr val="bg1"/>
                </a:solidFill>
              </a:rPr>
              <a:t>trên</a:t>
            </a:r>
            <a:r>
              <a:rPr lang="en-US" sz="5600" dirty="0" smtClean="0">
                <a:solidFill>
                  <a:schemeClr val="bg1"/>
                </a:solidFill>
              </a:rPr>
              <a:t> </a:t>
            </a:r>
            <a:r>
              <a:rPr lang="en-US" sz="5600" dirty="0" err="1" smtClean="0">
                <a:solidFill>
                  <a:schemeClr val="bg1"/>
                </a:solidFill>
              </a:rPr>
              <a:t>trời</a:t>
            </a:r>
            <a:r>
              <a:rPr lang="en-US" sz="5600" dirty="0" smtClean="0">
                <a:solidFill>
                  <a:schemeClr val="bg1"/>
                </a:solidFill>
              </a:rPr>
              <a:t> </a:t>
            </a:r>
            <a:r>
              <a:rPr lang="en-US" sz="5600" dirty="0" err="1" smtClean="0">
                <a:solidFill>
                  <a:schemeClr val="bg1"/>
                </a:solidFill>
              </a:rPr>
              <a:t>đã</a:t>
            </a:r>
            <a:r>
              <a:rPr lang="en-US" sz="5600" dirty="0" smtClean="0">
                <a:solidFill>
                  <a:schemeClr val="bg1"/>
                </a:solidFill>
              </a:rPr>
              <a:t> </a:t>
            </a:r>
            <a:r>
              <a:rPr lang="en-US" sz="5600" dirty="0" err="1" smtClean="0">
                <a:solidFill>
                  <a:schemeClr val="bg1"/>
                </a:solidFill>
              </a:rPr>
              <a:t>thành</a:t>
            </a:r>
            <a:r>
              <a:rPr lang="en-US" sz="5600" dirty="0" smtClean="0">
                <a:solidFill>
                  <a:schemeClr val="bg1"/>
                </a:solidFill>
              </a:rPr>
              <a:t> </a:t>
            </a:r>
            <a:r>
              <a:rPr lang="en-US" sz="5600" dirty="0" err="1" smtClean="0">
                <a:solidFill>
                  <a:schemeClr val="bg1"/>
                </a:solidFill>
              </a:rPr>
              <a:t>cát</a:t>
            </a:r>
            <a:r>
              <a:rPr lang="en-US" sz="5600" dirty="0" smtClean="0">
                <a:solidFill>
                  <a:schemeClr val="bg1"/>
                </a:solidFill>
              </a:rPr>
              <a:t> </a:t>
            </a:r>
            <a:r>
              <a:rPr lang="en-US" sz="5600" dirty="0" err="1" smtClean="0">
                <a:solidFill>
                  <a:schemeClr val="bg1"/>
                </a:solidFill>
              </a:rPr>
              <a:t>biển</a:t>
            </a:r>
            <a:r>
              <a:rPr lang="en-US" sz="5600" dirty="0" smtClean="0">
                <a:solidFill>
                  <a:schemeClr val="bg1"/>
                </a:solidFill>
              </a:rPr>
              <a:t> </a:t>
            </a:r>
            <a:r>
              <a:rPr lang="en-US" sz="5600" dirty="0" err="1" smtClean="0">
                <a:solidFill>
                  <a:schemeClr val="bg1"/>
                </a:solidFill>
              </a:rPr>
              <a:t>âm</a:t>
            </a:r>
            <a:r>
              <a:rPr lang="en-US" sz="5600" dirty="0" smtClean="0">
                <a:solidFill>
                  <a:schemeClr val="bg1"/>
                </a:solidFill>
              </a:rPr>
              <a:t> </a:t>
            </a:r>
            <a:r>
              <a:rPr lang="en-US" sz="5600" dirty="0" err="1" smtClean="0">
                <a:solidFill>
                  <a:schemeClr val="bg1"/>
                </a:solidFill>
              </a:rPr>
              <a:t>thầm</a:t>
            </a:r>
            <a:r>
              <a:rPr lang="en-US" sz="5600" dirty="0" smtClean="0">
                <a:solidFill>
                  <a:schemeClr val="bg1"/>
                </a:solidFill>
              </a:rPr>
              <a:t> </a:t>
            </a:r>
            <a:r>
              <a:rPr lang="en-US" sz="5600" dirty="0" err="1" smtClean="0">
                <a:solidFill>
                  <a:schemeClr val="bg1"/>
                </a:solidFill>
              </a:rPr>
              <a:t>thì</a:t>
            </a:r>
            <a:r>
              <a:rPr lang="en-US" sz="5600" dirty="0" smtClean="0">
                <a:solidFill>
                  <a:schemeClr val="bg1"/>
                </a:solidFill>
              </a:rPr>
              <a:t> </a:t>
            </a:r>
            <a:r>
              <a:rPr lang="en-US" sz="5600" dirty="0" err="1" smtClean="0">
                <a:solidFill>
                  <a:schemeClr val="bg1"/>
                </a:solidFill>
              </a:rPr>
              <a:t>Chúa</a:t>
            </a:r>
            <a:r>
              <a:rPr lang="en-US" sz="5600" dirty="0" smtClean="0">
                <a:solidFill>
                  <a:schemeClr val="bg1"/>
                </a:solidFill>
              </a:rPr>
              <a:t> </a:t>
            </a:r>
            <a:r>
              <a:rPr lang="en-US" sz="5600" dirty="0" err="1" smtClean="0">
                <a:solidFill>
                  <a:schemeClr val="bg1"/>
                </a:solidFill>
              </a:rPr>
              <a:t>vẫn</a:t>
            </a:r>
            <a:r>
              <a:rPr lang="en-US" sz="5600" dirty="0" smtClean="0">
                <a:solidFill>
                  <a:schemeClr val="bg1"/>
                </a:solidFill>
              </a:rPr>
              <a:t> </a:t>
            </a:r>
            <a:r>
              <a:rPr lang="en-US" sz="5600" dirty="0" err="1" smtClean="0">
                <a:solidFill>
                  <a:schemeClr val="bg1"/>
                </a:solidFill>
              </a:rPr>
              <a:t>còn</a:t>
            </a:r>
            <a:r>
              <a:rPr lang="en-US" sz="5600" dirty="0" smtClean="0">
                <a:solidFill>
                  <a:schemeClr val="bg1"/>
                </a:solidFill>
              </a:rPr>
              <a:t> </a:t>
            </a:r>
            <a:r>
              <a:rPr lang="en-US" sz="5600" dirty="0" err="1" smtClean="0">
                <a:solidFill>
                  <a:schemeClr val="bg1"/>
                </a:solidFill>
              </a:rPr>
              <a:t>đây</a:t>
            </a:r>
            <a:r>
              <a:rPr lang="en-US" sz="5600" dirty="0" smtClean="0">
                <a:solidFill>
                  <a:schemeClr val="bg1"/>
                </a:solidFill>
              </a:rPr>
              <a:t> </a:t>
            </a:r>
            <a:r>
              <a:rPr lang="en-US" sz="5600" dirty="0" err="1" smtClean="0">
                <a:solidFill>
                  <a:schemeClr val="bg1"/>
                </a:solidFill>
              </a:rPr>
              <a:t>luôn</a:t>
            </a:r>
            <a:r>
              <a:rPr lang="en-US" sz="5600" dirty="0" smtClean="0">
                <a:solidFill>
                  <a:schemeClr val="bg1"/>
                </a:solidFill>
              </a:rPr>
              <a:t> </a:t>
            </a:r>
            <a:r>
              <a:rPr lang="en-US" sz="5600" dirty="0" err="1" smtClean="0">
                <a:solidFill>
                  <a:schemeClr val="bg1"/>
                </a:solidFill>
              </a:rPr>
              <a:t>còn</a:t>
            </a:r>
            <a:r>
              <a:rPr lang="en-US" sz="5600" dirty="0" smtClean="0">
                <a:solidFill>
                  <a:schemeClr val="bg1"/>
                </a:solidFill>
              </a:rPr>
              <a:t> </a:t>
            </a:r>
            <a:r>
              <a:rPr lang="en-US" sz="5600" dirty="0" err="1" smtClean="0">
                <a:solidFill>
                  <a:schemeClr val="bg1"/>
                </a:solidFill>
              </a:rPr>
              <a:t>mãi</a:t>
            </a:r>
            <a:r>
              <a:rPr lang="en-US" sz="5600" dirty="0" smtClean="0">
                <a:solidFill>
                  <a:schemeClr val="bg1"/>
                </a:solidFill>
              </a:rPr>
              <a:t>,</a:t>
            </a:r>
            <a:endParaRPr lang="en-US" sz="5600" b="0" dirty="0">
              <a:solidFill>
                <a:schemeClr val="bg1"/>
              </a:solidFill>
              <a:effectLst/>
            </a:endParaRPr>
          </a:p>
        </p:txBody>
      </p:sp>
    </p:spTree>
    <p:extLst>
      <p:ext uri="{BB962C8B-B14F-4D97-AF65-F5344CB8AC3E}">
        <p14:creationId xmlns:p14="http://schemas.microsoft.com/office/powerpoint/2010/main" val="143385484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600" u="sng" dirty="0" smtClean="0">
                <a:solidFill>
                  <a:srgbClr val="FFFF00"/>
                </a:solidFill>
              </a:rPr>
              <a:t>**</a:t>
            </a:r>
            <a:r>
              <a:rPr lang="en-US" sz="5600" b="0" u="sng" dirty="0" smtClean="0">
                <a:solidFill>
                  <a:srgbClr val="FFFF00"/>
                </a:solidFill>
                <a:effectLst/>
              </a:rPr>
              <a:t>:</a:t>
            </a:r>
            <a:r>
              <a:rPr lang="en-US" sz="5600" dirty="0" smtClean="0">
                <a:solidFill>
                  <a:schemeClr val="bg1"/>
                </a:solidFill>
              </a:rPr>
              <a:t> </a:t>
            </a:r>
            <a:r>
              <a:rPr lang="en-US" sz="5600" dirty="0" err="1">
                <a:solidFill>
                  <a:schemeClr val="bg1"/>
                </a:solidFill>
              </a:rPr>
              <a:t>Ê</a:t>
            </a:r>
            <a:r>
              <a:rPr lang="en-US" sz="5600" dirty="0" err="1" smtClean="0">
                <a:solidFill>
                  <a:schemeClr val="bg1"/>
                </a:solidFill>
              </a:rPr>
              <a:t>m</a:t>
            </a:r>
            <a:r>
              <a:rPr lang="en-US" sz="5600" dirty="0" smtClean="0">
                <a:solidFill>
                  <a:schemeClr val="bg1"/>
                </a:solidFill>
              </a:rPr>
              <a:t> </a:t>
            </a:r>
            <a:r>
              <a:rPr lang="en-US" sz="5600" dirty="0" err="1" smtClean="0">
                <a:solidFill>
                  <a:schemeClr val="bg1"/>
                </a:solidFill>
              </a:rPr>
              <a:t>ấm</a:t>
            </a:r>
            <a:r>
              <a:rPr lang="en-US" sz="5600" dirty="0" smtClean="0">
                <a:solidFill>
                  <a:schemeClr val="bg1"/>
                </a:solidFill>
              </a:rPr>
              <a:t> </a:t>
            </a:r>
            <a:r>
              <a:rPr lang="en-US" sz="5600" dirty="0" err="1" smtClean="0">
                <a:solidFill>
                  <a:schemeClr val="bg1"/>
                </a:solidFill>
              </a:rPr>
              <a:t>hai</a:t>
            </a:r>
            <a:r>
              <a:rPr lang="en-US" sz="5600" dirty="0" smtClean="0">
                <a:solidFill>
                  <a:schemeClr val="bg1"/>
                </a:solidFill>
              </a:rPr>
              <a:t> </a:t>
            </a:r>
            <a:r>
              <a:rPr lang="en-US" sz="5600" dirty="0" err="1" smtClean="0">
                <a:solidFill>
                  <a:schemeClr val="bg1"/>
                </a:solidFill>
              </a:rPr>
              <a:t>đầu</a:t>
            </a:r>
            <a:r>
              <a:rPr lang="en-US" sz="5600" dirty="0" smtClean="0">
                <a:solidFill>
                  <a:schemeClr val="bg1"/>
                </a:solidFill>
              </a:rPr>
              <a:t> </a:t>
            </a:r>
            <a:r>
              <a:rPr lang="en-US" sz="5600" dirty="0" err="1" smtClean="0">
                <a:solidFill>
                  <a:schemeClr val="bg1"/>
                </a:solidFill>
              </a:rPr>
              <a:t>thời</a:t>
            </a:r>
            <a:r>
              <a:rPr lang="en-US" sz="5600" dirty="0" smtClean="0">
                <a:solidFill>
                  <a:schemeClr val="bg1"/>
                </a:solidFill>
              </a:rPr>
              <a:t> </a:t>
            </a:r>
            <a:r>
              <a:rPr lang="en-US" sz="5600" dirty="0" err="1" smtClean="0">
                <a:solidFill>
                  <a:schemeClr val="bg1"/>
                </a:solidFill>
              </a:rPr>
              <a:t>gian</a:t>
            </a:r>
            <a:r>
              <a:rPr lang="en-US" sz="5600" dirty="0" smtClean="0">
                <a:solidFill>
                  <a:schemeClr val="bg1"/>
                </a:solidFill>
              </a:rPr>
              <a:t> </a:t>
            </a:r>
            <a:r>
              <a:rPr lang="en-US" sz="5600" dirty="0" err="1" smtClean="0">
                <a:solidFill>
                  <a:schemeClr val="bg1"/>
                </a:solidFill>
              </a:rPr>
              <a:t>năm</a:t>
            </a:r>
            <a:r>
              <a:rPr lang="en-US" sz="5600" dirty="0" smtClean="0">
                <a:solidFill>
                  <a:schemeClr val="bg1"/>
                </a:solidFill>
              </a:rPr>
              <a:t> </a:t>
            </a:r>
            <a:r>
              <a:rPr lang="en-US" sz="5600" dirty="0" err="1" smtClean="0">
                <a:solidFill>
                  <a:schemeClr val="bg1"/>
                </a:solidFill>
              </a:rPr>
              <a:t>tháng</a:t>
            </a:r>
            <a:r>
              <a:rPr lang="en-US" sz="5600" dirty="0" smtClean="0">
                <a:solidFill>
                  <a:schemeClr val="bg1"/>
                </a:solidFill>
              </a:rPr>
              <a:t> </a:t>
            </a:r>
            <a:r>
              <a:rPr lang="en-US" sz="5600" dirty="0" err="1" smtClean="0">
                <a:solidFill>
                  <a:schemeClr val="bg1"/>
                </a:solidFill>
              </a:rPr>
              <a:t>không</a:t>
            </a:r>
            <a:r>
              <a:rPr lang="en-US" sz="5600" dirty="0" smtClean="0">
                <a:solidFill>
                  <a:schemeClr val="bg1"/>
                </a:solidFill>
              </a:rPr>
              <a:t> </a:t>
            </a:r>
            <a:r>
              <a:rPr lang="en-US" sz="5600" dirty="0" err="1" smtClean="0">
                <a:solidFill>
                  <a:schemeClr val="bg1"/>
                </a:solidFill>
              </a:rPr>
              <a:t>hề</a:t>
            </a:r>
            <a:r>
              <a:rPr lang="en-US" sz="5600" dirty="0" smtClean="0">
                <a:solidFill>
                  <a:schemeClr val="bg1"/>
                </a:solidFill>
              </a:rPr>
              <a:t> </a:t>
            </a:r>
            <a:r>
              <a:rPr lang="en-US" sz="5600" dirty="0" err="1" smtClean="0">
                <a:solidFill>
                  <a:schemeClr val="bg1"/>
                </a:solidFill>
              </a:rPr>
              <a:t>mờ</a:t>
            </a:r>
            <a:r>
              <a:rPr lang="en-US" sz="5600" dirty="0" smtClean="0">
                <a:solidFill>
                  <a:schemeClr val="bg1"/>
                </a:solidFill>
              </a:rPr>
              <a:t> tan </a:t>
            </a:r>
            <a:r>
              <a:rPr lang="en-US" sz="5600" dirty="0" err="1" smtClean="0">
                <a:solidFill>
                  <a:schemeClr val="bg1"/>
                </a:solidFill>
              </a:rPr>
              <a:t>Người</a:t>
            </a:r>
            <a:r>
              <a:rPr lang="en-US" sz="5600" dirty="0" smtClean="0">
                <a:solidFill>
                  <a:schemeClr val="bg1"/>
                </a:solidFill>
              </a:rPr>
              <a:t> </a:t>
            </a:r>
            <a:r>
              <a:rPr lang="en-US" sz="5600" dirty="0" err="1" smtClean="0">
                <a:solidFill>
                  <a:schemeClr val="bg1"/>
                </a:solidFill>
              </a:rPr>
              <a:t>không</a:t>
            </a:r>
            <a:r>
              <a:rPr lang="en-US" sz="5600" dirty="0" smtClean="0">
                <a:solidFill>
                  <a:schemeClr val="bg1"/>
                </a:solidFill>
              </a:rPr>
              <a:t> </a:t>
            </a:r>
            <a:r>
              <a:rPr lang="en-US" sz="5600" dirty="0" err="1" smtClean="0">
                <a:solidFill>
                  <a:schemeClr val="bg1"/>
                </a:solidFill>
              </a:rPr>
              <a:t>biết</a:t>
            </a:r>
            <a:r>
              <a:rPr lang="en-US" sz="5600" dirty="0" smtClean="0">
                <a:solidFill>
                  <a:schemeClr val="bg1"/>
                </a:solidFill>
              </a:rPr>
              <a:t> </a:t>
            </a:r>
            <a:r>
              <a:rPr lang="en-US" sz="5600" dirty="0" err="1" smtClean="0">
                <a:solidFill>
                  <a:schemeClr val="bg1"/>
                </a:solidFill>
              </a:rPr>
              <a:t>vội</a:t>
            </a:r>
            <a:r>
              <a:rPr lang="en-US" sz="5600" dirty="0" smtClean="0">
                <a:solidFill>
                  <a:schemeClr val="bg1"/>
                </a:solidFill>
              </a:rPr>
              <a:t> </a:t>
            </a:r>
            <a:r>
              <a:rPr lang="en-US" sz="5600" dirty="0" err="1" smtClean="0">
                <a:solidFill>
                  <a:schemeClr val="bg1"/>
                </a:solidFill>
              </a:rPr>
              <a:t>vàng</a:t>
            </a:r>
            <a:r>
              <a:rPr lang="en-US" sz="5600" dirty="0" smtClean="0">
                <a:solidFill>
                  <a:schemeClr val="bg1"/>
                </a:solidFill>
              </a:rPr>
              <a:t> </a:t>
            </a:r>
            <a:r>
              <a:rPr lang="en-US" sz="5600" dirty="0" err="1" smtClean="0">
                <a:solidFill>
                  <a:schemeClr val="bg1"/>
                </a:solidFill>
              </a:rPr>
              <a:t>và</a:t>
            </a:r>
            <a:r>
              <a:rPr lang="en-US" sz="5600" dirty="0" smtClean="0">
                <a:solidFill>
                  <a:schemeClr val="bg1"/>
                </a:solidFill>
              </a:rPr>
              <a:t> </a:t>
            </a:r>
            <a:r>
              <a:rPr lang="en-US" sz="5600" dirty="0" err="1" smtClean="0">
                <a:solidFill>
                  <a:schemeClr val="bg1"/>
                </a:solidFill>
              </a:rPr>
              <a:t>Người</a:t>
            </a:r>
            <a:r>
              <a:rPr lang="en-US" sz="5600" dirty="0" smtClean="0">
                <a:solidFill>
                  <a:schemeClr val="bg1"/>
                </a:solidFill>
              </a:rPr>
              <a:t> </a:t>
            </a:r>
            <a:r>
              <a:rPr lang="en-US" sz="5600" dirty="0" err="1" smtClean="0">
                <a:solidFill>
                  <a:schemeClr val="bg1"/>
                </a:solidFill>
              </a:rPr>
              <a:t>không</a:t>
            </a:r>
            <a:r>
              <a:rPr lang="en-US" sz="5600" dirty="0" smtClean="0">
                <a:solidFill>
                  <a:schemeClr val="bg1"/>
                </a:solidFill>
              </a:rPr>
              <a:t> </a:t>
            </a:r>
            <a:r>
              <a:rPr lang="en-US" sz="5600" dirty="0" err="1" smtClean="0">
                <a:solidFill>
                  <a:schemeClr val="bg1"/>
                </a:solidFill>
              </a:rPr>
              <a:t>biết</a:t>
            </a:r>
            <a:r>
              <a:rPr lang="en-US" sz="5600" dirty="0" smtClean="0">
                <a:solidFill>
                  <a:schemeClr val="bg1"/>
                </a:solidFill>
              </a:rPr>
              <a:t> </a:t>
            </a:r>
            <a:r>
              <a:rPr lang="en-US" sz="5600" dirty="0" err="1" smtClean="0">
                <a:solidFill>
                  <a:schemeClr val="bg1"/>
                </a:solidFill>
              </a:rPr>
              <a:t>muộn</a:t>
            </a:r>
            <a:r>
              <a:rPr lang="en-US" sz="5600" dirty="0" smtClean="0">
                <a:solidFill>
                  <a:schemeClr val="bg1"/>
                </a:solidFill>
              </a:rPr>
              <a:t> </a:t>
            </a:r>
            <a:r>
              <a:rPr lang="en-US" sz="5600" dirty="0" err="1" smtClean="0">
                <a:solidFill>
                  <a:schemeClr val="bg1"/>
                </a:solidFill>
              </a:rPr>
              <a:t>màng</a:t>
            </a:r>
            <a:r>
              <a:rPr lang="en-US" sz="5600" dirty="0" smtClean="0">
                <a:solidFill>
                  <a:schemeClr val="bg1"/>
                </a:solidFill>
              </a:rPr>
              <a:t>.</a:t>
            </a:r>
            <a:endParaRPr lang="en-US" sz="5600" b="0" dirty="0">
              <a:solidFill>
                <a:schemeClr val="bg1"/>
              </a:solidFill>
              <a:effectLst/>
            </a:endParaRPr>
          </a:p>
        </p:txBody>
      </p:sp>
    </p:spTree>
    <p:extLst>
      <p:ext uri="{BB962C8B-B14F-4D97-AF65-F5344CB8AC3E}">
        <p14:creationId xmlns:p14="http://schemas.microsoft.com/office/powerpoint/2010/main" val="35906877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94159"/>
            <a:ext cx="9144000" cy="3581400"/>
          </a:xfrm>
        </p:spPr>
        <p:txBody>
          <a:bodyPr>
            <a:noAutofit/>
          </a:bodyPr>
          <a:lstStyle/>
          <a:p>
            <a:pPr algn="just">
              <a:lnSpc>
                <a:spcPct val="110000"/>
              </a:lnSpc>
            </a:pPr>
            <a:r>
              <a:rPr lang="vi-VN" sz="5400" dirty="0">
                <a:solidFill>
                  <a:schemeClr val="bg1"/>
                </a:solidFill>
              </a:rPr>
              <a:t>Dân ngồi trong bóng tối đã thấy ánh sáng huy hoàng, ánh sáng đã bừng lên soi những ai ngồi trong bóng tối tử thần.</a:t>
            </a:r>
          </a:p>
        </p:txBody>
      </p:sp>
      <p:sp>
        <p:nvSpPr>
          <p:cNvPr id="3" name="Rectangle 2"/>
          <p:cNvSpPr/>
          <p:nvPr/>
        </p:nvSpPr>
        <p:spPr>
          <a:xfrm>
            <a:off x="76200" y="133350"/>
            <a:ext cx="6477000" cy="646331"/>
          </a:xfrm>
          <a:prstGeom prst="rect">
            <a:avLst/>
          </a:prstGeom>
        </p:spPr>
        <p:txBody>
          <a:bodyPr wrap="square">
            <a:spAutoFit/>
          </a:bodyPr>
          <a:lstStyle/>
          <a:p>
            <a:r>
              <a:rPr lang="en-US" sz="3600" u="sng" smtClean="0">
                <a:solidFill>
                  <a:srgbClr val="FFFF00"/>
                </a:solidFill>
              </a:rPr>
              <a:t>Alleluia-Alleluia</a:t>
            </a:r>
            <a:endParaRPr lang="en-US" sz="3600" u="sng">
              <a:solidFill>
                <a:srgbClr val="FFFF00"/>
              </a:solidFill>
            </a:endParaRPr>
          </a:p>
        </p:txBody>
      </p:sp>
      <p:sp>
        <p:nvSpPr>
          <p:cNvPr id="4" name="Rectangle 3"/>
          <p:cNvSpPr/>
          <p:nvPr/>
        </p:nvSpPr>
        <p:spPr>
          <a:xfrm>
            <a:off x="6400800" y="4458474"/>
            <a:ext cx="2108269" cy="707886"/>
          </a:xfrm>
          <a:prstGeom prst="rect">
            <a:avLst/>
          </a:prstGeom>
        </p:spPr>
        <p:txBody>
          <a:bodyPr wrap="none">
            <a:spAutoFit/>
          </a:bodyPr>
          <a:lstStyle/>
          <a:p>
            <a:r>
              <a:rPr lang="en-US" sz="4000" smtClean="0">
                <a:solidFill>
                  <a:srgbClr val="FFFF00"/>
                </a:solidFill>
              </a:rPr>
              <a:t>Alleluia…</a:t>
            </a:r>
            <a:endParaRPr lang="en-US" sz="4000">
              <a:solidFill>
                <a:srgbClr val="FFFF00"/>
              </a:solidFill>
            </a:endParaRPr>
          </a:p>
        </p:txBody>
      </p:sp>
    </p:spTree>
    <p:extLst>
      <p:ext uri="{BB962C8B-B14F-4D97-AF65-F5344CB8AC3E}">
        <p14:creationId xmlns:p14="http://schemas.microsoft.com/office/powerpoint/2010/main" val="404855630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000" u="sng" dirty="0" err="1" smtClean="0">
                <a:solidFill>
                  <a:srgbClr val="FFFF00"/>
                </a:solidFill>
              </a:rPr>
              <a:t>Đk</a:t>
            </a:r>
            <a:r>
              <a:rPr lang="en-US" sz="5000" b="0" u="sng" dirty="0" smtClean="0">
                <a:solidFill>
                  <a:srgbClr val="FFFF00"/>
                </a:solidFill>
                <a:effectLst/>
              </a:rPr>
              <a:t>:</a:t>
            </a:r>
            <a:r>
              <a:rPr lang="en-US" sz="5000" dirty="0" smtClean="0">
                <a:solidFill>
                  <a:schemeClr val="bg1"/>
                </a:solidFill>
              </a:rPr>
              <a:t> </a:t>
            </a:r>
            <a:r>
              <a:rPr lang="en-US" sz="5000" dirty="0" err="1" smtClean="0">
                <a:solidFill>
                  <a:schemeClr val="bg1"/>
                </a:solidFill>
              </a:rPr>
              <a:t>Chúa</a:t>
            </a:r>
            <a:r>
              <a:rPr lang="en-US" sz="5000" dirty="0" smtClean="0">
                <a:solidFill>
                  <a:schemeClr val="bg1"/>
                </a:solidFill>
              </a:rPr>
              <a:t> ở </a:t>
            </a:r>
            <a:r>
              <a:rPr lang="en-US" sz="5000" dirty="0" err="1" smtClean="0">
                <a:solidFill>
                  <a:schemeClr val="bg1"/>
                </a:solidFill>
              </a:rPr>
              <a:t>bên</a:t>
            </a:r>
            <a:r>
              <a:rPr lang="en-US" sz="5000" dirty="0" smtClean="0">
                <a:solidFill>
                  <a:schemeClr val="bg1"/>
                </a:solidFill>
              </a:rPr>
              <a:t> </a:t>
            </a:r>
            <a:r>
              <a:rPr lang="en-US" sz="5000" dirty="0" err="1" smtClean="0">
                <a:solidFill>
                  <a:schemeClr val="bg1"/>
                </a:solidFill>
              </a:rPr>
              <a:t>tôi</a:t>
            </a:r>
            <a:r>
              <a:rPr lang="en-US" sz="5000" dirty="0" smtClean="0">
                <a:solidFill>
                  <a:schemeClr val="bg1"/>
                </a:solidFill>
              </a:rPr>
              <a:t> </a:t>
            </a:r>
            <a:r>
              <a:rPr lang="en-US" sz="5000" dirty="0" err="1" smtClean="0">
                <a:solidFill>
                  <a:schemeClr val="bg1"/>
                </a:solidFill>
              </a:rPr>
              <a:t>đến</a:t>
            </a:r>
            <a:r>
              <a:rPr lang="en-US" sz="5000" dirty="0" smtClean="0">
                <a:solidFill>
                  <a:schemeClr val="bg1"/>
                </a:solidFill>
              </a:rPr>
              <a:t> </a:t>
            </a:r>
            <a:r>
              <a:rPr lang="en-US" sz="5000" dirty="0" err="1" smtClean="0">
                <a:solidFill>
                  <a:schemeClr val="bg1"/>
                </a:solidFill>
              </a:rPr>
              <a:t>ngày</a:t>
            </a:r>
            <a:r>
              <a:rPr lang="en-US" sz="5000" dirty="0" smtClean="0">
                <a:solidFill>
                  <a:schemeClr val="bg1"/>
                </a:solidFill>
              </a:rPr>
              <a:t> </a:t>
            </a:r>
            <a:r>
              <a:rPr lang="en-US" sz="5000" dirty="0" err="1" smtClean="0">
                <a:solidFill>
                  <a:schemeClr val="bg1"/>
                </a:solidFill>
              </a:rPr>
              <a:t>tận</a:t>
            </a:r>
            <a:r>
              <a:rPr lang="en-US" sz="5000" dirty="0" smtClean="0">
                <a:solidFill>
                  <a:schemeClr val="bg1"/>
                </a:solidFill>
              </a:rPr>
              <a:t> </a:t>
            </a:r>
            <a:r>
              <a:rPr lang="en-US" sz="5000" dirty="0" err="1" smtClean="0">
                <a:solidFill>
                  <a:schemeClr val="bg1"/>
                </a:solidFill>
              </a:rPr>
              <a:t>thế</a:t>
            </a:r>
            <a:r>
              <a:rPr lang="en-US" sz="5000" dirty="0" smtClean="0">
                <a:solidFill>
                  <a:schemeClr val="bg1"/>
                </a:solidFill>
              </a:rPr>
              <a:t>, </a:t>
            </a:r>
            <a:r>
              <a:rPr lang="en-US" sz="5000" dirty="0" err="1" smtClean="0">
                <a:solidFill>
                  <a:schemeClr val="bg1"/>
                </a:solidFill>
              </a:rPr>
              <a:t>khi</a:t>
            </a:r>
            <a:r>
              <a:rPr lang="en-US" sz="5000" dirty="0" smtClean="0">
                <a:solidFill>
                  <a:schemeClr val="bg1"/>
                </a:solidFill>
              </a:rPr>
              <a:t> </a:t>
            </a:r>
            <a:r>
              <a:rPr lang="en-US" sz="5000" dirty="0" err="1" smtClean="0">
                <a:solidFill>
                  <a:schemeClr val="bg1"/>
                </a:solidFill>
              </a:rPr>
              <a:t>đá</a:t>
            </a:r>
            <a:r>
              <a:rPr lang="en-US" sz="5000" dirty="0" smtClean="0">
                <a:solidFill>
                  <a:schemeClr val="bg1"/>
                </a:solidFill>
              </a:rPr>
              <a:t> </a:t>
            </a:r>
            <a:r>
              <a:rPr lang="en-US" sz="5000" dirty="0" err="1" smtClean="0">
                <a:solidFill>
                  <a:schemeClr val="bg1"/>
                </a:solidFill>
              </a:rPr>
              <a:t>vỡ</a:t>
            </a:r>
            <a:r>
              <a:rPr lang="en-US" sz="5000" dirty="0" smtClean="0">
                <a:solidFill>
                  <a:schemeClr val="bg1"/>
                </a:solidFill>
              </a:rPr>
              <a:t> </a:t>
            </a:r>
            <a:r>
              <a:rPr lang="en-US" sz="5000" dirty="0" err="1" smtClean="0">
                <a:solidFill>
                  <a:schemeClr val="bg1"/>
                </a:solidFill>
              </a:rPr>
              <a:t>ra</a:t>
            </a:r>
            <a:r>
              <a:rPr lang="en-US" sz="5000" dirty="0" smtClean="0">
                <a:solidFill>
                  <a:schemeClr val="bg1"/>
                </a:solidFill>
              </a:rPr>
              <a:t> </a:t>
            </a:r>
            <a:r>
              <a:rPr lang="en-US" sz="5000" dirty="0" err="1" smtClean="0">
                <a:solidFill>
                  <a:schemeClr val="bg1"/>
                </a:solidFill>
              </a:rPr>
              <a:t>khi</a:t>
            </a:r>
            <a:r>
              <a:rPr lang="en-US" sz="5000" dirty="0" smtClean="0">
                <a:solidFill>
                  <a:schemeClr val="bg1"/>
                </a:solidFill>
              </a:rPr>
              <a:t> </a:t>
            </a:r>
            <a:r>
              <a:rPr lang="en-US" sz="5000" dirty="0" err="1" smtClean="0">
                <a:solidFill>
                  <a:schemeClr val="bg1"/>
                </a:solidFill>
              </a:rPr>
              <a:t>Chúa</a:t>
            </a:r>
            <a:r>
              <a:rPr lang="en-US" sz="5000" dirty="0" smtClean="0">
                <a:solidFill>
                  <a:schemeClr val="bg1"/>
                </a:solidFill>
              </a:rPr>
              <a:t> </a:t>
            </a:r>
            <a:r>
              <a:rPr lang="en-US" sz="5000" dirty="0" err="1" smtClean="0">
                <a:solidFill>
                  <a:schemeClr val="bg1"/>
                </a:solidFill>
              </a:rPr>
              <a:t>bắt</a:t>
            </a:r>
            <a:r>
              <a:rPr lang="en-US" sz="5000" dirty="0" smtClean="0">
                <a:solidFill>
                  <a:schemeClr val="bg1"/>
                </a:solidFill>
              </a:rPr>
              <a:t> </a:t>
            </a:r>
            <a:r>
              <a:rPr lang="en-US" sz="5000" dirty="0" err="1" smtClean="0">
                <a:solidFill>
                  <a:schemeClr val="bg1"/>
                </a:solidFill>
              </a:rPr>
              <a:t>thời</a:t>
            </a:r>
            <a:r>
              <a:rPr lang="en-US" sz="5000" dirty="0" smtClean="0">
                <a:solidFill>
                  <a:schemeClr val="bg1"/>
                </a:solidFill>
              </a:rPr>
              <a:t> </a:t>
            </a:r>
            <a:r>
              <a:rPr lang="en-US" sz="5000" dirty="0" err="1" smtClean="0">
                <a:solidFill>
                  <a:schemeClr val="bg1"/>
                </a:solidFill>
              </a:rPr>
              <a:t>gian</a:t>
            </a:r>
            <a:r>
              <a:rPr lang="en-US" sz="5000" dirty="0" smtClean="0">
                <a:solidFill>
                  <a:schemeClr val="bg1"/>
                </a:solidFill>
              </a:rPr>
              <a:t> </a:t>
            </a:r>
            <a:r>
              <a:rPr lang="en-US" sz="5000" dirty="0" err="1" smtClean="0">
                <a:solidFill>
                  <a:schemeClr val="bg1"/>
                </a:solidFill>
              </a:rPr>
              <a:t>ngừng</a:t>
            </a:r>
            <a:r>
              <a:rPr lang="en-US" sz="5000" dirty="0" smtClean="0">
                <a:solidFill>
                  <a:schemeClr val="bg1"/>
                </a:solidFill>
              </a:rPr>
              <a:t> </a:t>
            </a:r>
            <a:r>
              <a:rPr lang="en-US" sz="5000" dirty="0" err="1" smtClean="0">
                <a:solidFill>
                  <a:schemeClr val="bg1"/>
                </a:solidFill>
              </a:rPr>
              <a:t>trôi</a:t>
            </a:r>
            <a:r>
              <a:rPr lang="en-US" sz="5000" dirty="0" smtClean="0">
                <a:solidFill>
                  <a:schemeClr val="bg1"/>
                </a:solidFill>
              </a:rPr>
              <a:t>. </a:t>
            </a:r>
            <a:r>
              <a:rPr lang="en-US" sz="5000" dirty="0" err="1" smtClean="0">
                <a:solidFill>
                  <a:schemeClr val="bg1"/>
                </a:solidFill>
              </a:rPr>
              <a:t>Người</a:t>
            </a:r>
            <a:r>
              <a:rPr lang="en-US" sz="5000" dirty="0" smtClean="0">
                <a:solidFill>
                  <a:schemeClr val="bg1"/>
                </a:solidFill>
              </a:rPr>
              <a:t> ở </a:t>
            </a:r>
            <a:r>
              <a:rPr lang="en-US" sz="5000" dirty="0" err="1" smtClean="0">
                <a:solidFill>
                  <a:schemeClr val="bg1"/>
                </a:solidFill>
              </a:rPr>
              <a:t>bên</a:t>
            </a:r>
            <a:r>
              <a:rPr lang="en-US" sz="5000" dirty="0" smtClean="0">
                <a:solidFill>
                  <a:schemeClr val="bg1"/>
                </a:solidFill>
              </a:rPr>
              <a:t> </a:t>
            </a:r>
            <a:r>
              <a:rPr lang="en-US" sz="5000" dirty="0" err="1" smtClean="0">
                <a:solidFill>
                  <a:schemeClr val="bg1"/>
                </a:solidFill>
              </a:rPr>
              <a:t>tôi</a:t>
            </a:r>
            <a:r>
              <a:rPr lang="en-US" sz="5000" dirty="0" smtClean="0">
                <a:solidFill>
                  <a:schemeClr val="bg1"/>
                </a:solidFill>
              </a:rPr>
              <a:t> </a:t>
            </a:r>
            <a:r>
              <a:rPr lang="en-US" sz="5000" dirty="0" err="1" smtClean="0">
                <a:solidFill>
                  <a:schemeClr val="bg1"/>
                </a:solidFill>
              </a:rPr>
              <a:t>đi</a:t>
            </a:r>
            <a:r>
              <a:rPr lang="en-US" sz="5000" dirty="0" smtClean="0">
                <a:solidFill>
                  <a:schemeClr val="bg1"/>
                </a:solidFill>
              </a:rPr>
              <a:t> </a:t>
            </a:r>
            <a:r>
              <a:rPr lang="en-US" sz="5000" dirty="0" err="1" smtClean="0">
                <a:solidFill>
                  <a:schemeClr val="bg1"/>
                </a:solidFill>
              </a:rPr>
              <a:t>khắp</a:t>
            </a:r>
            <a:r>
              <a:rPr lang="en-US" sz="5000" dirty="0" smtClean="0">
                <a:solidFill>
                  <a:schemeClr val="bg1"/>
                </a:solidFill>
              </a:rPr>
              <a:t> </a:t>
            </a:r>
            <a:r>
              <a:rPr lang="en-US" sz="5000" dirty="0" err="1" smtClean="0">
                <a:solidFill>
                  <a:schemeClr val="bg1"/>
                </a:solidFill>
              </a:rPr>
              <a:t>muôn</a:t>
            </a:r>
            <a:r>
              <a:rPr lang="en-US" sz="5000" dirty="0" smtClean="0">
                <a:solidFill>
                  <a:schemeClr val="bg1"/>
                </a:solidFill>
              </a:rPr>
              <a:t> </a:t>
            </a:r>
            <a:r>
              <a:rPr lang="en-US" sz="5000" dirty="0" err="1" smtClean="0">
                <a:solidFill>
                  <a:schemeClr val="bg1"/>
                </a:solidFill>
              </a:rPr>
              <a:t>nơi</a:t>
            </a:r>
            <a:r>
              <a:rPr lang="en-US" sz="5000" dirty="0" smtClean="0">
                <a:solidFill>
                  <a:schemeClr val="bg1"/>
                </a:solidFill>
              </a:rPr>
              <a:t> </a:t>
            </a:r>
            <a:r>
              <a:rPr lang="en-US" sz="5000" dirty="0" err="1" smtClean="0">
                <a:solidFill>
                  <a:schemeClr val="bg1"/>
                </a:solidFill>
              </a:rPr>
              <a:t>muôn</a:t>
            </a:r>
            <a:r>
              <a:rPr lang="en-US" sz="5000" dirty="0" smtClean="0">
                <a:solidFill>
                  <a:schemeClr val="bg1"/>
                </a:solidFill>
              </a:rPr>
              <a:t> </a:t>
            </a:r>
            <a:r>
              <a:rPr lang="en-US" sz="5000" dirty="0" err="1" smtClean="0">
                <a:solidFill>
                  <a:schemeClr val="bg1"/>
                </a:solidFill>
              </a:rPr>
              <a:t>đời</a:t>
            </a:r>
            <a:r>
              <a:rPr lang="en-US" sz="5000" dirty="0" smtClean="0">
                <a:solidFill>
                  <a:schemeClr val="bg1"/>
                </a:solidFill>
              </a:rPr>
              <a:t> </a:t>
            </a:r>
            <a:r>
              <a:rPr lang="en-US" sz="5000" dirty="0" err="1" smtClean="0">
                <a:solidFill>
                  <a:schemeClr val="bg1"/>
                </a:solidFill>
              </a:rPr>
              <a:t>người</a:t>
            </a:r>
            <a:r>
              <a:rPr lang="en-US" sz="5000" dirty="0" smtClean="0">
                <a:solidFill>
                  <a:schemeClr val="bg1"/>
                </a:solidFill>
              </a:rPr>
              <a:t> ở </a:t>
            </a:r>
            <a:r>
              <a:rPr lang="en-US" sz="5000" dirty="0" err="1" smtClean="0">
                <a:solidFill>
                  <a:schemeClr val="bg1"/>
                </a:solidFill>
              </a:rPr>
              <a:t>bên</a:t>
            </a:r>
            <a:r>
              <a:rPr lang="en-US" sz="5000" dirty="0" smtClean="0">
                <a:solidFill>
                  <a:schemeClr val="bg1"/>
                </a:solidFill>
              </a:rPr>
              <a:t> </a:t>
            </a:r>
            <a:r>
              <a:rPr lang="en-US" sz="5000" dirty="0" err="1" smtClean="0">
                <a:solidFill>
                  <a:schemeClr val="bg1"/>
                </a:solidFill>
              </a:rPr>
              <a:t>tôi</a:t>
            </a:r>
            <a:r>
              <a:rPr lang="en-US" sz="5000" dirty="0" smtClean="0">
                <a:solidFill>
                  <a:schemeClr val="bg1"/>
                </a:solidFill>
              </a:rPr>
              <a:t> </a:t>
            </a:r>
            <a:r>
              <a:rPr lang="en-US" sz="5000" dirty="0" err="1" smtClean="0">
                <a:solidFill>
                  <a:schemeClr val="bg1"/>
                </a:solidFill>
              </a:rPr>
              <a:t>tôi</a:t>
            </a:r>
            <a:r>
              <a:rPr lang="en-US" sz="5000" dirty="0" smtClean="0">
                <a:solidFill>
                  <a:schemeClr val="bg1"/>
                </a:solidFill>
              </a:rPr>
              <a:t> </a:t>
            </a:r>
            <a:r>
              <a:rPr lang="en-US" sz="5000" dirty="0" err="1" smtClean="0">
                <a:solidFill>
                  <a:schemeClr val="bg1"/>
                </a:solidFill>
              </a:rPr>
              <a:t>không</a:t>
            </a:r>
            <a:r>
              <a:rPr lang="en-US" sz="5000" dirty="0" smtClean="0">
                <a:solidFill>
                  <a:schemeClr val="bg1"/>
                </a:solidFill>
              </a:rPr>
              <a:t> </a:t>
            </a:r>
            <a:r>
              <a:rPr lang="en-US" sz="5000" dirty="0" err="1" smtClean="0">
                <a:solidFill>
                  <a:schemeClr val="bg1"/>
                </a:solidFill>
              </a:rPr>
              <a:t>hề</a:t>
            </a:r>
            <a:r>
              <a:rPr lang="en-US" sz="5000" dirty="0" smtClean="0">
                <a:solidFill>
                  <a:schemeClr val="bg1"/>
                </a:solidFill>
              </a:rPr>
              <a:t> </a:t>
            </a:r>
            <a:r>
              <a:rPr lang="en-US" sz="5000" dirty="0" err="1" smtClean="0">
                <a:solidFill>
                  <a:schemeClr val="bg1"/>
                </a:solidFill>
              </a:rPr>
              <a:t>đơn</a:t>
            </a:r>
            <a:r>
              <a:rPr lang="en-US" sz="5000" dirty="0" smtClean="0">
                <a:solidFill>
                  <a:schemeClr val="bg1"/>
                </a:solidFill>
              </a:rPr>
              <a:t> </a:t>
            </a:r>
            <a:r>
              <a:rPr lang="en-US" sz="5000" dirty="0" err="1" smtClean="0">
                <a:solidFill>
                  <a:schemeClr val="bg1"/>
                </a:solidFill>
              </a:rPr>
              <a:t>côi</a:t>
            </a:r>
            <a:r>
              <a:rPr lang="en-US" sz="5000" dirty="0" smtClean="0">
                <a:solidFill>
                  <a:schemeClr val="bg1"/>
                </a:solidFill>
              </a:rPr>
              <a:t>.</a:t>
            </a:r>
            <a:endParaRPr lang="en-US" sz="5000" b="0" dirty="0">
              <a:solidFill>
                <a:schemeClr val="bg1"/>
              </a:solidFill>
              <a:effectLst/>
            </a:endParaRPr>
          </a:p>
        </p:txBody>
      </p:sp>
    </p:spTree>
    <p:extLst>
      <p:ext uri="{BB962C8B-B14F-4D97-AF65-F5344CB8AC3E}">
        <p14:creationId xmlns:p14="http://schemas.microsoft.com/office/powerpoint/2010/main" val="411392562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100" u="sng" dirty="0" smtClean="0">
                <a:solidFill>
                  <a:srgbClr val="FFFF00"/>
                </a:solidFill>
              </a:rPr>
              <a:t>Tk2</a:t>
            </a:r>
            <a:r>
              <a:rPr lang="en-US" sz="5100" b="0" u="sng" dirty="0" smtClean="0">
                <a:solidFill>
                  <a:srgbClr val="FFFF00"/>
                </a:solidFill>
                <a:effectLst/>
              </a:rPr>
              <a:t>:</a:t>
            </a:r>
            <a:r>
              <a:rPr lang="en-US" sz="5100" dirty="0" smtClean="0">
                <a:solidFill>
                  <a:schemeClr val="bg1"/>
                </a:solidFill>
              </a:rPr>
              <a:t> </a:t>
            </a:r>
            <a:r>
              <a:rPr lang="en-US" sz="5100" dirty="0" err="1" smtClean="0">
                <a:solidFill>
                  <a:schemeClr val="bg1"/>
                </a:solidFill>
              </a:rPr>
              <a:t>Ngàn</a:t>
            </a:r>
            <a:r>
              <a:rPr lang="en-US" sz="5100" dirty="0" smtClean="0">
                <a:solidFill>
                  <a:schemeClr val="bg1"/>
                </a:solidFill>
              </a:rPr>
              <a:t> </a:t>
            </a:r>
            <a:r>
              <a:rPr lang="en-US" sz="5100" dirty="0" err="1" smtClean="0">
                <a:solidFill>
                  <a:schemeClr val="bg1"/>
                </a:solidFill>
              </a:rPr>
              <a:t>ngàn</a:t>
            </a:r>
            <a:r>
              <a:rPr lang="en-US" sz="5100" dirty="0" smtClean="0">
                <a:solidFill>
                  <a:schemeClr val="bg1"/>
                </a:solidFill>
              </a:rPr>
              <a:t> </a:t>
            </a:r>
            <a:r>
              <a:rPr lang="en-US" sz="5100" dirty="0" err="1" smtClean="0">
                <a:solidFill>
                  <a:schemeClr val="bg1"/>
                </a:solidFill>
              </a:rPr>
              <a:t>năm</a:t>
            </a:r>
            <a:r>
              <a:rPr lang="en-US" sz="5100" dirty="0" smtClean="0">
                <a:solidFill>
                  <a:schemeClr val="bg1"/>
                </a:solidFill>
              </a:rPr>
              <a:t> </a:t>
            </a:r>
            <a:r>
              <a:rPr lang="en-US" sz="5100" dirty="0" err="1" smtClean="0">
                <a:solidFill>
                  <a:schemeClr val="bg1"/>
                </a:solidFill>
              </a:rPr>
              <a:t>xưa</a:t>
            </a:r>
            <a:r>
              <a:rPr lang="en-US" sz="5100" dirty="0" smtClean="0">
                <a:solidFill>
                  <a:schemeClr val="bg1"/>
                </a:solidFill>
              </a:rPr>
              <a:t> </a:t>
            </a:r>
            <a:r>
              <a:rPr lang="en-US" sz="5100" dirty="0" err="1" smtClean="0">
                <a:solidFill>
                  <a:schemeClr val="bg1"/>
                </a:solidFill>
              </a:rPr>
              <a:t>khi</a:t>
            </a:r>
            <a:r>
              <a:rPr lang="en-US" sz="5100" dirty="0" smtClean="0">
                <a:solidFill>
                  <a:schemeClr val="bg1"/>
                </a:solidFill>
              </a:rPr>
              <a:t> </a:t>
            </a:r>
            <a:r>
              <a:rPr lang="en-US" sz="5100" dirty="0" err="1" smtClean="0">
                <a:solidFill>
                  <a:schemeClr val="bg1"/>
                </a:solidFill>
              </a:rPr>
              <a:t>màn</a:t>
            </a:r>
            <a:r>
              <a:rPr lang="en-US" sz="5100" dirty="0" smtClean="0">
                <a:solidFill>
                  <a:schemeClr val="bg1"/>
                </a:solidFill>
              </a:rPr>
              <a:t> </a:t>
            </a:r>
            <a:r>
              <a:rPr lang="en-US" sz="5100" dirty="0" err="1" smtClean="0">
                <a:solidFill>
                  <a:schemeClr val="bg1"/>
                </a:solidFill>
              </a:rPr>
              <a:t>đêm</a:t>
            </a:r>
            <a:r>
              <a:rPr lang="en-US" sz="5100" dirty="0" smtClean="0">
                <a:solidFill>
                  <a:schemeClr val="bg1"/>
                </a:solidFill>
              </a:rPr>
              <a:t> </a:t>
            </a:r>
            <a:r>
              <a:rPr lang="en-US" sz="5100" dirty="0" err="1" smtClean="0">
                <a:solidFill>
                  <a:schemeClr val="bg1"/>
                </a:solidFill>
              </a:rPr>
              <a:t>giăng</a:t>
            </a:r>
            <a:r>
              <a:rPr lang="en-US" sz="5100" dirty="0" smtClean="0">
                <a:solidFill>
                  <a:schemeClr val="bg1"/>
                </a:solidFill>
              </a:rPr>
              <a:t> </a:t>
            </a:r>
            <a:r>
              <a:rPr lang="en-US" sz="5100" dirty="0" err="1" smtClean="0">
                <a:solidFill>
                  <a:schemeClr val="bg1"/>
                </a:solidFill>
              </a:rPr>
              <a:t>cõi</a:t>
            </a:r>
            <a:r>
              <a:rPr lang="en-US" sz="5100" dirty="0" smtClean="0">
                <a:solidFill>
                  <a:schemeClr val="bg1"/>
                </a:solidFill>
              </a:rPr>
              <a:t> </a:t>
            </a:r>
            <a:r>
              <a:rPr lang="en-US" sz="5100" dirty="0" err="1" smtClean="0">
                <a:solidFill>
                  <a:schemeClr val="bg1"/>
                </a:solidFill>
              </a:rPr>
              <a:t>hồng</a:t>
            </a:r>
            <a:r>
              <a:rPr lang="en-US" sz="5100" dirty="0" smtClean="0">
                <a:solidFill>
                  <a:schemeClr val="bg1"/>
                </a:solidFill>
              </a:rPr>
              <a:t> </a:t>
            </a:r>
            <a:r>
              <a:rPr lang="en-US" sz="5100" dirty="0" err="1" smtClean="0">
                <a:solidFill>
                  <a:schemeClr val="bg1"/>
                </a:solidFill>
              </a:rPr>
              <a:t>hoang</a:t>
            </a:r>
            <a:r>
              <a:rPr lang="en-US" sz="5100" dirty="0" smtClean="0">
                <a:solidFill>
                  <a:schemeClr val="bg1"/>
                </a:solidFill>
              </a:rPr>
              <a:t>, </a:t>
            </a:r>
            <a:r>
              <a:rPr lang="en-US" sz="5100" dirty="0" err="1" smtClean="0">
                <a:solidFill>
                  <a:schemeClr val="bg1"/>
                </a:solidFill>
              </a:rPr>
              <a:t>và</a:t>
            </a:r>
            <a:r>
              <a:rPr lang="en-US" sz="5100" dirty="0" smtClean="0">
                <a:solidFill>
                  <a:schemeClr val="bg1"/>
                </a:solidFill>
              </a:rPr>
              <a:t> </a:t>
            </a:r>
            <a:r>
              <a:rPr lang="en-US" sz="5100" dirty="0" err="1" smtClean="0">
                <a:solidFill>
                  <a:schemeClr val="bg1"/>
                </a:solidFill>
              </a:rPr>
              <a:t>cây</a:t>
            </a:r>
            <a:r>
              <a:rPr lang="en-US" sz="5100" dirty="0" smtClean="0">
                <a:solidFill>
                  <a:schemeClr val="bg1"/>
                </a:solidFill>
              </a:rPr>
              <a:t> </a:t>
            </a:r>
            <a:r>
              <a:rPr lang="en-US" sz="5100" dirty="0" err="1" smtClean="0">
                <a:solidFill>
                  <a:schemeClr val="bg1"/>
                </a:solidFill>
              </a:rPr>
              <a:t>huy</a:t>
            </a:r>
            <a:r>
              <a:rPr lang="en-US" sz="5100" dirty="0" smtClean="0">
                <a:solidFill>
                  <a:schemeClr val="bg1"/>
                </a:solidFill>
              </a:rPr>
              <a:t> </a:t>
            </a:r>
            <a:r>
              <a:rPr lang="en-US" sz="5100" dirty="0" err="1" smtClean="0">
                <a:solidFill>
                  <a:schemeClr val="bg1"/>
                </a:solidFill>
              </a:rPr>
              <a:t>hoàng</a:t>
            </a:r>
            <a:r>
              <a:rPr lang="en-US" sz="5100" dirty="0" smtClean="0">
                <a:solidFill>
                  <a:schemeClr val="bg1"/>
                </a:solidFill>
              </a:rPr>
              <a:t> </a:t>
            </a:r>
            <a:r>
              <a:rPr lang="en-US" sz="5100" dirty="0" err="1" smtClean="0">
                <a:solidFill>
                  <a:schemeClr val="bg1"/>
                </a:solidFill>
              </a:rPr>
              <a:t>chưa</a:t>
            </a:r>
            <a:r>
              <a:rPr lang="en-US" sz="5100" dirty="0" smtClean="0">
                <a:solidFill>
                  <a:schemeClr val="bg1"/>
                </a:solidFill>
              </a:rPr>
              <a:t> </a:t>
            </a:r>
            <a:r>
              <a:rPr lang="en-US" sz="5100" dirty="0" err="1" smtClean="0">
                <a:solidFill>
                  <a:schemeClr val="bg1"/>
                </a:solidFill>
              </a:rPr>
              <a:t>trồng</a:t>
            </a:r>
            <a:r>
              <a:rPr lang="en-US" sz="5100" dirty="0" smtClean="0">
                <a:solidFill>
                  <a:schemeClr val="bg1"/>
                </a:solidFill>
              </a:rPr>
              <a:t> </a:t>
            </a:r>
            <a:r>
              <a:rPr lang="en-US" sz="5100" dirty="0" err="1" smtClean="0">
                <a:solidFill>
                  <a:schemeClr val="bg1"/>
                </a:solidFill>
              </a:rPr>
              <a:t>khắp</a:t>
            </a:r>
            <a:r>
              <a:rPr lang="en-US" sz="5100" dirty="0" smtClean="0">
                <a:solidFill>
                  <a:schemeClr val="bg1"/>
                </a:solidFill>
              </a:rPr>
              <a:t> </a:t>
            </a:r>
            <a:r>
              <a:rPr lang="en-US" sz="5100" dirty="0" err="1" smtClean="0">
                <a:solidFill>
                  <a:schemeClr val="bg1"/>
                </a:solidFill>
              </a:rPr>
              <a:t>nẻo</a:t>
            </a:r>
            <a:r>
              <a:rPr lang="en-US" sz="5100" dirty="0" smtClean="0">
                <a:solidFill>
                  <a:schemeClr val="bg1"/>
                </a:solidFill>
              </a:rPr>
              <a:t> </a:t>
            </a:r>
            <a:r>
              <a:rPr lang="en-US" sz="5100" dirty="0" err="1" smtClean="0">
                <a:solidFill>
                  <a:schemeClr val="bg1"/>
                </a:solidFill>
              </a:rPr>
              <a:t>địa</a:t>
            </a:r>
            <a:r>
              <a:rPr lang="en-US" sz="5100" dirty="0" smtClean="0">
                <a:solidFill>
                  <a:schemeClr val="bg1"/>
                </a:solidFill>
              </a:rPr>
              <a:t> </a:t>
            </a:r>
            <a:r>
              <a:rPr lang="en-US" sz="5100" dirty="0" err="1" smtClean="0">
                <a:solidFill>
                  <a:schemeClr val="bg1"/>
                </a:solidFill>
              </a:rPr>
              <a:t>đàng</a:t>
            </a:r>
            <a:r>
              <a:rPr lang="en-US" sz="5100" dirty="0">
                <a:solidFill>
                  <a:schemeClr val="bg1"/>
                </a:solidFill>
              </a:rPr>
              <a:t>. </a:t>
            </a:r>
            <a:r>
              <a:rPr lang="en-US" sz="5100" dirty="0" err="1">
                <a:solidFill>
                  <a:schemeClr val="bg1"/>
                </a:solidFill>
              </a:rPr>
              <a:t>Người</a:t>
            </a:r>
            <a:r>
              <a:rPr lang="en-US" sz="5100" dirty="0">
                <a:solidFill>
                  <a:schemeClr val="bg1"/>
                </a:solidFill>
              </a:rPr>
              <a:t> </a:t>
            </a:r>
            <a:r>
              <a:rPr lang="en-US" sz="5100" dirty="0" err="1">
                <a:solidFill>
                  <a:schemeClr val="bg1"/>
                </a:solidFill>
              </a:rPr>
              <a:t>đi</a:t>
            </a:r>
            <a:r>
              <a:rPr lang="en-US" sz="5100" dirty="0">
                <a:solidFill>
                  <a:schemeClr val="bg1"/>
                </a:solidFill>
              </a:rPr>
              <a:t> </a:t>
            </a:r>
            <a:r>
              <a:rPr lang="en-US" sz="5100" dirty="0" err="1">
                <a:solidFill>
                  <a:schemeClr val="bg1"/>
                </a:solidFill>
              </a:rPr>
              <a:t>trước</a:t>
            </a:r>
            <a:r>
              <a:rPr lang="en-US" sz="5100" dirty="0">
                <a:solidFill>
                  <a:schemeClr val="bg1"/>
                </a:solidFill>
              </a:rPr>
              <a:t> </a:t>
            </a:r>
            <a:r>
              <a:rPr lang="en-US" sz="5100" dirty="0" err="1">
                <a:solidFill>
                  <a:schemeClr val="bg1"/>
                </a:solidFill>
              </a:rPr>
              <a:t>thời</a:t>
            </a:r>
            <a:r>
              <a:rPr lang="en-US" sz="5100" dirty="0">
                <a:solidFill>
                  <a:schemeClr val="bg1"/>
                </a:solidFill>
              </a:rPr>
              <a:t> </a:t>
            </a:r>
            <a:r>
              <a:rPr lang="en-US" sz="5100" dirty="0" err="1">
                <a:solidFill>
                  <a:schemeClr val="bg1"/>
                </a:solidFill>
              </a:rPr>
              <a:t>gian</a:t>
            </a:r>
            <a:r>
              <a:rPr lang="en-US" sz="5100" dirty="0">
                <a:solidFill>
                  <a:schemeClr val="bg1"/>
                </a:solidFill>
              </a:rPr>
              <a:t> </a:t>
            </a:r>
            <a:r>
              <a:rPr lang="en-US" sz="5100" dirty="0" err="1">
                <a:solidFill>
                  <a:schemeClr val="bg1"/>
                </a:solidFill>
              </a:rPr>
              <a:t>luôn</a:t>
            </a:r>
            <a:r>
              <a:rPr lang="en-US" sz="5100" dirty="0">
                <a:solidFill>
                  <a:schemeClr val="bg1"/>
                </a:solidFill>
              </a:rPr>
              <a:t> </a:t>
            </a:r>
            <a:r>
              <a:rPr lang="en-US" sz="5100" dirty="0" err="1">
                <a:solidFill>
                  <a:schemeClr val="bg1"/>
                </a:solidFill>
              </a:rPr>
              <a:t>hằng</a:t>
            </a:r>
            <a:r>
              <a:rPr lang="en-US" sz="5100" dirty="0">
                <a:solidFill>
                  <a:schemeClr val="bg1"/>
                </a:solidFill>
              </a:rPr>
              <a:t> </a:t>
            </a:r>
            <a:r>
              <a:rPr lang="en-US" sz="5100" dirty="0" err="1">
                <a:solidFill>
                  <a:schemeClr val="bg1"/>
                </a:solidFill>
              </a:rPr>
              <a:t>hữu</a:t>
            </a:r>
            <a:r>
              <a:rPr lang="en-US" sz="5100" dirty="0">
                <a:solidFill>
                  <a:schemeClr val="bg1"/>
                </a:solidFill>
              </a:rPr>
              <a:t>,</a:t>
            </a:r>
            <a:endParaRPr lang="en-US" sz="5100" b="0" dirty="0">
              <a:solidFill>
                <a:schemeClr val="bg1"/>
              </a:solidFill>
              <a:effectLst/>
            </a:endParaRPr>
          </a:p>
        </p:txBody>
      </p:sp>
    </p:spTree>
    <p:extLst>
      <p:ext uri="{BB962C8B-B14F-4D97-AF65-F5344CB8AC3E}">
        <p14:creationId xmlns:p14="http://schemas.microsoft.com/office/powerpoint/2010/main" val="184568331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600" u="sng" dirty="0" smtClean="0">
                <a:solidFill>
                  <a:srgbClr val="FFFF00"/>
                </a:solidFill>
              </a:rPr>
              <a:t>**</a:t>
            </a:r>
            <a:r>
              <a:rPr lang="en-US" sz="5600" b="0" u="sng" dirty="0" smtClean="0">
                <a:solidFill>
                  <a:srgbClr val="FFFF00"/>
                </a:solidFill>
                <a:effectLst/>
              </a:rPr>
              <a:t>:</a:t>
            </a:r>
            <a:r>
              <a:rPr lang="en-US" sz="5600" dirty="0" smtClean="0">
                <a:solidFill>
                  <a:schemeClr val="bg1"/>
                </a:solidFill>
              </a:rPr>
              <a:t> </a:t>
            </a:r>
            <a:r>
              <a:rPr lang="en-US" sz="5600" dirty="0" err="1" smtClean="0">
                <a:solidFill>
                  <a:schemeClr val="bg1"/>
                </a:solidFill>
              </a:rPr>
              <a:t>không</a:t>
            </a:r>
            <a:r>
              <a:rPr lang="en-US" sz="5600" dirty="0" smtClean="0">
                <a:solidFill>
                  <a:schemeClr val="bg1"/>
                </a:solidFill>
              </a:rPr>
              <a:t> </a:t>
            </a:r>
            <a:r>
              <a:rPr lang="en-US" sz="5600" dirty="0" err="1" smtClean="0">
                <a:solidFill>
                  <a:schemeClr val="bg1"/>
                </a:solidFill>
              </a:rPr>
              <a:t>vướng</a:t>
            </a:r>
            <a:r>
              <a:rPr lang="en-US" sz="5600" dirty="0" smtClean="0">
                <a:solidFill>
                  <a:schemeClr val="bg1"/>
                </a:solidFill>
              </a:rPr>
              <a:t> </a:t>
            </a:r>
            <a:r>
              <a:rPr lang="en-US" sz="5600" dirty="0" err="1" smtClean="0">
                <a:solidFill>
                  <a:schemeClr val="bg1"/>
                </a:solidFill>
              </a:rPr>
              <a:t>theo</a:t>
            </a:r>
            <a:r>
              <a:rPr lang="en-US" sz="5600" dirty="0" smtClean="0">
                <a:solidFill>
                  <a:schemeClr val="bg1"/>
                </a:solidFill>
              </a:rPr>
              <a:t> </a:t>
            </a:r>
            <a:r>
              <a:rPr lang="en-US" sz="5600" dirty="0" err="1" smtClean="0">
                <a:solidFill>
                  <a:schemeClr val="bg1"/>
                </a:solidFill>
              </a:rPr>
              <a:t>vòng</a:t>
            </a:r>
            <a:r>
              <a:rPr lang="en-US" sz="5600" dirty="0" smtClean="0">
                <a:solidFill>
                  <a:schemeClr val="bg1"/>
                </a:solidFill>
              </a:rPr>
              <a:t> </a:t>
            </a:r>
            <a:r>
              <a:rPr lang="en-US" sz="5600" dirty="0" err="1" smtClean="0">
                <a:solidFill>
                  <a:schemeClr val="bg1"/>
                </a:solidFill>
              </a:rPr>
              <a:t>ngày</a:t>
            </a:r>
            <a:r>
              <a:rPr lang="en-US" sz="5600" dirty="0" smtClean="0">
                <a:solidFill>
                  <a:schemeClr val="bg1"/>
                </a:solidFill>
              </a:rPr>
              <a:t> </a:t>
            </a:r>
            <a:r>
              <a:rPr lang="en-US" sz="5600" dirty="0" err="1" smtClean="0">
                <a:solidFill>
                  <a:schemeClr val="bg1"/>
                </a:solidFill>
              </a:rPr>
              <a:t>đêm</a:t>
            </a:r>
            <a:r>
              <a:rPr lang="en-US" sz="5600" dirty="0" smtClean="0">
                <a:solidFill>
                  <a:schemeClr val="bg1"/>
                </a:solidFill>
              </a:rPr>
              <a:t> </a:t>
            </a:r>
            <a:r>
              <a:rPr lang="en-US" sz="5600" dirty="0" err="1" smtClean="0">
                <a:solidFill>
                  <a:schemeClr val="bg1"/>
                </a:solidFill>
              </a:rPr>
              <a:t>không</a:t>
            </a:r>
            <a:r>
              <a:rPr lang="en-US" sz="5600" dirty="0" smtClean="0">
                <a:solidFill>
                  <a:schemeClr val="bg1"/>
                </a:solidFill>
              </a:rPr>
              <a:t> </a:t>
            </a:r>
            <a:r>
              <a:rPr lang="en-US" sz="5600" dirty="0" err="1" smtClean="0">
                <a:solidFill>
                  <a:schemeClr val="bg1"/>
                </a:solidFill>
              </a:rPr>
              <a:t>nhớ</a:t>
            </a:r>
            <a:r>
              <a:rPr lang="en-US" sz="5600" dirty="0" smtClean="0">
                <a:solidFill>
                  <a:schemeClr val="bg1"/>
                </a:solidFill>
              </a:rPr>
              <a:t> </a:t>
            </a:r>
            <a:r>
              <a:rPr lang="en-US" sz="5600" dirty="0" err="1" smtClean="0">
                <a:solidFill>
                  <a:schemeClr val="bg1"/>
                </a:solidFill>
              </a:rPr>
              <a:t>nhung</a:t>
            </a:r>
            <a:r>
              <a:rPr lang="en-US" sz="5600" dirty="0" smtClean="0">
                <a:solidFill>
                  <a:schemeClr val="bg1"/>
                </a:solidFill>
              </a:rPr>
              <a:t> </a:t>
            </a:r>
            <a:r>
              <a:rPr lang="en-US" sz="5600" dirty="0" err="1" smtClean="0">
                <a:solidFill>
                  <a:schemeClr val="bg1"/>
                </a:solidFill>
              </a:rPr>
              <a:t>không</a:t>
            </a:r>
            <a:r>
              <a:rPr lang="en-US" sz="5600" dirty="0" smtClean="0">
                <a:solidFill>
                  <a:schemeClr val="bg1"/>
                </a:solidFill>
              </a:rPr>
              <a:t> </a:t>
            </a:r>
            <a:r>
              <a:rPr lang="en-US" sz="5600" dirty="0" err="1" smtClean="0">
                <a:solidFill>
                  <a:schemeClr val="bg1"/>
                </a:solidFill>
              </a:rPr>
              <a:t>mờ</a:t>
            </a:r>
            <a:r>
              <a:rPr lang="en-US" sz="5600" dirty="0" smtClean="0">
                <a:solidFill>
                  <a:schemeClr val="bg1"/>
                </a:solidFill>
              </a:rPr>
              <a:t> </a:t>
            </a:r>
            <a:r>
              <a:rPr lang="en-US" sz="5600" dirty="0" err="1" smtClean="0">
                <a:solidFill>
                  <a:schemeClr val="bg1"/>
                </a:solidFill>
              </a:rPr>
              <a:t>quên</a:t>
            </a:r>
            <a:r>
              <a:rPr lang="en-US" sz="5600" dirty="0" smtClean="0">
                <a:solidFill>
                  <a:schemeClr val="bg1"/>
                </a:solidFill>
              </a:rPr>
              <a:t>. </a:t>
            </a:r>
            <a:r>
              <a:rPr lang="en-US" sz="5600" dirty="0" err="1" smtClean="0">
                <a:solidFill>
                  <a:schemeClr val="bg1"/>
                </a:solidFill>
              </a:rPr>
              <a:t>Người</a:t>
            </a:r>
            <a:r>
              <a:rPr lang="en-US" sz="5600" dirty="0" smtClean="0">
                <a:solidFill>
                  <a:schemeClr val="bg1"/>
                </a:solidFill>
              </a:rPr>
              <a:t> </a:t>
            </a:r>
            <a:r>
              <a:rPr lang="en-US" sz="5600" dirty="0" err="1" smtClean="0">
                <a:solidFill>
                  <a:schemeClr val="bg1"/>
                </a:solidFill>
              </a:rPr>
              <a:t>không</a:t>
            </a:r>
            <a:r>
              <a:rPr lang="en-US" sz="5600" dirty="0" smtClean="0">
                <a:solidFill>
                  <a:schemeClr val="bg1"/>
                </a:solidFill>
              </a:rPr>
              <a:t> </a:t>
            </a:r>
            <a:r>
              <a:rPr lang="en-US" sz="5600" dirty="0" err="1" smtClean="0">
                <a:solidFill>
                  <a:schemeClr val="bg1"/>
                </a:solidFill>
              </a:rPr>
              <a:t>có</a:t>
            </a:r>
            <a:r>
              <a:rPr lang="en-US" sz="5600" dirty="0" smtClean="0">
                <a:solidFill>
                  <a:schemeClr val="bg1"/>
                </a:solidFill>
              </a:rPr>
              <a:t> </a:t>
            </a:r>
            <a:r>
              <a:rPr lang="en-US" sz="5600" dirty="0" err="1" smtClean="0">
                <a:solidFill>
                  <a:schemeClr val="bg1"/>
                </a:solidFill>
              </a:rPr>
              <a:t>cội</a:t>
            </a:r>
            <a:r>
              <a:rPr lang="en-US" sz="5600" dirty="0" smtClean="0">
                <a:solidFill>
                  <a:schemeClr val="bg1"/>
                </a:solidFill>
              </a:rPr>
              <a:t> </a:t>
            </a:r>
            <a:r>
              <a:rPr lang="en-US" sz="5600" dirty="0" err="1" smtClean="0">
                <a:solidFill>
                  <a:schemeClr val="bg1"/>
                </a:solidFill>
              </a:rPr>
              <a:t>nguồn</a:t>
            </a:r>
            <a:r>
              <a:rPr lang="en-US" sz="5600" dirty="0" smtClean="0">
                <a:solidFill>
                  <a:schemeClr val="bg1"/>
                </a:solidFill>
              </a:rPr>
              <a:t> </a:t>
            </a:r>
            <a:r>
              <a:rPr lang="en-US" sz="5600" dirty="0" err="1" smtClean="0">
                <a:solidFill>
                  <a:schemeClr val="bg1"/>
                </a:solidFill>
              </a:rPr>
              <a:t>bởi</a:t>
            </a:r>
            <a:r>
              <a:rPr lang="en-US" sz="5600" dirty="0" smtClean="0">
                <a:solidFill>
                  <a:schemeClr val="bg1"/>
                </a:solidFill>
              </a:rPr>
              <a:t> </a:t>
            </a:r>
            <a:r>
              <a:rPr lang="en-US" sz="5600" dirty="0" err="1" smtClean="0">
                <a:solidFill>
                  <a:schemeClr val="bg1"/>
                </a:solidFill>
              </a:rPr>
              <a:t>Người</a:t>
            </a:r>
            <a:r>
              <a:rPr lang="en-US" sz="5600" dirty="0" smtClean="0">
                <a:solidFill>
                  <a:schemeClr val="bg1"/>
                </a:solidFill>
              </a:rPr>
              <a:t> </a:t>
            </a:r>
            <a:r>
              <a:rPr lang="en-US" sz="5600" dirty="0" err="1" smtClean="0">
                <a:solidFill>
                  <a:schemeClr val="bg1"/>
                </a:solidFill>
              </a:rPr>
              <a:t>là</a:t>
            </a:r>
            <a:r>
              <a:rPr lang="en-US" sz="5600" dirty="0" smtClean="0">
                <a:solidFill>
                  <a:schemeClr val="bg1"/>
                </a:solidFill>
              </a:rPr>
              <a:t> </a:t>
            </a:r>
            <a:r>
              <a:rPr lang="en-US" sz="5600" dirty="0" err="1" smtClean="0">
                <a:solidFill>
                  <a:schemeClr val="bg1"/>
                </a:solidFill>
              </a:rPr>
              <a:t>chính</a:t>
            </a:r>
            <a:r>
              <a:rPr lang="en-US" sz="5600" dirty="0" smtClean="0">
                <a:solidFill>
                  <a:schemeClr val="bg1"/>
                </a:solidFill>
              </a:rPr>
              <a:t> </a:t>
            </a:r>
            <a:r>
              <a:rPr lang="en-US" sz="5600" dirty="0" err="1" smtClean="0">
                <a:solidFill>
                  <a:schemeClr val="bg1"/>
                </a:solidFill>
              </a:rPr>
              <a:t>cội</a:t>
            </a:r>
            <a:r>
              <a:rPr lang="en-US" sz="5600" dirty="0" smtClean="0">
                <a:solidFill>
                  <a:schemeClr val="bg1"/>
                </a:solidFill>
              </a:rPr>
              <a:t> </a:t>
            </a:r>
            <a:r>
              <a:rPr lang="en-US" sz="5600" dirty="0" err="1" smtClean="0">
                <a:solidFill>
                  <a:schemeClr val="bg1"/>
                </a:solidFill>
              </a:rPr>
              <a:t>nguồn</a:t>
            </a:r>
            <a:r>
              <a:rPr lang="en-US" sz="5600" dirty="0" smtClean="0">
                <a:solidFill>
                  <a:schemeClr val="bg1"/>
                </a:solidFill>
              </a:rPr>
              <a:t>.</a:t>
            </a:r>
            <a:endParaRPr lang="en-US" sz="5600" b="0" dirty="0">
              <a:solidFill>
                <a:schemeClr val="bg1"/>
              </a:solidFill>
              <a:effectLst/>
            </a:endParaRPr>
          </a:p>
        </p:txBody>
      </p:sp>
    </p:spTree>
    <p:extLst>
      <p:ext uri="{BB962C8B-B14F-4D97-AF65-F5344CB8AC3E}">
        <p14:creationId xmlns:p14="http://schemas.microsoft.com/office/powerpoint/2010/main" val="257949148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000" u="sng" dirty="0" err="1" smtClean="0">
                <a:solidFill>
                  <a:srgbClr val="FFFF00"/>
                </a:solidFill>
              </a:rPr>
              <a:t>Đk</a:t>
            </a:r>
            <a:r>
              <a:rPr lang="en-US" sz="5000" b="0" u="sng" dirty="0" smtClean="0">
                <a:solidFill>
                  <a:srgbClr val="FFFF00"/>
                </a:solidFill>
                <a:effectLst/>
              </a:rPr>
              <a:t>:</a:t>
            </a:r>
            <a:r>
              <a:rPr lang="en-US" sz="5000" dirty="0" smtClean="0">
                <a:solidFill>
                  <a:schemeClr val="bg1"/>
                </a:solidFill>
              </a:rPr>
              <a:t> </a:t>
            </a:r>
            <a:r>
              <a:rPr lang="en-US" sz="5000" dirty="0" err="1" smtClean="0">
                <a:solidFill>
                  <a:schemeClr val="bg1"/>
                </a:solidFill>
              </a:rPr>
              <a:t>Chúa</a:t>
            </a:r>
            <a:r>
              <a:rPr lang="en-US" sz="5000" dirty="0" smtClean="0">
                <a:solidFill>
                  <a:schemeClr val="bg1"/>
                </a:solidFill>
              </a:rPr>
              <a:t> ở </a:t>
            </a:r>
            <a:r>
              <a:rPr lang="en-US" sz="5000" dirty="0" err="1" smtClean="0">
                <a:solidFill>
                  <a:schemeClr val="bg1"/>
                </a:solidFill>
              </a:rPr>
              <a:t>bên</a:t>
            </a:r>
            <a:r>
              <a:rPr lang="en-US" sz="5000" dirty="0" smtClean="0">
                <a:solidFill>
                  <a:schemeClr val="bg1"/>
                </a:solidFill>
              </a:rPr>
              <a:t> </a:t>
            </a:r>
            <a:r>
              <a:rPr lang="en-US" sz="5000" dirty="0" err="1" smtClean="0">
                <a:solidFill>
                  <a:schemeClr val="bg1"/>
                </a:solidFill>
              </a:rPr>
              <a:t>tôi</a:t>
            </a:r>
            <a:r>
              <a:rPr lang="en-US" sz="5000" dirty="0" smtClean="0">
                <a:solidFill>
                  <a:schemeClr val="bg1"/>
                </a:solidFill>
              </a:rPr>
              <a:t> </a:t>
            </a:r>
            <a:r>
              <a:rPr lang="en-US" sz="5000" dirty="0" err="1" smtClean="0">
                <a:solidFill>
                  <a:schemeClr val="bg1"/>
                </a:solidFill>
              </a:rPr>
              <a:t>đến</a:t>
            </a:r>
            <a:r>
              <a:rPr lang="en-US" sz="5000" dirty="0" smtClean="0">
                <a:solidFill>
                  <a:schemeClr val="bg1"/>
                </a:solidFill>
              </a:rPr>
              <a:t> </a:t>
            </a:r>
            <a:r>
              <a:rPr lang="en-US" sz="5000" dirty="0" err="1" smtClean="0">
                <a:solidFill>
                  <a:schemeClr val="bg1"/>
                </a:solidFill>
              </a:rPr>
              <a:t>ngày</a:t>
            </a:r>
            <a:r>
              <a:rPr lang="en-US" sz="5000" dirty="0" smtClean="0">
                <a:solidFill>
                  <a:schemeClr val="bg1"/>
                </a:solidFill>
              </a:rPr>
              <a:t> </a:t>
            </a:r>
            <a:r>
              <a:rPr lang="en-US" sz="5000" dirty="0" err="1" smtClean="0">
                <a:solidFill>
                  <a:schemeClr val="bg1"/>
                </a:solidFill>
              </a:rPr>
              <a:t>tận</a:t>
            </a:r>
            <a:r>
              <a:rPr lang="en-US" sz="5000" dirty="0" smtClean="0">
                <a:solidFill>
                  <a:schemeClr val="bg1"/>
                </a:solidFill>
              </a:rPr>
              <a:t> </a:t>
            </a:r>
            <a:r>
              <a:rPr lang="en-US" sz="5000" dirty="0" err="1" smtClean="0">
                <a:solidFill>
                  <a:schemeClr val="bg1"/>
                </a:solidFill>
              </a:rPr>
              <a:t>thế</a:t>
            </a:r>
            <a:r>
              <a:rPr lang="en-US" sz="5000" dirty="0" smtClean="0">
                <a:solidFill>
                  <a:schemeClr val="bg1"/>
                </a:solidFill>
              </a:rPr>
              <a:t>, </a:t>
            </a:r>
            <a:r>
              <a:rPr lang="en-US" sz="5000" dirty="0" err="1" smtClean="0">
                <a:solidFill>
                  <a:schemeClr val="bg1"/>
                </a:solidFill>
              </a:rPr>
              <a:t>khi</a:t>
            </a:r>
            <a:r>
              <a:rPr lang="en-US" sz="5000" dirty="0" smtClean="0">
                <a:solidFill>
                  <a:schemeClr val="bg1"/>
                </a:solidFill>
              </a:rPr>
              <a:t> </a:t>
            </a:r>
            <a:r>
              <a:rPr lang="en-US" sz="5000" dirty="0" err="1" smtClean="0">
                <a:solidFill>
                  <a:schemeClr val="bg1"/>
                </a:solidFill>
              </a:rPr>
              <a:t>đá</a:t>
            </a:r>
            <a:r>
              <a:rPr lang="en-US" sz="5000" dirty="0" smtClean="0">
                <a:solidFill>
                  <a:schemeClr val="bg1"/>
                </a:solidFill>
              </a:rPr>
              <a:t> </a:t>
            </a:r>
            <a:r>
              <a:rPr lang="en-US" sz="5000" dirty="0" err="1" smtClean="0">
                <a:solidFill>
                  <a:schemeClr val="bg1"/>
                </a:solidFill>
              </a:rPr>
              <a:t>vỡ</a:t>
            </a:r>
            <a:r>
              <a:rPr lang="en-US" sz="5000" dirty="0" smtClean="0">
                <a:solidFill>
                  <a:schemeClr val="bg1"/>
                </a:solidFill>
              </a:rPr>
              <a:t> </a:t>
            </a:r>
            <a:r>
              <a:rPr lang="en-US" sz="5000" dirty="0" err="1" smtClean="0">
                <a:solidFill>
                  <a:schemeClr val="bg1"/>
                </a:solidFill>
              </a:rPr>
              <a:t>ra</a:t>
            </a:r>
            <a:r>
              <a:rPr lang="en-US" sz="5000" dirty="0" smtClean="0">
                <a:solidFill>
                  <a:schemeClr val="bg1"/>
                </a:solidFill>
              </a:rPr>
              <a:t> </a:t>
            </a:r>
            <a:r>
              <a:rPr lang="en-US" sz="5000" dirty="0" err="1" smtClean="0">
                <a:solidFill>
                  <a:schemeClr val="bg1"/>
                </a:solidFill>
              </a:rPr>
              <a:t>khi</a:t>
            </a:r>
            <a:r>
              <a:rPr lang="en-US" sz="5000" dirty="0" smtClean="0">
                <a:solidFill>
                  <a:schemeClr val="bg1"/>
                </a:solidFill>
              </a:rPr>
              <a:t> </a:t>
            </a:r>
            <a:r>
              <a:rPr lang="en-US" sz="5000" dirty="0" err="1" smtClean="0">
                <a:solidFill>
                  <a:schemeClr val="bg1"/>
                </a:solidFill>
              </a:rPr>
              <a:t>Chúa</a:t>
            </a:r>
            <a:r>
              <a:rPr lang="en-US" sz="5000" dirty="0" smtClean="0">
                <a:solidFill>
                  <a:schemeClr val="bg1"/>
                </a:solidFill>
              </a:rPr>
              <a:t> </a:t>
            </a:r>
            <a:r>
              <a:rPr lang="en-US" sz="5000" dirty="0" err="1" smtClean="0">
                <a:solidFill>
                  <a:schemeClr val="bg1"/>
                </a:solidFill>
              </a:rPr>
              <a:t>bắt</a:t>
            </a:r>
            <a:r>
              <a:rPr lang="en-US" sz="5000" dirty="0" smtClean="0">
                <a:solidFill>
                  <a:schemeClr val="bg1"/>
                </a:solidFill>
              </a:rPr>
              <a:t> </a:t>
            </a:r>
            <a:r>
              <a:rPr lang="en-US" sz="5000" dirty="0" err="1" smtClean="0">
                <a:solidFill>
                  <a:schemeClr val="bg1"/>
                </a:solidFill>
              </a:rPr>
              <a:t>thời</a:t>
            </a:r>
            <a:r>
              <a:rPr lang="en-US" sz="5000" dirty="0" smtClean="0">
                <a:solidFill>
                  <a:schemeClr val="bg1"/>
                </a:solidFill>
              </a:rPr>
              <a:t> </a:t>
            </a:r>
            <a:r>
              <a:rPr lang="en-US" sz="5000" dirty="0" err="1" smtClean="0">
                <a:solidFill>
                  <a:schemeClr val="bg1"/>
                </a:solidFill>
              </a:rPr>
              <a:t>gian</a:t>
            </a:r>
            <a:r>
              <a:rPr lang="en-US" sz="5000" dirty="0" smtClean="0">
                <a:solidFill>
                  <a:schemeClr val="bg1"/>
                </a:solidFill>
              </a:rPr>
              <a:t> </a:t>
            </a:r>
            <a:r>
              <a:rPr lang="en-US" sz="5000" dirty="0" err="1" smtClean="0">
                <a:solidFill>
                  <a:schemeClr val="bg1"/>
                </a:solidFill>
              </a:rPr>
              <a:t>ngừng</a:t>
            </a:r>
            <a:r>
              <a:rPr lang="en-US" sz="5000" dirty="0" smtClean="0">
                <a:solidFill>
                  <a:schemeClr val="bg1"/>
                </a:solidFill>
              </a:rPr>
              <a:t> </a:t>
            </a:r>
            <a:r>
              <a:rPr lang="en-US" sz="5000" dirty="0" err="1" smtClean="0">
                <a:solidFill>
                  <a:schemeClr val="bg1"/>
                </a:solidFill>
              </a:rPr>
              <a:t>trôi</a:t>
            </a:r>
            <a:r>
              <a:rPr lang="en-US" sz="5000" dirty="0" smtClean="0">
                <a:solidFill>
                  <a:schemeClr val="bg1"/>
                </a:solidFill>
              </a:rPr>
              <a:t>. </a:t>
            </a:r>
            <a:r>
              <a:rPr lang="en-US" sz="5000" dirty="0" err="1" smtClean="0">
                <a:solidFill>
                  <a:schemeClr val="bg1"/>
                </a:solidFill>
              </a:rPr>
              <a:t>Người</a:t>
            </a:r>
            <a:r>
              <a:rPr lang="en-US" sz="5000" dirty="0" smtClean="0">
                <a:solidFill>
                  <a:schemeClr val="bg1"/>
                </a:solidFill>
              </a:rPr>
              <a:t> ở </a:t>
            </a:r>
            <a:r>
              <a:rPr lang="en-US" sz="5000" dirty="0" err="1" smtClean="0">
                <a:solidFill>
                  <a:schemeClr val="bg1"/>
                </a:solidFill>
              </a:rPr>
              <a:t>bên</a:t>
            </a:r>
            <a:r>
              <a:rPr lang="en-US" sz="5000" dirty="0" smtClean="0">
                <a:solidFill>
                  <a:schemeClr val="bg1"/>
                </a:solidFill>
              </a:rPr>
              <a:t> </a:t>
            </a:r>
            <a:r>
              <a:rPr lang="en-US" sz="5000" dirty="0" err="1" smtClean="0">
                <a:solidFill>
                  <a:schemeClr val="bg1"/>
                </a:solidFill>
              </a:rPr>
              <a:t>tôi</a:t>
            </a:r>
            <a:r>
              <a:rPr lang="en-US" sz="5000" dirty="0" smtClean="0">
                <a:solidFill>
                  <a:schemeClr val="bg1"/>
                </a:solidFill>
              </a:rPr>
              <a:t> </a:t>
            </a:r>
            <a:r>
              <a:rPr lang="en-US" sz="5000" dirty="0" err="1" smtClean="0">
                <a:solidFill>
                  <a:schemeClr val="bg1"/>
                </a:solidFill>
              </a:rPr>
              <a:t>đi</a:t>
            </a:r>
            <a:r>
              <a:rPr lang="en-US" sz="5000" dirty="0" smtClean="0">
                <a:solidFill>
                  <a:schemeClr val="bg1"/>
                </a:solidFill>
              </a:rPr>
              <a:t> </a:t>
            </a:r>
            <a:r>
              <a:rPr lang="en-US" sz="5000" dirty="0" err="1" smtClean="0">
                <a:solidFill>
                  <a:schemeClr val="bg1"/>
                </a:solidFill>
              </a:rPr>
              <a:t>khắp</a:t>
            </a:r>
            <a:r>
              <a:rPr lang="en-US" sz="5000" dirty="0" smtClean="0">
                <a:solidFill>
                  <a:schemeClr val="bg1"/>
                </a:solidFill>
              </a:rPr>
              <a:t> </a:t>
            </a:r>
            <a:r>
              <a:rPr lang="en-US" sz="5000" dirty="0" err="1" smtClean="0">
                <a:solidFill>
                  <a:schemeClr val="bg1"/>
                </a:solidFill>
              </a:rPr>
              <a:t>muôn</a:t>
            </a:r>
            <a:r>
              <a:rPr lang="en-US" sz="5000" dirty="0" smtClean="0">
                <a:solidFill>
                  <a:schemeClr val="bg1"/>
                </a:solidFill>
              </a:rPr>
              <a:t> </a:t>
            </a:r>
            <a:r>
              <a:rPr lang="en-US" sz="5000" dirty="0" err="1" smtClean="0">
                <a:solidFill>
                  <a:schemeClr val="bg1"/>
                </a:solidFill>
              </a:rPr>
              <a:t>nơi</a:t>
            </a:r>
            <a:r>
              <a:rPr lang="en-US" sz="5000" dirty="0" smtClean="0">
                <a:solidFill>
                  <a:schemeClr val="bg1"/>
                </a:solidFill>
              </a:rPr>
              <a:t> </a:t>
            </a:r>
            <a:r>
              <a:rPr lang="en-US" sz="5000" dirty="0" err="1" smtClean="0">
                <a:solidFill>
                  <a:schemeClr val="bg1"/>
                </a:solidFill>
              </a:rPr>
              <a:t>muôn</a:t>
            </a:r>
            <a:r>
              <a:rPr lang="en-US" sz="5000" dirty="0" smtClean="0">
                <a:solidFill>
                  <a:schemeClr val="bg1"/>
                </a:solidFill>
              </a:rPr>
              <a:t> </a:t>
            </a:r>
            <a:r>
              <a:rPr lang="en-US" sz="5000" dirty="0" err="1" smtClean="0">
                <a:solidFill>
                  <a:schemeClr val="bg1"/>
                </a:solidFill>
              </a:rPr>
              <a:t>đời</a:t>
            </a:r>
            <a:r>
              <a:rPr lang="en-US" sz="5000" dirty="0" smtClean="0">
                <a:solidFill>
                  <a:schemeClr val="bg1"/>
                </a:solidFill>
              </a:rPr>
              <a:t> </a:t>
            </a:r>
            <a:r>
              <a:rPr lang="en-US" sz="5000" dirty="0" err="1" smtClean="0">
                <a:solidFill>
                  <a:schemeClr val="bg1"/>
                </a:solidFill>
              </a:rPr>
              <a:t>người</a:t>
            </a:r>
            <a:r>
              <a:rPr lang="en-US" sz="5000" dirty="0" smtClean="0">
                <a:solidFill>
                  <a:schemeClr val="bg1"/>
                </a:solidFill>
              </a:rPr>
              <a:t> ở </a:t>
            </a:r>
            <a:r>
              <a:rPr lang="en-US" sz="5000" dirty="0" err="1" smtClean="0">
                <a:solidFill>
                  <a:schemeClr val="bg1"/>
                </a:solidFill>
              </a:rPr>
              <a:t>bên</a:t>
            </a:r>
            <a:r>
              <a:rPr lang="en-US" sz="5000" dirty="0" smtClean="0">
                <a:solidFill>
                  <a:schemeClr val="bg1"/>
                </a:solidFill>
              </a:rPr>
              <a:t> </a:t>
            </a:r>
            <a:r>
              <a:rPr lang="en-US" sz="5000" dirty="0" err="1" smtClean="0">
                <a:solidFill>
                  <a:schemeClr val="bg1"/>
                </a:solidFill>
              </a:rPr>
              <a:t>tôi</a:t>
            </a:r>
            <a:r>
              <a:rPr lang="en-US" sz="5000" dirty="0" smtClean="0">
                <a:solidFill>
                  <a:schemeClr val="bg1"/>
                </a:solidFill>
              </a:rPr>
              <a:t> </a:t>
            </a:r>
            <a:r>
              <a:rPr lang="en-US" sz="5000" dirty="0" err="1" smtClean="0">
                <a:solidFill>
                  <a:schemeClr val="bg1"/>
                </a:solidFill>
              </a:rPr>
              <a:t>tôi</a:t>
            </a:r>
            <a:r>
              <a:rPr lang="en-US" sz="5000" dirty="0" smtClean="0">
                <a:solidFill>
                  <a:schemeClr val="bg1"/>
                </a:solidFill>
              </a:rPr>
              <a:t> </a:t>
            </a:r>
            <a:r>
              <a:rPr lang="en-US" sz="5000" dirty="0" err="1" smtClean="0">
                <a:solidFill>
                  <a:schemeClr val="bg1"/>
                </a:solidFill>
              </a:rPr>
              <a:t>không</a:t>
            </a:r>
            <a:r>
              <a:rPr lang="en-US" sz="5000" dirty="0" smtClean="0">
                <a:solidFill>
                  <a:schemeClr val="bg1"/>
                </a:solidFill>
              </a:rPr>
              <a:t> </a:t>
            </a:r>
            <a:r>
              <a:rPr lang="en-US" sz="5000" dirty="0" err="1" smtClean="0">
                <a:solidFill>
                  <a:schemeClr val="bg1"/>
                </a:solidFill>
              </a:rPr>
              <a:t>hề</a:t>
            </a:r>
            <a:r>
              <a:rPr lang="en-US" sz="5000" dirty="0" smtClean="0">
                <a:solidFill>
                  <a:schemeClr val="bg1"/>
                </a:solidFill>
              </a:rPr>
              <a:t> </a:t>
            </a:r>
            <a:r>
              <a:rPr lang="en-US" sz="5000" dirty="0" err="1" smtClean="0">
                <a:solidFill>
                  <a:schemeClr val="bg1"/>
                </a:solidFill>
              </a:rPr>
              <a:t>đơn</a:t>
            </a:r>
            <a:r>
              <a:rPr lang="en-US" sz="5000" dirty="0" smtClean="0">
                <a:solidFill>
                  <a:schemeClr val="bg1"/>
                </a:solidFill>
              </a:rPr>
              <a:t> </a:t>
            </a:r>
            <a:r>
              <a:rPr lang="en-US" sz="5000" dirty="0" err="1" smtClean="0">
                <a:solidFill>
                  <a:schemeClr val="bg1"/>
                </a:solidFill>
              </a:rPr>
              <a:t>côi</a:t>
            </a:r>
            <a:r>
              <a:rPr lang="en-US" sz="5000" dirty="0" smtClean="0">
                <a:solidFill>
                  <a:schemeClr val="bg1"/>
                </a:solidFill>
              </a:rPr>
              <a:t>.</a:t>
            </a:r>
            <a:endParaRPr lang="en-US" sz="5000" b="0" dirty="0">
              <a:solidFill>
                <a:schemeClr val="bg1"/>
              </a:solidFill>
              <a:effectLst/>
            </a:endParaRPr>
          </a:p>
        </p:txBody>
      </p:sp>
    </p:spTree>
    <p:extLst>
      <p:ext uri="{BB962C8B-B14F-4D97-AF65-F5344CB8AC3E}">
        <p14:creationId xmlns:p14="http://schemas.microsoft.com/office/powerpoint/2010/main" val="161053998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100" u="sng" dirty="0" smtClean="0">
                <a:solidFill>
                  <a:srgbClr val="FFFF00"/>
                </a:solidFill>
              </a:rPr>
              <a:t>Tk3</a:t>
            </a:r>
            <a:r>
              <a:rPr lang="en-US" sz="5100" b="0" u="sng" dirty="0" smtClean="0">
                <a:solidFill>
                  <a:srgbClr val="FFFF00"/>
                </a:solidFill>
                <a:effectLst/>
              </a:rPr>
              <a:t>:</a:t>
            </a:r>
            <a:r>
              <a:rPr lang="en-US" sz="5100" dirty="0" smtClean="0">
                <a:solidFill>
                  <a:schemeClr val="bg1"/>
                </a:solidFill>
              </a:rPr>
              <a:t> </a:t>
            </a:r>
            <a:r>
              <a:rPr lang="en-US" sz="5100" dirty="0" err="1" smtClean="0">
                <a:solidFill>
                  <a:schemeClr val="bg1"/>
                </a:solidFill>
              </a:rPr>
              <a:t>Người</a:t>
            </a:r>
            <a:r>
              <a:rPr lang="en-US" sz="5100" dirty="0" smtClean="0">
                <a:solidFill>
                  <a:schemeClr val="bg1"/>
                </a:solidFill>
              </a:rPr>
              <a:t> </a:t>
            </a:r>
            <a:r>
              <a:rPr lang="en-US" sz="5100" dirty="0" err="1" smtClean="0">
                <a:solidFill>
                  <a:schemeClr val="bg1"/>
                </a:solidFill>
              </a:rPr>
              <a:t>nhìn</a:t>
            </a:r>
            <a:r>
              <a:rPr lang="en-US" sz="5100" dirty="0" smtClean="0">
                <a:solidFill>
                  <a:schemeClr val="bg1"/>
                </a:solidFill>
              </a:rPr>
              <a:t> </a:t>
            </a:r>
            <a:r>
              <a:rPr lang="en-US" sz="5100" dirty="0" err="1" smtClean="0">
                <a:solidFill>
                  <a:schemeClr val="bg1"/>
                </a:solidFill>
              </a:rPr>
              <a:t>dương</a:t>
            </a:r>
            <a:r>
              <a:rPr lang="en-US" sz="5100" dirty="0" smtClean="0">
                <a:solidFill>
                  <a:schemeClr val="bg1"/>
                </a:solidFill>
              </a:rPr>
              <a:t> </a:t>
            </a:r>
            <a:r>
              <a:rPr lang="en-US" sz="5100" dirty="0" err="1" smtClean="0">
                <a:solidFill>
                  <a:schemeClr val="bg1"/>
                </a:solidFill>
              </a:rPr>
              <a:t>gian</a:t>
            </a:r>
            <a:r>
              <a:rPr lang="en-US" sz="5100" dirty="0" smtClean="0">
                <a:solidFill>
                  <a:schemeClr val="bg1"/>
                </a:solidFill>
              </a:rPr>
              <a:t> </a:t>
            </a:r>
            <a:r>
              <a:rPr lang="en-US" sz="5100" dirty="0" err="1" smtClean="0">
                <a:solidFill>
                  <a:schemeClr val="bg1"/>
                </a:solidFill>
              </a:rPr>
              <a:t>như</a:t>
            </a:r>
            <a:r>
              <a:rPr lang="en-US" sz="5100" dirty="0" smtClean="0">
                <a:solidFill>
                  <a:schemeClr val="bg1"/>
                </a:solidFill>
              </a:rPr>
              <a:t> </a:t>
            </a:r>
            <a:r>
              <a:rPr lang="en-US" sz="5100" dirty="0" err="1" smtClean="0">
                <a:solidFill>
                  <a:schemeClr val="bg1"/>
                </a:solidFill>
              </a:rPr>
              <a:t>lửa</a:t>
            </a:r>
            <a:r>
              <a:rPr lang="en-US" sz="5100" dirty="0" smtClean="0">
                <a:solidFill>
                  <a:schemeClr val="bg1"/>
                </a:solidFill>
              </a:rPr>
              <a:t> </a:t>
            </a:r>
            <a:r>
              <a:rPr lang="en-US" sz="5100" dirty="0" err="1" smtClean="0">
                <a:solidFill>
                  <a:schemeClr val="bg1"/>
                </a:solidFill>
              </a:rPr>
              <a:t>thiêng</a:t>
            </a:r>
            <a:r>
              <a:rPr lang="en-US" sz="5100" dirty="0" smtClean="0">
                <a:solidFill>
                  <a:schemeClr val="bg1"/>
                </a:solidFill>
              </a:rPr>
              <a:t> </a:t>
            </a:r>
            <a:r>
              <a:rPr lang="en-US" sz="5100" dirty="0" err="1" smtClean="0">
                <a:solidFill>
                  <a:schemeClr val="bg1"/>
                </a:solidFill>
              </a:rPr>
              <a:t>soi</a:t>
            </a:r>
            <a:r>
              <a:rPr lang="en-US" sz="5100" dirty="0" smtClean="0">
                <a:solidFill>
                  <a:schemeClr val="bg1"/>
                </a:solidFill>
              </a:rPr>
              <a:t> </a:t>
            </a:r>
            <a:r>
              <a:rPr lang="en-US" sz="5100" dirty="0" err="1" smtClean="0">
                <a:solidFill>
                  <a:schemeClr val="bg1"/>
                </a:solidFill>
              </a:rPr>
              <a:t>giữa</a:t>
            </a:r>
            <a:r>
              <a:rPr lang="en-US" sz="5100" dirty="0" smtClean="0">
                <a:solidFill>
                  <a:schemeClr val="bg1"/>
                </a:solidFill>
              </a:rPr>
              <a:t> </a:t>
            </a:r>
            <a:r>
              <a:rPr lang="en-US" sz="5100" dirty="0" err="1" smtClean="0">
                <a:solidFill>
                  <a:schemeClr val="bg1"/>
                </a:solidFill>
              </a:rPr>
              <a:t>bụi</a:t>
            </a:r>
            <a:r>
              <a:rPr lang="en-US" sz="5100" dirty="0" smtClean="0">
                <a:solidFill>
                  <a:schemeClr val="bg1"/>
                </a:solidFill>
              </a:rPr>
              <a:t> </a:t>
            </a:r>
            <a:r>
              <a:rPr lang="en-US" sz="5100" dirty="0" err="1" smtClean="0">
                <a:solidFill>
                  <a:schemeClr val="bg1"/>
                </a:solidFill>
              </a:rPr>
              <a:t>gai</a:t>
            </a:r>
            <a:r>
              <a:rPr lang="en-US" sz="5100" dirty="0" smtClean="0">
                <a:solidFill>
                  <a:schemeClr val="bg1"/>
                </a:solidFill>
              </a:rPr>
              <a:t>. </a:t>
            </a:r>
            <a:r>
              <a:rPr lang="en-US" sz="5100" dirty="0" err="1" smtClean="0">
                <a:solidFill>
                  <a:schemeClr val="bg1"/>
                </a:solidFill>
              </a:rPr>
              <a:t>Người</a:t>
            </a:r>
            <a:r>
              <a:rPr lang="en-US" sz="5100" dirty="0" smtClean="0">
                <a:solidFill>
                  <a:schemeClr val="bg1"/>
                </a:solidFill>
              </a:rPr>
              <a:t> </a:t>
            </a:r>
            <a:r>
              <a:rPr lang="en-US" sz="5100" dirty="0" err="1" smtClean="0">
                <a:solidFill>
                  <a:schemeClr val="bg1"/>
                </a:solidFill>
              </a:rPr>
              <a:t>đưa</a:t>
            </a:r>
            <a:r>
              <a:rPr lang="en-US" sz="5100" dirty="0" smtClean="0">
                <a:solidFill>
                  <a:schemeClr val="bg1"/>
                </a:solidFill>
              </a:rPr>
              <a:t> </a:t>
            </a:r>
            <a:r>
              <a:rPr lang="en-US" sz="5100" dirty="0" err="1" smtClean="0">
                <a:solidFill>
                  <a:schemeClr val="bg1"/>
                </a:solidFill>
              </a:rPr>
              <a:t>nhân</a:t>
            </a:r>
            <a:r>
              <a:rPr lang="en-US" sz="5100" dirty="0" smtClean="0">
                <a:solidFill>
                  <a:schemeClr val="bg1"/>
                </a:solidFill>
              </a:rPr>
              <a:t> </a:t>
            </a:r>
            <a:r>
              <a:rPr lang="en-US" sz="5100" dirty="0" err="1" smtClean="0">
                <a:solidFill>
                  <a:schemeClr val="bg1"/>
                </a:solidFill>
              </a:rPr>
              <a:t>loại</a:t>
            </a:r>
            <a:r>
              <a:rPr lang="en-US" sz="5100" dirty="0" smtClean="0">
                <a:solidFill>
                  <a:schemeClr val="bg1"/>
                </a:solidFill>
              </a:rPr>
              <a:t> </a:t>
            </a:r>
            <a:r>
              <a:rPr lang="en-US" sz="5100" dirty="0" err="1" smtClean="0">
                <a:solidFill>
                  <a:schemeClr val="bg1"/>
                </a:solidFill>
              </a:rPr>
              <a:t>như</a:t>
            </a:r>
            <a:r>
              <a:rPr lang="en-US" sz="5100" dirty="0" smtClean="0">
                <a:solidFill>
                  <a:schemeClr val="bg1"/>
                </a:solidFill>
              </a:rPr>
              <a:t> </a:t>
            </a:r>
            <a:r>
              <a:rPr lang="en-US" sz="5100" dirty="0" err="1" smtClean="0">
                <a:solidFill>
                  <a:schemeClr val="bg1"/>
                </a:solidFill>
              </a:rPr>
              <a:t>cột</a:t>
            </a:r>
            <a:r>
              <a:rPr lang="en-US" sz="5100" dirty="0" smtClean="0">
                <a:solidFill>
                  <a:schemeClr val="bg1"/>
                </a:solidFill>
              </a:rPr>
              <a:t> </a:t>
            </a:r>
            <a:r>
              <a:rPr lang="en-US" sz="5100" dirty="0" err="1" smtClean="0">
                <a:solidFill>
                  <a:schemeClr val="bg1"/>
                </a:solidFill>
              </a:rPr>
              <a:t>mây</a:t>
            </a:r>
            <a:r>
              <a:rPr lang="en-US" sz="5100" dirty="0" smtClean="0">
                <a:solidFill>
                  <a:schemeClr val="bg1"/>
                </a:solidFill>
              </a:rPr>
              <a:t> </a:t>
            </a:r>
            <a:r>
              <a:rPr lang="en-US" sz="5100" dirty="0" err="1" smtClean="0">
                <a:solidFill>
                  <a:schemeClr val="bg1"/>
                </a:solidFill>
              </a:rPr>
              <a:t>mở</a:t>
            </a:r>
            <a:r>
              <a:rPr lang="en-US" sz="5100" dirty="0" smtClean="0">
                <a:solidFill>
                  <a:schemeClr val="bg1"/>
                </a:solidFill>
              </a:rPr>
              <a:t> </a:t>
            </a:r>
            <a:r>
              <a:rPr lang="en-US" sz="5100" dirty="0" err="1" smtClean="0">
                <a:solidFill>
                  <a:schemeClr val="bg1"/>
                </a:solidFill>
              </a:rPr>
              <a:t>đường</a:t>
            </a:r>
            <a:r>
              <a:rPr lang="en-US" sz="5100" dirty="0" smtClean="0">
                <a:solidFill>
                  <a:schemeClr val="bg1"/>
                </a:solidFill>
              </a:rPr>
              <a:t> </a:t>
            </a:r>
            <a:r>
              <a:rPr lang="en-US" sz="5100" dirty="0" err="1" smtClean="0">
                <a:solidFill>
                  <a:schemeClr val="bg1"/>
                </a:solidFill>
              </a:rPr>
              <a:t>dài</a:t>
            </a:r>
            <a:r>
              <a:rPr lang="en-US" sz="5100" dirty="0" smtClean="0">
                <a:solidFill>
                  <a:schemeClr val="bg1"/>
                </a:solidFill>
              </a:rPr>
              <a:t>. </a:t>
            </a:r>
            <a:r>
              <a:rPr lang="en-US" sz="5100" dirty="0" err="1" smtClean="0">
                <a:solidFill>
                  <a:schemeClr val="bg1"/>
                </a:solidFill>
              </a:rPr>
              <a:t>Bàn</a:t>
            </a:r>
            <a:r>
              <a:rPr lang="en-US" sz="5100" dirty="0" smtClean="0">
                <a:solidFill>
                  <a:schemeClr val="bg1"/>
                </a:solidFill>
              </a:rPr>
              <a:t> </a:t>
            </a:r>
            <a:r>
              <a:rPr lang="en-US" sz="5100" dirty="0" err="1" smtClean="0">
                <a:solidFill>
                  <a:schemeClr val="bg1"/>
                </a:solidFill>
              </a:rPr>
              <a:t>tay</a:t>
            </a:r>
            <a:r>
              <a:rPr lang="en-US" sz="5100" dirty="0" smtClean="0">
                <a:solidFill>
                  <a:schemeClr val="bg1"/>
                </a:solidFill>
              </a:rPr>
              <a:t> </a:t>
            </a:r>
            <a:r>
              <a:rPr lang="en-US" sz="5100" dirty="0" err="1" smtClean="0">
                <a:solidFill>
                  <a:schemeClr val="bg1"/>
                </a:solidFill>
              </a:rPr>
              <a:t>Chúa</a:t>
            </a:r>
            <a:r>
              <a:rPr lang="en-US" sz="5100" dirty="0" smtClean="0">
                <a:solidFill>
                  <a:schemeClr val="bg1"/>
                </a:solidFill>
              </a:rPr>
              <a:t> </a:t>
            </a:r>
            <a:r>
              <a:rPr lang="en-US" sz="5100" dirty="0" err="1" smtClean="0">
                <a:solidFill>
                  <a:schemeClr val="bg1"/>
                </a:solidFill>
              </a:rPr>
              <a:t>hiển</a:t>
            </a:r>
            <a:r>
              <a:rPr lang="en-US" sz="5100" dirty="0" smtClean="0">
                <a:solidFill>
                  <a:schemeClr val="bg1"/>
                </a:solidFill>
              </a:rPr>
              <a:t> </a:t>
            </a:r>
            <a:r>
              <a:rPr lang="en-US" sz="5100" dirty="0" err="1" smtClean="0">
                <a:solidFill>
                  <a:schemeClr val="bg1"/>
                </a:solidFill>
              </a:rPr>
              <a:t>linh</a:t>
            </a:r>
            <a:r>
              <a:rPr lang="en-US" sz="5100" dirty="0" smtClean="0">
                <a:solidFill>
                  <a:schemeClr val="bg1"/>
                </a:solidFill>
              </a:rPr>
              <a:t> </a:t>
            </a:r>
            <a:r>
              <a:rPr lang="en-US" sz="5100" dirty="0" err="1" smtClean="0">
                <a:solidFill>
                  <a:schemeClr val="bg1"/>
                </a:solidFill>
              </a:rPr>
              <a:t>trong</a:t>
            </a:r>
            <a:r>
              <a:rPr lang="en-US" sz="5100" dirty="0" smtClean="0">
                <a:solidFill>
                  <a:schemeClr val="bg1"/>
                </a:solidFill>
              </a:rPr>
              <a:t> </a:t>
            </a:r>
            <a:r>
              <a:rPr lang="en-US" sz="5100" dirty="0" err="1" smtClean="0">
                <a:solidFill>
                  <a:schemeClr val="bg1"/>
                </a:solidFill>
              </a:rPr>
              <a:t>nhịp</a:t>
            </a:r>
            <a:r>
              <a:rPr lang="en-US" sz="5100" dirty="0" smtClean="0">
                <a:solidFill>
                  <a:schemeClr val="bg1"/>
                </a:solidFill>
              </a:rPr>
              <a:t> </a:t>
            </a:r>
            <a:r>
              <a:rPr lang="en-US" sz="5100" dirty="0" err="1" smtClean="0">
                <a:solidFill>
                  <a:schemeClr val="bg1"/>
                </a:solidFill>
              </a:rPr>
              <a:t>sống</a:t>
            </a:r>
            <a:r>
              <a:rPr lang="en-US" sz="5100" dirty="0" smtClean="0">
                <a:solidFill>
                  <a:schemeClr val="bg1"/>
                </a:solidFill>
              </a:rPr>
              <a:t>,</a:t>
            </a:r>
            <a:endParaRPr lang="en-US" sz="5100" b="0" dirty="0">
              <a:solidFill>
                <a:schemeClr val="bg1"/>
              </a:solidFill>
              <a:effectLst/>
            </a:endParaRPr>
          </a:p>
        </p:txBody>
      </p:sp>
    </p:spTree>
    <p:extLst>
      <p:ext uri="{BB962C8B-B14F-4D97-AF65-F5344CB8AC3E}">
        <p14:creationId xmlns:p14="http://schemas.microsoft.com/office/powerpoint/2010/main" val="165376290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6000" u="sng" dirty="0" smtClean="0">
                <a:solidFill>
                  <a:srgbClr val="FFFF00"/>
                </a:solidFill>
              </a:rPr>
              <a:t>**</a:t>
            </a:r>
            <a:r>
              <a:rPr lang="en-US" sz="6000" b="0" u="sng" dirty="0" smtClean="0">
                <a:solidFill>
                  <a:srgbClr val="FFFF00"/>
                </a:solidFill>
                <a:effectLst/>
              </a:rPr>
              <a:t>:</a:t>
            </a:r>
            <a:r>
              <a:rPr lang="en-US" sz="6000" dirty="0" smtClean="0">
                <a:solidFill>
                  <a:schemeClr val="bg1"/>
                </a:solidFill>
              </a:rPr>
              <a:t> </a:t>
            </a:r>
            <a:r>
              <a:rPr lang="en-US" sz="6000" dirty="0" err="1" smtClean="0">
                <a:solidFill>
                  <a:schemeClr val="bg1"/>
                </a:solidFill>
              </a:rPr>
              <a:t>sợi</a:t>
            </a:r>
            <a:r>
              <a:rPr lang="en-US" sz="6000" dirty="0" smtClean="0">
                <a:solidFill>
                  <a:schemeClr val="bg1"/>
                </a:solidFill>
              </a:rPr>
              <a:t> </a:t>
            </a:r>
            <a:r>
              <a:rPr lang="en-US" sz="6000" dirty="0" err="1" smtClean="0">
                <a:solidFill>
                  <a:schemeClr val="bg1"/>
                </a:solidFill>
              </a:rPr>
              <a:t>tóc</a:t>
            </a:r>
            <a:r>
              <a:rPr lang="en-US" sz="6000" dirty="0" smtClean="0">
                <a:solidFill>
                  <a:schemeClr val="bg1"/>
                </a:solidFill>
              </a:rPr>
              <a:t> </a:t>
            </a:r>
            <a:r>
              <a:rPr lang="en-US" sz="6000" dirty="0" err="1" smtClean="0">
                <a:solidFill>
                  <a:schemeClr val="bg1"/>
                </a:solidFill>
              </a:rPr>
              <a:t>trên</a:t>
            </a:r>
            <a:r>
              <a:rPr lang="en-US" sz="6000" dirty="0" smtClean="0">
                <a:solidFill>
                  <a:schemeClr val="bg1"/>
                </a:solidFill>
              </a:rPr>
              <a:t> </a:t>
            </a:r>
            <a:r>
              <a:rPr lang="en-US" sz="6000" dirty="0" err="1" smtClean="0">
                <a:solidFill>
                  <a:schemeClr val="bg1"/>
                </a:solidFill>
              </a:rPr>
              <a:t>đầu</a:t>
            </a:r>
            <a:r>
              <a:rPr lang="en-US" sz="6000" dirty="0" smtClean="0">
                <a:solidFill>
                  <a:schemeClr val="bg1"/>
                </a:solidFill>
              </a:rPr>
              <a:t> </a:t>
            </a:r>
            <a:r>
              <a:rPr lang="en-US" sz="6000" dirty="0" err="1" smtClean="0">
                <a:solidFill>
                  <a:schemeClr val="bg1"/>
                </a:solidFill>
              </a:rPr>
              <a:t>rụng</a:t>
            </a:r>
            <a:r>
              <a:rPr lang="en-US" sz="6000" dirty="0" smtClean="0">
                <a:solidFill>
                  <a:schemeClr val="bg1"/>
                </a:solidFill>
              </a:rPr>
              <a:t> </a:t>
            </a:r>
            <a:r>
              <a:rPr lang="en-US" sz="6000" dirty="0" err="1" smtClean="0">
                <a:solidFill>
                  <a:schemeClr val="bg1"/>
                </a:solidFill>
              </a:rPr>
              <a:t>đi</a:t>
            </a:r>
            <a:r>
              <a:rPr lang="en-US" sz="6000" dirty="0" smtClean="0">
                <a:solidFill>
                  <a:schemeClr val="bg1"/>
                </a:solidFill>
              </a:rPr>
              <a:t> </a:t>
            </a:r>
            <a:r>
              <a:rPr lang="en-US" sz="6000" dirty="0" err="1" smtClean="0">
                <a:solidFill>
                  <a:schemeClr val="bg1"/>
                </a:solidFill>
              </a:rPr>
              <a:t>Chúa</a:t>
            </a:r>
            <a:r>
              <a:rPr lang="en-US" sz="6000" dirty="0" smtClean="0">
                <a:solidFill>
                  <a:schemeClr val="bg1"/>
                </a:solidFill>
              </a:rPr>
              <a:t> </a:t>
            </a:r>
            <a:r>
              <a:rPr lang="en-US" sz="6000" dirty="0" err="1" smtClean="0">
                <a:solidFill>
                  <a:schemeClr val="bg1"/>
                </a:solidFill>
              </a:rPr>
              <a:t>biết</a:t>
            </a:r>
            <a:r>
              <a:rPr lang="en-US" sz="6000" dirty="0" smtClean="0">
                <a:solidFill>
                  <a:schemeClr val="bg1"/>
                </a:solidFill>
              </a:rPr>
              <a:t> </a:t>
            </a:r>
            <a:r>
              <a:rPr lang="en-US" sz="6000" dirty="0" err="1" smtClean="0">
                <a:solidFill>
                  <a:schemeClr val="bg1"/>
                </a:solidFill>
              </a:rPr>
              <a:t>Chúa</a:t>
            </a:r>
            <a:r>
              <a:rPr lang="en-US" sz="6000" dirty="0" smtClean="0">
                <a:solidFill>
                  <a:schemeClr val="bg1"/>
                </a:solidFill>
              </a:rPr>
              <a:t> lo </a:t>
            </a:r>
            <a:r>
              <a:rPr lang="en-US" sz="6000" dirty="0" err="1" smtClean="0">
                <a:solidFill>
                  <a:schemeClr val="bg1"/>
                </a:solidFill>
              </a:rPr>
              <a:t>từng</a:t>
            </a:r>
            <a:r>
              <a:rPr lang="en-US" sz="6000" dirty="0" smtClean="0">
                <a:solidFill>
                  <a:schemeClr val="bg1"/>
                </a:solidFill>
              </a:rPr>
              <a:t> </a:t>
            </a:r>
            <a:r>
              <a:rPr lang="en-US" sz="6000" dirty="0" err="1" smtClean="0">
                <a:solidFill>
                  <a:schemeClr val="bg1"/>
                </a:solidFill>
              </a:rPr>
              <a:t>khi</a:t>
            </a:r>
            <a:r>
              <a:rPr lang="en-US" sz="6000" dirty="0" smtClean="0">
                <a:solidFill>
                  <a:schemeClr val="bg1"/>
                </a:solidFill>
              </a:rPr>
              <a:t>. </a:t>
            </a:r>
            <a:r>
              <a:rPr lang="en-US" sz="6000" dirty="0" err="1" smtClean="0">
                <a:solidFill>
                  <a:schemeClr val="bg1"/>
                </a:solidFill>
              </a:rPr>
              <a:t>Người</a:t>
            </a:r>
            <a:r>
              <a:rPr lang="en-US" sz="6000" dirty="0" smtClean="0">
                <a:solidFill>
                  <a:schemeClr val="bg1"/>
                </a:solidFill>
              </a:rPr>
              <a:t> </a:t>
            </a:r>
            <a:r>
              <a:rPr lang="en-US" sz="6000" dirty="0" err="1" smtClean="0">
                <a:solidFill>
                  <a:schemeClr val="bg1"/>
                </a:solidFill>
              </a:rPr>
              <a:t>chăm</a:t>
            </a:r>
            <a:r>
              <a:rPr lang="en-US" sz="6000" dirty="0" smtClean="0">
                <a:solidFill>
                  <a:schemeClr val="bg1"/>
                </a:solidFill>
              </a:rPr>
              <a:t> </a:t>
            </a:r>
            <a:r>
              <a:rPr lang="en-US" sz="6000" dirty="0" err="1" smtClean="0">
                <a:solidFill>
                  <a:schemeClr val="bg1"/>
                </a:solidFill>
              </a:rPr>
              <a:t>sóc</a:t>
            </a:r>
            <a:r>
              <a:rPr lang="en-US" sz="6000" dirty="0" smtClean="0">
                <a:solidFill>
                  <a:schemeClr val="bg1"/>
                </a:solidFill>
              </a:rPr>
              <a:t> </a:t>
            </a:r>
            <a:r>
              <a:rPr lang="en-US" sz="6000" dirty="0" err="1" smtClean="0">
                <a:solidFill>
                  <a:schemeClr val="bg1"/>
                </a:solidFill>
              </a:rPr>
              <a:t>cuộc</a:t>
            </a:r>
            <a:r>
              <a:rPr lang="en-US" sz="6000" dirty="0" smtClean="0">
                <a:solidFill>
                  <a:schemeClr val="bg1"/>
                </a:solidFill>
              </a:rPr>
              <a:t> </a:t>
            </a:r>
            <a:r>
              <a:rPr lang="en-US" sz="6000" dirty="0" err="1" smtClean="0">
                <a:solidFill>
                  <a:schemeClr val="bg1"/>
                </a:solidFill>
              </a:rPr>
              <a:t>đời</a:t>
            </a:r>
            <a:r>
              <a:rPr lang="en-US" sz="6000" dirty="0" smtClean="0">
                <a:solidFill>
                  <a:schemeClr val="bg1"/>
                </a:solidFill>
              </a:rPr>
              <a:t> </a:t>
            </a:r>
            <a:r>
              <a:rPr lang="en-US" sz="6000" dirty="0" err="1" smtClean="0">
                <a:solidFill>
                  <a:schemeClr val="bg1"/>
                </a:solidFill>
              </a:rPr>
              <a:t>bởi</a:t>
            </a:r>
            <a:r>
              <a:rPr lang="en-US" sz="6000" dirty="0" smtClean="0">
                <a:solidFill>
                  <a:schemeClr val="bg1"/>
                </a:solidFill>
              </a:rPr>
              <a:t> </a:t>
            </a:r>
            <a:r>
              <a:rPr lang="en-US" sz="6000" dirty="0" err="1" smtClean="0">
                <a:solidFill>
                  <a:schemeClr val="bg1"/>
                </a:solidFill>
              </a:rPr>
              <a:t>Người</a:t>
            </a:r>
            <a:r>
              <a:rPr lang="en-US" sz="6000" dirty="0" smtClean="0">
                <a:solidFill>
                  <a:schemeClr val="bg1"/>
                </a:solidFill>
              </a:rPr>
              <a:t> </a:t>
            </a:r>
            <a:r>
              <a:rPr lang="en-US" sz="6000" dirty="0" err="1" smtClean="0">
                <a:solidFill>
                  <a:schemeClr val="bg1"/>
                </a:solidFill>
              </a:rPr>
              <a:t>tạo</a:t>
            </a:r>
            <a:r>
              <a:rPr lang="en-US" sz="6000" dirty="0" smtClean="0">
                <a:solidFill>
                  <a:schemeClr val="bg1"/>
                </a:solidFill>
              </a:rPr>
              <a:t> </a:t>
            </a:r>
            <a:r>
              <a:rPr lang="en-US" sz="6000" dirty="0" err="1" smtClean="0">
                <a:solidFill>
                  <a:schemeClr val="bg1"/>
                </a:solidFill>
              </a:rPr>
              <a:t>tác</a:t>
            </a:r>
            <a:r>
              <a:rPr lang="en-US" sz="6000" dirty="0" smtClean="0">
                <a:solidFill>
                  <a:schemeClr val="bg1"/>
                </a:solidFill>
              </a:rPr>
              <a:t> </a:t>
            </a:r>
            <a:r>
              <a:rPr lang="en-US" sz="6000" dirty="0" err="1" smtClean="0">
                <a:solidFill>
                  <a:schemeClr val="bg1"/>
                </a:solidFill>
              </a:rPr>
              <a:t>cuộc</a:t>
            </a:r>
            <a:r>
              <a:rPr lang="en-US" sz="6000" dirty="0" smtClean="0">
                <a:solidFill>
                  <a:schemeClr val="bg1"/>
                </a:solidFill>
              </a:rPr>
              <a:t> </a:t>
            </a:r>
            <a:r>
              <a:rPr lang="en-US" sz="6000" dirty="0" err="1" smtClean="0">
                <a:solidFill>
                  <a:schemeClr val="bg1"/>
                </a:solidFill>
              </a:rPr>
              <a:t>đời</a:t>
            </a:r>
            <a:r>
              <a:rPr lang="en-US" sz="6000" dirty="0" smtClean="0">
                <a:solidFill>
                  <a:schemeClr val="bg1"/>
                </a:solidFill>
              </a:rPr>
              <a:t>.</a:t>
            </a:r>
            <a:endParaRPr lang="en-US" sz="6000" b="0" dirty="0">
              <a:solidFill>
                <a:schemeClr val="bg1"/>
              </a:solidFill>
              <a:effectLst/>
            </a:endParaRPr>
          </a:p>
        </p:txBody>
      </p:sp>
    </p:spTree>
    <p:extLst>
      <p:ext uri="{BB962C8B-B14F-4D97-AF65-F5344CB8AC3E}">
        <p14:creationId xmlns:p14="http://schemas.microsoft.com/office/powerpoint/2010/main" val="101099061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000" u="sng" dirty="0" err="1" smtClean="0">
                <a:solidFill>
                  <a:srgbClr val="FFFF00"/>
                </a:solidFill>
              </a:rPr>
              <a:t>Đk</a:t>
            </a:r>
            <a:r>
              <a:rPr lang="en-US" sz="5000" b="0" u="sng" dirty="0" smtClean="0">
                <a:solidFill>
                  <a:srgbClr val="FFFF00"/>
                </a:solidFill>
                <a:effectLst/>
              </a:rPr>
              <a:t>:</a:t>
            </a:r>
            <a:r>
              <a:rPr lang="en-US" sz="5000" dirty="0" smtClean="0">
                <a:solidFill>
                  <a:schemeClr val="bg1"/>
                </a:solidFill>
              </a:rPr>
              <a:t> </a:t>
            </a:r>
            <a:r>
              <a:rPr lang="en-US" sz="5000" dirty="0" err="1" smtClean="0">
                <a:solidFill>
                  <a:schemeClr val="bg1"/>
                </a:solidFill>
              </a:rPr>
              <a:t>Chúa</a:t>
            </a:r>
            <a:r>
              <a:rPr lang="en-US" sz="5000" dirty="0" smtClean="0">
                <a:solidFill>
                  <a:schemeClr val="bg1"/>
                </a:solidFill>
              </a:rPr>
              <a:t> ở </a:t>
            </a:r>
            <a:r>
              <a:rPr lang="en-US" sz="5000" dirty="0" err="1" smtClean="0">
                <a:solidFill>
                  <a:schemeClr val="bg1"/>
                </a:solidFill>
              </a:rPr>
              <a:t>bên</a:t>
            </a:r>
            <a:r>
              <a:rPr lang="en-US" sz="5000" dirty="0" smtClean="0">
                <a:solidFill>
                  <a:schemeClr val="bg1"/>
                </a:solidFill>
              </a:rPr>
              <a:t> </a:t>
            </a:r>
            <a:r>
              <a:rPr lang="en-US" sz="5000" dirty="0" err="1" smtClean="0">
                <a:solidFill>
                  <a:schemeClr val="bg1"/>
                </a:solidFill>
              </a:rPr>
              <a:t>tôi</a:t>
            </a:r>
            <a:r>
              <a:rPr lang="en-US" sz="5000" dirty="0" smtClean="0">
                <a:solidFill>
                  <a:schemeClr val="bg1"/>
                </a:solidFill>
              </a:rPr>
              <a:t> </a:t>
            </a:r>
            <a:r>
              <a:rPr lang="en-US" sz="5000" dirty="0" err="1" smtClean="0">
                <a:solidFill>
                  <a:schemeClr val="bg1"/>
                </a:solidFill>
              </a:rPr>
              <a:t>đến</a:t>
            </a:r>
            <a:r>
              <a:rPr lang="en-US" sz="5000" dirty="0" smtClean="0">
                <a:solidFill>
                  <a:schemeClr val="bg1"/>
                </a:solidFill>
              </a:rPr>
              <a:t> </a:t>
            </a:r>
            <a:r>
              <a:rPr lang="en-US" sz="5000" dirty="0" err="1" smtClean="0">
                <a:solidFill>
                  <a:schemeClr val="bg1"/>
                </a:solidFill>
              </a:rPr>
              <a:t>ngày</a:t>
            </a:r>
            <a:r>
              <a:rPr lang="en-US" sz="5000" dirty="0" smtClean="0">
                <a:solidFill>
                  <a:schemeClr val="bg1"/>
                </a:solidFill>
              </a:rPr>
              <a:t> </a:t>
            </a:r>
            <a:r>
              <a:rPr lang="en-US" sz="5000" dirty="0" err="1" smtClean="0">
                <a:solidFill>
                  <a:schemeClr val="bg1"/>
                </a:solidFill>
              </a:rPr>
              <a:t>tận</a:t>
            </a:r>
            <a:r>
              <a:rPr lang="en-US" sz="5000" dirty="0" smtClean="0">
                <a:solidFill>
                  <a:schemeClr val="bg1"/>
                </a:solidFill>
              </a:rPr>
              <a:t> </a:t>
            </a:r>
            <a:r>
              <a:rPr lang="en-US" sz="5000" dirty="0" err="1" smtClean="0">
                <a:solidFill>
                  <a:schemeClr val="bg1"/>
                </a:solidFill>
              </a:rPr>
              <a:t>thế</a:t>
            </a:r>
            <a:r>
              <a:rPr lang="en-US" sz="5000" dirty="0" smtClean="0">
                <a:solidFill>
                  <a:schemeClr val="bg1"/>
                </a:solidFill>
              </a:rPr>
              <a:t>, </a:t>
            </a:r>
            <a:r>
              <a:rPr lang="en-US" sz="5000" dirty="0" err="1" smtClean="0">
                <a:solidFill>
                  <a:schemeClr val="bg1"/>
                </a:solidFill>
              </a:rPr>
              <a:t>khi</a:t>
            </a:r>
            <a:r>
              <a:rPr lang="en-US" sz="5000" dirty="0" smtClean="0">
                <a:solidFill>
                  <a:schemeClr val="bg1"/>
                </a:solidFill>
              </a:rPr>
              <a:t> </a:t>
            </a:r>
            <a:r>
              <a:rPr lang="en-US" sz="5000" dirty="0" err="1" smtClean="0">
                <a:solidFill>
                  <a:schemeClr val="bg1"/>
                </a:solidFill>
              </a:rPr>
              <a:t>đá</a:t>
            </a:r>
            <a:r>
              <a:rPr lang="en-US" sz="5000" dirty="0" smtClean="0">
                <a:solidFill>
                  <a:schemeClr val="bg1"/>
                </a:solidFill>
              </a:rPr>
              <a:t> </a:t>
            </a:r>
            <a:r>
              <a:rPr lang="en-US" sz="5000" dirty="0" err="1" smtClean="0">
                <a:solidFill>
                  <a:schemeClr val="bg1"/>
                </a:solidFill>
              </a:rPr>
              <a:t>vỡ</a:t>
            </a:r>
            <a:r>
              <a:rPr lang="en-US" sz="5000" dirty="0" smtClean="0">
                <a:solidFill>
                  <a:schemeClr val="bg1"/>
                </a:solidFill>
              </a:rPr>
              <a:t> </a:t>
            </a:r>
            <a:r>
              <a:rPr lang="en-US" sz="5000" dirty="0" err="1" smtClean="0">
                <a:solidFill>
                  <a:schemeClr val="bg1"/>
                </a:solidFill>
              </a:rPr>
              <a:t>ra</a:t>
            </a:r>
            <a:r>
              <a:rPr lang="en-US" sz="5000" dirty="0" smtClean="0">
                <a:solidFill>
                  <a:schemeClr val="bg1"/>
                </a:solidFill>
              </a:rPr>
              <a:t> </a:t>
            </a:r>
            <a:r>
              <a:rPr lang="en-US" sz="5000" dirty="0" err="1" smtClean="0">
                <a:solidFill>
                  <a:schemeClr val="bg1"/>
                </a:solidFill>
              </a:rPr>
              <a:t>khi</a:t>
            </a:r>
            <a:r>
              <a:rPr lang="en-US" sz="5000" dirty="0" smtClean="0">
                <a:solidFill>
                  <a:schemeClr val="bg1"/>
                </a:solidFill>
              </a:rPr>
              <a:t> </a:t>
            </a:r>
            <a:r>
              <a:rPr lang="en-US" sz="5000" dirty="0" err="1" smtClean="0">
                <a:solidFill>
                  <a:schemeClr val="bg1"/>
                </a:solidFill>
              </a:rPr>
              <a:t>Chúa</a:t>
            </a:r>
            <a:r>
              <a:rPr lang="en-US" sz="5000" dirty="0" smtClean="0">
                <a:solidFill>
                  <a:schemeClr val="bg1"/>
                </a:solidFill>
              </a:rPr>
              <a:t> </a:t>
            </a:r>
            <a:r>
              <a:rPr lang="en-US" sz="5000" dirty="0" err="1" smtClean="0">
                <a:solidFill>
                  <a:schemeClr val="bg1"/>
                </a:solidFill>
              </a:rPr>
              <a:t>bắt</a:t>
            </a:r>
            <a:r>
              <a:rPr lang="en-US" sz="5000" dirty="0" smtClean="0">
                <a:solidFill>
                  <a:schemeClr val="bg1"/>
                </a:solidFill>
              </a:rPr>
              <a:t> </a:t>
            </a:r>
            <a:r>
              <a:rPr lang="en-US" sz="5000" dirty="0" err="1" smtClean="0">
                <a:solidFill>
                  <a:schemeClr val="bg1"/>
                </a:solidFill>
              </a:rPr>
              <a:t>thời</a:t>
            </a:r>
            <a:r>
              <a:rPr lang="en-US" sz="5000" dirty="0" smtClean="0">
                <a:solidFill>
                  <a:schemeClr val="bg1"/>
                </a:solidFill>
              </a:rPr>
              <a:t> </a:t>
            </a:r>
            <a:r>
              <a:rPr lang="en-US" sz="5000" dirty="0" err="1" smtClean="0">
                <a:solidFill>
                  <a:schemeClr val="bg1"/>
                </a:solidFill>
              </a:rPr>
              <a:t>gian</a:t>
            </a:r>
            <a:r>
              <a:rPr lang="en-US" sz="5000" dirty="0" smtClean="0">
                <a:solidFill>
                  <a:schemeClr val="bg1"/>
                </a:solidFill>
              </a:rPr>
              <a:t> </a:t>
            </a:r>
            <a:r>
              <a:rPr lang="en-US" sz="5000" dirty="0" err="1" smtClean="0">
                <a:solidFill>
                  <a:schemeClr val="bg1"/>
                </a:solidFill>
              </a:rPr>
              <a:t>ngừng</a:t>
            </a:r>
            <a:r>
              <a:rPr lang="en-US" sz="5000" dirty="0" smtClean="0">
                <a:solidFill>
                  <a:schemeClr val="bg1"/>
                </a:solidFill>
              </a:rPr>
              <a:t> </a:t>
            </a:r>
            <a:r>
              <a:rPr lang="en-US" sz="5000" dirty="0" err="1" smtClean="0">
                <a:solidFill>
                  <a:schemeClr val="bg1"/>
                </a:solidFill>
              </a:rPr>
              <a:t>trôi</a:t>
            </a:r>
            <a:r>
              <a:rPr lang="en-US" sz="5000" dirty="0" smtClean="0">
                <a:solidFill>
                  <a:schemeClr val="bg1"/>
                </a:solidFill>
              </a:rPr>
              <a:t>. </a:t>
            </a:r>
            <a:r>
              <a:rPr lang="en-US" sz="5000" dirty="0" err="1" smtClean="0">
                <a:solidFill>
                  <a:schemeClr val="bg1"/>
                </a:solidFill>
              </a:rPr>
              <a:t>Người</a:t>
            </a:r>
            <a:r>
              <a:rPr lang="en-US" sz="5000" dirty="0" smtClean="0">
                <a:solidFill>
                  <a:schemeClr val="bg1"/>
                </a:solidFill>
              </a:rPr>
              <a:t> ở </a:t>
            </a:r>
            <a:r>
              <a:rPr lang="en-US" sz="5000" dirty="0" err="1" smtClean="0">
                <a:solidFill>
                  <a:schemeClr val="bg1"/>
                </a:solidFill>
              </a:rPr>
              <a:t>bên</a:t>
            </a:r>
            <a:r>
              <a:rPr lang="en-US" sz="5000" dirty="0" smtClean="0">
                <a:solidFill>
                  <a:schemeClr val="bg1"/>
                </a:solidFill>
              </a:rPr>
              <a:t> </a:t>
            </a:r>
            <a:r>
              <a:rPr lang="en-US" sz="5000" dirty="0" err="1" smtClean="0">
                <a:solidFill>
                  <a:schemeClr val="bg1"/>
                </a:solidFill>
              </a:rPr>
              <a:t>tôi</a:t>
            </a:r>
            <a:r>
              <a:rPr lang="en-US" sz="5000" dirty="0" smtClean="0">
                <a:solidFill>
                  <a:schemeClr val="bg1"/>
                </a:solidFill>
              </a:rPr>
              <a:t> </a:t>
            </a:r>
            <a:r>
              <a:rPr lang="en-US" sz="5000" dirty="0" err="1" smtClean="0">
                <a:solidFill>
                  <a:schemeClr val="bg1"/>
                </a:solidFill>
              </a:rPr>
              <a:t>đi</a:t>
            </a:r>
            <a:r>
              <a:rPr lang="en-US" sz="5000" dirty="0" smtClean="0">
                <a:solidFill>
                  <a:schemeClr val="bg1"/>
                </a:solidFill>
              </a:rPr>
              <a:t> </a:t>
            </a:r>
            <a:r>
              <a:rPr lang="en-US" sz="5000" dirty="0" err="1" smtClean="0">
                <a:solidFill>
                  <a:schemeClr val="bg1"/>
                </a:solidFill>
              </a:rPr>
              <a:t>khắp</a:t>
            </a:r>
            <a:r>
              <a:rPr lang="en-US" sz="5000" dirty="0" smtClean="0">
                <a:solidFill>
                  <a:schemeClr val="bg1"/>
                </a:solidFill>
              </a:rPr>
              <a:t> </a:t>
            </a:r>
            <a:r>
              <a:rPr lang="en-US" sz="5000" dirty="0" err="1" smtClean="0">
                <a:solidFill>
                  <a:schemeClr val="bg1"/>
                </a:solidFill>
              </a:rPr>
              <a:t>muôn</a:t>
            </a:r>
            <a:r>
              <a:rPr lang="en-US" sz="5000" dirty="0" smtClean="0">
                <a:solidFill>
                  <a:schemeClr val="bg1"/>
                </a:solidFill>
              </a:rPr>
              <a:t> </a:t>
            </a:r>
            <a:r>
              <a:rPr lang="en-US" sz="5000" dirty="0" err="1" smtClean="0">
                <a:solidFill>
                  <a:schemeClr val="bg1"/>
                </a:solidFill>
              </a:rPr>
              <a:t>nơi</a:t>
            </a:r>
            <a:r>
              <a:rPr lang="en-US" sz="5000" dirty="0" smtClean="0">
                <a:solidFill>
                  <a:schemeClr val="bg1"/>
                </a:solidFill>
              </a:rPr>
              <a:t> </a:t>
            </a:r>
            <a:r>
              <a:rPr lang="en-US" sz="5000" dirty="0" err="1" smtClean="0">
                <a:solidFill>
                  <a:schemeClr val="bg1"/>
                </a:solidFill>
              </a:rPr>
              <a:t>muôn</a:t>
            </a:r>
            <a:r>
              <a:rPr lang="en-US" sz="5000" dirty="0" smtClean="0">
                <a:solidFill>
                  <a:schemeClr val="bg1"/>
                </a:solidFill>
              </a:rPr>
              <a:t> </a:t>
            </a:r>
            <a:r>
              <a:rPr lang="en-US" sz="5000" dirty="0" err="1" smtClean="0">
                <a:solidFill>
                  <a:schemeClr val="bg1"/>
                </a:solidFill>
              </a:rPr>
              <a:t>đời</a:t>
            </a:r>
            <a:r>
              <a:rPr lang="en-US" sz="5000" dirty="0" smtClean="0">
                <a:solidFill>
                  <a:schemeClr val="bg1"/>
                </a:solidFill>
              </a:rPr>
              <a:t> </a:t>
            </a:r>
            <a:r>
              <a:rPr lang="en-US" sz="5000" dirty="0" err="1" smtClean="0">
                <a:solidFill>
                  <a:schemeClr val="bg1"/>
                </a:solidFill>
              </a:rPr>
              <a:t>người</a:t>
            </a:r>
            <a:r>
              <a:rPr lang="en-US" sz="5000" dirty="0" smtClean="0">
                <a:solidFill>
                  <a:schemeClr val="bg1"/>
                </a:solidFill>
              </a:rPr>
              <a:t> ở </a:t>
            </a:r>
            <a:r>
              <a:rPr lang="en-US" sz="5000" dirty="0" err="1" smtClean="0">
                <a:solidFill>
                  <a:schemeClr val="bg1"/>
                </a:solidFill>
              </a:rPr>
              <a:t>bên</a:t>
            </a:r>
            <a:r>
              <a:rPr lang="en-US" sz="5000" dirty="0" smtClean="0">
                <a:solidFill>
                  <a:schemeClr val="bg1"/>
                </a:solidFill>
              </a:rPr>
              <a:t> </a:t>
            </a:r>
            <a:r>
              <a:rPr lang="en-US" sz="5000" dirty="0" err="1" smtClean="0">
                <a:solidFill>
                  <a:schemeClr val="bg1"/>
                </a:solidFill>
              </a:rPr>
              <a:t>tôi</a:t>
            </a:r>
            <a:r>
              <a:rPr lang="en-US" sz="5000" dirty="0" smtClean="0">
                <a:solidFill>
                  <a:schemeClr val="bg1"/>
                </a:solidFill>
              </a:rPr>
              <a:t> </a:t>
            </a:r>
            <a:r>
              <a:rPr lang="en-US" sz="5000" dirty="0" err="1" smtClean="0">
                <a:solidFill>
                  <a:schemeClr val="bg1"/>
                </a:solidFill>
              </a:rPr>
              <a:t>tôi</a:t>
            </a:r>
            <a:r>
              <a:rPr lang="en-US" sz="5000" dirty="0" smtClean="0">
                <a:solidFill>
                  <a:schemeClr val="bg1"/>
                </a:solidFill>
              </a:rPr>
              <a:t> </a:t>
            </a:r>
            <a:r>
              <a:rPr lang="en-US" sz="5000" dirty="0" err="1" smtClean="0">
                <a:solidFill>
                  <a:schemeClr val="bg1"/>
                </a:solidFill>
              </a:rPr>
              <a:t>không</a:t>
            </a:r>
            <a:r>
              <a:rPr lang="en-US" sz="5000" dirty="0" smtClean="0">
                <a:solidFill>
                  <a:schemeClr val="bg1"/>
                </a:solidFill>
              </a:rPr>
              <a:t> </a:t>
            </a:r>
            <a:r>
              <a:rPr lang="en-US" sz="5000" dirty="0" err="1" smtClean="0">
                <a:solidFill>
                  <a:schemeClr val="bg1"/>
                </a:solidFill>
              </a:rPr>
              <a:t>hề</a:t>
            </a:r>
            <a:r>
              <a:rPr lang="en-US" sz="5000" dirty="0" smtClean="0">
                <a:solidFill>
                  <a:schemeClr val="bg1"/>
                </a:solidFill>
              </a:rPr>
              <a:t> </a:t>
            </a:r>
            <a:r>
              <a:rPr lang="en-US" sz="5000" dirty="0" err="1" smtClean="0">
                <a:solidFill>
                  <a:schemeClr val="bg1"/>
                </a:solidFill>
              </a:rPr>
              <a:t>đơn</a:t>
            </a:r>
            <a:r>
              <a:rPr lang="en-US" sz="5000" dirty="0" smtClean="0">
                <a:solidFill>
                  <a:schemeClr val="bg1"/>
                </a:solidFill>
              </a:rPr>
              <a:t> </a:t>
            </a:r>
            <a:r>
              <a:rPr lang="en-US" sz="5000" dirty="0" err="1" smtClean="0">
                <a:solidFill>
                  <a:schemeClr val="bg1"/>
                </a:solidFill>
              </a:rPr>
              <a:t>côi</a:t>
            </a:r>
            <a:r>
              <a:rPr lang="en-US" sz="5000" dirty="0" smtClean="0">
                <a:solidFill>
                  <a:schemeClr val="bg1"/>
                </a:solidFill>
              </a:rPr>
              <a:t>.</a:t>
            </a:r>
            <a:endParaRPr lang="en-US" sz="5000" b="0" dirty="0">
              <a:solidFill>
                <a:schemeClr val="bg1"/>
              </a:solidFill>
              <a:effectLst/>
            </a:endParaRPr>
          </a:p>
        </p:txBody>
      </p:sp>
    </p:spTree>
    <p:extLst>
      <p:ext uri="{BB962C8B-B14F-4D97-AF65-F5344CB8AC3E}">
        <p14:creationId xmlns:p14="http://schemas.microsoft.com/office/powerpoint/2010/main" val="167822042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500" u="sng" dirty="0" smtClean="0">
                <a:solidFill>
                  <a:srgbClr val="FFFF00"/>
                </a:solidFill>
              </a:rPr>
              <a:t>Tk4</a:t>
            </a:r>
            <a:r>
              <a:rPr lang="en-US" sz="5500" b="0" u="sng" dirty="0" smtClean="0">
                <a:solidFill>
                  <a:srgbClr val="FFFF00"/>
                </a:solidFill>
                <a:effectLst/>
              </a:rPr>
              <a:t>:</a:t>
            </a:r>
            <a:r>
              <a:rPr lang="en-US" sz="5500" dirty="0" smtClean="0">
                <a:solidFill>
                  <a:schemeClr val="bg1"/>
                </a:solidFill>
              </a:rPr>
              <a:t> </a:t>
            </a:r>
            <a:r>
              <a:rPr lang="en-US" sz="5500" dirty="0" err="1" smtClean="0">
                <a:solidFill>
                  <a:schemeClr val="bg1"/>
                </a:solidFill>
              </a:rPr>
              <a:t>Người</a:t>
            </a:r>
            <a:r>
              <a:rPr lang="en-US" sz="5500" dirty="0" smtClean="0">
                <a:solidFill>
                  <a:schemeClr val="bg1"/>
                </a:solidFill>
              </a:rPr>
              <a:t> ở </a:t>
            </a:r>
            <a:r>
              <a:rPr lang="en-US" sz="5500" dirty="0" err="1" smtClean="0">
                <a:solidFill>
                  <a:schemeClr val="bg1"/>
                </a:solidFill>
              </a:rPr>
              <a:t>bên</a:t>
            </a:r>
            <a:r>
              <a:rPr lang="en-US" sz="5500" dirty="0" smtClean="0">
                <a:solidFill>
                  <a:schemeClr val="bg1"/>
                </a:solidFill>
              </a:rPr>
              <a:t> </a:t>
            </a:r>
            <a:r>
              <a:rPr lang="en-US" sz="5500" dirty="0" err="1" smtClean="0">
                <a:solidFill>
                  <a:schemeClr val="bg1"/>
                </a:solidFill>
              </a:rPr>
              <a:t>tôi</a:t>
            </a:r>
            <a:r>
              <a:rPr lang="en-US" sz="5500" dirty="0" smtClean="0">
                <a:solidFill>
                  <a:schemeClr val="bg1"/>
                </a:solidFill>
              </a:rPr>
              <a:t> </a:t>
            </a:r>
            <a:r>
              <a:rPr lang="en-US" sz="5500" dirty="0" err="1" smtClean="0">
                <a:solidFill>
                  <a:schemeClr val="bg1"/>
                </a:solidFill>
              </a:rPr>
              <a:t>trong</a:t>
            </a:r>
            <a:r>
              <a:rPr lang="en-US" sz="5500" dirty="0" smtClean="0">
                <a:solidFill>
                  <a:schemeClr val="bg1"/>
                </a:solidFill>
              </a:rPr>
              <a:t> </a:t>
            </a:r>
            <a:r>
              <a:rPr lang="en-US" sz="5500" dirty="0" err="1" smtClean="0">
                <a:solidFill>
                  <a:schemeClr val="bg1"/>
                </a:solidFill>
              </a:rPr>
              <a:t>nổi</a:t>
            </a:r>
            <a:r>
              <a:rPr lang="en-US" sz="5500" dirty="0" smtClean="0">
                <a:solidFill>
                  <a:schemeClr val="bg1"/>
                </a:solidFill>
              </a:rPr>
              <a:t> </a:t>
            </a:r>
            <a:r>
              <a:rPr lang="en-US" sz="5500" dirty="0" err="1" smtClean="0">
                <a:solidFill>
                  <a:schemeClr val="bg1"/>
                </a:solidFill>
              </a:rPr>
              <a:t>trôi</a:t>
            </a:r>
            <a:r>
              <a:rPr lang="en-US" sz="5500" dirty="0" smtClean="0">
                <a:solidFill>
                  <a:schemeClr val="bg1"/>
                </a:solidFill>
              </a:rPr>
              <a:t> </a:t>
            </a:r>
            <a:r>
              <a:rPr lang="en-US" sz="5500" dirty="0" err="1" smtClean="0">
                <a:solidFill>
                  <a:schemeClr val="bg1"/>
                </a:solidFill>
              </a:rPr>
              <a:t>năm</a:t>
            </a:r>
            <a:r>
              <a:rPr lang="en-US" sz="5500" dirty="0" smtClean="0">
                <a:solidFill>
                  <a:schemeClr val="bg1"/>
                </a:solidFill>
              </a:rPr>
              <a:t> </a:t>
            </a:r>
            <a:r>
              <a:rPr lang="en-US" sz="5500" dirty="0" err="1" smtClean="0">
                <a:solidFill>
                  <a:schemeClr val="bg1"/>
                </a:solidFill>
              </a:rPr>
              <a:t>tháng</a:t>
            </a:r>
            <a:r>
              <a:rPr lang="en-US" sz="5500" dirty="0" smtClean="0">
                <a:solidFill>
                  <a:schemeClr val="bg1"/>
                </a:solidFill>
              </a:rPr>
              <a:t> </a:t>
            </a:r>
            <a:r>
              <a:rPr lang="en-US" sz="5500" dirty="0" err="1" smtClean="0">
                <a:solidFill>
                  <a:schemeClr val="bg1"/>
                </a:solidFill>
              </a:rPr>
              <a:t>đầy</a:t>
            </a:r>
            <a:r>
              <a:rPr lang="en-US" sz="5500" dirty="0" smtClean="0">
                <a:solidFill>
                  <a:schemeClr val="bg1"/>
                </a:solidFill>
              </a:rPr>
              <a:t> </a:t>
            </a:r>
            <a:r>
              <a:rPr lang="en-US" sz="5500" dirty="0" err="1" smtClean="0">
                <a:solidFill>
                  <a:schemeClr val="bg1"/>
                </a:solidFill>
              </a:rPr>
              <a:t>vơi</a:t>
            </a:r>
            <a:r>
              <a:rPr lang="en-US" sz="5500" dirty="0" smtClean="0">
                <a:solidFill>
                  <a:schemeClr val="bg1"/>
                </a:solidFill>
              </a:rPr>
              <a:t>, </a:t>
            </a:r>
            <a:r>
              <a:rPr lang="en-US" sz="5500" dirty="0" err="1" smtClean="0">
                <a:solidFill>
                  <a:schemeClr val="bg1"/>
                </a:solidFill>
              </a:rPr>
              <a:t>nguồn</a:t>
            </a:r>
            <a:r>
              <a:rPr lang="en-US" sz="5500" dirty="0" smtClean="0">
                <a:solidFill>
                  <a:schemeClr val="bg1"/>
                </a:solidFill>
              </a:rPr>
              <a:t> </a:t>
            </a:r>
            <a:r>
              <a:rPr lang="en-US" sz="5500" dirty="0" err="1" smtClean="0">
                <a:solidFill>
                  <a:schemeClr val="bg1"/>
                </a:solidFill>
              </a:rPr>
              <a:t>ơn</a:t>
            </a:r>
            <a:r>
              <a:rPr lang="en-US" sz="5500" dirty="0" smtClean="0">
                <a:solidFill>
                  <a:schemeClr val="bg1"/>
                </a:solidFill>
              </a:rPr>
              <a:t> </a:t>
            </a:r>
            <a:r>
              <a:rPr lang="en-US" sz="5500" dirty="0" err="1" smtClean="0">
                <a:solidFill>
                  <a:schemeClr val="bg1"/>
                </a:solidFill>
              </a:rPr>
              <a:t>cho</a:t>
            </a:r>
            <a:r>
              <a:rPr lang="en-US" sz="5500" dirty="0" smtClean="0">
                <a:solidFill>
                  <a:schemeClr val="bg1"/>
                </a:solidFill>
              </a:rPr>
              <a:t> </a:t>
            </a:r>
            <a:r>
              <a:rPr lang="en-US" sz="5500" dirty="0" err="1" smtClean="0">
                <a:solidFill>
                  <a:schemeClr val="bg1"/>
                </a:solidFill>
              </a:rPr>
              <a:t>đời</a:t>
            </a:r>
            <a:r>
              <a:rPr lang="en-US" sz="5500" dirty="0" smtClean="0">
                <a:solidFill>
                  <a:schemeClr val="bg1"/>
                </a:solidFill>
              </a:rPr>
              <a:t> </a:t>
            </a:r>
            <a:r>
              <a:rPr lang="en-US" sz="5500" dirty="0" err="1" smtClean="0">
                <a:solidFill>
                  <a:schemeClr val="bg1"/>
                </a:solidFill>
              </a:rPr>
              <a:t>như</a:t>
            </a:r>
            <a:r>
              <a:rPr lang="en-US" sz="5500" dirty="0" smtClean="0">
                <a:solidFill>
                  <a:schemeClr val="bg1"/>
                </a:solidFill>
              </a:rPr>
              <a:t> </a:t>
            </a:r>
            <a:r>
              <a:rPr lang="en-US" sz="5500" dirty="0" err="1" smtClean="0">
                <a:solidFill>
                  <a:schemeClr val="bg1"/>
                </a:solidFill>
              </a:rPr>
              <a:t>là</a:t>
            </a:r>
            <a:r>
              <a:rPr lang="en-US" sz="5500" dirty="0" smtClean="0">
                <a:solidFill>
                  <a:schemeClr val="bg1"/>
                </a:solidFill>
              </a:rPr>
              <a:t> </a:t>
            </a:r>
            <a:r>
              <a:rPr lang="en-US" sz="5500" dirty="0" err="1" smtClean="0">
                <a:solidFill>
                  <a:schemeClr val="bg1"/>
                </a:solidFill>
              </a:rPr>
              <a:t>cát</a:t>
            </a:r>
            <a:r>
              <a:rPr lang="en-US" sz="5500" dirty="0" smtClean="0">
                <a:solidFill>
                  <a:schemeClr val="bg1"/>
                </a:solidFill>
              </a:rPr>
              <a:t> </a:t>
            </a:r>
            <a:r>
              <a:rPr lang="en-US" sz="5500" dirty="0" err="1" smtClean="0">
                <a:solidFill>
                  <a:schemeClr val="bg1"/>
                </a:solidFill>
              </a:rPr>
              <a:t>biển</a:t>
            </a:r>
            <a:r>
              <a:rPr lang="en-US" sz="5500" dirty="0" smtClean="0">
                <a:solidFill>
                  <a:schemeClr val="bg1"/>
                </a:solidFill>
              </a:rPr>
              <a:t> </a:t>
            </a:r>
            <a:r>
              <a:rPr lang="en-US" sz="5500" dirty="0" err="1" smtClean="0">
                <a:solidFill>
                  <a:schemeClr val="bg1"/>
                </a:solidFill>
              </a:rPr>
              <a:t>sao</a:t>
            </a:r>
            <a:r>
              <a:rPr lang="en-US" sz="5500" dirty="0" smtClean="0">
                <a:solidFill>
                  <a:schemeClr val="bg1"/>
                </a:solidFill>
              </a:rPr>
              <a:t> </a:t>
            </a:r>
            <a:r>
              <a:rPr lang="en-US" sz="5500" dirty="0" err="1" smtClean="0">
                <a:solidFill>
                  <a:schemeClr val="bg1"/>
                </a:solidFill>
              </a:rPr>
              <a:t>trời</a:t>
            </a:r>
            <a:r>
              <a:rPr lang="en-US" sz="5500" dirty="0" smtClean="0">
                <a:solidFill>
                  <a:schemeClr val="bg1"/>
                </a:solidFill>
              </a:rPr>
              <a:t>. </a:t>
            </a:r>
            <a:r>
              <a:rPr lang="en-US" sz="5500" dirty="0" err="1" smtClean="0">
                <a:solidFill>
                  <a:schemeClr val="bg1"/>
                </a:solidFill>
              </a:rPr>
              <a:t>Nhìn</a:t>
            </a:r>
            <a:r>
              <a:rPr lang="en-US" sz="5500" dirty="0" smtClean="0">
                <a:solidFill>
                  <a:schemeClr val="bg1"/>
                </a:solidFill>
              </a:rPr>
              <a:t> </a:t>
            </a:r>
            <a:r>
              <a:rPr lang="en-US" sz="5500" dirty="0" err="1" smtClean="0">
                <a:solidFill>
                  <a:schemeClr val="bg1"/>
                </a:solidFill>
              </a:rPr>
              <a:t>theo</a:t>
            </a:r>
            <a:r>
              <a:rPr lang="en-US" sz="5500" dirty="0" smtClean="0">
                <a:solidFill>
                  <a:schemeClr val="bg1"/>
                </a:solidFill>
              </a:rPr>
              <a:t> </a:t>
            </a:r>
            <a:r>
              <a:rPr lang="en-US" sz="5500" dirty="0" err="1" smtClean="0">
                <a:solidFill>
                  <a:schemeClr val="bg1"/>
                </a:solidFill>
              </a:rPr>
              <a:t>suốt</a:t>
            </a:r>
            <a:r>
              <a:rPr lang="en-US" sz="5500" dirty="0" smtClean="0">
                <a:solidFill>
                  <a:schemeClr val="bg1"/>
                </a:solidFill>
              </a:rPr>
              <a:t> </a:t>
            </a:r>
            <a:r>
              <a:rPr lang="en-US" sz="5500" dirty="0" err="1" smtClean="0">
                <a:solidFill>
                  <a:schemeClr val="bg1"/>
                </a:solidFill>
              </a:rPr>
              <a:t>thời</a:t>
            </a:r>
            <a:r>
              <a:rPr lang="en-US" sz="5500" dirty="0" smtClean="0">
                <a:solidFill>
                  <a:schemeClr val="bg1"/>
                </a:solidFill>
              </a:rPr>
              <a:t> </a:t>
            </a:r>
            <a:r>
              <a:rPr lang="en-US" sz="5500" dirty="0" err="1" smtClean="0">
                <a:solidFill>
                  <a:schemeClr val="bg1"/>
                </a:solidFill>
              </a:rPr>
              <a:t>gian</a:t>
            </a:r>
            <a:r>
              <a:rPr lang="en-US" sz="5500" dirty="0" smtClean="0">
                <a:solidFill>
                  <a:schemeClr val="bg1"/>
                </a:solidFill>
              </a:rPr>
              <a:t> </a:t>
            </a:r>
            <a:r>
              <a:rPr lang="en-US" sz="5500" dirty="0" err="1" smtClean="0">
                <a:solidFill>
                  <a:schemeClr val="bg1"/>
                </a:solidFill>
              </a:rPr>
              <a:t>không</a:t>
            </a:r>
            <a:r>
              <a:rPr lang="en-US" sz="5500" dirty="0" smtClean="0">
                <a:solidFill>
                  <a:schemeClr val="bg1"/>
                </a:solidFill>
              </a:rPr>
              <a:t> </a:t>
            </a:r>
            <a:r>
              <a:rPr lang="en-US" sz="5500" dirty="0" err="1" smtClean="0">
                <a:solidFill>
                  <a:schemeClr val="bg1"/>
                </a:solidFill>
              </a:rPr>
              <a:t>bờ</a:t>
            </a:r>
            <a:r>
              <a:rPr lang="en-US" sz="5500" dirty="0" smtClean="0">
                <a:solidFill>
                  <a:schemeClr val="bg1"/>
                </a:solidFill>
              </a:rPr>
              <a:t> </a:t>
            </a:r>
            <a:r>
              <a:rPr lang="en-US" sz="5500" dirty="0" err="1" smtClean="0">
                <a:solidFill>
                  <a:schemeClr val="bg1"/>
                </a:solidFill>
              </a:rPr>
              <a:t>bến</a:t>
            </a:r>
            <a:r>
              <a:rPr lang="en-US" sz="5500" dirty="0" smtClean="0">
                <a:solidFill>
                  <a:schemeClr val="bg1"/>
                </a:solidFill>
              </a:rPr>
              <a:t>,</a:t>
            </a:r>
            <a:endParaRPr lang="en-US" sz="5500" b="0" dirty="0">
              <a:solidFill>
                <a:schemeClr val="bg1"/>
              </a:solidFill>
              <a:effectLst/>
            </a:endParaRPr>
          </a:p>
        </p:txBody>
      </p:sp>
    </p:spTree>
    <p:extLst>
      <p:ext uri="{BB962C8B-B14F-4D97-AF65-F5344CB8AC3E}">
        <p14:creationId xmlns:p14="http://schemas.microsoft.com/office/powerpoint/2010/main" val="403662091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500"/>
          </a:xfrm>
        </p:spPr>
        <p:txBody>
          <a:bodyPr>
            <a:noAutofit/>
          </a:bodyPr>
          <a:lstStyle/>
          <a:p>
            <a:pPr algn="just">
              <a:lnSpc>
                <a:spcPct val="120000"/>
              </a:lnSpc>
            </a:pPr>
            <a:r>
              <a:rPr lang="en-US" sz="5800" u="sng" dirty="0" smtClean="0">
                <a:solidFill>
                  <a:srgbClr val="FFFF00"/>
                </a:solidFill>
              </a:rPr>
              <a:t>**</a:t>
            </a:r>
            <a:r>
              <a:rPr lang="en-US" sz="5800" b="0" u="sng" dirty="0" smtClean="0">
                <a:solidFill>
                  <a:srgbClr val="FFFF00"/>
                </a:solidFill>
                <a:effectLst/>
              </a:rPr>
              <a:t>:</a:t>
            </a:r>
            <a:r>
              <a:rPr lang="en-US" sz="5800" dirty="0" smtClean="0">
                <a:solidFill>
                  <a:schemeClr val="bg1"/>
                </a:solidFill>
              </a:rPr>
              <a:t> con </a:t>
            </a:r>
            <a:r>
              <a:rPr lang="en-US" sz="5800" dirty="0" err="1" smtClean="0">
                <a:solidFill>
                  <a:schemeClr val="bg1"/>
                </a:solidFill>
              </a:rPr>
              <a:t>ví</a:t>
            </a:r>
            <a:r>
              <a:rPr lang="en-US" sz="5800" dirty="0" smtClean="0">
                <a:solidFill>
                  <a:schemeClr val="bg1"/>
                </a:solidFill>
              </a:rPr>
              <a:t> </a:t>
            </a:r>
            <a:r>
              <a:rPr lang="en-US" sz="5800" dirty="0" err="1" smtClean="0">
                <a:solidFill>
                  <a:schemeClr val="bg1"/>
                </a:solidFill>
              </a:rPr>
              <a:t>như</a:t>
            </a:r>
            <a:r>
              <a:rPr lang="en-US" sz="5800" dirty="0" smtClean="0">
                <a:solidFill>
                  <a:schemeClr val="bg1"/>
                </a:solidFill>
              </a:rPr>
              <a:t> </a:t>
            </a:r>
            <a:r>
              <a:rPr lang="en-US" sz="5800" dirty="0" err="1" smtClean="0">
                <a:solidFill>
                  <a:schemeClr val="bg1"/>
                </a:solidFill>
              </a:rPr>
              <a:t>là</a:t>
            </a:r>
            <a:r>
              <a:rPr lang="en-US" sz="5800" dirty="0" smtClean="0">
                <a:solidFill>
                  <a:schemeClr val="bg1"/>
                </a:solidFill>
              </a:rPr>
              <a:t> </a:t>
            </a:r>
            <a:r>
              <a:rPr lang="en-US" sz="5800" dirty="0" err="1" smtClean="0">
                <a:solidFill>
                  <a:schemeClr val="bg1"/>
                </a:solidFill>
              </a:rPr>
              <a:t>giọt</a:t>
            </a:r>
            <a:r>
              <a:rPr lang="en-US" sz="5800" dirty="0" smtClean="0">
                <a:solidFill>
                  <a:schemeClr val="bg1"/>
                </a:solidFill>
              </a:rPr>
              <a:t> </a:t>
            </a:r>
            <a:r>
              <a:rPr lang="en-US" sz="5800" dirty="0" err="1" smtClean="0">
                <a:solidFill>
                  <a:schemeClr val="bg1"/>
                </a:solidFill>
              </a:rPr>
              <a:t>sương</a:t>
            </a:r>
            <a:r>
              <a:rPr lang="en-US" sz="5800" dirty="0" smtClean="0">
                <a:solidFill>
                  <a:schemeClr val="bg1"/>
                </a:solidFill>
              </a:rPr>
              <a:t> </a:t>
            </a:r>
            <a:r>
              <a:rPr lang="en-US" sz="5800" dirty="0" err="1" smtClean="0">
                <a:solidFill>
                  <a:schemeClr val="bg1"/>
                </a:solidFill>
              </a:rPr>
              <a:t>trong</a:t>
            </a:r>
            <a:r>
              <a:rPr lang="en-US" sz="5800" dirty="0" smtClean="0">
                <a:solidFill>
                  <a:schemeClr val="bg1"/>
                </a:solidFill>
              </a:rPr>
              <a:t> </a:t>
            </a:r>
            <a:r>
              <a:rPr lang="en-US" sz="5800" dirty="0" err="1" smtClean="0">
                <a:solidFill>
                  <a:schemeClr val="bg1"/>
                </a:solidFill>
              </a:rPr>
              <a:t>Chúa</a:t>
            </a:r>
            <a:r>
              <a:rPr lang="en-US" sz="5800" dirty="0" smtClean="0">
                <a:solidFill>
                  <a:schemeClr val="bg1"/>
                </a:solidFill>
              </a:rPr>
              <a:t> </a:t>
            </a:r>
            <a:r>
              <a:rPr lang="en-US" sz="5800" dirty="0" err="1" smtClean="0">
                <a:solidFill>
                  <a:schemeClr val="bg1"/>
                </a:solidFill>
              </a:rPr>
              <a:t>như</a:t>
            </a:r>
            <a:r>
              <a:rPr lang="en-US" sz="5800" dirty="0" smtClean="0">
                <a:solidFill>
                  <a:schemeClr val="bg1"/>
                </a:solidFill>
              </a:rPr>
              <a:t> </a:t>
            </a:r>
            <a:r>
              <a:rPr lang="en-US" sz="5800" dirty="0" err="1" smtClean="0">
                <a:solidFill>
                  <a:schemeClr val="bg1"/>
                </a:solidFill>
              </a:rPr>
              <a:t>là</a:t>
            </a:r>
            <a:r>
              <a:rPr lang="en-US" sz="5800" dirty="0" smtClean="0">
                <a:solidFill>
                  <a:schemeClr val="bg1"/>
                </a:solidFill>
              </a:rPr>
              <a:t> </a:t>
            </a:r>
            <a:r>
              <a:rPr lang="en-US" sz="5800" dirty="0" err="1" smtClean="0">
                <a:solidFill>
                  <a:schemeClr val="bg1"/>
                </a:solidFill>
              </a:rPr>
              <a:t>đại</a:t>
            </a:r>
            <a:r>
              <a:rPr lang="en-US" sz="5800" dirty="0" smtClean="0">
                <a:solidFill>
                  <a:schemeClr val="bg1"/>
                </a:solidFill>
              </a:rPr>
              <a:t> </a:t>
            </a:r>
            <a:r>
              <a:rPr lang="en-US" sz="5800" dirty="0" err="1" smtClean="0">
                <a:solidFill>
                  <a:schemeClr val="bg1"/>
                </a:solidFill>
              </a:rPr>
              <a:t>dương</a:t>
            </a:r>
            <a:r>
              <a:rPr lang="en-US" sz="5800" dirty="0" smtClean="0">
                <a:solidFill>
                  <a:schemeClr val="bg1"/>
                </a:solidFill>
              </a:rPr>
              <a:t>. </a:t>
            </a:r>
            <a:r>
              <a:rPr lang="en-US" sz="5800" dirty="0" err="1" smtClean="0">
                <a:solidFill>
                  <a:schemeClr val="bg1"/>
                </a:solidFill>
              </a:rPr>
              <a:t>Giọt</a:t>
            </a:r>
            <a:r>
              <a:rPr lang="en-US" sz="5800" dirty="0" smtClean="0">
                <a:solidFill>
                  <a:schemeClr val="bg1"/>
                </a:solidFill>
              </a:rPr>
              <a:t> </a:t>
            </a:r>
            <a:r>
              <a:rPr lang="en-US" sz="5800" dirty="0" err="1" smtClean="0">
                <a:solidFill>
                  <a:schemeClr val="bg1"/>
                </a:solidFill>
              </a:rPr>
              <a:t>sương</a:t>
            </a:r>
            <a:r>
              <a:rPr lang="en-US" sz="5800" dirty="0" smtClean="0">
                <a:solidFill>
                  <a:schemeClr val="bg1"/>
                </a:solidFill>
              </a:rPr>
              <a:t> </a:t>
            </a:r>
            <a:r>
              <a:rPr lang="en-US" sz="5800" dirty="0" err="1" smtClean="0">
                <a:solidFill>
                  <a:schemeClr val="bg1"/>
                </a:solidFill>
              </a:rPr>
              <a:t>sống</a:t>
            </a:r>
            <a:r>
              <a:rPr lang="en-US" sz="5800" dirty="0" smtClean="0">
                <a:solidFill>
                  <a:schemeClr val="bg1"/>
                </a:solidFill>
              </a:rPr>
              <a:t> </a:t>
            </a:r>
            <a:r>
              <a:rPr lang="en-US" sz="5800" dirty="0" err="1" smtClean="0">
                <a:solidFill>
                  <a:schemeClr val="bg1"/>
                </a:solidFill>
              </a:rPr>
              <a:t>từng</a:t>
            </a:r>
            <a:r>
              <a:rPr lang="en-US" sz="5800" dirty="0" smtClean="0">
                <a:solidFill>
                  <a:schemeClr val="bg1"/>
                </a:solidFill>
              </a:rPr>
              <a:t> </a:t>
            </a:r>
            <a:r>
              <a:rPr lang="en-US" sz="5800" dirty="0" err="1" smtClean="0">
                <a:solidFill>
                  <a:schemeClr val="bg1"/>
                </a:solidFill>
              </a:rPr>
              <a:t>ngày</a:t>
            </a:r>
            <a:r>
              <a:rPr lang="en-US" sz="5800" dirty="0" smtClean="0">
                <a:solidFill>
                  <a:schemeClr val="bg1"/>
                </a:solidFill>
              </a:rPr>
              <a:t> </a:t>
            </a:r>
            <a:r>
              <a:rPr lang="en-US" sz="5800" dirty="0" err="1" smtClean="0">
                <a:solidFill>
                  <a:schemeClr val="bg1"/>
                </a:solidFill>
              </a:rPr>
              <a:t>nhờ</a:t>
            </a:r>
            <a:r>
              <a:rPr lang="en-US" sz="5800" dirty="0" smtClean="0">
                <a:solidFill>
                  <a:schemeClr val="bg1"/>
                </a:solidFill>
              </a:rPr>
              <a:t> </a:t>
            </a:r>
            <a:r>
              <a:rPr lang="en-US" sz="5800" dirty="0" err="1" smtClean="0">
                <a:solidFill>
                  <a:schemeClr val="bg1"/>
                </a:solidFill>
              </a:rPr>
              <a:t>đại</a:t>
            </a:r>
            <a:r>
              <a:rPr lang="en-US" sz="5800" dirty="0" smtClean="0">
                <a:solidFill>
                  <a:schemeClr val="bg1"/>
                </a:solidFill>
              </a:rPr>
              <a:t> </a:t>
            </a:r>
            <a:r>
              <a:rPr lang="en-US" sz="5800" dirty="0" err="1" smtClean="0">
                <a:solidFill>
                  <a:schemeClr val="bg1"/>
                </a:solidFill>
              </a:rPr>
              <a:t>dương</a:t>
            </a:r>
            <a:r>
              <a:rPr lang="en-US" sz="5800" dirty="0" smtClean="0">
                <a:solidFill>
                  <a:schemeClr val="bg1"/>
                </a:solidFill>
              </a:rPr>
              <a:t> </a:t>
            </a:r>
            <a:r>
              <a:rPr lang="en-US" sz="5800" dirty="0" err="1" smtClean="0">
                <a:solidFill>
                  <a:schemeClr val="bg1"/>
                </a:solidFill>
              </a:rPr>
              <a:t>quá</a:t>
            </a:r>
            <a:r>
              <a:rPr lang="en-US" sz="5800" dirty="0" smtClean="0">
                <a:solidFill>
                  <a:schemeClr val="bg1"/>
                </a:solidFill>
              </a:rPr>
              <a:t> </a:t>
            </a:r>
            <a:r>
              <a:rPr lang="en-US" sz="5800" dirty="0" err="1" smtClean="0">
                <a:solidFill>
                  <a:schemeClr val="bg1"/>
                </a:solidFill>
              </a:rPr>
              <a:t>tràn</a:t>
            </a:r>
            <a:r>
              <a:rPr lang="en-US" sz="5800" dirty="0" smtClean="0">
                <a:solidFill>
                  <a:schemeClr val="bg1"/>
                </a:solidFill>
              </a:rPr>
              <a:t> </a:t>
            </a:r>
            <a:r>
              <a:rPr lang="en-US" sz="5800" dirty="0" err="1" smtClean="0">
                <a:solidFill>
                  <a:schemeClr val="bg1"/>
                </a:solidFill>
              </a:rPr>
              <a:t>đầy</a:t>
            </a:r>
            <a:r>
              <a:rPr lang="en-US" sz="5800" dirty="0" smtClean="0">
                <a:solidFill>
                  <a:schemeClr val="bg1"/>
                </a:solidFill>
              </a:rPr>
              <a:t>.</a:t>
            </a:r>
            <a:endParaRPr lang="en-US" sz="5800" b="0" dirty="0">
              <a:solidFill>
                <a:schemeClr val="bg1"/>
              </a:solidFill>
              <a:effectLst/>
            </a:endParaRPr>
          </a:p>
        </p:txBody>
      </p:sp>
    </p:spTree>
    <p:extLst>
      <p:ext uri="{BB962C8B-B14F-4D97-AF65-F5344CB8AC3E}">
        <p14:creationId xmlns:p14="http://schemas.microsoft.com/office/powerpoint/2010/main" val="320786227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000" u="sng" dirty="0" err="1" smtClean="0">
                <a:solidFill>
                  <a:srgbClr val="FFFF00"/>
                </a:solidFill>
              </a:rPr>
              <a:t>Đk</a:t>
            </a:r>
            <a:r>
              <a:rPr lang="en-US" sz="5000" b="0" u="sng" dirty="0" smtClean="0">
                <a:solidFill>
                  <a:srgbClr val="FFFF00"/>
                </a:solidFill>
                <a:effectLst/>
              </a:rPr>
              <a:t>:</a:t>
            </a:r>
            <a:r>
              <a:rPr lang="en-US" sz="5000" dirty="0" smtClean="0">
                <a:solidFill>
                  <a:schemeClr val="bg1"/>
                </a:solidFill>
              </a:rPr>
              <a:t> </a:t>
            </a:r>
            <a:r>
              <a:rPr lang="en-US" sz="5000" dirty="0" err="1" smtClean="0">
                <a:solidFill>
                  <a:schemeClr val="bg1"/>
                </a:solidFill>
              </a:rPr>
              <a:t>Chúa</a:t>
            </a:r>
            <a:r>
              <a:rPr lang="en-US" sz="5000" dirty="0" smtClean="0">
                <a:solidFill>
                  <a:schemeClr val="bg1"/>
                </a:solidFill>
              </a:rPr>
              <a:t> ở </a:t>
            </a:r>
            <a:r>
              <a:rPr lang="en-US" sz="5000" dirty="0" err="1" smtClean="0">
                <a:solidFill>
                  <a:schemeClr val="bg1"/>
                </a:solidFill>
              </a:rPr>
              <a:t>bên</a:t>
            </a:r>
            <a:r>
              <a:rPr lang="en-US" sz="5000" dirty="0" smtClean="0">
                <a:solidFill>
                  <a:schemeClr val="bg1"/>
                </a:solidFill>
              </a:rPr>
              <a:t> </a:t>
            </a:r>
            <a:r>
              <a:rPr lang="en-US" sz="5000" dirty="0" err="1" smtClean="0">
                <a:solidFill>
                  <a:schemeClr val="bg1"/>
                </a:solidFill>
              </a:rPr>
              <a:t>tôi</a:t>
            </a:r>
            <a:r>
              <a:rPr lang="en-US" sz="5000" dirty="0" smtClean="0">
                <a:solidFill>
                  <a:schemeClr val="bg1"/>
                </a:solidFill>
              </a:rPr>
              <a:t> </a:t>
            </a:r>
            <a:r>
              <a:rPr lang="en-US" sz="5000" dirty="0" err="1" smtClean="0">
                <a:solidFill>
                  <a:schemeClr val="bg1"/>
                </a:solidFill>
              </a:rPr>
              <a:t>đến</a:t>
            </a:r>
            <a:r>
              <a:rPr lang="en-US" sz="5000" dirty="0" smtClean="0">
                <a:solidFill>
                  <a:schemeClr val="bg1"/>
                </a:solidFill>
              </a:rPr>
              <a:t> </a:t>
            </a:r>
            <a:r>
              <a:rPr lang="en-US" sz="5000" dirty="0" err="1" smtClean="0">
                <a:solidFill>
                  <a:schemeClr val="bg1"/>
                </a:solidFill>
              </a:rPr>
              <a:t>ngày</a:t>
            </a:r>
            <a:r>
              <a:rPr lang="en-US" sz="5000" dirty="0" smtClean="0">
                <a:solidFill>
                  <a:schemeClr val="bg1"/>
                </a:solidFill>
              </a:rPr>
              <a:t> </a:t>
            </a:r>
            <a:r>
              <a:rPr lang="en-US" sz="5000" dirty="0" err="1" smtClean="0">
                <a:solidFill>
                  <a:schemeClr val="bg1"/>
                </a:solidFill>
              </a:rPr>
              <a:t>tận</a:t>
            </a:r>
            <a:r>
              <a:rPr lang="en-US" sz="5000" dirty="0" smtClean="0">
                <a:solidFill>
                  <a:schemeClr val="bg1"/>
                </a:solidFill>
              </a:rPr>
              <a:t> </a:t>
            </a:r>
            <a:r>
              <a:rPr lang="en-US" sz="5000" dirty="0" err="1" smtClean="0">
                <a:solidFill>
                  <a:schemeClr val="bg1"/>
                </a:solidFill>
              </a:rPr>
              <a:t>thế</a:t>
            </a:r>
            <a:r>
              <a:rPr lang="en-US" sz="5000" dirty="0" smtClean="0">
                <a:solidFill>
                  <a:schemeClr val="bg1"/>
                </a:solidFill>
              </a:rPr>
              <a:t>, </a:t>
            </a:r>
            <a:r>
              <a:rPr lang="en-US" sz="5000" dirty="0" err="1" smtClean="0">
                <a:solidFill>
                  <a:schemeClr val="bg1"/>
                </a:solidFill>
              </a:rPr>
              <a:t>khi</a:t>
            </a:r>
            <a:r>
              <a:rPr lang="en-US" sz="5000" dirty="0" smtClean="0">
                <a:solidFill>
                  <a:schemeClr val="bg1"/>
                </a:solidFill>
              </a:rPr>
              <a:t> </a:t>
            </a:r>
            <a:r>
              <a:rPr lang="en-US" sz="5000" dirty="0" err="1" smtClean="0">
                <a:solidFill>
                  <a:schemeClr val="bg1"/>
                </a:solidFill>
              </a:rPr>
              <a:t>đá</a:t>
            </a:r>
            <a:r>
              <a:rPr lang="en-US" sz="5000" dirty="0" smtClean="0">
                <a:solidFill>
                  <a:schemeClr val="bg1"/>
                </a:solidFill>
              </a:rPr>
              <a:t> </a:t>
            </a:r>
            <a:r>
              <a:rPr lang="en-US" sz="5000" dirty="0" err="1" smtClean="0">
                <a:solidFill>
                  <a:schemeClr val="bg1"/>
                </a:solidFill>
              </a:rPr>
              <a:t>vỡ</a:t>
            </a:r>
            <a:r>
              <a:rPr lang="en-US" sz="5000" dirty="0" smtClean="0">
                <a:solidFill>
                  <a:schemeClr val="bg1"/>
                </a:solidFill>
              </a:rPr>
              <a:t> </a:t>
            </a:r>
            <a:r>
              <a:rPr lang="en-US" sz="5000" dirty="0" err="1" smtClean="0">
                <a:solidFill>
                  <a:schemeClr val="bg1"/>
                </a:solidFill>
              </a:rPr>
              <a:t>ra</a:t>
            </a:r>
            <a:r>
              <a:rPr lang="en-US" sz="5000" dirty="0" smtClean="0">
                <a:solidFill>
                  <a:schemeClr val="bg1"/>
                </a:solidFill>
              </a:rPr>
              <a:t> </a:t>
            </a:r>
            <a:r>
              <a:rPr lang="en-US" sz="5000" dirty="0" err="1" smtClean="0">
                <a:solidFill>
                  <a:schemeClr val="bg1"/>
                </a:solidFill>
              </a:rPr>
              <a:t>khi</a:t>
            </a:r>
            <a:r>
              <a:rPr lang="en-US" sz="5000" dirty="0" smtClean="0">
                <a:solidFill>
                  <a:schemeClr val="bg1"/>
                </a:solidFill>
              </a:rPr>
              <a:t> </a:t>
            </a:r>
            <a:r>
              <a:rPr lang="en-US" sz="5000" dirty="0" err="1" smtClean="0">
                <a:solidFill>
                  <a:schemeClr val="bg1"/>
                </a:solidFill>
              </a:rPr>
              <a:t>Chúa</a:t>
            </a:r>
            <a:r>
              <a:rPr lang="en-US" sz="5000" dirty="0" smtClean="0">
                <a:solidFill>
                  <a:schemeClr val="bg1"/>
                </a:solidFill>
              </a:rPr>
              <a:t> </a:t>
            </a:r>
            <a:r>
              <a:rPr lang="en-US" sz="5000" dirty="0" err="1" smtClean="0">
                <a:solidFill>
                  <a:schemeClr val="bg1"/>
                </a:solidFill>
              </a:rPr>
              <a:t>bắt</a:t>
            </a:r>
            <a:r>
              <a:rPr lang="en-US" sz="5000" dirty="0" smtClean="0">
                <a:solidFill>
                  <a:schemeClr val="bg1"/>
                </a:solidFill>
              </a:rPr>
              <a:t> </a:t>
            </a:r>
            <a:r>
              <a:rPr lang="en-US" sz="5000" dirty="0" err="1" smtClean="0">
                <a:solidFill>
                  <a:schemeClr val="bg1"/>
                </a:solidFill>
              </a:rPr>
              <a:t>thời</a:t>
            </a:r>
            <a:r>
              <a:rPr lang="en-US" sz="5000" dirty="0" smtClean="0">
                <a:solidFill>
                  <a:schemeClr val="bg1"/>
                </a:solidFill>
              </a:rPr>
              <a:t> </a:t>
            </a:r>
            <a:r>
              <a:rPr lang="en-US" sz="5000" dirty="0" err="1" smtClean="0">
                <a:solidFill>
                  <a:schemeClr val="bg1"/>
                </a:solidFill>
              </a:rPr>
              <a:t>gian</a:t>
            </a:r>
            <a:r>
              <a:rPr lang="en-US" sz="5000" dirty="0" smtClean="0">
                <a:solidFill>
                  <a:schemeClr val="bg1"/>
                </a:solidFill>
              </a:rPr>
              <a:t> </a:t>
            </a:r>
            <a:r>
              <a:rPr lang="en-US" sz="5000" dirty="0" err="1" smtClean="0">
                <a:solidFill>
                  <a:schemeClr val="bg1"/>
                </a:solidFill>
              </a:rPr>
              <a:t>ngừng</a:t>
            </a:r>
            <a:r>
              <a:rPr lang="en-US" sz="5000" dirty="0" smtClean="0">
                <a:solidFill>
                  <a:schemeClr val="bg1"/>
                </a:solidFill>
              </a:rPr>
              <a:t> </a:t>
            </a:r>
            <a:r>
              <a:rPr lang="en-US" sz="5000" dirty="0" err="1" smtClean="0">
                <a:solidFill>
                  <a:schemeClr val="bg1"/>
                </a:solidFill>
              </a:rPr>
              <a:t>trôi</a:t>
            </a:r>
            <a:r>
              <a:rPr lang="en-US" sz="5000" dirty="0" smtClean="0">
                <a:solidFill>
                  <a:schemeClr val="bg1"/>
                </a:solidFill>
              </a:rPr>
              <a:t>. </a:t>
            </a:r>
            <a:r>
              <a:rPr lang="en-US" sz="5000" dirty="0" err="1" smtClean="0">
                <a:solidFill>
                  <a:schemeClr val="bg1"/>
                </a:solidFill>
              </a:rPr>
              <a:t>Người</a:t>
            </a:r>
            <a:r>
              <a:rPr lang="en-US" sz="5000" dirty="0" smtClean="0">
                <a:solidFill>
                  <a:schemeClr val="bg1"/>
                </a:solidFill>
              </a:rPr>
              <a:t> ở </a:t>
            </a:r>
            <a:r>
              <a:rPr lang="en-US" sz="5000" dirty="0" err="1" smtClean="0">
                <a:solidFill>
                  <a:schemeClr val="bg1"/>
                </a:solidFill>
              </a:rPr>
              <a:t>bên</a:t>
            </a:r>
            <a:r>
              <a:rPr lang="en-US" sz="5000" dirty="0" smtClean="0">
                <a:solidFill>
                  <a:schemeClr val="bg1"/>
                </a:solidFill>
              </a:rPr>
              <a:t> </a:t>
            </a:r>
            <a:r>
              <a:rPr lang="en-US" sz="5000" dirty="0" err="1" smtClean="0">
                <a:solidFill>
                  <a:schemeClr val="bg1"/>
                </a:solidFill>
              </a:rPr>
              <a:t>tôi</a:t>
            </a:r>
            <a:r>
              <a:rPr lang="en-US" sz="5000" dirty="0" smtClean="0">
                <a:solidFill>
                  <a:schemeClr val="bg1"/>
                </a:solidFill>
              </a:rPr>
              <a:t> </a:t>
            </a:r>
            <a:r>
              <a:rPr lang="en-US" sz="5000" dirty="0" err="1" smtClean="0">
                <a:solidFill>
                  <a:schemeClr val="bg1"/>
                </a:solidFill>
              </a:rPr>
              <a:t>đi</a:t>
            </a:r>
            <a:r>
              <a:rPr lang="en-US" sz="5000" dirty="0" smtClean="0">
                <a:solidFill>
                  <a:schemeClr val="bg1"/>
                </a:solidFill>
              </a:rPr>
              <a:t> </a:t>
            </a:r>
            <a:r>
              <a:rPr lang="en-US" sz="5000" dirty="0" err="1" smtClean="0">
                <a:solidFill>
                  <a:schemeClr val="bg1"/>
                </a:solidFill>
              </a:rPr>
              <a:t>khắp</a:t>
            </a:r>
            <a:r>
              <a:rPr lang="en-US" sz="5000" dirty="0" smtClean="0">
                <a:solidFill>
                  <a:schemeClr val="bg1"/>
                </a:solidFill>
              </a:rPr>
              <a:t> </a:t>
            </a:r>
            <a:r>
              <a:rPr lang="en-US" sz="5000" dirty="0" err="1" smtClean="0">
                <a:solidFill>
                  <a:schemeClr val="bg1"/>
                </a:solidFill>
              </a:rPr>
              <a:t>muôn</a:t>
            </a:r>
            <a:r>
              <a:rPr lang="en-US" sz="5000" dirty="0" smtClean="0">
                <a:solidFill>
                  <a:schemeClr val="bg1"/>
                </a:solidFill>
              </a:rPr>
              <a:t> </a:t>
            </a:r>
            <a:r>
              <a:rPr lang="en-US" sz="5000" dirty="0" err="1" smtClean="0">
                <a:solidFill>
                  <a:schemeClr val="bg1"/>
                </a:solidFill>
              </a:rPr>
              <a:t>nơi</a:t>
            </a:r>
            <a:r>
              <a:rPr lang="en-US" sz="5000" dirty="0" smtClean="0">
                <a:solidFill>
                  <a:schemeClr val="bg1"/>
                </a:solidFill>
              </a:rPr>
              <a:t> </a:t>
            </a:r>
            <a:r>
              <a:rPr lang="en-US" sz="5000" dirty="0" err="1" smtClean="0">
                <a:solidFill>
                  <a:schemeClr val="bg1"/>
                </a:solidFill>
              </a:rPr>
              <a:t>muôn</a:t>
            </a:r>
            <a:r>
              <a:rPr lang="en-US" sz="5000" dirty="0" smtClean="0">
                <a:solidFill>
                  <a:schemeClr val="bg1"/>
                </a:solidFill>
              </a:rPr>
              <a:t> </a:t>
            </a:r>
            <a:r>
              <a:rPr lang="en-US" sz="5000" dirty="0" err="1" smtClean="0">
                <a:solidFill>
                  <a:schemeClr val="bg1"/>
                </a:solidFill>
              </a:rPr>
              <a:t>đời</a:t>
            </a:r>
            <a:r>
              <a:rPr lang="en-US" sz="5000" dirty="0" smtClean="0">
                <a:solidFill>
                  <a:schemeClr val="bg1"/>
                </a:solidFill>
              </a:rPr>
              <a:t> </a:t>
            </a:r>
            <a:r>
              <a:rPr lang="en-US" sz="5000" dirty="0" err="1" smtClean="0">
                <a:solidFill>
                  <a:schemeClr val="bg1"/>
                </a:solidFill>
              </a:rPr>
              <a:t>người</a:t>
            </a:r>
            <a:r>
              <a:rPr lang="en-US" sz="5000" dirty="0" smtClean="0">
                <a:solidFill>
                  <a:schemeClr val="bg1"/>
                </a:solidFill>
              </a:rPr>
              <a:t> ở </a:t>
            </a:r>
            <a:r>
              <a:rPr lang="en-US" sz="5000" dirty="0" err="1" smtClean="0">
                <a:solidFill>
                  <a:schemeClr val="bg1"/>
                </a:solidFill>
              </a:rPr>
              <a:t>bên</a:t>
            </a:r>
            <a:r>
              <a:rPr lang="en-US" sz="5000" dirty="0" smtClean="0">
                <a:solidFill>
                  <a:schemeClr val="bg1"/>
                </a:solidFill>
              </a:rPr>
              <a:t> </a:t>
            </a:r>
            <a:r>
              <a:rPr lang="en-US" sz="5000" dirty="0" err="1" smtClean="0">
                <a:solidFill>
                  <a:schemeClr val="bg1"/>
                </a:solidFill>
              </a:rPr>
              <a:t>tôi</a:t>
            </a:r>
            <a:r>
              <a:rPr lang="en-US" sz="5000" dirty="0" smtClean="0">
                <a:solidFill>
                  <a:schemeClr val="bg1"/>
                </a:solidFill>
              </a:rPr>
              <a:t> </a:t>
            </a:r>
            <a:r>
              <a:rPr lang="en-US" sz="5000" dirty="0" err="1" smtClean="0">
                <a:solidFill>
                  <a:schemeClr val="bg1"/>
                </a:solidFill>
              </a:rPr>
              <a:t>tôi</a:t>
            </a:r>
            <a:r>
              <a:rPr lang="en-US" sz="5000" dirty="0" smtClean="0">
                <a:solidFill>
                  <a:schemeClr val="bg1"/>
                </a:solidFill>
              </a:rPr>
              <a:t> </a:t>
            </a:r>
            <a:r>
              <a:rPr lang="en-US" sz="5000" dirty="0" err="1" smtClean="0">
                <a:solidFill>
                  <a:schemeClr val="bg1"/>
                </a:solidFill>
              </a:rPr>
              <a:t>không</a:t>
            </a:r>
            <a:r>
              <a:rPr lang="en-US" sz="5000" dirty="0" smtClean="0">
                <a:solidFill>
                  <a:schemeClr val="bg1"/>
                </a:solidFill>
              </a:rPr>
              <a:t> </a:t>
            </a:r>
            <a:r>
              <a:rPr lang="en-US" sz="5000" dirty="0" err="1" smtClean="0">
                <a:solidFill>
                  <a:schemeClr val="bg1"/>
                </a:solidFill>
              </a:rPr>
              <a:t>hề</a:t>
            </a:r>
            <a:r>
              <a:rPr lang="en-US" sz="5000" dirty="0" smtClean="0">
                <a:solidFill>
                  <a:schemeClr val="bg1"/>
                </a:solidFill>
              </a:rPr>
              <a:t> </a:t>
            </a:r>
            <a:r>
              <a:rPr lang="en-US" sz="5000" dirty="0" err="1" smtClean="0">
                <a:solidFill>
                  <a:schemeClr val="bg1"/>
                </a:solidFill>
              </a:rPr>
              <a:t>đơn</a:t>
            </a:r>
            <a:r>
              <a:rPr lang="en-US" sz="5000" dirty="0" smtClean="0">
                <a:solidFill>
                  <a:schemeClr val="bg1"/>
                </a:solidFill>
              </a:rPr>
              <a:t> </a:t>
            </a:r>
            <a:r>
              <a:rPr lang="en-US" sz="5000" dirty="0" err="1" smtClean="0">
                <a:solidFill>
                  <a:schemeClr val="bg1"/>
                </a:solidFill>
              </a:rPr>
              <a:t>côi</a:t>
            </a:r>
            <a:r>
              <a:rPr lang="en-US" sz="5000" dirty="0" smtClean="0">
                <a:solidFill>
                  <a:schemeClr val="bg1"/>
                </a:solidFill>
              </a:rPr>
              <a:t>.</a:t>
            </a:r>
            <a:endParaRPr lang="en-US" sz="5000" b="0" dirty="0">
              <a:solidFill>
                <a:schemeClr val="bg1"/>
              </a:solidFill>
              <a:effectLst/>
            </a:endParaRPr>
          </a:p>
        </p:txBody>
      </p:sp>
    </p:spTree>
    <p:extLst>
      <p:ext uri="{BB962C8B-B14F-4D97-AF65-F5344CB8AC3E}">
        <p14:creationId xmlns:p14="http://schemas.microsoft.com/office/powerpoint/2010/main" val="9504097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93514816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4451090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8000" b="0" dirty="0">
                <a:solidFill>
                  <a:srgbClr val="FFFF00"/>
                </a:solidFill>
                <a:effectLst/>
                <a:latin typeface="+mj-lt"/>
              </a:rPr>
              <a:t>Ca </a:t>
            </a:r>
            <a:r>
              <a:rPr lang="en-US" sz="8000" b="0" dirty="0" err="1">
                <a:solidFill>
                  <a:srgbClr val="FFFF00"/>
                </a:solidFill>
                <a:effectLst/>
                <a:latin typeface="+mj-lt"/>
              </a:rPr>
              <a:t>Kết</a:t>
            </a:r>
            <a:r>
              <a:rPr lang="en-US" sz="8000" b="0" dirty="0">
                <a:solidFill>
                  <a:srgbClr val="FFFF00"/>
                </a:solidFill>
                <a:effectLst/>
                <a:latin typeface="+mj-lt"/>
              </a:rPr>
              <a:t> </a:t>
            </a:r>
            <a:r>
              <a:rPr lang="en-US" sz="8000" b="0" dirty="0" err="1">
                <a:solidFill>
                  <a:srgbClr val="FFFF00"/>
                </a:solidFill>
                <a:effectLst/>
                <a:latin typeface="+mj-lt"/>
              </a:rPr>
              <a:t>Lễ</a:t>
            </a:r>
            <a:r>
              <a:rPr lang="en-US" sz="8000" b="0" dirty="0">
                <a:solidFill>
                  <a:srgbClr val="FFFF00"/>
                </a:solidFill>
                <a:effectLst/>
                <a:latin typeface="+mj-lt"/>
              </a:rPr>
              <a:t/>
            </a:r>
            <a:br>
              <a:rPr lang="en-US" sz="8000" b="0" dirty="0">
                <a:solidFill>
                  <a:srgbClr val="FFFF00"/>
                </a:solidFill>
                <a:effectLst/>
                <a:latin typeface="+mj-lt"/>
              </a:rPr>
            </a:br>
            <a:r>
              <a:rPr lang="en-US" sz="6600" dirty="0" smtClean="0">
                <a:solidFill>
                  <a:srgbClr val="FFFF00"/>
                </a:solidFill>
              </a:rPr>
              <a:t>Ra </a:t>
            </a:r>
            <a:r>
              <a:rPr lang="en-US" sz="6600" dirty="0" err="1" smtClean="0">
                <a:solidFill>
                  <a:srgbClr val="FFFF00"/>
                </a:solidFill>
              </a:rPr>
              <a:t>Về</a:t>
            </a:r>
            <a:r>
              <a:rPr lang="en-US" sz="6600" dirty="0" smtClean="0">
                <a:solidFill>
                  <a:srgbClr val="FFFF00"/>
                </a:solidFill>
              </a:rPr>
              <a:t/>
            </a:r>
            <a:br>
              <a:rPr lang="en-US" sz="6600" dirty="0" smtClean="0">
                <a:solidFill>
                  <a:srgbClr val="FFFF00"/>
                </a:solidFill>
              </a:rPr>
            </a:br>
            <a:r>
              <a:rPr lang="en-US" sz="5400" i="1" dirty="0" err="1" smtClean="0">
                <a:solidFill>
                  <a:schemeClr val="bg1"/>
                </a:solidFill>
              </a:rPr>
              <a:t>Anh</a:t>
            </a:r>
            <a:r>
              <a:rPr lang="en-US" sz="5400" i="1" dirty="0" smtClean="0">
                <a:solidFill>
                  <a:schemeClr val="bg1"/>
                </a:solidFill>
              </a:rPr>
              <a:t> </a:t>
            </a:r>
            <a:r>
              <a:rPr lang="en-US" sz="5400" i="1" dirty="0" err="1" smtClean="0">
                <a:solidFill>
                  <a:schemeClr val="bg1"/>
                </a:solidFill>
              </a:rPr>
              <a:t>Tuấn</a:t>
            </a:r>
            <a:endParaRPr lang="en-US" sz="6000" b="0" i="1" dirty="0">
              <a:solidFill>
                <a:schemeClr val="bg1"/>
              </a:solidFill>
              <a:effectLst/>
              <a:latin typeface="+mj-lt"/>
            </a:endParaRPr>
          </a:p>
        </p:txBody>
      </p:sp>
    </p:spTree>
    <p:extLst>
      <p:ext uri="{BB962C8B-B14F-4D97-AF65-F5344CB8AC3E}">
        <p14:creationId xmlns:p14="http://schemas.microsoft.com/office/powerpoint/2010/main" val="35085029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22962"/>
          </a:xfrm>
        </p:spPr>
        <p:txBody>
          <a:bodyPr anchor="ctr">
            <a:normAutofit fontScale="85000" lnSpcReduction="20000"/>
          </a:bodyPr>
          <a:lstStyle/>
          <a:p>
            <a:pPr algn="just">
              <a:lnSpc>
                <a:spcPct val="130000"/>
              </a:lnSpc>
              <a:spcBef>
                <a:spcPts val="0"/>
              </a:spcBef>
            </a:pPr>
            <a:r>
              <a:rPr lang="en-US" sz="5400" b="1" u="sng" dirty="0" err="1" smtClean="0">
                <a:solidFill>
                  <a:srgbClr val="FFFF00"/>
                </a:solidFill>
                <a:effectLst>
                  <a:outerShdw blurRad="38100" dist="38100" dir="2700000" algn="tl">
                    <a:srgbClr val="000000">
                      <a:alpha val="43137"/>
                    </a:srgbClr>
                  </a:outerShdw>
                </a:effectLst>
                <a:latin typeface="+mj-lt"/>
                <a:cs typeface="Arial" panose="020B0604020202020204" pitchFamily="34" charset="0"/>
              </a:rPr>
              <a:t>Đk</a:t>
            </a:r>
            <a:r>
              <a:rPr lang="en-US" sz="5400" b="1" dirty="0" smtClean="0">
                <a:solidFill>
                  <a:srgbClr val="FFFF00"/>
                </a:solidFill>
                <a:effectLst>
                  <a:outerShdw blurRad="38100" dist="38100" dir="2700000" algn="tl">
                    <a:srgbClr val="000000">
                      <a:alpha val="43137"/>
                    </a:srgbClr>
                  </a:outerShdw>
                </a:effectLst>
                <a:latin typeface="+mj-lt"/>
                <a:cs typeface="Arial" panose="020B0604020202020204" pitchFamily="34" charset="0"/>
              </a:rPr>
              <a:t>: </a:t>
            </a:r>
            <a:r>
              <a:rPr lang="en-US" sz="5400" dirty="0">
                <a:solidFill>
                  <a:schemeClr val="bg1"/>
                </a:solidFill>
                <a:latin typeface="+mj-lt"/>
                <a:cs typeface="Arial" panose="020B0604020202020204" pitchFamily="34" charset="0"/>
              </a:rPr>
              <a:t>Ra </a:t>
            </a:r>
            <a:r>
              <a:rPr lang="en-US" sz="5400" dirty="0" err="1" smtClean="0">
                <a:solidFill>
                  <a:schemeClr val="bg1"/>
                </a:solidFill>
                <a:latin typeface="+mj-lt"/>
                <a:cs typeface="Arial" panose="020B0604020202020204" pitchFamily="34" charset="0"/>
              </a:rPr>
              <a:t>về</a:t>
            </a:r>
            <a:r>
              <a:rPr lang="en-US" sz="5400" dirty="0" smtClean="0">
                <a:solidFill>
                  <a:schemeClr val="bg1"/>
                </a:solidFill>
                <a:latin typeface="+mj-lt"/>
                <a:cs typeface="Arial" panose="020B0604020202020204" pitchFamily="34" charset="0"/>
              </a:rPr>
              <a:t>, </a:t>
            </a:r>
            <a:r>
              <a:rPr lang="en-US" sz="5400" dirty="0" err="1" smtClean="0">
                <a:solidFill>
                  <a:schemeClr val="bg1"/>
                </a:solidFill>
                <a:latin typeface="+mj-lt"/>
                <a:cs typeface="Arial" panose="020B0604020202020204" pitchFamily="34" charset="0"/>
              </a:rPr>
              <a:t>ra</a:t>
            </a:r>
            <a:r>
              <a:rPr lang="en-US" sz="5400" dirty="0" smtClean="0">
                <a:solidFill>
                  <a:schemeClr val="bg1"/>
                </a:solidFill>
                <a:latin typeface="+mj-lt"/>
                <a:cs typeface="Arial" panose="020B0604020202020204" pitchFamily="34" charset="0"/>
              </a:rPr>
              <a:t> </a:t>
            </a:r>
            <a:r>
              <a:rPr lang="en-US" sz="5400" dirty="0" err="1" smtClean="0">
                <a:solidFill>
                  <a:schemeClr val="bg1"/>
                </a:solidFill>
                <a:latin typeface="+mj-lt"/>
                <a:cs typeface="Arial" panose="020B0604020202020204" pitchFamily="34" charset="0"/>
              </a:rPr>
              <a:t>về</a:t>
            </a:r>
            <a:r>
              <a:rPr lang="en-US" sz="5400" dirty="0" smtClean="0">
                <a:solidFill>
                  <a:schemeClr val="bg1"/>
                </a:solidFill>
                <a:latin typeface="+mj-lt"/>
                <a:cs typeface="Arial" panose="020B0604020202020204" pitchFamily="34" charset="0"/>
              </a:rPr>
              <a:t> </a:t>
            </a:r>
            <a:r>
              <a:rPr lang="en-US" sz="5400" dirty="0" err="1" smtClean="0">
                <a:solidFill>
                  <a:schemeClr val="bg1"/>
                </a:solidFill>
                <a:latin typeface="+mj-lt"/>
                <a:cs typeface="Arial" panose="020B0604020202020204" pitchFamily="34" charset="0"/>
              </a:rPr>
              <a:t>lòng</a:t>
            </a:r>
            <a:r>
              <a:rPr lang="en-US" sz="5400" dirty="0" smtClean="0">
                <a:solidFill>
                  <a:schemeClr val="bg1"/>
                </a:solidFill>
                <a:latin typeface="+mj-lt"/>
                <a:cs typeface="Arial" panose="020B0604020202020204" pitchFamily="34" charset="0"/>
              </a:rPr>
              <a:t> con </a:t>
            </a:r>
            <a:r>
              <a:rPr lang="en-US" sz="5400" dirty="0" err="1" smtClean="0">
                <a:solidFill>
                  <a:schemeClr val="bg1"/>
                </a:solidFill>
                <a:latin typeface="+mj-lt"/>
                <a:cs typeface="Arial" panose="020B0604020202020204" pitchFamily="34" charset="0"/>
              </a:rPr>
              <a:t>bao</a:t>
            </a:r>
            <a:r>
              <a:rPr lang="en-US" sz="5400" dirty="0" smtClean="0">
                <a:solidFill>
                  <a:schemeClr val="bg1"/>
                </a:solidFill>
                <a:latin typeface="+mj-lt"/>
                <a:cs typeface="Arial" panose="020B0604020202020204" pitchFamily="34" charset="0"/>
              </a:rPr>
              <a:t> </a:t>
            </a:r>
            <a:r>
              <a:rPr lang="en-US" sz="5400" dirty="0" err="1" smtClean="0">
                <a:solidFill>
                  <a:schemeClr val="bg1"/>
                </a:solidFill>
                <a:latin typeface="+mj-lt"/>
                <a:cs typeface="Arial" panose="020B0604020202020204" pitchFamily="34" charset="0"/>
              </a:rPr>
              <a:t>hân</a:t>
            </a:r>
            <a:r>
              <a:rPr lang="en-US" sz="5400" dirty="0" smtClean="0">
                <a:solidFill>
                  <a:schemeClr val="bg1"/>
                </a:solidFill>
                <a:latin typeface="+mj-lt"/>
                <a:cs typeface="Arial" panose="020B0604020202020204" pitchFamily="34" charset="0"/>
              </a:rPr>
              <a:t> </a:t>
            </a:r>
            <a:r>
              <a:rPr lang="en-US" sz="5400" dirty="0" err="1" smtClean="0">
                <a:solidFill>
                  <a:schemeClr val="bg1"/>
                </a:solidFill>
                <a:latin typeface="+mj-lt"/>
                <a:cs typeface="Arial" panose="020B0604020202020204" pitchFamily="34" charset="0"/>
              </a:rPr>
              <a:t>hoan</a:t>
            </a:r>
            <a:r>
              <a:rPr lang="en-US" sz="5400" dirty="0" smtClean="0">
                <a:solidFill>
                  <a:schemeClr val="bg1"/>
                </a:solidFill>
                <a:latin typeface="+mj-lt"/>
                <a:cs typeface="Arial" panose="020B0604020202020204" pitchFamily="34" charset="0"/>
              </a:rPr>
              <a:t> </a:t>
            </a:r>
            <a:r>
              <a:rPr lang="en-US" sz="5400" dirty="0" err="1" smtClean="0">
                <a:solidFill>
                  <a:schemeClr val="bg1"/>
                </a:solidFill>
                <a:latin typeface="+mj-lt"/>
                <a:cs typeface="Arial" panose="020B0604020202020204" pitchFamily="34" charset="0"/>
              </a:rPr>
              <a:t>Chúa</a:t>
            </a:r>
            <a:r>
              <a:rPr lang="en-US" sz="5400" dirty="0" smtClean="0">
                <a:solidFill>
                  <a:schemeClr val="bg1"/>
                </a:solidFill>
                <a:latin typeface="+mj-lt"/>
                <a:cs typeface="Arial" panose="020B0604020202020204" pitchFamily="34" charset="0"/>
              </a:rPr>
              <a:t> </a:t>
            </a:r>
            <a:r>
              <a:rPr lang="en-US" sz="5400" dirty="0" err="1" smtClean="0">
                <a:solidFill>
                  <a:schemeClr val="bg1"/>
                </a:solidFill>
                <a:latin typeface="+mj-lt"/>
                <a:cs typeface="Arial" panose="020B0604020202020204" pitchFamily="34" charset="0"/>
              </a:rPr>
              <a:t>ơi</a:t>
            </a:r>
            <a:r>
              <a:rPr lang="en-US" sz="5400" dirty="0" smtClean="0">
                <a:solidFill>
                  <a:schemeClr val="bg1"/>
                </a:solidFill>
                <a:latin typeface="+mj-lt"/>
                <a:cs typeface="Arial" panose="020B0604020202020204" pitchFamily="34" charset="0"/>
              </a:rPr>
              <a:t>. </a:t>
            </a:r>
            <a:r>
              <a:rPr lang="en-US" sz="5400" dirty="0" err="1" smtClean="0">
                <a:solidFill>
                  <a:schemeClr val="bg1"/>
                </a:solidFill>
                <a:latin typeface="+mj-lt"/>
                <a:cs typeface="Arial" panose="020B0604020202020204" pitchFamily="34" charset="0"/>
              </a:rPr>
              <a:t>Vui</a:t>
            </a:r>
            <a:r>
              <a:rPr lang="en-US" sz="5400" dirty="0" smtClean="0">
                <a:solidFill>
                  <a:schemeClr val="bg1"/>
                </a:solidFill>
                <a:latin typeface="+mj-lt"/>
                <a:cs typeface="Arial" panose="020B0604020202020204" pitchFamily="34" charset="0"/>
              </a:rPr>
              <a:t> </a:t>
            </a:r>
            <a:r>
              <a:rPr lang="en-US" sz="5400" dirty="0" err="1" smtClean="0">
                <a:solidFill>
                  <a:schemeClr val="bg1"/>
                </a:solidFill>
                <a:latin typeface="+mj-lt"/>
                <a:cs typeface="Arial" panose="020B0604020202020204" pitchFamily="34" charset="0"/>
              </a:rPr>
              <a:t>mừng</a:t>
            </a:r>
            <a:r>
              <a:rPr lang="en-US" sz="5400" dirty="0" smtClean="0">
                <a:solidFill>
                  <a:schemeClr val="bg1"/>
                </a:solidFill>
                <a:latin typeface="+mj-lt"/>
                <a:cs typeface="Arial" panose="020B0604020202020204" pitchFamily="34" charset="0"/>
              </a:rPr>
              <a:t>, </a:t>
            </a:r>
            <a:r>
              <a:rPr lang="en-US" sz="5400" dirty="0" err="1" smtClean="0">
                <a:solidFill>
                  <a:schemeClr val="bg1"/>
                </a:solidFill>
                <a:latin typeface="+mj-lt"/>
                <a:cs typeface="Arial" panose="020B0604020202020204" pitchFamily="34" charset="0"/>
              </a:rPr>
              <a:t>vui</a:t>
            </a:r>
            <a:r>
              <a:rPr lang="en-US" sz="5400" dirty="0" smtClean="0">
                <a:solidFill>
                  <a:schemeClr val="bg1"/>
                </a:solidFill>
                <a:latin typeface="+mj-lt"/>
                <a:cs typeface="Arial" panose="020B0604020202020204" pitchFamily="34" charset="0"/>
              </a:rPr>
              <a:t> </a:t>
            </a:r>
            <a:r>
              <a:rPr lang="en-US" sz="5400" dirty="0" err="1" smtClean="0">
                <a:solidFill>
                  <a:schemeClr val="bg1"/>
                </a:solidFill>
                <a:latin typeface="+mj-lt"/>
                <a:cs typeface="Arial" panose="020B0604020202020204" pitchFamily="34" charset="0"/>
              </a:rPr>
              <a:t>mừng</a:t>
            </a:r>
            <a:r>
              <a:rPr lang="en-US" sz="5400" dirty="0" smtClean="0">
                <a:solidFill>
                  <a:schemeClr val="bg1"/>
                </a:solidFill>
                <a:latin typeface="+mj-lt"/>
                <a:cs typeface="Arial" panose="020B0604020202020204" pitchFamily="34" charset="0"/>
              </a:rPr>
              <a:t> </a:t>
            </a:r>
            <a:r>
              <a:rPr lang="en-US" sz="5400" dirty="0" err="1" smtClean="0">
                <a:solidFill>
                  <a:schemeClr val="bg1"/>
                </a:solidFill>
                <a:latin typeface="+mj-lt"/>
                <a:cs typeface="Arial" panose="020B0604020202020204" pitchFamily="34" charset="0"/>
              </a:rPr>
              <a:t>vì</a:t>
            </a:r>
            <a:r>
              <a:rPr lang="en-US" sz="5400" dirty="0" smtClean="0">
                <a:solidFill>
                  <a:schemeClr val="bg1"/>
                </a:solidFill>
                <a:latin typeface="+mj-lt"/>
                <a:cs typeface="Arial" panose="020B0604020202020204" pitchFamily="34" charset="0"/>
              </a:rPr>
              <a:t> </a:t>
            </a:r>
            <a:r>
              <a:rPr lang="en-US" sz="5400" dirty="0" err="1" smtClean="0">
                <a:solidFill>
                  <a:schemeClr val="bg1"/>
                </a:solidFill>
                <a:latin typeface="+mj-lt"/>
                <a:cs typeface="Arial" panose="020B0604020202020204" pitchFamily="34" charset="0"/>
              </a:rPr>
              <a:t>có</a:t>
            </a:r>
            <a:r>
              <a:rPr lang="en-US" sz="5400" dirty="0" smtClean="0">
                <a:solidFill>
                  <a:schemeClr val="bg1"/>
                </a:solidFill>
                <a:latin typeface="+mj-lt"/>
                <a:cs typeface="Arial" panose="020B0604020202020204" pitchFamily="34" charset="0"/>
              </a:rPr>
              <a:t> </a:t>
            </a:r>
            <a:r>
              <a:rPr lang="en-US" sz="5400" dirty="0" err="1" smtClean="0">
                <a:solidFill>
                  <a:schemeClr val="bg1"/>
                </a:solidFill>
                <a:latin typeface="+mj-lt"/>
                <a:cs typeface="Arial" panose="020B0604020202020204" pitchFamily="34" charset="0"/>
              </a:rPr>
              <a:t>Chúa</a:t>
            </a:r>
            <a:r>
              <a:rPr lang="en-US" sz="5400" dirty="0" smtClean="0">
                <a:solidFill>
                  <a:schemeClr val="bg1"/>
                </a:solidFill>
                <a:latin typeface="+mj-lt"/>
                <a:cs typeface="Arial" panose="020B0604020202020204" pitchFamily="34" charset="0"/>
              </a:rPr>
              <a:t> </a:t>
            </a:r>
            <a:r>
              <a:rPr lang="en-US" sz="5400" dirty="0" err="1" smtClean="0">
                <a:solidFill>
                  <a:schemeClr val="bg1"/>
                </a:solidFill>
                <a:latin typeface="+mj-lt"/>
                <a:cs typeface="Arial" panose="020B0604020202020204" pitchFamily="34" charset="0"/>
              </a:rPr>
              <a:t>bước</a:t>
            </a:r>
            <a:r>
              <a:rPr lang="en-US" sz="5400" dirty="0" smtClean="0">
                <a:solidFill>
                  <a:schemeClr val="bg1"/>
                </a:solidFill>
                <a:latin typeface="+mj-lt"/>
                <a:cs typeface="Arial" panose="020B0604020202020204" pitchFamily="34" charset="0"/>
              </a:rPr>
              <a:t> </a:t>
            </a:r>
            <a:r>
              <a:rPr lang="en-US" sz="5400" dirty="0" err="1" smtClean="0">
                <a:solidFill>
                  <a:schemeClr val="bg1"/>
                </a:solidFill>
                <a:latin typeface="+mj-lt"/>
                <a:cs typeface="Arial" panose="020B0604020202020204" pitchFamily="34" charset="0"/>
              </a:rPr>
              <a:t>đi</a:t>
            </a:r>
            <a:r>
              <a:rPr lang="en-US" sz="5400" dirty="0" smtClean="0">
                <a:solidFill>
                  <a:schemeClr val="bg1"/>
                </a:solidFill>
                <a:latin typeface="+mj-lt"/>
                <a:cs typeface="Arial" panose="020B0604020202020204" pitchFamily="34" charset="0"/>
              </a:rPr>
              <a:t> </a:t>
            </a:r>
            <a:r>
              <a:rPr lang="en-US" sz="5400" dirty="0" err="1" smtClean="0">
                <a:solidFill>
                  <a:schemeClr val="bg1"/>
                </a:solidFill>
                <a:latin typeface="+mj-lt"/>
                <a:cs typeface="Arial" panose="020B0604020202020204" pitchFamily="34" charset="0"/>
              </a:rPr>
              <a:t>cùng</a:t>
            </a:r>
            <a:r>
              <a:rPr lang="en-US" sz="5400" dirty="0" smtClean="0">
                <a:solidFill>
                  <a:schemeClr val="bg1"/>
                </a:solidFill>
                <a:latin typeface="+mj-lt"/>
                <a:cs typeface="Arial" panose="020B0604020202020204" pitchFamily="34" charset="0"/>
              </a:rPr>
              <a:t> con. </a:t>
            </a:r>
            <a:r>
              <a:rPr lang="en-US" sz="5400" dirty="0" err="1" smtClean="0">
                <a:solidFill>
                  <a:schemeClr val="bg1"/>
                </a:solidFill>
                <a:latin typeface="+mj-lt"/>
                <a:cs typeface="Arial" panose="020B0604020202020204" pitchFamily="34" charset="0"/>
              </a:rPr>
              <a:t>Ơn</a:t>
            </a:r>
            <a:r>
              <a:rPr lang="en-US" sz="5400" dirty="0" smtClean="0">
                <a:solidFill>
                  <a:schemeClr val="bg1"/>
                </a:solidFill>
                <a:latin typeface="+mj-lt"/>
                <a:cs typeface="Arial" panose="020B0604020202020204" pitchFamily="34" charset="0"/>
              </a:rPr>
              <a:t> </a:t>
            </a:r>
            <a:r>
              <a:rPr lang="en-US" sz="5400" dirty="0" err="1" smtClean="0">
                <a:solidFill>
                  <a:schemeClr val="bg1"/>
                </a:solidFill>
                <a:latin typeface="+mj-lt"/>
                <a:cs typeface="Arial" panose="020B0604020202020204" pitchFamily="34" charset="0"/>
              </a:rPr>
              <a:t>Trời</a:t>
            </a:r>
            <a:r>
              <a:rPr lang="en-US" sz="5400" dirty="0" smtClean="0">
                <a:solidFill>
                  <a:schemeClr val="bg1"/>
                </a:solidFill>
                <a:latin typeface="+mj-lt"/>
                <a:cs typeface="Arial" panose="020B0604020202020204" pitchFamily="34" charset="0"/>
              </a:rPr>
              <a:t>, </a:t>
            </a:r>
            <a:r>
              <a:rPr lang="en-US" sz="5400" dirty="0" err="1" smtClean="0">
                <a:solidFill>
                  <a:schemeClr val="bg1"/>
                </a:solidFill>
                <a:latin typeface="+mj-lt"/>
                <a:cs typeface="Arial" panose="020B0604020202020204" pitchFamily="34" charset="0"/>
              </a:rPr>
              <a:t>ơn</a:t>
            </a:r>
            <a:r>
              <a:rPr lang="en-US" sz="5400" dirty="0" smtClean="0">
                <a:solidFill>
                  <a:schemeClr val="bg1"/>
                </a:solidFill>
                <a:latin typeface="+mj-lt"/>
                <a:cs typeface="Arial" panose="020B0604020202020204" pitchFamily="34" charset="0"/>
              </a:rPr>
              <a:t> </a:t>
            </a:r>
            <a:r>
              <a:rPr lang="en-US" sz="5400" dirty="0" err="1" smtClean="0">
                <a:solidFill>
                  <a:schemeClr val="bg1"/>
                </a:solidFill>
                <a:latin typeface="+mj-lt"/>
                <a:cs typeface="Arial" panose="020B0604020202020204" pitchFamily="34" charset="0"/>
              </a:rPr>
              <a:t>Trời</a:t>
            </a:r>
            <a:r>
              <a:rPr lang="en-US" sz="5400" dirty="0" smtClean="0">
                <a:solidFill>
                  <a:schemeClr val="bg1"/>
                </a:solidFill>
                <a:latin typeface="+mj-lt"/>
                <a:cs typeface="Arial" panose="020B0604020202020204" pitchFamily="34" charset="0"/>
              </a:rPr>
              <a:t> </a:t>
            </a:r>
            <a:r>
              <a:rPr lang="en-US" sz="5400" dirty="0" err="1" smtClean="0">
                <a:solidFill>
                  <a:schemeClr val="bg1"/>
                </a:solidFill>
                <a:latin typeface="+mj-lt"/>
                <a:cs typeface="Arial" panose="020B0604020202020204" pitchFamily="34" charset="0"/>
              </a:rPr>
              <a:t>tựa</a:t>
            </a:r>
            <a:r>
              <a:rPr lang="en-US" sz="5400" dirty="0" smtClean="0">
                <a:solidFill>
                  <a:schemeClr val="bg1"/>
                </a:solidFill>
                <a:latin typeface="+mj-lt"/>
                <a:cs typeface="Arial" panose="020B0604020202020204" pitchFamily="34" charset="0"/>
              </a:rPr>
              <a:t> </a:t>
            </a:r>
            <a:r>
              <a:rPr lang="en-US" sz="5400" dirty="0" err="1" smtClean="0">
                <a:solidFill>
                  <a:schemeClr val="bg1"/>
                </a:solidFill>
                <a:latin typeface="+mj-lt"/>
                <a:cs typeface="Arial" panose="020B0604020202020204" pitchFamily="34" charset="0"/>
              </a:rPr>
              <a:t>mưa</a:t>
            </a:r>
            <a:r>
              <a:rPr lang="en-US" sz="5400" dirty="0" smtClean="0">
                <a:solidFill>
                  <a:schemeClr val="bg1"/>
                </a:solidFill>
                <a:latin typeface="+mj-lt"/>
                <a:cs typeface="Arial" panose="020B0604020202020204" pitchFamily="34" charset="0"/>
              </a:rPr>
              <a:t> </a:t>
            </a:r>
            <a:r>
              <a:rPr lang="en-US" sz="5400" dirty="0" err="1" smtClean="0">
                <a:solidFill>
                  <a:schemeClr val="bg1"/>
                </a:solidFill>
                <a:latin typeface="+mj-lt"/>
                <a:cs typeface="Arial" panose="020B0604020202020204" pitchFamily="34" charset="0"/>
              </a:rPr>
              <a:t>sa</a:t>
            </a:r>
            <a:r>
              <a:rPr lang="en-US" sz="5400" dirty="0" smtClean="0">
                <a:solidFill>
                  <a:schemeClr val="bg1"/>
                </a:solidFill>
                <a:latin typeface="+mj-lt"/>
                <a:cs typeface="Arial" panose="020B0604020202020204" pitchFamily="34" charset="0"/>
              </a:rPr>
              <a:t> </a:t>
            </a:r>
            <a:r>
              <a:rPr lang="en-US" sz="5400" dirty="0" err="1" smtClean="0">
                <a:solidFill>
                  <a:schemeClr val="bg1"/>
                </a:solidFill>
                <a:latin typeface="+mj-lt"/>
                <a:cs typeface="Arial" panose="020B0604020202020204" pitchFamily="34" charset="0"/>
              </a:rPr>
              <a:t>xuống</a:t>
            </a:r>
            <a:r>
              <a:rPr lang="en-US" sz="5400" dirty="0" smtClean="0">
                <a:solidFill>
                  <a:schemeClr val="bg1"/>
                </a:solidFill>
                <a:latin typeface="+mj-lt"/>
                <a:cs typeface="Arial" panose="020B0604020202020204" pitchFamily="34" charset="0"/>
              </a:rPr>
              <a:t> </a:t>
            </a:r>
            <a:r>
              <a:rPr lang="en-US" sz="5400" dirty="0" err="1" smtClean="0">
                <a:solidFill>
                  <a:schemeClr val="bg1"/>
                </a:solidFill>
                <a:latin typeface="+mj-lt"/>
                <a:cs typeface="Arial" panose="020B0604020202020204" pitchFamily="34" charset="0"/>
              </a:rPr>
              <a:t>trên</a:t>
            </a:r>
            <a:r>
              <a:rPr lang="en-US" sz="5400" dirty="0" smtClean="0">
                <a:solidFill>
                  <a:schemeClr val="bg1"/>
                </a:solidFill>
                <a:latin typeface="+mj-lt"/>
                <a:cs typeface="Arial" panose="020B0604020202020204" pitchFamily="34" charset="0"/>
              </a:rPr>
              <a:t> </a:t>
            </a:r>
            <a:r>
              <a:rPr lang="en-US" sz="5400" dirty="0" err="1" smtClean="0">
                <a:solidFill>
                  <a:schemeClr val="bg1"/>
                </a:solidFill>
                <a:latin typeface="+mj-lt"/>
                <a:cs typeface="Arial" panose="020B0604020202020204" pitchFamily="34" charset="0"/>
              </a:rPr>
              <a:t>đời</a:t>
            </a:r>
            <a:r>
              <a:rPr lang="en-US" sz="5400" dirty="0" smtClean="0">
                <a:solidFill>
                  <a:schemeClr val="bg1"/>
                </a:solidFill>
                <a:latin typeface="+mj-lt"/>
                <a:cs typeface="Arial" panose="020B0604020202020204" pitchFamily="34" charset="0"/>
              </a:rPr>
              <a:t> con. </a:t>
            </a:r>
            <a:r>
              <a:rPr lang="en-US" sz="5400" dirty="0" err="1" smtClean="0">
                <a:solidFill>
                  <a:schemeClr val="bg1"/>
                </a:solidFill>
                <a:latin typeface="+mj-lt"/>
                <a:cs typeface="Arial" panose="020B0604020202020204" pitchFamily="34" charset="0"/>
              </a:rPr>
              <a:t>Đỡ</a:t>
            </a:r>
            <a:r>
              <a:rPr lang="en-US" sz="5400" dirty="0" smtClean="0">
                <a:solidFill>
                  <a:schemeClr val="bg1"/>
                </a:solidFill>
                <a:latin typeface="+mj-lt"/>
                <a:cs typeface="Arial" panose="020B0604020202020204" pitchFamily="34" charset="0"/>
              </a:rPr>
              <a:t> </a:t>
            </a:r>
            <a:r>
              <a:rPr lang="en-US" sz="5400" dirty="0" err="1" smtClean="0">
                <a:solidFill>
                  <a:schemeClr val="bg1"/>
                </a:solidFill>
                <a:latin typeface="+mj-lt"/>
                <a:cs typeface="Arial" panose="020B0604020202020204" pitchFamily="34" charset="0"/>
              </a:rPr>
              <a:t>nâng</a:t>
            </a:r>
            <a:r>
              <a:rPr lang="en-US" sz="5400" dirty="0" smtClean="0">
                <a:solidFill>
                  <a:schemeClr val="bg1"/>
                </a:solidFill>
                <a:latin typeface="+mj-lt"/>
                <a:cs typeface="Arial" panose="020B0604020202020204" pitchFamily="34" charset="0"/>
              </a:rPr>
              <a:t> con </a:t>
            </a:r>
            <a:r>
              <a:rPr lang="en-US" sz="5400" dirty="0" err="1" smtClean="0">
                <a:solidFill>
                  <a:schemeClr val="bg1"/>
                </a:solidFill>
                <a:latin typeface="+mj-lt"/>
                <a:cs typeface="Arial" panose="020B0604020202020204" pitchFamily="34" charset="0"/>
              </a:rPr>
              <a:t>giữ</a:t>
            </a:r>
            <a:r>
              <a:rPr lang="en-US" sz="5400" dirty="0" smtClean="0">
                <a:solidFill>
                  <a:schemeClr val="bg1"/>
                </a:solidFill>
                <a:latin typeface="+mj-lt"/>
                <a:cs typeface="Arial" panose="020B0604020202020204" pitchFamily="34" charset="0"/>
              </a:rPr>
              <a:t> </a:t>
            </a:r>
            <a:r>
              <a:rPr lang="en-US" sz="5400" dirty="0" err="1" smtClean="0">
                <a:solidFill>
                  <a:schemeClr val="bg1"/>
                </a:solidFill>
                <a:latin typeface="+mj-lt"/>
                <a:cs typeface="Arial" panose="020B0604020202020204" pitchFamily="34" charset="0"/>
              </a:rPr>
              <a:t>gìn</a:t>
            </a:r>
            <a:r>
              <a:rPr lang="en-US" sz="5400" dirty="0" smtClean="0">
                <a:solidFill>
                  <a:schemeClr val="bg1"/>
                </a:solidFill>
                <a:latin typeface="+mj-lt"/>
                <a:cs typeface="Arial" panose="020B0604020202020204" pitchFamily="34" charset="0"/>
              </a:rPr>
              <a:t> con </a:t>
            </a:r>
            <a:r>
              <a:rPr lang="en-US" sz="5400" dirty="0" err="1" smtClean="0">
                <a:solidFill>
                  <a:schemeClr val="bg1"/>
                </a:solidFill>
                <a:latin typeface="+mj-lt"/>
                <a:cs typeface="Arial" panose="020B0604020202020204" pitchFamily="34" charset="0"/>
              </a:rPr>
              <a:t>luôn</a:t>
            </a:r>
            <a:r>
              <a:rPr lang="en-US" sz="5400" dirty="0" smtClean="0">
                <a:solidFill>
                  <a:schemeClr val="bg1"/>
                </a:solidFill>
                <a:latin typeface="+mj-lt"/>
                <a:cs typeface="Arial" panose="020B0604020202020204" pitchFamily="34" charset="0"/>
              </a:rPr>
              <a:t> </a:t>
            </a:r>
            <a:r>
              <a:rPr lang="en-US" sz="5400" dirty="0" err="1" smtClean="0">
                <a:solidFill>
                  <a:schemeClr val="bg1"/>
                </a:solidFill>
                <a:latin typeface="+mj-lt"/>
                <a:cs typeface="Arial" panose="020B0604020202020204" pitchFamily="34" charset="0"/>
              </a:rPr>
              <a:t>thắm</a:t>
            </a:r>
            <a:r>
              <a:rPr lang="en-US" sz="5400" dirty="0" smtClean="0">
                <a:solidFill>
                  <a:schemeClr val="bg1"/>
                </a:solidFill>
                <a:latin typeface="+mj-lt"/>
                <a:cs typeface="Arial" panose="020B0604020202020204" pitchFamily="34" charset="0"/>
              </a:rPr>
              <a:t> </a:t>
            </a:r>
            <a:r>
              <a:rPr lang="en-US" sz="5400" dirty="0" err="1" smtClean="0">
                <a:solidFill>
                  <a:schemeClr val="bg1"/>
                </a:solidFill>
                <a:latin typeface="+mj-lt"/>
                <a:cs typeface="Arial" panose="020B0604020202020204" pitchFamily="34" charset="0"/>
              </a:rPr>
              <a:t>tươi</a:t>
            </a:r>
            <a:r>
              <a:rPr lang="en-US" sz="5400" dirty="0" smtClean="0">
                <a:solidFill>
                  <a:schemeClr val="bg1"/>
                </a:solidFill>
                <a:latin typeface="+mj-lt"/>
                <a:cs typeface="Arial" panose="020B0604020202020204" pitchFamily="34" charset="0"/>
              </a:rPr>
              <a:t> </a:t>
            </a:r>
            <a:r>
              <a:rPr lang="en-US" sz="5400" dirty="0" err="1" smtClean="0">
                <a:solidFill>
                  <a:schemeClr val="bg1"/>
                </a:solidFill>
                <a:latin typeface="+mj-lt"/>
                <a:cs typeface="Arial" panose="020B0604020202020204" pitchFamily="34" charset="0"/>
              </a:rPr>
              <a:t>màu</a:t>
            </a:r>
            <a:r>
              <a:rPr lang="en-US" sz="5400" dirty="0" smtClean="0">
                <a:solidFill>
                  <a:schemeClr val="bg1"/>
                </a:solidFill>
                <a:latin typeface="+mj-lt"/>
                <a:cs typeface="Arial" panose="020B0604020202020204" pitchFamily="34" charset="0"/>
              </a:rPr>
              <a:t> son.</a:t>
            </a:r>
            <a:endParaRPr lang="vi-VN" sz="5400" dirty="0">
              <a:solidFill>
                <a:schemeClr val="bg1"/>
              </a:solidFill>
              <a:latin typeface="+mj-lt"/>
              <a:cs typeface="Arial" panose="020B0604020202020204" pitchFamily="34" charset="0"/>
            </a:endParaRPr>
          </a:p>
        </p:txBody>
      </p:sp>
    </p:spTree>
    <p:extLst>
      <p:ext uri="{BB962C8B-B14F-4D97-AF65-F5344CB8AC3E}">
        <p14:creationId xmlns:p14="http://schemas.microsoft.com/office/powerpoint/2010/main" val="112134102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wrap="square" anchor="ctr">
            <a:normAutofit/>
          </a:bodyPr>
          <a:lstStyle/>
          <a:p>
            <a:pPr algn="just">
              <a:spcBef>
                <a:spcPts val="0"/>
              </a:spcBef>
            </a:pPr>
            <a:r>
              <a:rPr lang="en-US" sz="6000" u="sng" spc="-150" dirty="0" smtClean="0">
                <a:solidFill>
                  <a:srgbClr val="FFFF00"/>
                </a:solidFill>
                <a:latin typeface="+mj-lt"/>
              </a:rPr>
              <a:t>Tk1:</a:t>
            </a:r>
            <a:r>
              <a:rPr lang="vi-VN" sz="6000" spc="-150" dirty="0" smtClean="0">
                <a:solidFill>
                  <a:srgbClr val="002060"/>
                </a:solidFill>
                <a:latin typeface="+mj-lt"/>
              </a:rPr>
              <a:t> </a:t>
            </a:r>
            <a:r>
              <a:rPr lang="en-US" sz="6000" spc="-150" dirty="0" err="1" smtClean="0">
                <a:solidFill>
                  <a:schemeClr val="bg1"/>
                </a:solidFill>
                <a:latin typeface="+mj-lt"/>
              </a:rPr>
              <a:t>Chúa</a:t>
            </a:r>
            <a:r>
              <a:rPr lang="en-US" sz="6000" spc="-150" dirty="0" smtClean="0">
                <a:solidFill>
                  <a:schemeClr val="bg1"/>
                </a:solidFill>
                <a:latin typeface="+mj-lt"/>
              </a:rPr>
              <a:t> </a:t>
            </a:r>
            <a:r>
              <a:rPr lang="en-US" sz="6000" spc="-150" dirty="0" err="1" smtClean="0">
                <a:solidFill>
                  <a:schemeClr val="bg1"/>
                </a:solidFill>
                <a:latin typeface="+mj-lt"/>
              </a:rPr>
              <a:t>đã</a:t>
            </a:r>
            <a:r>
              <a:rPr lang="en-US" sz="6000" spc="-150" dirty="0" smtClean="0">
                <a:solidFill>
                  <a:schemeClr val="bg1"/>
                </a:solidFill>
                <a:latin typeface="+mj-lt"/>
              </a:rPr>
              <a:t> </a:t>
            </a:r>
            <a:r>
              <a:rPr lang="en-US" sz="6000" spc="-150" dirty="0" err="1" smtClean="0">
                <a:solidFill>
                  <a:schemeClr val="bg1"/>
                </a:solidFill>
                <a:latin typeface="+mj-lt"/>
              </a:rPr>
              <a:t>thương</a:t>
            </a:r>
            <a:r>
              <a:rPr lang="en-US" sz="6000" spc="-150" dirty="0" smtClean="0">
                <a:solidFill>
                  <a:schemeClr val="bg1"/>
                </a:solidFill>
                <a:latin typeface="+mj-lt"/>
              </a:rPr>
              <a:t> ban </a:t>
            </a:r>
            <a:r>
              <a:rPr lang="en-US" sz="6000" spc="-150" dirty="0" err="1" smtClean="0">
                <a:solidFill>
                  <a:schemeClr val="bg1"/>
                </a:solidFill>
                <a:latin typeface="+mj-lt"/>
              </a:rPr>
              <a:t>lời</a:t>
            </a:r>
            <a:r>
              <a:rPr lang="en-US" sz="6000" spc="-150" dirty="0" smtClean="0">
                <a:solidFill>
                  <a:schemeClr val="bg1"/>
                </a:solidFill>
                <a:latin typeface="+mj-lt"/>
              </a:rPr>
              <a:t> </a:t>
            </a:r>
            <a:r>
              <a:rPr lang="en-US" sz="6000" spc="-150" dirty="0" err="1" smtClean="0">
                <a:solidFill>
                  <a:schemeClr val="bg1"/>
                </a:solidFill>
                <a:latin typeface="+mj-lt"/>
              </a:rPr>
              <a:t>Người</a:t>
            </a:r>
            <a:r>
              <a:rPr lang="en-US" sz="6000" spc="-150" dirty="0" smtClean="0">
                <a:solidFill>
                  <a:schemeClr val="bg1"/>
                </a:solidFill>
                <a:latin typeface="+mj-lt"/>
              </a:rPr>
              <a:t> </a:t>
            </a:r>
            <a:r>
              <a:rPr lang="en-US" sz="6000" spc="-150" dirty="0" err="1" smtClean="0">
                <a:solidFill>
                  <a:schemeClr val="bg1"/>
                </a:solidFill>
                <a:latin typeface="+mj-lt"/>
              </a:rPr>
              <a:t>soi</a:t>
            </a:r>
            <a:r>
              <a:rPr lang="en-US" sz="6000" spc="-150" dirty="0" smtClean="0">
                <a:solidFill>
                  <a:schemeClr val="bg1"/>
                </a:solidFill>
                <a:latin typeface="+mj-lt"/>
              </a:rPr>
              <a:t> </a:t>
            </a:r>
            <a:r>
              <a:rPr lang="en-US" sz="6000" spc="-150" dirty="0" err="1" smtClean="0">
                <a:solidFill>
                  <a:schemeClr val="bg1"/>
                </a:solidFill>
                <a:latin typeface="+mj-lt"/>
              </a:rPr>
              <a:t>sáng</a:t>
            </a:r>
            <a:r>
              <a:rPr lang="en-US" sz="6000" spc="-150" dirty="0" smtClean="0">
                <a:solidFill>
                  <a:schemeClr val="bg1"/>
                </a:solidFill>
                <a:latin typeface="+mj-lt"/>
              </a:rPr>
              <a:t> </a:t>
            </a:r>
            <a:r>
              <a:rPr lang="en-US" sz="6000" spc="-150" dirty="0" err="1" smtClean="0">
                <a:solidFill>
                  <a:schemeClr val="bg1"/>
                </a:solidFill>
                <a:latin typeface="+mj-lt"/>
              </a:rPr>
              <a:t>dẫn</a:t>
            </a:r>
            <a:r>
              <a:rPr lang="en-US" sz="6000" spc="-150" dirty="0" smtClean="0">
                <a:solidFill>
                  <a:schemeClr val="bg1"/>
                </a:solidFill>
                <a:latin typeface="+mj-lt"/>
              </a:rPr>
              <a:t> </a:t>
            </a:r>
            <a:r>
              <a:rPr lang="en-US" sz="6000" spc="-150" dirty="0" err="1" smtClean="0">
                <a:solidFill>
                  <a:schemeClr val="bg1"/>
                </a:solidFill>
                <a:latin typeface="+mj-lt"/>
              </a:rPr>
              <a:t>đưa</a:t>
            </a:r>
            <a:r>
              <a:rPr lang="en-US" sz="6000" spc="-150" dirty="0" smtClean="0">
                <a:solidFill>
                  <a:schemeClr val="bg1"/>
                </a:solidFill>
                <a:latin typeface="+mj-lt"/>
              </a:rPr>
              <a:t> </a:t>
            </a:r>
            <a:r>
              <a:rPr lang="en-US" sz="6000" spc="-150" dirty="0" err="1" smtClean="0">
                <a:solidFill>
                  <a:schemeClr val="bg1"/>
                </a:solidFill>
                <a:latin typeface="+mj-lt"/>
              </a:rPr>
              <a:t>đoàn</a:t>
            </a:r>
            <a:r>
              <a:rPr lang="en-US" sz="6000" spc="-150" dirty="0" smtClean="0">
                <a:solidFill>
                  <a:schemeClr val="bg1"/>
                </a:solidFill>
                <a:latin typeface="+mj-lt"/>
              </a:rPr>
              <a:t> con </a:t>
            </a:r>
            <a:r>
              <a:rPr lang="en-US" sz="6000" spc="-150" dirty="0" err="1" smtClean="0">
                <a:solidFill>
                  <a:schemeClr val="bg1"/>
                </a:solidFill>
                <a:latin typeface="+mj-lt"/>
              </a:rPr>
              <a:t>cái</a:t>
            </a:r>
            <a:r>
              <a:rPr lang="en-US" sz="6000" spc="-150" dirty="0" smtClean="0">
                <a:solidFill>
                  <a:schemeClr val="bg1"/>
                </a:solidFill>
                <a:latin typeface="+mj-lt"/>
              </a:rPr>
              <a:t>. </a:t>
            </a:r>
            <a:r>
              <a:rPr lang="en-US" sz="6000" spc="-150" dirty="0" err="1" smtClean="0">
                <a:solidFill>
                  <a:schemeClr val="bg1"/>
                </a:solidFill>
                <a:latin typeface="+mj-lt"/>
              </a:rPr>
              <a:t>Thấy</a:t>
            </a:r>
            <a:r>
              <a:rPr lang="en-US" sz="6000" spc="-150" dirty="0" smtClean="0">
                <a:solidFill>
                  <a:schemeClr val="bg1"/>
                </a:solidFill>
                <a:latin typeface="+mj-lt"/>
              </a:rPr>
              <a:t> </a:t>
            </a:r>
            <a:r>
              <a:rPr lang="en-US" sz="6000" spc="-150" dirty="0" err="1" smtClean="0">
                <a:solidFill>
                  <a:schemeClr val="bg1"/>
                </a:solidFill>
                <a:latin typeface="+mj-lt"/>
              </a:rPr>
              <a:t>đường</a:t>
            </a:r>
            <a:r>
              <a:rPr lang="en-US" sz="6000" spc="-150" dirty="0" smtClean="0">
                <a:solidFill>
                  <a:schemeClr val="bg1"/>
                </a:solidFill>
                <a:latin typeface="+mj-lt"/>
              </a:rPr>
              <a:t> </a:t>
            </a:r>
            <a:r>
              <a:rPr lang="en-US" sz="6000" spc="-150" dirty="0" err="1" smtClean="0">
                <a:solidFill>
                  <a:schemeClr val="bg1"/>
                </a:solidFill>
                <a:latin typeface="+mj-lt"/>
              </a:rPr>
              <a:t>về</a:t>
            </a:r>
            <a:r>
              <a:rPr lang="en-US" sz="6000" spc="-150" dirty="0" smtClean="0">
                <a:solidFill>
                  <a:schemeClr val="bg1"/>
                </a:solidFill>
                <a:latin typeface="+mj-lt"/>
              </a:rPr>
              <a:t> </a:t>
            </a:r>
            <a:r>
              <a:rPr lang="en-US" sz="6000" spc="-150" dirty="0" err="1" smtClean="0">
                <a:solidFill>
                  <a:schemeClr val="bg1"/>
                </a:solidFill>
                <a:latin typeface="+mj-lt"/>
              </a:rPr>
              <a:t>bến</a:t>
            </a:r>
            <a:r>
              <a:rPr lang="en-US" sz="6000" spc="-150" dirty="0" smtClean="0">
                <a:solidFill>
                  <a:schemeClr val="bg1"/>
                </a:solidFill>
                <a:latin typeface="+mj-lt"/>
              </a:rPr>
              <a:t> </a:t>
            </a:r>
            <a:r>
              <a:rPr lang="en-US" sz="6000" spc="-150" dirty="0" err="1" smtClean="0">
                <a:solidFill>
                  <a:schemeClr val="bg1"/>
                </a:solidFill>
                <a:latin typeface="+mj-lt"/>
              </a:rPr>
              <a:t>yêu</a:t>
            </a:r>
            <a:r>
              <a:rPr lang="en-US" sz="6000" spc="-150" dirty="0" smtClean="0">
                <a:solidFill>
                  <a:schemeClr val="bg1"/>
                </a:solidFill>
                <a:latin typeface="+mj-lt"/>
              </a:rPr>
              <a:t> </a:t>
            </a:r>
            <a:r>
              <a:rPr lang="en-US" sz="6000" spc="-150" dirty="0" err="1" smtClean="0">
                <a:solidFill>
                  <a:schemeClr val="bg1"/>
                </a:solidFill>
                <a:latin typeface="+mj-lt"/>
              </a:rPr>
              <a:t>thương</a:t>
            </a:r>
            <a:r>
              <a:rPr lang="en-US" sz="6000" spc="-150" dirty="0" smtClean="0">
                <a:solidFill>
                  <a:schemeClr val="bg1"/>
                </a:solidFill>
                <a:latin typeface="+mj-lt"/>
              </a:rPr>
              <a:t> </a:t>
            </a:r>
            <a:r>
              <a:rPr lang="en-US" sz="6000" spc="-150" dirty="0" err="1" smtClean="0">
                <a:solidFill>
                  <a:schemeClr val="bg1"/>
                </a:solidFill>
                <a:latin typeface="+mj-lt"/>
              </a:rPr>
              <a:t>là</a:t>
            </a:r>
            <a:r>
              <a:rPr lang="en-US" sz="6000" spc="-150" dirty="0" smtClean="0">
                <a:solidFill>
                  <a:schemeClr val="bg1"/>
                </a:solidFill>
                <a:latin typeface="+mj-lt"/>
              </a:rPr>
              <a:t> </a:t>
            </a:r>
            <a:r>
              <a:rPr lang="en-US" sz="6000" spc="-150" dirty="0" err="1" smtClean="0">
                <a:solidFill>
                  <a:schemeClr val="bg1"/>
                </a:solidFill>
                <a:latin typeface="+mj-lt"/>
              </a:rPr>
              <a:t>quê</a:t>
            </a:r>
            <a:r>
              <a:rPr lang="en-US" sz="6000" spc="-150" dirty="0" smtClean="0">
                <a:solidFill>
                  <a:schemeClr val="bg1"/>
                </a:solidFill>
                <a:latin typeface="+mj-lt"/>
              </a:rPr>
              <a:t> </a:t>
            </a:r>
            <a:r>
              <a:rPr lang="en-US" sz="6000" spc="-150" dirty="0" err="1" smtClean="0">
                <a:solidFill>
                  <a:schemeClr val="bg1"/>
                </a:solidFill>
                <a:latin typeface="+mj-lt"/>
              </a:rPr>
              <a:t>hương</a:t>
            </a:r>
            <a:r>
              <a:rPr lang="en-US" sz="6000" spc="-150" dirty="0" smtClean="0">
                <a:solidFill>
                  <a:schemeClr val="bg1"/>
                </a:solidFill>
                <a:latin typeface="+mj-lt"/>
              </a:rPr>
              <a:t> </a:t>
            </a:r>
            <a:r>
              <a:rPr lang="en-US" sz="6000" spc="-150" dirty="0" err="1" smtClean="0">
                <a:solidFill>
                  <a:schemeClr val="bg1"/>
                </a:solidFill>
                <a:latin typeface="+mj-lt"/>
              </a:rPr>
              <a:t>luôn</a:t>
            </a:r>
            <a:r>
              <a:rPr lang="en-US" sz="6000" spc="-150" dirty="0" smtClean="0">
                <a:solidFill>
                  <a:schemeClr val="bg1"/>
                </a:solidFill>
                <a:latin typeface="+mj-lt"/>
              </a:rPr>
              <a:t> </a:t>
            </a:r>
            <a:r>
              <a:rPr lang="en-US" sz="6000" spc="-150" dirty="0" err="1" smtClean="0">
                <a:solidFill>
                  <a:schemeClr val="bg1"/>
                </a:solidFill>
                <a:latin typeface="+mj-lt"/>
              </a:rPr>
              <a:t>sống</a:t>
            </a:r>
            <a:r>
              <a:rPr lang="en-US" sz="6000" spc="-150" dirty="0" smtClean="0">
                <a:solidFill>
                  <a:schemeClr val="bg1"/>
                </a:solidFill>
                <a:latin typeface="+mj-lt"/>
              </a:rPr>
              <a:t> </a:t>
            </a:r>
            <a:r>
              <a:rPr lang="en-US" sz="6000" spc="-150" dirty="0" err="1" smtClean="0">
                <a:solidFill>
                  <a:schemeClr val="bg1"/>
                </a:solidFill>
                <a:latin typeface="+mj-lt"/>
              </a:rPr>
              <a:t>trong</a:t>
            </a:r>
            <a:r>
              <a:rPr lang="en-US" sz="6000" spc="-150" dirty="0" smtClean="0">
                <a:solidFill>
                  <a:schemeClr val="bg1"/>
                </a:solidFill>
                <a:latin typeface="+mj-lt"/>
              </a:rPr>
              <a:t> </a:t>
            </a:r>
            <a:r>
              <a:rPr lang="en-US" sz="6000" spc="-150" dirty="0" err="1" smtClean="0">
                <a:solidFill>
                  <a:schemeClr val="bg1"/>
                </a:solidFill>
                <a:latin typeface="+mj-lt"/>
              </a:rPr>
              <a:t>niềm</a:t>
            </a:r>
            <a:r>
              <a:rPr lang="en-US" sz="6000" spc="-150" dirty="0" smtClean="0">
                <a:solidFill>
                  <a:schemeClr val="bg1"/>
                </a:solidFill>
                <a:latin typeface="+mj-lt"/>
              </a:rPr>
              <a:t> </a:t>
            </a:r>
            <a:r>
              <a:rPr lang="en-US" sz="6000" spc="-150" dirty="0" err="1" smtClean="0">
                <a:solidFill>
                  <a:schemeClr val="bg1"/>
                </a:solidFill>
                <a:latin typeface="+mj-lt"/>
              </a:rPr>
              <a:t>vui</a:t>
            </a:r>
            <a:r>
              <a:rPr lang="en-US" sz="6000" spc="-150" dirty="0" smtClean="0">
                <a:solidFill>
                  <a:schemeClr val="bg1"/>
                </a:solidFill>
                <a:latin typeface="+mj-lt"/>
              </a:rPr>
              <a:t>.</a:t>
            </a:r>
            <a:endParaRPr lang="vi-VN" sz="6000" spc="-300" dirty="0">
              <a:solidFill>
                <a:schemeClr val="bg1"/>
              </a:solidFill>
              <a:latin typeface="+mj-lt"/>
            </a:endParaRPr>
          </a:p>
        </p:txBody>
      </p:sp>
    </p:spTree>
    <p:extLst>
      <p:ext uri="{BB962C8B-B14F-4D97-AF65-F5344CB8AC3E}">
        <p14:creationId xmlns:p14="http://schemas.microsoft.com/office/powerpoint/2010/main" val="730340809"/>
      </p:ext>
    </p:extLst>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22962"/>
          </a:xfrm>
        </p:spPr>
        <p:txBody>
          <a:bodyPr anchor="ctr">
            <a:normAutofit fontScale="85000" lnSpcReduction="20000"/>
          </a:bodyPr>
          <a:lstStyle/>
          <a:p>
            <a:pPr algn="just">
              <a:lnSpc>
                <a:spcPct val="130000"/>
              </a:lnSpc>
              <a:spcBef>
                <a:spcPts val="0"/>
              </a:spcBef>
            </a:pPr>
            <a:r>
              <a:rPr lang="en-US" sz="5400" b="1" u="sng" dirty="0" err="1" smtClean="0">
                <a:solidFill>
                  <a:srgbClr val="FFFF00"/>
                </a:solidFill>
                <a:effectLst>
                  <a:outerShdw blurRad="38100" dist="38100" dir="2700000" algn="tl">
                    <a:srgbClr val="000000">
                      <a:alpha val="43137"/>
                    </a:srgbClr>
                  </a:outerShdw>
                </a:effectLst>
                <a:latin typeface="+mj-lt"/>
                <a:cs typeface="Arial" panose="020B0604020202020204" pitchFamily="34" charset="0"/>
              </a:rPr>
              <a:t>Đk</a:t>
            </a:r>
            <a:r>
              <a:rPr lang="en-US" sz="5400" b="1" dirty="0" smtClean="0">
                <a:solidFill>
                  <a:srgbClr val="FFFF00"/>
                </a:solidFill>
                <a:effectLst>
                  <a:outerShdw blurRad="38100" dist="38100" dir="2700000" algn="tl">
                    <a:srgbClr val="000000">
                      <a:alpha val="43137"/>
                    </a:srgbClr>
                  </a:outerShdw>
                </a:effectLst>
                <a:latin typeface="+mj-lt"/>
                <a:cs typeface="Arial" panose="020B0604020202020204" pitchFamily="34" charset="0"/>
              </a:rPr>
              <a:t>: </a:t>
            </a:r>
            <a:r>
              <a:rPr lang="en-US" sz="5400" dirty="0">
                <a:solidFill>
                  <a:schemeClr val="bg1"/>
                </a:solidFill>
                <a:latin typeface="+mj-lt"/>
                <a:cs typeface="Arial" panose="020B0604020202020204" pitchFamily="34" charset="0"/>
              </a:rPr>
              <a:t>Ra </a:t>
            </a:r>
            <a:r>
              <a:rPr lang="en-US" sz="5400" dirty="0" err="1" smtClean="0">
                <a:solidFill>
                  <a:schemeClr val="bg1"/>
                </a:solidFill>
                <a:latin typeface="+mj-lt"/>
                <a:cs typeface="Arial" panose="020B0604020202020204" pitchFamily="34" charset="0"/>
              </a:rPr>
              <a:t>về</a:t>
            </a:r>
            <a:r>
              <a:rPr lang="en-US" sz="5400" dirty="0" smtClean="0">
                <a:solidFill>
                  <a:schemeClr val="bg1"/>
                </a:solidFill>
                <a:latin typeface="+mj-lt"/>
                <a:cs typeface="Arial" panose="020B0604020202020204" pitchFamily="34" charset="0"/>
              </a:rPr>
              <a:t>, </a:t>
            </a:r>
            <a:r>
              <a:rPr lang="en-US" sz="5400" dirty="0" err="1" smtClean="0">
                <a:solidFill>
                  <a:schemeClr val="bg1"/>
                </a:solidFill>
                <a:latin typeface="+mj-lt"/>
                <a:cs typeface="Arial" panose="020B0604020202020204" pitchFamily="34" charset="0"/>
              </a:rPr>
              <a:t>ra</a:t>
            </a:r>
            <a:r>
              <a:rPr lang="en-US" sz="5400" dirty="0" smtClean="0">
                <a:solidFill>
                  <a:schemeClr val="bg1"/>
                </a:solidFill>
                <a:latin typeface="+mj-lt"/>
                <a:cs typeface="Arial" panose="020B0604020202020204" pitchFamily="34" charset="0"/>
              </a:rPr>
              <a:t> </a:t>
            </a:r>
            <a:r>
              <a:rPr lang="en-US" sz="5400" dirty="0" err="1" smtClean="0">
                <a:solidFill>
                  <a:schemeClr val="bg1"/>
                </a:solidFill>
                <a:latin typeface="+mj-lt"/>
                <a:cs typeface="Arial" panose="020B0604020202020204" pitchFamily="34" charset="0"/>
              </a:rPr>
              <a:t>về</a:t>
            </a:r>
            <a:r>
              <a:rPr lang="en-US" sz="5400" dirty="0" smtClean="0">
                <a:solidFill>
                  <a:schemeClr val="bg1"/>
                </a:solidFill>
                <a:latin typeface="+mj-lt"/>
                <a:cs typeface="Arial" panose="020B0604020202020204" pitchFamily="34" charset="0"/>
              </a:rPr>
              <a:t> </a:t>
            </a:r>
            <a:r>
              <a:rPr lang="en-US" sz="5400" dirty="0" err="1" smtClean="0">
                <a:solidFill>
                  <a:schemeClr val="bg1"/>
                </a:solidFill>
                <a:latin typeface="+mj-lt"/>
                <a:cs typeface="Arial" panose="020B0604020202020204" pitchFamily="34" charset="0"/>
              </a:rPr>
              <a:t>lòng</a:t>
            </a:r>
            <a:r>
              <a:rPr lang="en-US" sz="5400" dirty="0" smtClean="0">
                <a:solidFill>
                  <a:schemeClr val="bg1"/>
                </a:solidFill>
                <a:latin typeface="+mj-lt"/>
                <a:cs typeface="Arial" panose="020B0604020202020204" pitchFamily="34" charset="0"/>
              </a:rPr>
              <a:t> con </a:t>
            </a:r>
            <a:r>
              <a:rPr lang="en-US" sz="5400" dirty="0" err="1" smtClean="0">
                <a:solidFill>
                  <a:schemeClr val="bg1"/>
                </a:solidFill>
                <a:latin typeface="+mj-lt"/>
                <a:cs typeface="Arial" panose="020B0604020202020204" pitchFamily="34" charset="0"/>
              </a:rPr>
              <a:t>bao</a:t>
            </a:r>
            <a:r>
              <a:rPr lang="en-US" sz="5400" dirty="0" smtClean="0">
                <a:solidFill>
                  <a:schemeClr val="bg1"/>
                </a:solidFill>
                <a:latin typeface="+mj-lt"/>
                <a:cs typeface="Arial" panose="020B0604020202020204" pitchFamily="34" charset="0"/>
              </a:rPr>
              <a:t> </a:t>
            </a:r>
            <a:r>
              <a:rPr lang="en-US" sz="5400" dirty="0" err="1" smtClean="0">
                <a:solidFill>
                  <a:schemeClr val="bg1"/>
                </a:solidFill>
                <a:latin typeface="+mj-lt"/>
                <a:cs typeface="Arial" panose="020B0604020202020204" pitchFamily="34" charset="0"/>
              </a:rPr>
              <a:t>hân</a:t>
            </a:r>
            <a:r>
              <a:rPr lang="en-US" sz="5400" dirty="0" smtClean="0">
                <a:solidFill>
                  <a:schemeClr val="bg1"/>
                </a:solidFill>
                <a:latin typeface="+mj-lt"/>
                <a:cs typeface="Arial" panose="020B0604020202020204" pitchFamily="34" charset="0"/>
              </a:rPr>
              <a:t> </a:t>
            </a:r>
            <a:r>
              <a:rPr lang="en-US" sz="5400" dirty="0" err="1" smtClean="0">
                <a:solidFill>
                  <a:schemeClr val="bg1"/>
                </a:solidFill>
                <a:latin typeface="+mj-lt"/>
                <a:cs typeface="Arial" panose="020B0604020202020204" pitchFamily="34" charset="0"/>
              </a:rPr>
              <a:t>hoan</a:t>
            </a:r>
            <a:r>
              <a:rPr lang="en-US" sz="5400" dirty="0" smtClean="0">
                <a:solidFill>
                  <a:schemeClr val="bg1"/>
                </a:solidFill>
                <a:latin typeface="+mj-lt"/>
                <a:cs typeface="Arial" panose="020B0604020202020204" pitchFamily="34" charset="0"/>
              </a:rPr>
              <a:t> </a:t>
            </a:r>
            <a:r>
              <a:rPr lang="en-US" sz="5400" dirty="0" err="1" smtClean="0">
                <a:solidFill>
                  <a:schemeClr val="bg1"/>
                </a:solidFill>
                <a:latin typeface="+mj-lt"/>
                <a:cs typeface="Arial" panose="020B0604020202020204" pitchFamily="34" charset="0"/>
              </a:rPr>
              <a:t>Chúa</a:t>
            </a:r>
            <a:r>
              <a:rPr lang="en-US" sz="5400" dirty="0" smtClean="0">
                <a:solidFill>
                  <a:schemeClr val="bg1"/>
                </a:solidFill>
                <a:latin typeface="+mj-lt"/>
                <a:cs typeface="Arial" panose="020B0604020202020204" pitchFamily="34" charset="0"/>
              </a:rPr>
              <a:t> </a:t>
            </a:r>
            <a:r>
              <a:rPr lang="en-US" sz="5400" dirty="0" err="1" smtClean="0">
                <a:solidFill>
                  <a:schemeClr val="bg1"/>
                </a:solidFill>
                <a:latin typeface="+mj-lt"/>
                <a:cs typeface="Arial" panose="020B0604020202020204" pitchFamily="34" charset="0"/>
              </a:rPr>
              <a:t>ơi</a:t>
            </a:r>
            <a:r>
              <a:rPr lang="en-US" sz="5400" dirty="0" smtClean="0">
                <a:solidFill>
                  <a:schemeClr val="bg1"/>
                </a:solidFill>
                <a:latin typeface="+mj-lt"/>
                <a:cs typeface="Arial" panose="020B0604020202020204" pitchFamily="34" charset="0"/>
              </a:rPr>
              <a:t>. </a:t>
            </a:r>
            <a:r>
              <a:rPr lang="en-US" sz="5400" dirty="0" err="1" smtClean="0">
                <a:solidFill>
                  <a:schemeClr val="bg1"/>
                </a:solidFill>
                <a:latin typeface="+mj-lt"/>
                <a:cs typeface="Arial" panose="020B0604020202020204" pitchFamily="34" charset="0"/>
              </a:rPr>
              <a:t>Vui</a:t>
            </a:r>
            <a:r>
              <a:rPr lang="en-US" sz="5400" dirty="0" smtClean="0">
                <a:solidFill>
                  <a:schemeClr val="bg1"/>
                </a:solidFill>
                <a:latin typeface="+mj-lt"/>
                <a:cs typeface="Arial" panose="020B0604020202020204" pitchFamily="34" charset="0"/>
              </a:rPr>
              <a:t> </a:t>
            </a:r>
            <a:r>
              <a:rPr lang="en-US" sz="5400" dirty="0" err="1" smtClean="0">
                <a:solidFill>
                  <a:schemeClr val="bg1"/>
                </a:solidFill>
                <a:latin typeface="+mj-lt"/>
                <a:cs typeface="Arial" panose="020B0604020202020204" pitchFamily="34" charset="0"/>
              </a:rPr>
              <a:t>mừng</a:t>
            </a:r>
            <a:r>
              <a:rPr lang="en-US" sz="5400" dirty="0" smtClean="0">
                <a:solidFill>
                  <a:schemeClr val="bg1"/>
                </a:solidFill>
                <a:latin typeface="+mj-lt"/>
                <a:cs typeface="Arial" panose="020B0604020202020204" pitchFamily="34" charset="0"/>
              </a:rPr>
              <a:t>, </a:t>
            </a:r>
            <a:r>
              <a:rPr lang="en-US" sz="5400" dirty="0" err="1" smtClean="0">
                <a:solidFill>
                  <a:schemeClr val="bg1"/>
                </a:solidFill>
                <a:latin typeface="+mj-lt"/>
                <a:cs typeface="Arial" panose="020B0604020202020204" pitchFamily="34" charset="0"/>
              </a:rPr>
              <a:t>vui</a:t>
            </a:r>
            <a:r>
              <a:rPr lang="en-US" sz="5400" dirty="0" smtClean="0">
                <a:solidFill>
                  <a:schemeClr val="bg1"/>
                </a:solidFill>
                <a:latin typeface="+mj-lt"/>
                <a:cs typeface="Arial" panose="020B0604020202020204" pitchFamily="34" charset="0"/>
              </a:rPr>
              <a:t> </a:t>
            </a:r>
            <a:r>
              <a:rPr lang="en-US" sz="5400" dirty="0" err="1" smtClean="0">
                <a:solidFill>
                  <a:schemeClr val="bg1"/>
                </a:solidFill>
                <a:latin typeface="+mj-lt"/>
                <a:cs typeface="Arial" panose="020B0604020202020204" pitchFamily="34" charset="0"/>
              </a:rPr>
              <a:t>mừng</a:t>
            </a:r>
            <a:r>
              <a:rPr lang="en-US" sz="5400" dirty="0" smtClean="0">
                <a:solidFill>
                  <a:schemeClr val="bg1"/>
                </a:solidFill>
                <a:latin typeface="+mj-lt"/>
                <a:cs typeface="Arial" panose="020B0604020202020204" pitchFamily="34" charset="0"/>
              </a:rPr>
              <a:t> </a:t>
            </a:r>
            <a:r>
              <a:rPr lang="en-US" sz="5400" dirty="0" err="1" smtClean="0">
                <a:solidFill>
                  <a:schemeClr val="bg1"/>
                </a:solidFill>
                <a:latin typeface="+mj-lt"/>
                <a:cs typeface="Arial" panose="020B0604020202020204" pitchFamily="34" charset="0"/>
              </a:rPr>
              <a:t>vì</a:t>
            </a:r>
            <a:r>
              <a:rPr lang="en-US" sz="5400" dirty="0" smtClean="0">
                <a:solidFill>
                  <a:schemeClr val="bg1"/>
                </a:solidFill>
                <a:latin typeface="+mj-lt"/>
                <a:cs typeface="Arial" panose="020B0604020202020204" pitchFamily="34" charset="0"/>
              </a:rPr>
              <a:t> </a:t>
            </a:r>
            <a:r>
              <a:rPr lang="en-US" sz="5400" dirty="0" err="1" smtClean="0">
                <a:solidFill>
                  <a:schemeClr val="bg1"/>
                </a:solidFill>
                <a:latin typeface="+mj-lt"/>
                <a:cs typeface="Arial" panose="020B0604020202020204" pitchFamily="34" charset="0"/>
              </a:rPr>
              <a:t>có</a:t>
            </a:r>
            <a:r>
              <a:rPr lang="en-US" sz="5400" dirty="0" smtClean="0">
                <a:solidFill>
                  <a:schemeClr val="bg1"/>
                </a:solidFill>
                <a:latin typeface="+mj-lt"/>
                <a:cs typeface="Arial" panose="020B0604020202020204" pitchFamily="34" charset="0"/>
              </a:rPr>
              <a:t> </a:t>
            </a:r>
            <a:r>
              <a:rPr lang="en-US" sz="5400" dirty="0" err="1" smtClean="0">
                <a:solidFill>
                  <a:schemeClr val="bg1"/>
                </a:solidFill>
                <a:latin typeface="+mj-lt"/>
                <a:cs typeface="Arial" panose="020B0604020202020204" pitchFamily="34" charset="0"/>
              </a:rPr>
              <a:t>Chúa</a:t>
            </a:r>
            <a:r>
              <a:rPr lang="en-US" sz="5400" dirty="0" smtClean="0">
                <a:solidFill>
                  <a:schemeClr val="bg1"/>
                </a:solidFill>
                <a:latin typeface="+mj-lt"/>
                <a:cs typeface="Arial" panose="020B0604020202020204" pitchFamily="34" charset="0"/>
              </a:rPr>
              <a:t> </a:t>
            </a:r>
            <a:r>
              <a:rPr lang="en-US" sz="5400" dirty="0" err="1" smtClean="0">
                <a:solidFill>
                  <a:schemeClr val="bg1"/>
                </a:solidFill>
                <a:latin typeface="+mj-lt"/>
                <a:cs typeface="Arial" panose="020B0604020202020204" pitchFamily="34" charset="0"/>
              </a:rPr>
              <a:t>bước</a:t>
            </a:r>
            <a:r>
              <a:rPr lang="en-US" sz="5400" dirty="0" smtClean="0">
                <a:solidFill>
                  <a:schemeClr val="bg1"/>
                </a:solidFill>
                <a:latin typeface="+mj-lt"/>
                <a:cs typeface="Arial" panose="020B0604020202020204" pitchFamily="34" charset="0"/>
              </a:rPr>
              <a:t> </a:t>
            </a:r>
            <a:r>
              <a:rPr lang="en-US" sz="5400" dirty="0" err="1" smtClean="0">
                <a:solidFill>
                  <a:schemeClr val="bg1"/>
                </a:solidFill>
                <a:latin typeface="+mj-lt"/>
                <a:cs typeface="Arial" panose="020B0604020202020204" pitchFamily="34" charset="0"/>
              </a:rPr>
              <a:t>đi</a:t>
            </a:r>
            <a:r>
              <a:rPr lang="en-US" sz="5400" dirty="0" smtClean="0">
                <a:solidFill>
                  <a:schemeClr val="bg1"/>
                </a:solidFill>
                <a:latin typeface="+mj-lt"/>
                <a:cs typeface="Arial" panose="020B0604020202020204" pitchFamily="34" charset="0"/>
              </a:rPr>
              <a:t> </a:t>
            </a:r>
            <a:r>
              <a:rPr lang="en-US" sz="5400" dirty="0" err="1" smtClean="0">
                <a:solidFill>
                  <a:schemeClr val="bg1"/>
                </a:solidFill>
                <a:latin typeface="+mj-lt"/>
                <a:cs typeface="Arial" panose="020B0604020202020204" pitchFamily="34" charset="0"/>
              </a:rPr>
              <a:t>cùng</a:t>
            </a:r>
            <a:r>
              <a:rPr lang="en-US" sz="5400" dirty="0" smtClean="0">
                <a:solidFill>
                  <a:schemeClr val="bg1"/>
                </a:solidFill>
                <a:latin typeface="+mj-lt"/>
                <a:cs typeface="Arial" panose="020B0604020202020204" pitchFamily="34" charset="0"/>
              </a:rPr>
              <a:t> con. </a:t>
            </a:r>
            <a:r>
              <a:rPr lang="en-US" sz="5400" dirty="0" err="1" smtClean="0">
                <a:solidFill>
                  <a:schemeClr val="bg1"/>
                </a:solidFill>
                <a:latin typeface="+mj-lt"/>
                <a:cs typeface="Arial" panose="020B0604020202020204" pitchFamily="34" charset="0"/>
              </a:rPr>
              <a:t>Ơn</a:t>
            </a:r>
            <a:r>
              <a:rPr lang="en-US" sz="5400" dirty="0" smtClean="0">
                <a:solidFill>
                  <a:schemeClr val="bg1"/>
                </a:solidFill>
                <a:latin typeface="+mj-lt"/>
                <a:cs typeface="Arial" panose="020B0604020202020204" pitchFamily="34" charset="0"/>
              </a:rPr>
              <a:t> </a:t>
            </a:r>
            <a:r>
              <a:rPr lang="en-US" sz="5400" dirty="0" err="1" smtClean="0">
                <a:solidFill>
                  <a:schemeClr val="bg1"/>
                </a:solidFill>
                <a:latin typeface="+mj-lt"/>
                <a:cs typeface="Arial" panose="020B0604020202020204" pitchFamily="34" charset="0"/>
              </a:rPr>
              <a:t>Trời</a:t>
            </a:r>
            <a:r>
              <a:rPr lang="en-US" sz="5400" dirty="0" smtClean="0">
                <a:solidFill>
                  <a:schemeClr val="bg1"/>
                </a:solidFill>
                <a:latin typeface="+mj-lt"/>
                <a:cs typeface="Arial" panose="020B0604020202020204" pitchFamily="34" charset="0"/>
              </a:rPr>
              <a:t>, </a:t>
            </a:r>
            <a:r>
              <a:rPr lang="en-US" sz="5400" dirty="0" err="1" smtClean="0">
                <a:solidFill>
                  <a:schemeClr val="bg1"/>
                </a:solidFill>
                <a:latin typeface="+mj-lt"/>
                <a:cs typeface="Arial" panose="020B0604020202020204" pitchFamily="34" charset="0"/>
              </a:rPr>
              <a:t>ơn</a:t>
            </a:r>
            <a:r>
              <a:rPr lang="en-US" sz="5400" dirty="0" smtClean="0">
                <a:solidFill>
                  <a:schemeClr val="bg1"/>
                </a:solidFill>
                <a:latin typeface="+mj-lt"/>
                <a:cs typeface="Arial" panose="020B0604020202020204" pitchFamily="34" charset="0"/>
              </a:rPr>
              <a:t> </a:t>
            </a:r>
            <a:r>
              <a:rPr lang="en-US" sz="5400" dirty="0" err="1" smtClean="0">
                <a:solidFill>
                  <a:schemeClr val="bg1"/>
                </a:solidFill>
                <a:latin typeface="+mj-lt"/>
                <a:cs typeface="Arial" panose="020B0604020202020204" pitchFamily="34" charset="0"/>
              </a:rPr>
              <a:t>Trời</a:t>
            </a:r>
            <a:r>
              <a:rPr lang="en-US" sz="5400" dirty="0" smtClean="0">
                <a:solidFill>
                  <a:schemeClr val="bg1"/>
                </a:solidFill>
                <a:latin typeface="+mj-lt"/>
                <a:cs typeface="Arial" panose="020B0604020202020204" pitchFamily="34" charset="0"/>
              </a:rPr>
              <a:t> </a:t>
            </a:r>
            <a:r>
              <a:rPr lang="en-US" sz="5400" dirty="0" err="1" smtClean="0">
                <a:solidFill>
                  <a:schemeClr val="bg1"/>
                </a:solidFill>
                <a:latin typeface="+mj-lt"/>
                <a:cs typeface="Arial" panose="020B0604020202020204" pitchFamily="34" charset="0"/>
              </a:rPr>
              <a:t>tựa</a:t>
            </a:r>
            <a:r>
              <a:rPr lang="en-US" sz="5400" dirty="0" smtClean="0">
                <a:solidFill>
                  <a:schemeClr val="bg1"/>
                </a:solidFill>
                <a:latin typeface="+mj-lt"/>
                <a:cs typeface="Arial" panose="020B0604020202020204" pitchFamily="34" charset="0"/>
              </a:rPr>
              <a:t> </a:t>
            </a:r>
            <a:r>
              <a:rPr lang="en-US" sz="5400" dirty="0" err="1" smtClean="0">
                <a:solidFill>
                  <a:schemeClr val="bg1"/>
                </a:solidFill>
                <a:latin typeface="+mj-lt"/>
                <a:cs typeface="Arial" panose="020B0604020202020204" pitchFamily="34" charset="0"/>
              </a:rPr>
              <a:t>mưa</a:t>
            </a:r>
            <a:r>
              <a:rPr lang="en-US" sz="5400" dirty="0" smtClean="0">
                <a:solidFill>
                  <a:schemeClr val="bg1"/>
                </a:solidFill>
                <a:latin typeface="+mj-lt"/>
                <a:cs typeface="Arial" panose="020B0604020202020204" pitchFamily="34" charset="0"/>
              </a:rPr>
              <a:t> </a:t>
            </a:r>
            <a:r>
              <a:rPr lang="en-US" sz="5400" dirty="0" err="1" smtClean="0">
                <a:solidFill>
                  <a:schemeClr val="bg1"/>
                </a:solidFill>
                <a:latin typeface="+mj-lt"/>
                <a:cs typeface="Arial" panose="020B0604020202020204" pitchFamily="34" charset="0"/>
              </a:rPr>
              <a:t>sa</a:t>
            </a:r>
            <a:r>
              <a:rPr lang="en-US" sz="5400" dirty="0" smtClean="0">
                <a:solidFill>
                  <a:schemeClr val="bg1"/>
                </a:solidFill>
                <a:latin typeface="+mj-lt"/>
                <a:cs typeface="Arial" panose="020B0604020202020204" pitchFamily="34" charset="0"/>
              </a:rPr>
              <a:t> </a:t>
            </a:r>
            <a:r>
              <a:rPr lang="en-US" sz="5400" dirty="0" err="1" smtClean="0">
                <a:solidFill>
                  <a:schemeClr val="bg1"/>
                </a:solidFill>
                <a:latin typeface="+mj-lt"/>
                <a:cs typeface="Arial" panose="020B0604020202020204" pitchFamily="34" charset="0"/>
              </a:rPr>
              <a:t>xuống</a:t>
            </a:r>
            <a:r>
              <a:rPr lang="en-US" sz="5400" dirty="0" smtClean="0">
                <a:solidFill>
                  <a:schemeClr val="bg1"/>
                </a:solidFill>
                <a:latin typeface="+mj-lt"/>
                <a:cs typeface="Arial" panose="020B0604020202020204" pitchFamily="34" charset="0"/>
              </a:rPr>
              <a:t> </a:t>
            </a:r>
            <a:r>
              <a:rPr lang="en-US" sz="5400" dirty="0" err="1" smtClean="0">
                <a:solidFill>
                  <a:schemeClr val="bg1"/>
                </a:solidFill>
                <a:latin typeface="+mj-lt"/>
                <a:cs typeface="Arial" panose="020B0604020202020204" pitchFamily="34" charset="0"/>
              </a:rPr>
              <a:t>trên</a:t>
            </a:r>
            <a:r>
              <a:rPr lang="en-US" sz="5400" dirty="0" smtClean="0">
                <a:solidFill>
                  <a:schemeClr val="bg1"/>
                </a:solidFill>
                <a:latin typeface="+mj-lt"/>
                <a:cs typeface="Arial" panose="020B0604020202020204" pitchFamily="34" charset="0"/>
              </a:rPr>
              <a:t> </a:t>
            </a:r>
            <a:r>
              <a:rPr lang="en-US" sz="5400" dirty="0" err="1" smtClean="0">
                <a:solidFill>
                  <a:schemeClr val="bg1"/>
                </a:solidFill>
                <a:latin typeface="+mj-lt"/>
                <a:cs typeface="Arial" panose="020B0604020202020204" pitchFamily="34" charset="0"/>
              </a:rPr>
              <a:t>đời</a:t>
            </a:r>
            <a:r>
              <a:rPr lang="en-US" sz="5400" dirty="0" smtClean="0">
                <a:solidFill>
                  <a:schemeClr val="bg1"/>
                </a:solidFill>
                <a:latin typeface="+mj-lt"/>
                <a:cs typeface="Arial" panose="020B0604020202020204" pitchFamily="34" charset="0"/>
              </a:rPr>
              <a:t> con. </a:t>
            </a:r>
            <a:r>
              <a:rPr lang="en-US" sz="5400" dirty="0" err="1" smtClean="0">
                <a:solidFill>
                  <a:schemeClr val="bg1"/>
                </a:solidFill>
                <a:latin typeface="+mj-lt"/>
                <a:cs typeface="Arial" panose="020B0604020202020204" pitchFamily="34" charset="0"/>
              </a:rPr>
              <a:t>Đỡ</a:t>
            </a:r>
            <a:r>
              <a:rPr lang="en-US" sz="5400" dirty="0" smtClean="0">
                <a:solidFill>
                  <a:schemeClr val="bg1"/>
                </a:solidFill>
                <a:latin typeface="+mj-lt"/>
                <a:cs typeface="Arial" panose="020B0604020202020204" pitchFamily="34" charset="0"/>
              </a:rPr>
              <a:t> </a:t>
            </a:r>
            <a:r>
              <a:rPr lang="en-US" sz="5400" dirty="0" err="1" smtClean="0">
                <a:solidFill>
                  <a:schemeClr val="bg1"/>
                </a:solidFill>
                <a:latin typeface="+mj-lt"/>
                <a:cs typeface="Arial" panose="020B0604020202020204" pitchFamily="34" charset="0"/>
              </a:rPr>
              <a:t>nâng</a:t>
            </a:r>
            <a:r>
              <a:rPr lang="en-US" sz="5400" dirty="0" smtClean="0">
                <a:solidFill>
                  <a:schemeClr val="bg1"/>
                </a:solidFill>
                <a:latin typeface="+mj-lt"/>
                <a:cs typeface="Arial" panose="020B0604020202020204" pitchFamily="34" charset="0"/>
              </a:rPr>
              <a:t> con </a:t>
            </a:r>
            <a:r>
              <a:rPr lang="en-US" sz="5400" dirty="0" err="1" smtClean="0">
                <a:solidFill>
                  <a:schemeClr val="bg1"/>
                </a:solidFill>
                <a:latin typeface="+mj-lt"/>
                <a:cs typeface="Arial" panose="020B0604020202020204" pitchFamily="34" charset="0"/>
              </a:rPr>
              <a:t>giữ</a:t>
            </a:r>
            <a:r>
              <a:rPr lang="en-US" sz="5400" dirty="0" smtClean="0">
                <a:solidFill>
                  <a:schemeClr val="bg1"/>
                </a:solidFill>
                <a:latin typeface="+mj-lt"/>
                <a:cs typeface="Arial" panose="020B0604020202020204" pitchFamily="34" charset="0"/>
              </a:rPr>
              <a:t> </a:t>
            </a:r>
            <a:r>
              <a:rPr lang="en-US" sz="5400" dirty="0" err="1" smtClean="0">
                <a:solidFill>
                  <a:schemeClr val="bg1"/>
                </a:solidFill>
                <a:latin typeface="+mj-lt"/>
                <a:cs typeface="Arial" panose="020B0604020202020204" pitchFamily="34" charset="0"/>
              </a:rPr>
              <a:t>gìn</a:t>
            </a:r>
            <a:r>
              <a:rPr lang="en-US" sz="5400" dirty="0" smtClean="0">
                <a:solidFill>
                  <a:schemeClr val="bg1"/>
                </a:solidFill>
                <a:latin typeface="+mj-lt"/>
                <a:cs typeface="Arial" panose="020B0604020202020204" pitchFamily="34" charset="0"/>
              </a:rPr>
              <a:t> con </a:t>
            </a:r>
            <a:r>
              <a:rPr lang="en-US" sz="5400" dirty="0" err="1" smtClean="0">
                <a:solidFill>
                  <a:schemeClr val="bg1"/>
                </a:solidFill>
                <a:latin typeface="+mj-lt"/>
                <a:cs typeface="Arial" panose="020B0604020202020204" pitchFamily="34" charset="0"/>
              </a:rPr>
              <a:t>luôn</a:t>
            </a:r>
            <a:r>
              <a:rPr lang="en-US" sz="5400" dirty="0" smtClean="0">
                <a:solidFill>
                  <a:schemeClr val="bg1"/>
                </a:solidFill>
                <a:latin typeface="+mj-lt"/>
                <a:cs typeface="Arial" panose="020B0604020202020204" pitchFamily="34" charset="0"/>
              </a:rPr>
              <a:t> </a:t>
            </a:r>
            <a:r>
              <a:rPr lang="en-US" sz="5400" dirty="0" err="1" smtClean="0">
                <a:solidFill>
                  <a:schemeClr val="bg1"/>
                </a:solidFill>
                <a:latin typeface="+mj-lt"/>
                <a:cs typeface="Arial" panose="020B0604020202020204" pitchFamily="34" charset="0"/>
              </a:rPr>
              <a:t>thắm</a:t>
            </a:r>
            <a:r>
              <a:rPr lang="en-US" sz="5400" dirty="0" smtClean="0">
                <a:solidFill>
                  <a:schemeClr val="bg1"/>
                </a:solidFill>
                <a:latin typeface="+mj-lt"/>
                <a:cs typeface="Arial" panose="020B0604020202020204" pitchFamily="34" charset="0"/>
              </a:rPr>
              <a:t> </a:t>
            </a:r>
            <a:r>
              <a:rPr lang="en-US" sz="5400" dirty="0" err="1" smtClean="0">
                <a:solidFill>
                  <a:schemeClr val="bg1"/>
                </a:solidFill>
                <a:latin typeface="+mj-lt"/>
                <a:cs typeface="Arial" panose="020B0604020202020204" pitchFamily="34" charset="0"/>
              </a:rPr>
              <a:t>tươi</a:t>
            </a:r>
            <a:r>
              <a:rPr lang="en-US" sz="5400" dirty="0" smtClean="0">
                <a:solidFill>
                  <a:schemeClr val="bg1"/>
                </a:solidFill>
                <a:latin typeface="+mj-lt"/>
                <a:cs typeface="Arial" panose="020B0604020202020204" pitchFamily="34" charset="0"/>
              </a:rPr>
              <a:t> </a:t>
            </a:r>
            <a:r>
              <a:rPr lang="en-US" sz="5400" dirty="0" err="1" smtClean="0">
                <a:solidFill>
                  <a:schemeClr val="bg1"/>
                </a:solidFill>
                <a:latin typeface="+mj-lt"/>
                <a:cs typeface="Arial" panose="020B0604020202020204" pitchFamily="34" charset="0"/>
              </a:rPr>
              <a:t>màu</a:t>
            </a:r>
            <a:r>
              <a:rPr lang="en-US" sz="5400" dirty="0" smtClean="0">
                <a:solidFill>
                  <a:schemeClr val="bg1"/>
                </a:solidFill>
                <a:latin typeface="+mj-lt"/>
                <a:cs typeface="Arial" panose="020B0604020202020204" pitchFamily="34" charset="0"/>
              </a:rPr>
              <a:t> son.</a:t>
            </a:r>
            <a:endParaRPr lang="vi-VN" sz="5400" dirty="0">
              <a:solidFill>
                <a:schemeClr val="bg1"/>
              </a:solidFill>
              <a:latin typeface="+mj-lt"/>
              <a:cs typeface="Arial" panose="020B0604020202020204" pitchFamily="34" charset="0"/>
            </a:endParaRPr>
          </a:p>
        </p:txBody>
      </p:sp>
    </p:spTree>
    <p:extLst>
      <p:ext uri="{BB962C8B-B14F-4D97-AF65-F5344CB8AC3E}">
        <p14:creationId xmlns:p14="http://schemas.microsoft.com/office/powerpoint/2010/main" val="420543215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wrap="square" anchor="ctr">
            <a:normAutofit/>
          </a:bodyPr>
          <a:lstStyle/>
          <a:p>
            <a:pPr algn="just">
              <a:spcBef>
                <a:spcPts val="0"/>
              </a:spcBef>
            </a:pPr>
            <a:r>
              <a:rPr lang="en-US" sz="6000" u="sng" spc="-150" dirty="0" smtClean="0">
                <a:solidFill>
                  <a:srgbClr val="FFFF00"/>
                </a:solidFill>
                <a:latin typeface="+mj-lt"/>
              </a:rPr>
              <a:t>Tk2:</a:t>
            </a:r>
            <a:r>
              <a:rPr lang="vi-VN" sz="6000" spc="-150" dirty="0" smtClean="0">
                <a:solidFill>
                  <a:srgbClr val="FFFF00"/>
                </a:solidFill>
                <a:latin typeface="+mj-lt"/>
              </a:rPr>
              <a:t> </a:t>
            </a:r>
            <a:r>
              <a:rPr lang="en-US" sz="6000" spc="-150" dirty="0" err="1" smtClean="0">
                <a:solidFill>
                  <a:schemeClr val="bg1"/>
                </a:solidFill>
                <a:latin typeface="+mj-lt"/>
              </a:rPr>
              <a:t>Chúa</a:t>
            </a:r>
            <a:r>
              <a:rPr lang="en-US" sz="6000" spc="-150" dirty="0" smtClean="0">
                <a:solidFill>
                  <a:schemeClr val="bg1"/>
                </a:solidFill>
                <a:latin typeface="+mj-lt"/>
              </a:rPr>
              <a:t> </a:t>
            </a:r>
            <a:r>
              <a:rPr lang="en-US" sz="6000" spc="-150" dirty="0" err="1" smtClean="0">
                <a:solidFill>
                  <a:schemeClr val="bg1"/>
                </a:solidFill>
                <a:latin typeface="+mj-lt"/>
              </a:rPr>
              <a:t>đã</a:t>
            </a:r>
            <a:r>
              <a:rPr lang="en-US" sz="6000" spc="-150" dirty="0" smtClean="0">
                <a:solidFill>
                  <a:schemeClr val="bg1"/>
                </a:solidFill>
                <a:latin typeface="+mj-lt"/>
              </a:rPr>
              <a:t> </a:t>
            </a:r>
            <a:r>
              <a:rPr lang="en-US" sz="6000" spc="-150" dirty="0" err="1" smtClean="0">
                <a:solidFill>
                  <a:schemeClr val="bg1"/>
                </a:solidFill>
                <a:latin typeface="+mj-lt"/>
              </a:rPr>
              <a:t>thương</a:t>
            </a:r>
            <a:r>
              <a:rPr lang="en-US" sz="6000" spc="-150" dirty="0" smtClean="0">
                <a:solidFill>
                  <a:schemeClr val="bg1"/>
                </a:solidFill>
                <a:latin typeface="+mj-lt"/>
              </a:rPr>
              <a:t> </a:t>
            </a:r>
            <a:r>
              <a:rPr lang="en-US" sz="6000" spc="-150" dirty="0" err="1" smtClean="0">
                <a:solidFill>
                  <a:schemeClr val="bg1"/>
                </a:solidFill>
                <a:latin typeface="+mj-lt"/>
              </a:rPr>
              <a:t>kêu</a:t>
            </a:r>
            <a:r>
              <a:rPr lang="en-US" sz="6000" spc="-150" dirty="0" smtClean="0">
                <a:solidFill>
                  <a:schemeClr val="bg1"/>
                </a:solidFill>
                <a:latin typeface="+mj-lt"/>
              </a:rPr>
              <a:t> </a:t>
            </a:r>
            <a:r>
              <a:rPr lang="en-US" sz="6000" spc="-150" dirty="0" err="1" smtClean="0">
                <a:solidFill>
                  <a:schemeClr val="bg1"/>
                </a:solidFill>
                <a:latin typeface="+mj-lt"/>
              </a:rPr>
              <a:t>mời</a:t>
            </a:r>
            <a:r>
              <a:rPr lang="en-US" sz="6000" spc="-150" dirty="0" smtClean="0">
                <a:solidFill>
                  <a:schemeClr val="bg1"/>
                </a:solidFill>
                <a:latin typeface="+mj-lt"/>
              </a:rPr>
              <a:t> </a:t>
            </a:r>
            <a:r>
              <a:rPr lang="en-US" sz="6000" spc="-150" dirty="0" err="1" smtClean="0">
                <a:solidFill>
                  <a:schemeClr val="bg1"/>
                </a:solidFill>
                <a:latin typeface="+mj-lt"/>
              </a:rPr>
              <a:t>đoàn</a:t>
            </a:r>
            <a:r>
              <a:rPr lang="en-US" sz="6000" spc="-150" dirty="0" smtClean="0">
                <a:solidFill>
                  <a:schemeClr val="bg1"/>
                </a:solidFill>
                <a:latin typeface="+mj-lt"/>
              </a:rPr>
              <a:t> con </a:t>
            </a:r>
            <a:r>
              <a:rPr lang="en-US" sz="6000" spc="-150" dirty="0" err="1" smtClean="0">
                <a:solidFill>
                  <a:schemeClr val="bg1"/>
                </a:solidFill>
                <a:latin typeface="+mj-lt"/>
              </a:rPr>
              <a:t>cái</a:t>
            </a:r>
            <a:r>
              <a:rPr lang="en-US" sz="6000" spc="-150" dirty="0" smtClean="0">
                <a:solidFill>
                  <a:schemeClr val="bg1"/>
                </a:solidFill>
                <a:latin typeface="+mj-lt"/>
              </a:rPr>
              <a:t>, </a:t>
            </a:r>
            <a:r>
              <a:rPr lang="en-US" sz="6000" spc="-150" dirty="0" err="1" smtClean="0">
                <a:solidFill>
                  <a:schemeClr val="bg1"/>
                </a:solidFill>
                <a:latin typeface="+mj-lt"/>
              </a:rPr>
              <a:t>đến</a:t>
            </a:r>
            <a:r>
              <a:rPr lang="en-US" sz="6000" spc="-150" dirty="0" smtClean="0">
                <a:solidFill>
                  <a:schemeClr val="bg1"/>
                </a:solidFill>
                <a:latin typeface="+mj-lt"/>
              </a:rPr>
              <a:t> </a:t>
            </a:r>
            <a:r>
              <a:rPr lang="en-US" sz="6000" spc="-150" dirty="0" err="1" smtClean="0">
                <a:solidFill>
                  <a:schemeClr val="bg1"/>
                </a:solidFill>
                <a:latin typeface="+mj-lt"/>
              </a:rPr>
              <a:t>nơi</a:t>
            </a:r>
            <a:r>
              <a:rPr lang="en-US" sz="6000" spc="-150" dirty="0" smtClean="0">
                <a:solidFill>
                  <a:schemeClr val="bg1"/>
                </a:solidFill>
                <a:latin typeface="+mj-lt"/>
              </a:rPr>
              <a:t> </a:t>
            </a:r>
            <a:r>
              <a:rPr lang="en-US" sz="6000" spc="-150" dirty="0" err="1" smtClean="0">
                <a:solidFill>
                  <a:schemeClr val="bg1"/>
                </a:solidFill>
                <a:latin typeface="+mj-lt"/>
              </a:rPr>
              <a:t>bàn</a:t>
            </a:r>
            <a:r>
              <a:rPr lang="en-US" sz="6000" spc="-150" dirty="0" smtClean="0">
                <a:solidFill>
                  <a:schemeClr val="bg1"/>
                </a:solidFill>
                <a:latin typeface="+mj-lt"/>
              </a:rPr>
              <a:t> </a:t>
            </a:r>
            <a:r>
              <a:rPr lang="en-US" sz="6000" spc="-150" dirty="0" err="1" smtClean="0">
                <a:solidFill>
                  <a:schemeClr val="bg1"/>
                </a:solidFill>
                <a:latin typeface="+mj-lt"/>
              </a:rPr>
              <a:t>tiệc</a:t>
            </a:r>
            <a:r>
              <a:rPr lang="en-US" sz="6000" spc="-150" dirty="0" smtClean="0">
                <a:solidFill>
                  <a:schemeClr val="bg1"/>
                </a:solidFill>
                <a:latin typeface="+mj-lt"/>
              </a:rPr>
              <a:t> </a:t>
            </a:r>
            <a:r>
              <a:rPr lang="en-US" sz="6000" spc="-150" dirty="0" err="1" smtClean="0">
                <a:solidFill>
                  <a:schemeClr val="bg1"/>
                </a:solidFill>
                <a:latin typeface="+mj-lt"/>
              </a:rPr>
              <a:t>thánh</a:t>
            </a:r>
            <a:r>
              <a:rPr lang="en-US" sz="6000" spc="-150" dirty="0" smtClean="0">
                <a:solidFill>
                  <a:schemeClr val="bg1"/>
                </a:solidFill>
                <a:latin typeface="+mj-lt"/>
              </a:rPr>
              <a:t> </a:t>
            </a:r>
            <a:r>
              <a:rPr lang="en-US" sz="6000" spc="-150" dirty="0" err="1" smtClean="0">
                <a:solidFill>
                  <a:schemeClr val="bg1"/>
                </a:solidFill>
                <a:latin typeface="+mj-lt"/>
              </a:rPr>
              <a:t>đón</a:t>
            </a:r>
            <a:r>
              <a:rPr lang="en-US" sz="6000" spc="-150" dirty="0" smtClean="0">
                <a:solidFill>
                  <a:schemeClr val="bg1"/>
                </a:solidFill>
                <a:latin typeface="+mj-lt"/>
              </a:rPr>
              <a:t> </a:t>
            </a:r>
            <a:r>
              <a:rPr lang="en-US" sz="6000" spc="-150" dirty="0" err="1" smtClean="0">
                <a:solidFill>
                  <a:schemeClr val="bg1"/>
                </a:solidFill>
                <a:latin typeface="+mj-lt"/>
              </a:rPr>
              <a:t>nhận</a:t>
            </a:r>
            <a:r>
              <a:rPr lang="en-US" sz="6000" spc="-150" dirty="0" smtClean="0">
                <a:solidFill>
                  <a:schemeClr val="bg1"/>
                </a:solidFill>
                <a:latin typeface="+mj-lt"/>
              </a:rPr>
              <a:t> </a:t>
            </a:r>
            <a:r>
              <a:rPr lang="en-US" sz="6000" spc="-150" dirty="0" err="1" smtClean="0">
                <a:solidFill>
                  <a:schemeClr val="bg1"/>
                </a:solidFill>
                <a:latin typeface="+mj-lt"/>
              </a:rPr>
              <a:t>Mình</a:t>
            </a:r>
            <a:r>
              <a:rPr lang="en-US" sz="6000" spc="-150" dirty="0" smtClean="0">
                <a:solidFill>
                  <a:schemeClr val="bg1"/>
                </a:solidFill>
                <a:latin typeface="+mj-lt"/>
              </a:rPr>
              <a:t> </a:t>
            </a:r>
            <a:r>
              <a:rPr lang="en-US" sz="6000" spc="-150" dirty="0" err="1" smtClean="0">
                <a:solidFill>
                  <a:schemeClr val="bg1"/>
                </a:solidFill>
                <a:latin typeface="+mj-lt"/>
              </a:rPr>
              <a:t>Chúa</a:t>
            </a:r>
            <a:r>
              <a:rPr lang="en-US" sz="6000" spc="-150" dirty="0" smtClean="0">
                <a:solidFill>
                  <a:schemeClr val="bg1"/>
                </a:solidFill>
                <a:latin typeface="+mj-lt"/>
              </a:rPr>
              <a:t> Ki-</a:t>
            </a:r>
            <a:r>
              <a:rPr lang="en-US" sz="6000" spc="-150" dirty="0" err="1" smtClean="0">
                <a:solidFill>
                  <a:schemeClr val="bg1"/>
                </a:solidFill>
                <a:latin typeface="+mj-lt"/>
              </a:rPr>
              <a:t>tô</a:t>
            </a:r>
            <a:r>
              <a:rPr lang="en-US" sz="6000" spc="-150" dirty="0" smtClean="0">
                <a:solidFill>
                  <a:schemeClr val="bg1"/>
                </a:solidFill>
                <a:latin typeface="+mj-lt"/>
              </a:rPr>
              <a:t>, </a:t>
            </a:r>
            <a:r>
              <a:rPr lang="en-US" sz="6000" spc="-150" dirty="0" err="1" smtClean="0">
                <a:solidFill>
                  <a:schemeClr val="bg1"/>
                </a:solidFill>
                <a:latin typeface="+mj-lt"/>
              </a:rPr>
              <a:t>làm</a:t>
            </a:r>
            <a:r>
              <a:rPr lang="en-US" sz="6000" spc="-150" dirty="0" smtClean="0">
                <a:solidFill>
                  <a:schemeClr val="bg1"/>
                </a:solidFill>
                <a:latin typeface="+mj-lt"/>
              </a:rPr>
              <a:t> </a:t>
            </a:r>
            <a:r>
              <a:rPr lang="en-US" sz="6000" spc="-150" dirty="0" err="1" smtClean="0">
                <a:solidFill>
                  <a:schemeClr val="bg1"/>
                </a:solidFill>
                <a:latin typeface="+mj-lt"/>
              </a:rPr>
              <a:t>của</a:t>
            </a:r>
            <a:r>
              <a:rPr lang="en-US" sz="6000" spc="-150" dirty="0" smtClean="0">
                <a:solidFill>
                  <a:schemeClr val="bg1"/>
                </a:solidFill>
                <a:latin typeface="+mj-lt"/>
              </a:rPr>
              <a:t> </a:t>
            </a:r>
            <a:r>
              <a:rPr lang="en-US" sz="6000" spc="-150" dirty="0" err="1" smtClean="0">
                <a:solidFill>
                  <a:schemeClr val="bg1"/>
                </a:solidFill>
                <a:latin typeface="+mj-lt"/>
              </a:rPr>
              <a:t>ăn</a:t>
            </a:r>
            <a:r>
              <a:rPr lang="en-US" sz="6000" spc="-150" dirty="0" smtClean="0">
                <a:solidFill>
                  <a:schemeClr val="bg1"/>
                </a:solidFill>
                <a:latin typeface="+mj-lt"/>
              </a:rPr>
              <a:t> </a:t>
            </a:r>
            <a:r>
              <a:rPr lang="en-US" sz="6000" spc="-150" dirty="0" err="1" smtClean="0">
                <a:solidFill>
                  <a:schemeClr val="bg1"/>
                </a:solidFill>
                <a:latin typeface="+mj-lt"/>
              </a:rPr>
              <a:t>thêm</a:t>
            </a:r>
            <a:r>
              <a:rPr lang="en-US" sz="6000" spc="-150" dirty="0" smtClean="0">
                <a:solidFill>
                  <a:schemeClr val="bg1"/>
                </a:solidFill>
                <a:latin typeface="+mj-lt"/>
              </a:rPr>
              <a:t> </a:t>
            </a:r>
            <a:r>
              <a:rPr lang="en-US" sz="6000" spc="-150" dirty="0" err="1" smtClean="0">
                <a:solidFill>
                  <a:schemeClr val="bg1"/>
                </a:solidFill>
                <a:latin typeface="+mj-lt"/>
              </a:rPr>
              <a:t>sức</a:t>
            </a:r>
            <a:r>
              <a:rPr lang="en-US" sz="6000" spc="-150" dirty="0" smtClean="0">
                <a:solidFill>
                  <a:schemeClr val="bg1"/>
                </a:solidFill>
                <a:latin typeface="+mj-lt"/>
              </a:rPr>
              <a:t> </a:t>
            </a:r>
            <a:r>
              <a:rPr lang="en-US" sz="6000" spc="-150" dirty="0" err="1" smtClean="0">
                <a:solidFill>
                  <a:schemeClr val="bg1"/>
                </a:solidFill>
                <a:latin typeface="+mj-lt"/>
              </a:rPr>
              <a:t>trên</a:t>
            </a:r>
            <a:r>
              <a:rPr lang="en-US" sz="6000" spc="-150" dirty="0" smtClean="0">
                <a:solidFill>
                  <a:schemeClr val="bg1"/>
                </a:solidFill>
                <a:latin typeface="+mj-lt"/>
              </a:rPr>
              <a:t> </a:t>
            </a:r>
            <a:r>
              <a:rPr lang="en-US" sz="6000" spc="-150" dirty="0" err="1" smtClean="0">
                <a:solidFill>
                  <a:schemeClr val="bg1"/>
                </a:solidFill>
                <a:latin typeface="+mj-lt"/>
              </a:rPr>
              <a:t>đường</a:t>
            </a:r>
            <a:r>
              <a:rPr lang="en-US" sz="6000" spc="-150" dirty="0" smtClean="0">
                <a:solidFill>
                  <a:schemeClr val="bg1"/>
                </a:solidFill>
                <a:latin typeface="+mj-lt"/>
              </a:rPr>
              <a:t> </a:t>
            </a:r>
            <a:r>
              <a:rPr lang="en-US" sz="6000" spc="-150" dirty="0" err="1" smtClean="0">
                <a:solidFill>
                  <a:schemeClr val="bg1"/>
                </a:solidFill>
                <a:latin typeface="+mj-lt"/>
              </a:rPr>
              <a:t>xa</a:t>
            </a:r>
            <a:r>
              <a:rPr lang="en-US" sz="6000" spc="-150" dirty="0" smtClean="0">
                <a:solidFill>
                  <a:schemeClr val="bg1"/>
                </a:solidFill>
                <a:latin typeface="+mj-lt"/>
              </a:rPr>
              <a:t>.</a:t>
            </a:r>
            <a:endParaRPr lang="vi-VN" sz="6000" spc="-300" dirty="0">
              <a:solidFill>
                <a:schemeClr val="bg1"/>
              </a:solidFill>
              <a:latin typeface="+mj-lt"/>
            </a:endParaRPr>
          </a:p>
        </p:txBody>
      </p:sp>
    </p:spTree>
    <p:extLst>
      <p:ext uri="{BB962C8B-B14F-4D97-AF65-F5344CB8AC3E}">
        <p14:creationId xmlns:p14="http://schemas.microsoft.com/office/powerpoint/2010/main" val="4033522936"/>
      </p:ext>
    </p:extLst>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22962"/>
          </a:xfrm>
        </p:spPr>
        <p:txBody>
          <a:bodyPr anchor="ctr">
            <a:normAutofit fontScale="85000" lnSpcReduction="20000"/>
          </a:bodyPr>
          <a:lstStyle/>
          <a:p>
            <a:pPr algn="just">
              <a:lnSpc>
                <a:spcPct val="130000"/>
              </a:lnSpc>
              <a:spcBef>
                <a:spcPts val="0"/>
              </a:spcBef>
            </a:pPr>
            <a:r>
              <a:rPr lang="en-US" sz="5400" b="1" u="sng" dirty="0" err="1" smtClean="0">
                <a:solidFill>
                  <a:srgbClr val="FFFF00"/>
                </a:solidFill>
                <a:effectLst>
                  <a:outerShdw blurRad="38100" dist="38100" dir="2700000" algn="tl">
                    <a:srgbClr val="000000">
                      <a:alpha val="43137"/>
                    </a:srgbClr>
                  </a:outerShdw>
                </a:effectLst>
                <a:latin typeface="+mj-lt"/>
                <a:cs typeface="Arial" panose="020B0604020202020204" pitchFamily="34" charset="0"/>
              </a:rPr>
              <a:t>Đk</a:t>
            </a:r>
            <a:r>
              <a:rPr lang="en-US" sz="5400" b="1" dirty="0" smtClean="0">
                <a:solidFill>
                  <a:srgbClr val="FFFF00"/>
                </a:solidFill>
                <a:effectLst>
                  <a:outerShdw blurRad="38100" dist="38100" dir="2700000" algn="tl">
                    <a:srgbClr val="000000">
                      <a:alpha val="43137"/>
                    </a:srgbClr>
                  </a:outerShdw>
                </a:effectLst>
                <a:latin typeface="+mj-lt"/>
                <a:cs typeface="Arial" panose="020B0604020202020204" pitchFamily="34" charset="0"/>
              </a:rPr>
              <a:t>: </a:t>
            </a:r>
            <a:r>
              <a:rPr lang="en-US" sz="5400" dirty="0">
                <a:solidFill>
                  <a:schemeClr val="bg1"/>
                </a:solidFill>
                <a:latin typeface="+mj-lt"/>
                <a:cs typeface="Arial" panose="020B0604020202020204" pitchFamily="34" charset="0"/>
              </a:rPr>
              <a:t>Ra </a:t>
            </a:r>
            <a:r>
              <a:rPr lang="en-US" sz="5400" dirty="0" err="1" smtClean="0">
                <a:solidFill>
                  <a:schemeClr val="bg1"/>
                </a:solidFill>
                <a:latin typeface="+mj-lt"/>
                <a:cs typeface="Arial" panose="020B0604020202020204" pitchFamily="34" charset="0"/>
              </a:rPr>
              <a:t>về</a:t>
            </a:r>
            <a:r>
              <a:rPr lang="en-US" sz="5400" dirty="0" smtClean="0">
                <a:solidFill>
                  <a:schemeClr val="bg1"/>
                </a:solidFill>
                <a:latin typeface="+mj-lt"/>
                <a:cs typeface="Arial" panose="020B0604020202020204" pitchFamily="34" charset="0"/>
              </a:rPr>
              <a:t>, </a:t>
            </a:r>
            <a:r>
              <a:rPr lang="en-US" sz="5400" dirty="0" err="1" smtClean="0">
                <a:solidFill>
                  <a:schemeClr val="bg1"/>
                </a:solidFill>
                <a:latin typeface="+mj-lt"/>
                <a:cs typeface="Arial" panose="020B0604020202020204" pitchFamily="34" charset="0"/>
              </a:rPr>
              <a:t>ra</a:t>
            </a:r>
            <a:r>
              <a:rPr lang="en-US" sz="5400" dirty="0" smtClean="0">
                <a:solidFill>
                  <a:schemeClr val="bg1"/>
                </a:solidFill>
                <a:latin typeface="+mj-lt"/>
                <a:cs typeface="Arial" panose="020B0604020202020204" pitchFamily="34" charset="0"/>
              </a:rPr>
              <a:t> </a:t>
            </a:r>
            <a:r>
              <a:rPr lang="en-US" sz="5400" dirty="0" err="1" smtClean="0">
                <a:solidFill>
                  <a:schemeClr val="bg1"/>
                </a:solidFill>
                <a:latin typeface="+mj-lt"/>
                <a:cs typeface="Arial" panose="020B0604020202020204" pitchFamily="34" charset="0"/>
              </a:rPr>
              <a:t>về</a:t>
            </a:r>
            <a:r>
              <a:rPr lang="en-US" sz="5400" dirty="0" smtClean="0">
                <a:solidFill>
                  <a:schemeClr val="bg1"/>
                </a:solidFill>
                <a:latin typeface="+mj-lt"/>
                <a:cs typeface="Arial" panose="020B0604020202020204" pitchFamily="34" charset="0"/>
              </a:rPr>
              <a:t> </a:t>
            </a:r>
            <a:r>
              <a:rPr lang="en-US" sz="5400" dirty="0" err="1" smtClean="0">
                <a:solidFill>
                  <a:schemeClr val="bg1"/>
                </a:solidFill>
                <a:latin typeface="+mj-lt"/>
                <a:cs typeface="Arial" panose="020B0604020202020204" pitchFamily="34" charset="0"/>
              </a:rPr>
              <a:t>lòng</a:t>
            </a:r>
            <a:r>
              <a:rPr lang="en-US" sz="5400" dirty="0" smtClean="0">
                <a:solidFill>
                  <a:schemeClr val="bg1"/>
                </a:solidFill>
                <a:latin typeface="+mj-lt"/>
                <a:cs typeface="Arial" panose="020B0604020202020204" pitchFamily="34" charset="0"/>
              </a:rPr>
              <a:t> con </a:t>
            </a:r>
            <a:r>
              <a:rPr lang="en-US" sz="5400" dirty="0" err="1" smtClean="0">
                <a:solidFill>
                  <a:schemeClr val="bg1"/>
                </a:solidFill>
                <a:latin typeface="+mj-lt"/>
                <a:cs typeface="Arial" panose="020B0604020202020204" pitchFamily="34" charset="0"/>
              </a:rPr>
              <a:t>bao</a:t>
            </a:r>
            <a:r>
              <a:rPr lang="en-US" sz="5400" dirty="0" smtClean="0">
                <a:solidFill>
                  <a:schemeClr val="bg1"/>
                </a:solidFill>
                <a:latin typeface="+mj-lt"/>
                <a:cs typeface="Arial" panose="020B0604020202020204" pitchFamily="34" charset="0"/>
              </a:rPr>
              <a:t> </a:t>
            </a:r>
            <a:r>
              <a:rPr lang="en-US" sz="5400" dirty="0" err="1" smtClean="0">
                <a:solidFill>
                  <a:schemeClr val="bg1"/>
                </a:solidFill>
                <a:latin typeface="+mj-lt"/>
                <a:cs typeface="Arial" panose="020B0604020202020204" pitchFamily="34" charset="0"/>
              </a:rPr>
              <a:t>hân</a:t>
            </a:r>
            <a:r>
              <a:rPr lang="en-US" sz="5400" dirty="0" smtClean="0">
                <a:solidFill>
                  <a:schemeClr val="bg1"/>
                </a:solidFill>
                <a:latin typeface="+mj-lt"/>
                <a:cs typeface="Arial" panose="020B0604020202020204" pitchFamily="34" charset="0"/>
              </a:rPr>
              <a:t> </a:t>
            </a:r>
            <a:r>
              <a:rPr lang="en-US" sz="5400" dirty="0" err="1" smtClean="0">
                <a:solidFill>
                  <a:schemeClr val="bg1"/>
                </a:solidFill>
                <a:latin typeface="+mj-lt"/>
                <a:cs typeface="Arial" panose="020B0604020202020204" pitchFamily="34" charset="0"/>
              </a:rPr>
              <a:t>hoan</a:t>
            </a:r>
            <a:r>
              <a:rPr lang="en-US" sz="5400" dirty="0" smtClean="0">
                <a:solidFill>
                  <a:schemeClr val="bg1"/>
                </a:solidFill>
                <a:latin typeface="+mj-lt"/>
                <a:cs typeface="Arial" panose="020B0604020202020204" pitchFamily="34" charset="0"/>
              </a:rPr>
              <a:t> </a:t>
            </a:r>
            <a:r>
              <a:rPr lang="en-US" sz="5400" dirty="0" err="1" smtClean="0">
                <a:solidFill>
                  <a:schemeClr val="bg1"/>
                </a:solidFill>
                <a:latin typeface="+mj-lt"/>
                <a:cs typeface="Arial" panose="020B0604020202020204" pitchFamily="34" charset="0"/>
              </a:rPr>
              <a:t>Chúa</a:t>
            </a:r>
            <a:r>
              <a:rPr lang="en-US" sz="5400" dirty="0" smtClean="0">
                <a:solidFill>
                  <a:schemeClr val="bg1"/>
                </a:solidFill>
                <a:latin typeface="+mj-lt"/>
                <a:cs typeface="Arial" panose="020B0604020202020204" pitchFamily="34" charset="0"/>
              </a:rPr>
              <a:t> </a:t>
            </a:r>
            <a:r>
              <a:rPr lang="en-US" sz="5400" dirty="0" err="1" smtClean="0">
                <a:solidFill>
                  <a:schemeClr val="bg1"/>
                </a:solidFill>
                <a:latin typeface="+mj-lt"/>
                <a:cs typeface="Arial" panose="020B0604020202020204" pitchFamily="34" charset="0"/>
              </a:rPr>
              <a:t>ơi</a:t>
            </a:r>
            <a:r>
              <a:rPr lang="en-US" sz="5400" dirty="0" smtClean="0">
                <a:solidFill>
                  <a:schemeClr val="bg1"/>
                </a:solidFill>
                <a:latin typeface="+mj-lt"/>
                <a:cs typeface="Arial" panose="020B0604020202020204" pitchFamily="34" charset="0"/>
              </a:rPr>
              <a:t>. </a:t>
            </a:r>
            <a:r>
              <a:rPr lang="en-US" sz="5400" dirty="0" err="1" smtClean="0">
                <a:solidFill>
                  <a:schemeClr val="bg1"/>
                </a:solidFill>
                <a:latin typeface="+mj-lt"/>
                <a:cs typeface="Arial" panose="020B0604020202020204" pitchFamily="34" charset="0"/>
              </a:rPr>
              <a:t>Vui</a:t>
            </a:r>
            <a:r>
              <a:rPr lang="en-US" sz="5400" dirty="0" smtClean="0">
                <a:solidFill>
                  <a:schemeClr val="bg1"/>
                </a:solidFill>
                <a:latin typeface="+mj-lt"/>
                <a:cs typeface="Arial" panose="020B0604020202020204" pitchFamily="34" charset="0"/>
              </a:rPr>
              <a:t> </a:t>
            </a:r>
            <a:r>
              <a:rPr lang="en-US" sz="5400" dirty="0" err="1" smtClean="0">
                <a:solidFill>
                  <a:schemeClr val="bg1"/>
                </a:solidFill>
                <a:latin typeface="+mj-lt"/>
                <a:cs typeface="Arial" panose="020B0604020202020204" pitchFamily="34" charset="0"/>
              </a:rPr>
              <a:t>mừng</a:t>
            </a:r>
            <a:r>
              <a:rPr lang="en-US" sz="5400" dirty="0" smtClean="0">
                <a:solidFill>
                  <a:schemeClr val="bg1"/>
                </a:solidFill>
                <a:latin typeface="+mj-lt"/>
                <a:cs typeface="Arial" panose="020B0604020202020204" pitchFamily="34" charset="0"/>
              </a:rPr>
              <a:t>, </a:t>
            </a:r>
            <a:r>
              <a:rPr lang="en-US" sz="5400" dirty="0" err="1" smtClean="0">
                <a:solidFill>
                  <a:schemeClr val="bg1"/>
                </a:solidFill>
                <a:latin typeface="+mj-lt"/>
                <a:cs typeface="Arial" panose="020B0604020202020204" pitchFamily="34" charset="0"/>
              </a:rPr>
              <a:t>vui</a:t>
            </a:r>
            <a:r>
              <a:rPr lang="en-US" sz="5400" dirty="0" smtClean="0">
                <a:solidFill>
                  <a:schemeClr val="bg1"/>
                </a:solidFill>
                <a:latin typeface="+mj-lt"/>
                <a:cs typeface="Arial" panose="020B0604020202020204" pitchFamily="34" charset="0"/>
              </a:rPr>
              <a:t> </a:t>
            </a:r>
            <a:r>
              <a:rPr lang="en-US" sz="5400" dirty="0" err="1" smtClean="0">
                <a:solidFill>
                  <a:schemeClr val="bg1"/>
                </a:solidFill>
                <a:latin typeface="+mj-lt"/>
                <a:cs typeface="Arial" panose="020B0604020202020204" pitchFamily="34" charset="0"/>
              </a:rPr>
              <a:t>mừng</a:t>
            </a:r>
            <a:r>
              <a:rPr lang="en-US" sz="5400" dirty="0" smtClean="0">
                <a:solidFill>
                  <a:schemeClr val="bg1"/>
                </a:solidFill>
                <a:latin typeface="+mj-lt"/>
                <a:cs typeface="Arial" panose="020B0604020202020204" pitchFamily="34" charset="0"/>
              </a:rPr>
              <a:t> </a:t>
            </a:r>
            <a:r>
              <a:rPr lang="en-US" sz="5400" dirty="0" err="1" smtClean="0">
                <a:solidFill>
                  <a:schemeClr val="bg1"/>
                </a:solidFill>
                <a:latin typeface="+mj-lt"/>
                <a:cs typeface="Arial" panose="020B0604020202020204" pitchFamily="34" charset="0"/>
              </a:rPr>
              <a:t>vì</a:t>
            </a:r>
            <a:r>
              <a:rPr lang="en-US" sz="5400" dirty="0" smtClean="0">
                <a:solidFill>
                  <a:schemeClr val="bg1"/>
                </a:solidFill>
                <a:latin typeface="+mj-lt"/>
                <a:cs typeface="Arial" panose="020B0604020202020204" pitchFamily="34" charset="0"/>
              </a:rPr>
              <a:t> </a:t>
            </a:r>
            <a:r>
              <a:rPr lang="en-US" sz="5400" dirty="0" err="1" smtClean="0">
                <a:solidFill>
                  <a:schemeClr val="bg1"/>
                </a:solidFill>
                <a:latin typeface="+mj-lt"/>
                <a:cs typeface="Arial" panose="020B0604020202020204" pitchFamily="34" charset="0"/>
              </a:rPr>
              <a:t>có</a:t>
            </a:r>
            <a:r>
              <a:rPr lang="en-US" sz="5400" dirty="0" smtClean="0">
                <a:solidFill>
                  <a:schemeClr val="bg1"/>
                </a:solidFill>
                <a:latin typeface="+mj-lt"/>
                <a:cs typeface="Arial" panose="020B0604020202020204" pitchFamily="34" charset="0"/>
              </a:rPr>
              <a:t> </a:t>
            </a:r>
            <a:r>
              <a:rPr lang="en-US" sz="5400" dirty="0" err="1" smtClean="0">
                <a:solidFill>
                  <a:schemeClr val="bg1"/>
                </a:solidFill>
                <a:latin typeface="+mj-lt"/>
                <a:cs typeface="Arial" panose="020B0604020202020204" pitchFamily="34" charset="0"/>
              </a:rPr>
              <a:t>Chúa</a:t>
            </a:r>
            <a:r>
              <a:rPr lang="en-US" sz="5400" dirty="0" smtClean="0">
                <a:solidFill>
                  <a:schemeClr val="bg1"/>
                </a:solidFill>
                <a:latin typeface="+mj-lt"/>
                <a:cs typeface="Arial" panose="020B0604020202020204" pitchFamily="34" charset="0"/>
              </a:rPr>
              <a:t> </a:t>
            </a:r>
            <a:r>
              <a:rPr lang="en-US" sz="5400" dirty="0" err="1" smtClean="0">
                <a:solidFill>
                  <a:schemeClr val="bg1"/>
                </a:solidFill>
                <a:latin typeface="+mj-lt"/>
                <a:cs typeface="Arial" panose="020B0604020202020204" pitchFamily="34" charset="0"/>
              </a:rPr>
              <a:t>bước</a:t>
            </a:r>
            <a:r>
              <a:rPr lang="en-US" sz="5400" dirty="0" smtClean="0">
                <a:solidFill>
                  <a:schemeClr val="bg1"/>
                </a:solidFill>
                <a:latin typeface="+mj-lt"/>
                <a:cs typeface="Arial" panose="020B0604020202020204" pitchFamily="34" charset="0"/>
              </a:rPr>
              <a:t> </a:t>
            </a:r>
            <a:r>
              <a:rPr lang="en-US" sz="5400" dirty="0" err="1" smtClean="0">
                <a:solidFill>
                  <a:schemeClr val="bg1"/>
                </a:solidFill>
                <a:latin typeface="+mj-lt"/>
                <a:cs typeface="Arial" panose="020B0604020202020204" pitchFamily="34" charset="0"/>
              </a:rPr>
              <a:t>đi</a:t>
            </a:r>
            <a:r>
              <a:rPr lang="en-US" sz="5400" dirty="0" smtClean="0">
                <a:solidFill>
                  <a:schemeClr val="bg1"/>
                </a:solidFill>
                <a:latin typeface="+mj-lt"/>
                <a:cs typeface="Arial" panose="020B0604020202020204" pitchFamily="34" charset="0"/>
              </a:rPr>
              <a:t> </a:t>
            </a:r>
            <a:r>
              <a:rPr lang="en-US" sz="5400" dirty="0" err="1" smtClean="0">
                <a:solidFill>
                  <a:schemeClr val="bg1"/>
                </a:solidFill>
                <a:latin typeface="+mj-lt"/>
                <a:cs typeface="Arial" panose="020B0604020202020204" pitchFamily="34" charset="0"/>
              </a:rPr>
              <a:t>cùng</a:t>
            </a:r>
            <a:r>
              <a:rPr lang="en-US" sz="5400" dirty="0" smtClean="0">
                <a:solidFill>
                  <a:schemeClr val="bg1"/>
                </a:solidFill>
                <a:latin typeface="+mj-lt"/>
                <a:cs typeface="Arial" panose="020B0604020202020204" pitchFamily="34" charset="0"/>
              </a:rPr>
              <a:t> con. </a:t>
            </a:r>
            <a:r>
              <a:rPr lang="en-US" sz="5400" dirty="0" err="1" smtClean="0">
                <a:solidFill>
                  <a:schemeClr val="bg1"/>
                </a:solidFill>
                <a:latin typeface="+mj-lt"/>
                <a:cs typeface="Arial" panose="020B0604020202020204" pitchFamily="34" charset="0"/>
              </a:rPr>
              <a:t>Ơn</a:t>
            </a:r>
            <a:r>
              <a:rPr lang="en-US" sz="5400" dirty="0" smtClean="0">
                <a:solidFill>
                  <a:schemeClr val="bg1"/>
                </a:solidFill>
                <a:latin typeface="+mj-lt"/>
                <a:cs typeface="Arial" panose="020B0604020202020204" pitchFamily="34" charset="0"/>
              </a:rPr>
              <a:t> </a:t>
            </a:r>
            <a:r>
              <a:rPr lang="en-US" sz="5400" dirty="0" err="1" smtClean="0">
                <a:solidFill>
                  <a:schemeClr val="bg1"/>
                </a:solidFill>
                <a:latin typeface="+mj-lt"/>
                <a:cs typeface="Arial" panose="020B0604020202020204" pitchFamily="34" charset="0"/>
              </a:rPr>
              <a:t>Trời</a:t>
            </a:r>
            <a:r>
              <a:rPr lang="en-US" sz="5400" dirty="0" smtClean="0">
                <a:solidFill>
                  <a:schemeClr val="bg1"/>
                </a:solidFill>
                <a:latin typeface="+mj-lt"/>
                <a:cs typeface="Arial" panose="020B0604020202020204" pitchFamily="34" charset="0"/>
              </a:rPr>
              <a:t>, </a:t>
            </a:r>
            <a:r>
              <a:rPr lang="en-US" sz="5400" dirty="0" err="1" smtClean="0">
                <a:solidFill>
                  <a:schemeClr val="bg1"/>
                </a:solidFill>
                <a:latin typeface="+mj-lt"/>
                <a:cs typeface="Arial" panose="020B0604020202020204" pitchFamily="34" charset="0"/>
              </a:rPr>
              <a:t>ơn</a:t>
            </a:r>
            <a:r>
              <a:rPr lang="en-US" sz="5400" dirty="0" smtClean="0">
                <a:solidFill>
                  <a:schemeClr val="bg1"/>
                </a:solidFill>
                <a:latin typeface="+mj-lt"/>
                <a:cs typeface="Arial" panose="020B0604020202020204" pitchFamily="34" charset="0"/>
              </a:rPr>
              <a:t> </a:t>
            </a:r>
            <a:r>
              <a:rPr lang="en-US" sz="5400" dirty="0" err="1" smtClean="0">
                <a:solidFill>
                  <a:schemeClr val="bg1"/>
                </a:solidFill>
                <a:latin typeface="+mj-lt"/>
                <a:cs typeface="Arial" panose="020B0604020202020204" pitchFamily="34" charset="0"/>
              </a:rPr>
              <a:t>Trời</a:t>
            </a:r>
            <a:r>
              <a:rPr lang="en-US" sz="5400" dirty="0" smtClean="0">
                <a:solidFill>
                  <a:schemeClr val="bg1"/>
                </a:solidFill>
                <a:latin typeface="+mj-lt"/>
                <a:cs typeface="Arial" panose="020B0604020202020204" pitchFamily="34" charset="0"/>
              </a:rPr>
              <a:t> </a:t>
            </a:r>
            <a:r>
              <a:rPr lang="en-US" sz="5400" dirty="0" err="1" smtClean="0">
                <a:solidFill>
                  <a:schemeClr val="bg1"/>
                </a:solidFill>
                <a:latin typeface="+mj-lt"/>
                <a:cs typeface="Arial" panose="020B0604020202020204" pitchFamily="34" charset="0"/>
              </a:rPr>
              <a:t>tựa</a:t>
            </a:r>
            <a:r>
              <a:rPr lang="en-US" sz="5400" dirty="0" smtClean="0">
                <a:solidFill>
                  <a:schemeClr val="bg1"/>
                </a:solidFill>
                <a:latin typeface="+mj-lt"/>
                <a:cs typeface="Arial" panose="020B0604020202020204" pitchFamily="34" charset="0"/>
              </a:rPr>
              <a:t> </a:t>
            </a:r>
            <a:r>
              <a:rPr lang="en-US" sz="5400" dirty="0" err="1" smtClean="0">
                <a:solidFill>
                  <a:schemeClr val="bg1"/>
                </a:solidFill>
                <a:latin typeface="+mj-lt"/>
                <a:cs typeface="Arial" panose="020B0604020202020204" pitchFamily="34" charset="0"/>
              </a:rPr>
              <a:t>mưa</a:t>
            </a:r>
            <a:r>
              <a:rPr lang="en-US" sz="5400" dirty="0" smtClean="0">
                <a:solidFill>
                  <a:schemeClr val="bg1"/>
                </a:solidFill>
                <a:latin typeface="+mj-lt"/>
                <a:cs typeface="Arial" panose="020B0604020202020204" pitchFamily="34" charset="0"/>
              </a:rPr>
              <a:t> </a:t>
            </a:r>
            <a:r>
              <a:rPr lang="en-US" sz="5400" dirty="0" err="1" smtClean="0">
                <a:solidFill>
                  <a:schemeClr val="bg1"/>
                </a:solidFill>
                <a:latin typeface="+mj-lt"/>
                <a:cs typeface="Arial" panose="020B0604020202020204" pitchFamily="34" charset="0"/>
              </a:rPr>
              <a:t>sa</a:t>
            </a:r>
            <a:r>
              <a:rPr lang="en-US" sz="5400" dirty="0" smtClean="0">
                <a:solidFill>
                  <a:schemeClr val="bg1"/>
                </a:solidFill>
                <a:latin typeface="+mj-lt"/>
                <a:cs typeface="Arial" panose="020B0604020202020204" pitchFamily="34" charset="0"/>
              </a:rPr>
              <a:t> </a:t>
            </a:r>
            <a:r>
              <a:rPr lang="en-US" sz="5400" dirty="0" err="1" smtClean="0">
                <a:solidFill>
                  <a:schemeClr val="bg1"/>
                </a:solidFill>
                <a:latin typeface="+mj-lt"/>
                <a:cs typeface="Arial" panose="020B0604020202020204" pitchFamily="34" charset="0"/>
              </a:rPr>
              <a:t>xuống</a:t>
            </a:r>
            <a:r>
              <a:rPr lang="en-US" sz="5400" dirty="0" smtClean="0">
                <a:solidFill>
                  <a:schemeClr val="bg1"/>
                </a:solidFill>
                <a:latin typeface="+mj-lt"/>
                <a:cs typeface="Arial" panose="020B0604020202020204" pitchFamily="34" charset="0"/>
              </a:rPr>
              <a:t> </a:t>
            </a:r>
            <a:r>
              <a:rPr lang="en-US" sz="5400" dirty="0" err="1" smtClean="0">
                <a:solidFill>
                  <a:schemeClr val="bg1"/>
                </a:solidFill>
                <a:latin typeface="+mj-lt"/>
                <a:cs typeface="Arial" panose="020B0604020202020204" pitchFamily="34" charset="0"/>
              </a:rPr>
              <a:t>trên</a:t>
            </a:r>
            <a:r>
              <a:rPr lang="en-US" sz="5400" dirty="0" smtClean="0">
                <a:solidFill>
                  <a:schemeClr val="bg1"/>
                </a:solidFill>
                <a:latin typeface="+mj-lt"/>
                <a:cs typeface="Arial" panose="020B0604020202020204" pitchFamily="34" charset="0"/>
              </a:rPr>
              <a:t> </a:t>
            </a:r>
            <a:r>
              <a:rPr lang="en-US" sz="5400" dirty="0" err="1" smtClean="0">
                <a:solidFill>
                  <a:schemeClr val="bg1"/>
                </a:solidFill>
                <a:latin typeface="+mj-lt"/>
                <a:cs typeface="Arial" panose="020B0604020202020204" pitchFamily="34" charset="0"/>
              </a:rPr>
              <a:t>đời</a:t>
            </a:r>
            <a:r>
              <a:rPr lang="en-US" sz="5400" dirty="0" smtClean="0">
                <a:solidFill>
                  <a:schemeClr val="bg1"/>
                </a:solidFill>
                <a:latin typeface="+mj-lt"/>
                <a:cs typeface="Arial" panose="020B0604020202020204" pitchFamily="34" charset="0"/>
              </a:rPr>
              <a:t> con. </a:t>
            </a:r>
            <a:r>
              <a:rPr lang="en-US" sz="5400" dirty="0" err="1" smtClean="0">
                <a:solidFill>
                  <a:schemeClr val="bg1"/>
                </a:solidFill>
                <a:latin typeface="+mj-lt"/>
                <a:cs typeface="Arial" panose="020B0604020202020204" pitchFamily="34" charset="0"/>
              </a:rPr>
              <a:t>Đỡ</a:t>
            </a:r>
            <a:r>
              <a:rPr lang="en-US" sz="5400" dirty="0" smtClean="0">
                <a:solidFill>
                  <a:schemeClr val="bg1"/>
                </a:solidFill>
                <a:latin typeface="+mj-lt"/>
                <a:cs typeface="Arial" panose="020B0604020202020204" pitchFamily="34" charset="0"/>
              </a:rPr>
              <a:t> </a:t>
            </a:r>
            <a:r>
              <a:rPr lang="en-US" sz="5400" dirty="0" err="1" smtClean="0">
                <a:solidFill>
                  <a:schemeClr val="bg1"/>
                </a:solidFill>
                <a:latin typeface="+mj-lt"/>
                <a:cs typeface="Arial" panose="020B0604020202020204" pitchFamily="34" charset="0"/>
              </a:rPr>
              <a:t>nâng</a:t>
            </a:r>
            <a:r>
              <a:rPr lang="en-US" sz="5400" dirty="0" smtClean="0">
                <a:solidFill>
                  <a:schemeClr val="bg1"/>
                </a:solidFill>
                <a:latin typeface="+mj-lt"/>
                <a:cs typeface="Arial" panose="020B0604020202020204" pitchFamily="34" charset="0"/>
              </a:rPr>
              <a:t> con </a:t>
            </a:r>
            <a:r>
              <a:rPr lang="en-US" sz="5400" dirty="0" err="1" smtClean="0">
                <a:solidFill>
                  <a:schemeClr val="bg1"/>
                </a:solidFill>
                <a:latin typeface="+mj-lt"/>
                <a:cs typeface="Arial" panose="020B0604020202020204" pitchFamily="34" charset="0"/>
              </a:rPr>
              <a:t>giữ</a:t>
            </a:r>
            <a:r>
              <a:rPr lang="en-US" sz="5400" dirty="0" smtClean="0">
                <a:solidFill>
                  <a:schemeClr val="bg1"/>
                </a:solidFill>
                <a:latin typeface="+mj-lt"/>
                <a:cs typeface="Arial" panose="020B0604020202020204" pitchFamily="34" charset="0"/>
              </a:rPr>
              <a:t> </a:t>
            </a:r>
            <a:r>
              <a:rPr lang="en-US" sz="5400" dirty="0" err="1" smtClean="0">
                <a:solidFill>
                  <a:schemeClr val="bg1"/>
                </a:solidFill>
                <a:latin typeface="+mj-lt"/>
                <a:cs typeface="Arial" panose="020B0604020202020204" pitchFamily="34" charset="0"/>
              </a:rPr>
              <a:t>gìn</a:t>
            </a:r>
            <a:r>
              <a:rPr lang="en-US" sz="5400" dirty="0" smtClean="0">
                <a:solidFill>
                  <a:schemeClr val="bg1"/>
                </a:solidFill>
                <a:latin typeface="+mj-lt"/>
                <a:cs typeface="Arial" panose="020B0604020202020204" pitchFamily="34" charset="0"/>
              </a:rPr>
              <a:t> con </a:t>
            </a:r>
            <a:r>
              <a:rPr lang="en-US" sz="5400" dirty="0" err="1" smtClean="0">
                <a:solidFill>
                  <a:schemeClr val="bg1"/>
                </a:solidFill>
                <a:latin typeface="+mj-lt"/>
                <a:cs typeface="Arial" panose="020B0604020202020204" pitchFamily="34" charset="0"/>
              </a:rPr>
              <a:t>luôn</a:t>
            </a:r>
            <a:r>
              <a:rPr lang="en-US" sz="5400" dirty="0" smtClean="0">
                <a:solidFill>
                  <a:schemeClr val="bg1"/>
                </a:solidFill>
                <a:latin typeface="+mj-lt"/>
                <a:cs typeface="Arial" panose="020B0604020202020204" pitchFamily="34" charset="0"/>
              </a:rPr>
              <a:t> </a:t>
            </a:r>
            <a:r>
              <a:rPr lang="en-US" sz="5400" dirty="0" err="1" smtClean="0">
                <a:solidFill>
                  <a:schemeClr val="bg1"/>
                </a:solidFill>
                <a:latin typeface="+mj-lt"/>
                <a:cs typeface="Arial" panose="020B0604020202020204" pitchFamily="34" charset="0"/>
              </a:rPr>
              <a:t>thắm</a:t>
            </a:r>
            <a:r>
              <a:rPr lang="en-US" sz="5400" dirty="0" smtClean="0">
                <a:solidFill>
                  <a:schemeClr val="bg1"/>
                </a:solidFill>
                <a:latin typeface="+mj-lt"/>
                <a:cs typeface="Arial" panose="020B0604020202020204" pitchFamily="34" charset="0"/>
              </a:rPr>
              <a:t> </a:t>
            </a:r>
            <a:r>
              <a:rPr lang="en-US" sz="5400" dirty="0" err="1" smtClean="0">
                <a:solidFill>
                  <a:schemeClr val="bg1"/>
                </a:solidFill>
                <a:latin typeface="+mj-lt"/>
                <a:cs typeface="Arial" panose="020B0604020202020204" pitchFamily="34" charset="0"/>
              </a:rPr>
              <a:t>tươi</a:t>
            </a:r>
            <a:r>
              <a:rPr lang="en-US" sz="5400" dirty="0" smtClean="0">
                <a:solidFill>
                  <a:schemeClr val="bg1"/>
                </a:solidFill>
                <a:latin typeface="+mj-lt"/>
                <a:cs typeface="Arial" panose="020B0604020202020204" pitchFamily="34" charset="0"/>
              </a:rPr>
              <a:t> </a:t>
            </a:r>
            <a:r>
              <a:rPr lang="en-US" sz="5400" dirty="0" err="1" smtClean="0">
                <a:solidFill>
                  <a:schemeClr val="bg1"/>
                </a:solidFill>
                <a:latin typeface="+mj-lt"/>
                <a:cs typeface="Arial" panose="020B0604020202020204" pitchFamily="34" charset="0"/>
              </a:rPr>
              <a:t>màu</a:t>
            </a:r>
            <a:r>
              <a:rPr lang="en-US" sz="5400" dirty="0" smtClean="0">
                <a:solidFill>
                  <a:schemeClr val="bg1"/>
                </a:solidFill>
                <a:latin typeface="+mj-lt"/>
                <a:cs typeface="Arial" panose="020B0604020202020204" pitchFamily="34" charset="0"/>
              </a:rPr>
              <a:t> son.</a:t>
            </a:r>
            <a:endParaRPr lang="vi-VN" sz="5400" dirty="0">
              <a:solidFill>
                <a:schemeClr val="bg1"/>
              </a:solidFill>
              <a:latin typeface="+mj-lt"/>
              <a:cs typeface="Arial" panose="020B0604020202020204" pitchFamily="34" charset="0"/>
            </a:endParaRPr>
          </a:p>
        </p:txBody>
      </p:sp>
    </p:spTree>
    <p:extLst>
      <p:ext uri="{BB962C8B-B14F-4D97-AF65-F5344CB8AC3E}">
        <p14:creationId xmlns:p14="http://schemas.microsoft.com/office/powerpoint/2010/main" val="52138789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445109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8000" b="0" dirty="0" err="1" smtClean="0">
                <a:solidFill>
                  <a:srgbClr val="FFFF00"/>
                </a:solidFill>
                <a:effectLst/>
                <a:latin typeface="+mj-lt"/>
              </a:rPr>
              <a:t>Ca</a:t>
            </a:r>
            <a:r>
              <a:rPr lang="en-US" sz="8000" b="0" dirty="0" smtClean="0">
                <a:solidFill>
                  <a:srgbClr val="FFFF00"/>
                </a:solidFill>
                <a:effectLst/>
                <a:latin typeface="+mj-lt"/>
              </a:rPr>
              <a:t> </a:t>
            </a:r>
            <a:r>
              <a:rPr lang="en-US" sz="8000" b="0" dirty="0" err="1">
                <a:solidFill>
                  <a:srgbClr val="FFFF00"/>
                </a:solidFill>
                <a:effectLst/>
                <a:latin typeface="+mj-lt"/>
              </a:rPr>
              <a:t>Nhập</a:t>
            </a:r>
            <a:r>
              <a:rPr lang="en-US" sz="8000" b="0" dirty="0">
                <a:solidFill>
                  <a:srgbClr val="FFFF00"/>
                </a:solidFill>
                <a:effectLst/>
                <a:latin typeface="+mj-lt"/>
              </a:rPr>
              <a:t> </a:t>
            </a:r>
            <a:r>
              <a:rPr lang="en-US" sz="8000" b="0" dirty="0" err="1">
                <a:solidFill>
                  <a:srgbClr val="FFFF00"/>
                </a:solidFill>
                <a:effectLst/>
                <a:latin typeface="+mj-lt"/>
              </a:rPr>
              <a:t>Lễ</a:t>
            </a:r>
            <a:r>
              <a:rPr lang="en-US" sz="8000" b="0" dirty="0">
                <a:solidFill>
                  <a:srgbClr val="FFFF00"/>
                </a:solidFill>
                <a:effectLst/>
                <a:latin typeface="+mj-lt"/>
              </a:rPr>
              <a:t/>
            </a:r>
            <a:br>
              <a:rPr lang="en-US" sz="8000" b="0" dirty="0">
                <a:solidFill>
                  <a:srgbClr val="FFFF00"/>
                </a:solidFill>
                <a:effectLst/>
                <a:latin typeface="+mj-lt"/>
              </a:rPr>
            </a:br>
            <a:r>
              <a:rPr lang="en-US" sz="5400" dirty="0" err="1" smtClean="0">
                <a:solidFill>
                  <a:srgbClr val="FFFF00"/>
                </a:solidFill>
              </a:rPr>
              <a:t>Về</a:t>
            </a:r>
            <a:r>
              <a:rPr lang="en-US" sz="5400" dirty="0" smtClean="0">
                <a:solidFill>
                  <a:srgbClr val="FFFF00"/>
                </a:solidFill>
              </a:rPr>
              <a:t> </a:t>
            </a:r>
            <a:r>
              <a:rPr lang="en-US" sz="5400" dirty="0" err="1" smtClean="0">
                <a:solidFill>
                  <a:srgbClr val="FFFF00"/>
                </a:solidFill>
              </a:rPr>
              <a:t>Nơi</a:t>
            </a:r>
            <a:r>
              <a:rPr lang="en-US" sz="5400" dirty="0" smtClean="0">
                <a:solidFill>
                  <a:srgbClr val="FFFF00"/>
                </a:solidFill>
              </a:rPr>
              <a:t> </a:t>
            </a:r>
            <a:r>
              <a:rPr lang="en-US" sz="5400" dirty="0" err="1" smtClean="0">
                <a:solidFill>
                  <a:srgbClr val="FFFF00"/>
                </a:solidFill>
              </a:rPr>
              <a:t>Đây</a:t>
            </a:r>
            <a:r>
              <a:rPr lang="en-US" sz="5400" dirty="0" smtClean="0">
                <a:solidFill>
                  <a:srgbClr val="FFFF00"/>
                </a:solidFill>
              </a:rPr>
              <a:t/>
            </a:r>
            <a:br>
              <a:rPr lang="en-US" sz="5400" dirty="0" smtClean="0">
                <a:solidFill>
                  <a:srgbClr val="FFFF00"/>
                </a:solidFill>
              </a:rPr>
            </a:br>
            <a:r>
              <a:rPr lang="en-US" sz="5400" i="1" dirty="0" smtClean="0">
                <a:solidFill>
                  <a:schemeClr val="bg1"/>
                </a:solidFill>
              </a:rPr>
              <a:t>Lm. </a:t>
            </a:r>
            <a:r>
              <a:rPr lang="en-US" sz="5400" i="1" dirty="0" err="1" smtClean="0">
                <a:solidFill>
                  <a:schemeClr val="bg1"/>
                </a:solidFill>
              </a:rPr>
              <a:t>Nguyễn</a:t>
            </a:r>
            <a:r>
              <a:rPr lang="en-US" sz="5400" i="1" dirty="0" smtClean="0">
                <a:solidFill>
                  <a:schemeClr val="bg1"/>
                </a:solidFill>
              </a:rPr>
              <a:t> </a:t>
            </a:r>
            <a:r>
              <a:rPr lang="en-US" sz="5400" i="1" dirty="0" err="1" smtClean="0">
                <a:solidFill>
                  <a:schemeClr val="bg1"/>
                </a:solidFill>
              </a:rPr>
              <a:t>Duy</a:t>
            </a:r>
            <a:endParaRPr lang="en-US" sz="6000" b="0" i="1" dirty="0">
              <a:solidFill>
                <a:schemeClr val="bg1"/>
              </a:solidFill>
              <a:effectLst/>
            </a:endParaRPr>
          </a:p>
        </p:txBody>
      </p:sp>
    </p:spTree>
    <p:extLst>
      <p:ext uri="{BB962C8B-B14F-4D97-AF65-F5344CB8AC3E}">
        <p14:creationId xmlns:p14="http://schemas.microsoft.com/office/powerpoint/2010/main" val="11484157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rmAutofit fontScale="77500" lnSpcReduction="20000"/>
          </a:bodyPr>
          <a:lstStyle/>
          <a:p>
            <a:pPr algn="just">
              <a:lnSpc>
                <a:spcPct val="130000"/>
              </a:lnSpc>
              <a:spcBef>
                <a:spcPts val="0"/>
              </a:spcBef>
            </a:pPr>
            <a:r>
              <a:rPr lang="en-US" sz="6000" b="0" u="sng" dirty="0" err="1" smtClean="0">
                <a:solidFill>
                  <a:srgbClr val="FFFF00"/>
                </a:solidFill>
                <a:effectLst/>
                <a:latin typeface="+mj-lt"/>
              </a:rPr>
              <a:t>Đk</a:t>
            </a:r>
            <a:r>
              <a:rPr lang="vi-VN" sz="6000" b="0" u="sng" dirty="0" smtClean="0">
                <a:solidFill>
                  <a:srgbClr val="FFFF00"/>
                </a:solidFill>
                <a:effectLst/>
                <a:latin typeface="+mj-lt"/>
              </a:rPr>
              <a:t>:</a:t>
            </a:r>
            <a:r>
              <a:rPr lang="vi-VN" sz="6000" b="0" dirty="0" smtClean="0">
                <a:solidFill>
                  <a:schemeClr val="bg1"/>
                </a:solidFill>
                <a:effectLst/>
                <a:latin typeface="+mj-lt"/>
              </a:rPr>
              <a:t> </a:t>
            </a:r>
            <a:r>
              <a:rPr lang="en-US" sz="6000" dirty="0" err="1" smtClean="0">
                <a:solidFill>
                  <a:schemeClr val="bg1"/>
                </a:solidFill>
                <a:latin typeface="+mj-lt"/>
              </a:rPr>
              <a:t>Chúng</a:t>
            </a:r>
            <a:r>
              <a:rPr lang="en-US" sz="6000" dirty="0" smtClean="0">
                <a:solidFill>
                  <a:schemeClr val="bg1"/>
                </a:solidFill>
                <a:latin typeface="+mj-lt"/>
              </a:rPr>
              <a:t> con </a:t>
            </a:r>
            <a:r>
              <a:rPr lang="en-US" sz="6000" dirty="0" err="1" smtClean="0">
                <a:solidFill>
                  <a:schemeClr val="bg1"/>
                </a:solidFill>
                <a:latin typeface="+mj-lt"/>
              </a:rPr>
              <a:t>về</a:t>
            </a:r>
            <a:r>
              <a:rPr lang="en-US" sz="6000" dirty="0" smtClean="0">
                <a:solidFill>
                  <a:schemeClr val="bg1"/>
                </a:solidFill>
                <a:latin typeface="+mj-lt"/>
              </a:rPr>
              <a:t> </a:t>
            </a:r>
            <a:r>
              <a:rPr lang="en-US" sz="6000" dirty="0" err="1" smtClean="0">
                <a:solidFill>
                  <a:schemeClr val="bg1"/>
                </a:solidFill>
                <a:latin typeface="+mj-lt"/>
              </a:rPr>
              <a:t>nơi</a:t>
            </a:r>
            <a:r>
              <a:rPr lang="en-US" sz="6000" dirty="0" smtClean="0">
                <a:solidFill>
                  <a:schemeClr val="bg1"/>
                </a:solidFill>
                <a:latin typeface="+mj-lt"/>
              </a:rPr>
              <a:t> </a:t>
            </a:r>
            <a:r>
              <a:rPr lang="en-US" sz="6000" dirty="0" err="1" smtClean="0">
                <a:solidFill>
                  <a:schemeClr val="bg1"/>
                </a:solidFill>
                <a:latin typeface="+mj-lt"/>
              </a:rPr>
              <a:t>đây</a:t>
            </a:r>
            <a:r>
              <a:rPr lang="en-US" sz="6000" dirty="0" smtClean="0">
                <a:solidFill>
                  <a:schemeClr val="bg1"/>
                </a:solidFill>
                <a:latin typeface="+mj-lt"/>
              </a:rPr>
              <a:t> </a:t>
            </a:r>
            <a:r>
              <a:rPr lang="en-US" sz="6000" dirty="0" err="1" smtClean="0">
                <a:solidFill>
                  <a:schemeClr val="bg1"/>
                </a:solidFill>
                <a:latin typeface="+mj-lt"/>
              </a:rPr>
              <a:t>dâng</a:t>
            </a:r>
            <a:r>
              <a:rPr lang="en-US" sz="6000" dirty="0" smtClean="0">
                <a:solidFill>
                  <a:schemeClr val="bg1"/>
                </a:solidFill>
                <a:latin typeface="+mj-lt"/>
              </a:rPr>
              <a:t> </a:t>
            </a:r>
            <a:r>
              <a:rPr lang="en-US" sz="6000" dirty="0" err="1" smtClean="0">
                <a:solidFill>
                  <a:schemeClr val="bg1"/>
                </a:solidFill>
                <a:latin typeface="+mj-lt"/>
              </a:rPr>
              <a:t>ngàn</a:t>
            </a:r>
            <a:r>
              <a:rPr lang="en-US" sz="6000" dirty="0" smtClean="0">
                <a:solidFill>
                  <a:schemeClr val="bg1"/>
                </a:solidFill>
                <a:latin typeface="+mj-lt"/>
              </a:rPr>
              <a:t> </a:t>
            </a:r>
            <a:r>
              <a:rPr lang="en-US" sz="6000" dirty="0" err="1" smtClean="0">
                <a:solidFill>
                  <a:schemeClr val="bg1"/>
                </a:solidFill>
                <a:latin typeface="+mj-lt"/>
              </a:rPr>
              <a:t>tiếng</a:t>
            </a:r>
            <a:r>
              <a:rPr lang="en-US" sz="6000" dirty="0" smtClean="0">
                <a:solidFill>
                  <a:schemeClr val="bg1"/>
                </a:solidFill>
                <a:latin typeface="+mj-lt"/>
              </a:rPr>
              <a:t> ca. </a:t>
            </a:r>
            <a:r>
              <a:rPr lang="en-US" sz="6000" dirty="0" err="1" smtClean="0">
                <a:solidFill>
                  <a:schemeClr val="bg1"/>
                </a:solidFill>
                <a:latin typeface="+mj-lt"/>
              </a:rPr>
              <a:t>Chúng</a:t>
            </a:r>
            <a:r>
              <a:rPr lang="en-US" sz="6000" dirty="0" smtClean="0">
                <a:solidFill>
                  <a:schemeClr val="bg1"/>
                </a:solidFill>
                <a:latin typeface="+mj-lt"/>
              </a:rPr>
              <a:t> con </a:t>
            </a:r>
            <a:r>
              <a:rPr lang="en-US" sz="6000" dirty="0" err="1" smtClean="0">
                <a:solidFill>
                  <a:schemeClr val="bg1"/>
                </a:solidFill>
                <a:latin typeface="+mj-lt"/>
              </a:rPr>
              <a:t>về</a:t>
            </a:r>
            <a:r>
              <a:rPr lang="en-US" sz="6000" dirty="0" smtClean="0">
                <a:solidFill>
                  <a:schemeClr val="bg1"/>
                </a:solidFill>
                <a:latin typeface="+mj-lt"/>
              </a:rPr>
              <a:t> </a:t>
            </a:r>
            <a:r>
              <a:rPr lang="en-US" sz="6000" dirty="0" err="1" smtClean="0">
                <a:solidFill>
                  <a:schemeClr val="bg1"/>
                </a:solidFill>
                <a:latin typeface="+mj-lt"/>
              </a:rPr>
              <a:t>nơi</a:t>
            </a:r>
            <a:r>
              <a:rPr lang="en-US" sz="6000" dirty="0" smtClean="0">
                <a:solidFill>
                  <a:schemeClr val="bg1"/>
                </a:solidFill>
                <a:latin typeface="+mj-lt"/>
              </a:rPr>
              <a:t> </a:t>
            </a:r>
            <a:r>
              <a:rPr lang="en-US" sz="6000" dirty="0" err="1" smtClean="0">
                <a:solidFill>
                  <a:schemeClr val="bg1"/>
                </a:solidFill>
                <a:latin typeface="+mj-lt"/>
              </a:rPr>
              <a:t>đây</a:t>
            </a:r>
            <a:r>
              <a:rPr lang="en-US" sz="6000" dirty="0" smtClean="0">
                <a:solidFill>
                  <a:schemeClr val="bg1"/>
                </a:solidFill>
                <a:latin typeface="+mj-lt"/>
              </a:rPr>
              <a:t> </a:t>
            </a:r>
            <a:r>
              <a:rPr lang="en-US" sz="6000" dirty="0" err="1" smtClean="0">
                <a:solidFill>
                  <a:schemeClr val="bg1"/>
                </a:solidFill>
                <a:latin typeface="+mj-lt"/>
              </a:rPr>
              <a:t>để</a:t>
            </a:r>
            <a:r>
              <a:rPr lang="en-US" sz="6000" dirty="0" smtClean="0">
                <a:solidFill>
                  <a:schemeClr val="bg1"/>
                </a:solidFill>
                <a:latin typeface="+mj-lt"/>
              </a:rPr>
              <a:t> </a:t>
            </a:r>
            <a:r>
              <a:rPr lang="en-US" sz="6000" dirty="0" err="1" smtClean="0">
                <a:solidFill>
                  <a:schemeClr val="bg1"/>
                </a:solidFill>
                <a:latin typeface="+mj-lt"/>
              </a:rPr>
              <a:t>tạ</a:t>
            </a:r>
            <a:r>
              <a:rPr lang="en-US" sz="6000" dirty="0" smtClean="0">
                <a:solidFill>
                  <a:schemeClr val="bg1"/>
                </a:solidFill>
                <a:latin typeface="+mj-lt"/>
              </a:rPr>
              <a:t> </a:t>
            </a:r>
            <a:r>
              <a:rPr lang="en-US" sz="6000" dirty="0" err="1" smtClean="0">
                <a:solidFill>
                  <a:schemeClr val="bg1"/>
                </a:solidFill>
                <a:latin typeface="+mj-lt"/>
              </a:rPr>
              <a:t>ơn</a:t>
            </a:r>
            <a:r>
              <a:rPr lang="en-US" sz="6000" dirty="0" smtClean="0">
                <a:solidFill>
                  <a:schemeClr val="bg1"/>
                </a:solidFill>
                <a:latin typeface="+mj-lt"/>
              </a:rPr>
              <a:t> </a:t>
            </a:r>
            <a:r>
              <a:rPr lang="en-US" sz="6000" dirty="0" err="1" smtClean="0">
                <a:solidFill>
                  <a:schemeClr val="bg1"/>
                </a:solidFill>
                <a:latin typeface="+mj-lt"/>
              </a:rPr>
              <a:t>Thiên</a:t>
            </a:r>
            <a:r>
              <a:rPr lang="en-US" sz="6000" dirty="0" smtClean="0">
                <a:solidFill>
                  <a:schemeClr val="bg1"/>
                </a:solidFill>
                <a:latin typeface="+mj-lt"/>
              </a:rPr>
              <a:t> </a:t>
            </a:r>
            <a:r>
              <a:rPr lang="en-US" sz="6000" dirty="0" err="1" smtClean="0">
                <a:solidFill>
                  <a:schemeClr val="bg1"/>
                </a:solidFill>
                <a:latin typeface="+mj-lt"/>
              </a:rPr>
              <a:t>Chúa</a:t>
            </a:r>
            <a:r>
              <a:rPr lang="en-US" sz="6000" dirty="0" smtClean="0">
                <a:solidFill>
                  <a:schemeClr val="bg1"/>
                </a:solidFill>
                <a:latin typeface="+mj-lt"/>
              </a:rPr>
              <a:t>. Qua </a:t>
            </a:r>
            <a:r>
              <a:rPr lang="en-US" sz="6000" dirty="0" err="1" smtClean="0">
                <a:solidFill>
                  <a:schemeClr val="bg1"/>
                </a:solidFill>
                <a:latin typeface="+mj-lt"/>
              </a:rPr>
              <a:t>bao</a:t>
            </a:r>
            <a:r>
              <a:rPr lang="en-US" sz="6000" dirty="0" smtClean="0">
                <a:solidFill>
                  <a:schemeClr val="bg1"/>
                </a:solidFill>
                <a:latin typeface="+mj-lt"/>
              </a:rPr>
              <a:t> </a:t>
            </a:r>
            <a:r>
              <a:rPr lang="en-US" sz="6000" dirty="0" err="1" smtClean="0">
                <a:solidFill>
                  <a:schemeClr val="bg1"/>
                </a:solidFill>
                <a:latin typeface="+mj-lt"/>
              </a:rPr>
              <a:t>tháng</a:t>
            </a:r>
            <a:r>
              <a:rPr lang="en-US" sz="6000" dirty="0" smtClean="0">
                <a:solidFill>
                  <a:schemeClr val="bg1"/>
                </a:solidFill>
                <a:latin typeface="+mj-lt"/>
              </a:rPr>
              <a:t> </a:t>
            </a:r>
            <a:r>
              <a:rPr lang="en-US" sz="6000" dirty="0" err="1" smtClean="0">
                <a:solidFill>
                  <a:schemeClr val="bg1"/>
                </a:solidFill>
                <a:latin typeface="+mj-lt"/>
              </a:rPr>
              <a:t>năm</a:t>
            </a:r>
            <a:r>
              <a:rPr lang="en-US" sz="6000" dirty="0" smtClean="0">
                <a:solidFill>
                  <a:schemeClr val="bg1"/>
                </a:solidFill>
                <a:latin typeface="+mj-lt"/>
              </a:rPr>
              <a:t> </a:t>
            </a:r>
            <a:r>
              <a:rPr lang="en-US" sz="6000" dirty="0" err="1" smtClean="0">
                <a:solidFill>
                  <a:schemeClr val="bg1"/>
                </a:solidFill>
                <a:latin typeface="+mj-lt"/>
              </a:rPr>
              <a:t>mong</a:t>
            </a:r>
            <a:r>
              <a:rPr lang="en-US" sz="6000" dirty="0" smtClean="0">
                <a:solidFill>
                  <a:schemeClr val="bg1"/>
                </a:solidFill>
                <a:latin typeface="+mj-lt"/>
              </a:rPr>
              <a:t> </a:t>
            </a:r>
            <a:r>
              <a:rPr lang="en-US" sz="6000" dirty="0" err="1" smtClean="0">
                <a:solidFill>
                  <a:schemeClr val="bg1"/>
                </a:solidFill>
                <a:latin typeface="+mj-lt"/>
              </a:rPr>
              <a:t>chờ</a:t>
            </a:r>
            <a:r>
              <a:rPr lang="en-US" sz="6000" dirty="0" smtClean="0">
                <a:solidFill>
                  <a:schemeClr val="bg1"/>
                </a:solidFill>
                <a:latin typeface="+mj-lt"/>
              </a:rPr>
              <a:t> say </a:t>
            </a:r>
            <a:r>
              <a:rPr lang="en-US" sz="6000" dirty="0" err="1" smtClean="0">
                <a:solidFill>
                  <a:schemeClr val="bg1"/>
                </a:solidFill>
                <a:latin typeface="+mj-lt"/>
              </a:rPr>
              <a:t>sưa</a:t>
            </a:r>
            <a:r>
              <a:rPr lang="en-US" sz="6000" dirty="0" smtClean="0">
                <a:solidFill>
                  <a:schemeClr val="bg1"/>
                </a:solidFill>
                <a:latin typeface="+mj-lt"/>
              </a:rPr>
              <a:t> </a:t>
            </a:r>
            <a:r>
              <a:rPr lang="en-US" sz="6000" dirty="0" err="1" smtClean="0">
                <a:solidFill>
                  <a:schemeClr val="bg1"/>
                </a:solidFill>
                <a:latin typeface="+mj-lt"/>
              </a:rPr>
              <a:t>thánh</a:t>
            </a:r>
            <a:r>
              <a:rPr lang="en-US" sz="6000" dirty="0" smtClean="0">
                <a:solidFill>
                  <a:schemeClr val="bg1"/>
                </a:solidFill>
                <a:latin typeface="+mj-lt"/>
              </a:rPr>
              <a:t> </a:t>
            </a:r>
            <a:r>
              <a:rPr lang="en-US" sz="6000" dirty="0" err="1" smtClean="0">
                <a:solidFill>
                  <a:schemeClr val="bg1"/>
                </a:solidFill>
                <a:latin typeface="+mj-lt"/>
              </a:rPr>
              <a:t>ân</a:t>
            </a:r>
            <a:r>
              <a:rPr lang="en-US" sz="6000" dirty="0" smtClean="0">
                <a:solidFill>
                  <a:schemeClr val="bg1"/>
                </a:solidFill>
                <a:latin typeface="+mj-lt"/>
              </a:rPr>
              <a:t> </a:t>
            </a:r>
            <a:r>
              <a:rPr lang="en-US" sz="6000" dirty="0" err="1" smtClean="0">
                <a:solidFill>
                  <a:schemeClr val="bg1"/>
                </a:solidFill>
                <a:latin typeface="+mj-lt"/>
              </a:rPr>
              <a:t>vô</a:t>
            </a:r>
            <a:r>
              <a:rPr lang="en-US" sz="6000" dirty="0" smtClean="0">
                <a:solidFill>
                  <a:schemeClr val="bg1"/>
                </a:solidFill>
                <a:latin typeface="+mj-lt"/>
              </a:rPr>
              <a:t> </a:t>
            </a:r>
            <a:r>
              <a:rPr lang="en-US" sz="6000" dirty="0" err="1" smtClean="0">
                <a:solidFill>
                  <a:schemeClr val="bg1"/>
                </a:solidFill>
                <a:latin typeface="+mj-lt"/>
              </a:rPr>
              <a:t>bờ</a:t>
            </a:r>
            <a:r>
              <a:rPr lang="en-US" sz="6000" dirty="0" smtClean="0">
                <a:solidFill>
                  <a:schemeClr val="bg1"/>
                </a:solidFill>
                <a:latin typeface="+mj-lt"/>
              </a:rPr>
              <a:t>. </a:t>
            </a:r>
            <a:r>
              <a:rPr lang="en-US" sz="6000" dirty="0" err="1" smtClean="0">
                <a:solidFill>
                  <a:schemeClr val="bg1"/>
                </a:solidFill>
                <a:latin typeface="+mj-lt"/>
              </a:rPr>
              <a:t>Được</a:t>
            </a:r>
            <a:r>
              <a:rPr lang="en-US" sz="6000" dirty="0" smtClean="0">
                <a:solidFill>
                  <a:schemeClr val="bg1"/>
                </a:solidFill>
                <a:latin typeface="+mj-lt"/>
              </a:rPr>
              <a:t> </a:t>
            </a:r>
            <a:r>
              <a:rPr lang="en-US" sz="6000" dirty="0" err="1" smtClean="0">
                <a:solidFill>
                  <a:schemeClr val="bg1"/>
                </a:solidFill>
                <a:latin typeface="+mj-lt"/>
              </a:rPr>
              <a:t>cùng</a:t>
            </a:r>
            <a:r>
              <a:rPr lang="en-US" sz="6000" dirty="0" smtClean="0">
                <a:solidFill>
                  <a:schemeClr val="bg1"/>
                </a:solidFill>
                <a:latin typeface="+mj-lt"/>
              </a:rPr>
              <a:t> </a:t>
            </a:r>
            <a:r>
              <a:rPr lang="en-US" sz="6000" dirty="0" err="1" smtClean="0">
                <a:solidFill>
                  <a:schemeClr val="bg1"/>
                </a:solidFill>
                <a:latin typeface="+mj-lt"/>
              </a:rPr>
              <a:t>nhau</a:t>
            </a:r>
            <a:r>
              <a:rPr lang="en-US" sz="6000" dirty="0" smtClean="0">
                <a:solidFill>
                  <a:schemeClr val="bg1"/>
                </a:solidFill>
                <a:latin typeface="+mj-lt"/>
              </a:rPr>
              <a:t> </a:t>
            </a:r>
            <a:r>
              <a:rPr lang="en-US" sz="6000" dirty="0" err="1" smtClean="0">
                <a:solidFill>
                  <a:schemeClr val="bg1"/>
                </a:solidFill>
                <a:latin typeface="+mj-lt"/>
              </a:rPr>
              <a:t>bên</a:t>
            </a:r>
            <a:r>
              <a:rPr lang="en-US" sz="6000" dirty="0" smtClean="0">
                <a:solidFill>
                  <a:schemeClr val="bg1"/>
                </a:solidFill>
                <a:latin typeface="+mj-lt"/>
              </a:rPr>
              <a:t> </a:t>
            </a:r>
            <a:r>
              <a:rPr lang="en-US" sz="6000" dirty="0" err="1" smtClean="0">
                <a:solidFill>
                  <a:schemeClr val="bg1"/>
                </a:solidFill>
                <a:latin typeface="+mj-lt"/>
              </a:rPr>
              <a:t>Chúa</a:t>
            </a:r>
            <a:r>
              <a:rPr lang="en-US" sz="6000" dirty="0" smtClean="0">
                <a:solidFill>
                  <a:schemeClr val="bg1"/>
                </a:solidFill>
                <a:latin typeface="+mj-lt"/>
              </a:rPr>
              <a:t> </a:t>
            </a:r>
            <a:r>
              <a:rPr lang="en-US" sz="6000" dirty="0" err="1" smtClean="0">
                <a:solidFill>
                  <a:schemeClr val="bg1"/>
                </a:solidFill>
                <a:latin typeface="+mj-lt"/>
              </a:rPr>
              <a:t>thỏa</a:t>
            </a:r>
            <a:r>
              <a:rPr lang="en-US" sz="6000" dirty="0" smtClean="0">
                <a:solidFill>
                  <a:schemeClr val="bg1"/>
                </a:solidFill>
                <a:latin typeface="+mj-lt"/>
              </a:rPr>
              <a:t> </a:t>
            </a:r>
            <a:r>
              <a:rPr lang="en-US" sz="6000" dirty="0" err="1" smtClean="0">
                <a:solidFill>
                  <a:schemeClr val="bg1"/>
                </a:solidFill>
                <a:latin typeface="+mj-lt"/>
              </a:rPr>
              <a:t>lòng</a:t>
            </a:r>
            <a:r>
              <a:rPr lang="en-US" sz="6000" dirty="0" smtClean="0">
                <a:solidFill>
                  <a:schemeClr val="bg1"/>
                </a:solidFill>
                <a:latin typeface="+mj-lt"/>
              </a:rPr>
              <a:t> con </a:t>
            </a:r>
            <a:r>
              <a:rPr lang="en-US" sz="6000" dirty="0" err="1" smtClean="0">
                <a:solidFill>
                  <a:schemeClr val="bg1"/>
                </a:solidFill>
                <a:latin typeface="+mj-lt"/>
              </a:rPr>
              <a:t>ước</a:t>
            </a:r>
            <a:r>
              <a:rPr lang="en-US" sz="6000" dirty="0" smtClean="0">
                <a:solidFill>
                  <a:schemeClr val="bg1"/>
                </a:solidFill>
                <a:latin typeface="+mj-lt"/>
              </a:rPr>
              <a:t> </a:t>
            </a:r>
            <a:r>
              <a:rPr lang="en-US" sz="6000" dirty="0" err="1" smtClean="0">
                <a:solidFill>
                  <a:schemeClr val="bg1"/>
                </a:solidFill>
                <a:latin typeface="+mj-lt"/>
              </a:rPr>
              <a:t>mơ</a:t>
            </a:r>
            <a:r>
              <a:rPr lang="en-US" sz="6000" dirty="0" smtClean="0">
                <a:solidFill>
                  <a:schemeClr val="bg1"/>
                </a:solidFill>
                <a:latin typeface="+mj-lt"/>
              </a:rPr>
              <a:t>.</a:t>
            </a:r>
            <a:endParaRPr lang="vi-VN" sz="6000" b="0" dirty="0">
              <a:solidFill>
                <a:schemeClr val="bg1"/>
              </a:solidFill>
              <a:effectLst/>
              <a:latin typeface="+mj-lt"/>
            </a:endParaRPr>
          </a:p>
        </p:txBody>
      </p:sp>
    </p:spTree>
    <p:extLst>
      <p:ext uri="{BB962C8B-B14F-4D97-AF65-F5344CB8AC3E}">
        <p14:creationId xmlns:p14="http://schemas.microsoft.com/office/powerpoint/2010/main" val="121257124"/>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1274</TotalTime>
  <Words>1857</Words>
  <Application>Microsoft Office PowerPoint</Application>
  <PresentationFormat>On-screen Show (16:9)</PresentationFormat>
  <Paragraphs>94</Paragraphs>
  <Slides>78</Slides>
  <Notes>0</Notes>
  <HiddenSlides>0</HiddenSlides>
  <MMClips>0</MMClips>
  <ScaleCrop>false</ScaleCrop>
  <HeadingPairs>
    <vt:vector size="4" baseType="variant">
      <vt:variant>
        <vt:lpstr>Theme</vt:lpstr>
      </vt:variant>
      <vt:variant>
        <vt:i4>13</vt:i4>
      </vt:variant>
      <vt:variant>
        <vt:lpstr>Slide Titles</vt:lpstr>
      </vt:variant>
      <vt:variant>
        <vt:i4>78</vt:i4>
      </vt:variant>
    </vt:vector>
  </HeadingPairs>
  <TitlesOfParts>
    <vt:vector size="91" baseType="lpstr">
      <vt:lpstr>Office Theme</vt:lpstr>
      <vt:lpstr>12_Office Theme</vt:lpstr>
      <vt:lpstr>36_Default Design</vt:lpstr>
      <vt:lpstr>10_Office Theme</vt:lpstr>
      <vt:lpstr>37_Default Design</vt:lpstr>
      <vt:lpstr>6_Office Theme</vt:lpstr>
      <vt:lpstr>8_Office Theme</vt:lpstr>
      <vt:lpstr>2_Office Theme</vt:lpstr>
      <vt:lpstr>3_Office Theme</vt:lpstr>
      <vt:lpstr>7_Office Theme</vt:lpstr>
      <vt:lpstr>5_Office Theme</vt:lpstr>
      <vt:lpstr>9_Office Theme</vt:lpstr>
      <vt:lpstr>11_Office Theme</vt:lpstr>
      <vt:lpstr>PowerPoint Presentation</vt:lpstr>
      <vt:lpstr>TẬP HÁT CỘNG ĐOÀN</vt:lpstr>
      <vt:lpstr>Đk: Hôm nay ước gì anh em nghe tiếng Chúa phán: Các ngươi chớ cứng lòng.</vt:lpstr>
      <vt:lpstr>Tk1: Hãy đến đây ta reo vui mừng Chúa, tung hô Ngài, Núi đá độ trì ta. Vào trước Thánh Nhan ta dâng lời cảm tạ, cùng tung hô theo muôn tiếng đàn ca.</vt:lpstr>
      <vt:lpstr>Đk: Hôm nay ước gì anh em nghe tiếng Chúa phán: Các ngươi chớ cứng lòng.</vt:lpstr>
      <vt:lpstr>Dân ngồi trong bóng tối đã thấy ánh sáng huy hoàng, ánh sáng đã bừng lên soi những ai ngồi trong bóng tối tử thần.</vt:lpstr>
      <vt:lpstr>PowerPoint Presentation</vt:lpstr>
      <vt:lpstr>Ca Nhập Lễ Về Nơi Đây Lm. Nguyễn Duy</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PowerPoint Presentation</vt:lpstr>
      <vt:lpstr>THÁNH VỊNH 94 CHÚA NHẬT IV THƯỜNG NIÊN NĂM B  Lm Kim Long 03 Câu</vt:lpstr>
      <vt:lpstr>Đk: Hôm nay ước gì anh em nghe tiếng Chúa phán: Các ngươi chớ cứng lòng.</vt:lpstr>
      <vt:lpstr>Tk1: Hãy đến đây ta reo vui mừng Chúa, tung hô Ngài, Núi đá độ trì ta. Vào trước Thánh Nhan ta dâng lời cảm tạ, cùng tung hô theo muôn tiếng đàn ca.</vt:lpstr>
      <vt:lpstr>Đk: Hôm nay ước gì anh em nghe tiếng Chúa phán: Các ngươi chớ cứng lòng.</vt:lpstr>
      <vt:lpstr>Tk2: Hãy cúc cung nơi Tôn Nhan phục bái, tiến bước vào kính Đấng tạo thành ta. Là Đức Chúa ta, ta đây thuộc dân Ngài, Ngài canh coi như chăn dắt đàn chiên.</vt:lpstr>
      <vt:lpstr>Đk: Hôm nay ước gì anh em nghe tiếng Chúa phán: Các ngươi chớ cứng lòng.</vt:lpstr>
      <vt:lpstr>Tk3: Hãy chú tâm hôm nay nghe lời Chúa, chớ cứng lòng giống lúc ở Ma-sa, tại Mê-ri-ba, xem bao việc Ta làm, tổ tiên xưa manh tâm dám thử Ta.</vt:lpstr>
      <vt:lpstr>Đk: Hôm nay ước gì anh em nghe tiếng Chúa phán: Các ngươi chớ cứng lòng.</vt:lpstr>
      <vt:lpstr>PowerPoint Presentation</vt:lpstr>
      <vt:lpstr>Dân ngồi trong bóng tối đã thấy ánh sáng huy hoàng, ánh sáng đã bừng lên soi những ai ngồi trong bóng tối tử thần.</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Đk: Chúng con dâng về ngai uy linh, này bánh miến trắng tinh và rượu nho thơm ngát. Bao niềm yêu mến dâng dạt dào như hương khói triền miên, nguyện Chúa thương nhận của lễ vẹn tuyền.</vt:lpstr>
      <vt:lpstr>Tk: Đây tâm hồn ước nguyện luôn mến yêu, luôn mến yêu một Chúa. Và tấm thân này yếu hèn, hiệp dâng, hiệp dâng Chúa thiên tòa.</vt:lpstr>
      <vt:lpstr>Đk: Chúng con dâng về ngai uy linh, này bánh miến trắng tinh và rượu nho thơm ngát. Bao niềm yêu mến dâng dạt dào như hương khói triền miên, nguyện Chúa thương nhận của lễ vẹn tuyền.</vt:lpstr>
      <vt:lpstr>PowerPoint Presentation</vt:lpstr>
      <vt:lpstr>PowerPoint Presentation</vt:lpstr>
      <vt:lpstr>PowerPoint Presentation</vt:lpstr>
      <vt:lpstr>Ca Nguyện Hiệp Lễ Chúa Luôn Còn Mãi Phanxicô</vt:lpstr>
      <vt:lpstr>Tk1: Ngàn ngàn năm sau khi ruộng dâu đã hóa biển xanh, và sao trên trời đã thành cát biển âm thầm thì Chúa vẫn còn đây luôn còn mãi,</vt:lpstr>
      <vt:lpstr>**: Êm ấm hai đầu thời gian năm tháng không hề mờ tan Người không biết vội vàng và Người không biết muộn màng.</vt:lpstr>
      <vt:lpstr>Đk: Chúa ở bên tôi đến ngày tận thế, khi đá vỡ ra khi Chúa bắt thời gian ngừng trôi. Người ở bên tôi đi khắp muôn nơi muôn đời người ở bên tôi tôi không hề đơn côi.</vt:lpstr>
      <vt:lpstr>Tk2: Ngàn ngàn năm xưa khi màn đêm giăng cõi hồng hoang, và cây huy hoàng chưa trồng khắp nẻo địa đàng. Người đi trước thời gian luôn hằng hữu,</vt:lpstr>
      <vt:lpstr>**: không vướng theo vòng ngày đêm không nhớ nhung không mờ quên. Người không có cội nguồn bởi Người là chính cội nguồn.</vt:lpstr>
      <vt:lpstr>Đk: Chúa ở bên tôi đến ngày tận thế, khi đá vỡ ra khi Chúa bắt thời gian ngừng trôi. Người ở bên tôi đi khắp muôn nơi muôn đời người ở bên tôi tôi không hề đơn côi.</vt:lpstr>
      <vt:lpstr>Tk3: Người nhìn dương gian như lửa thiêng soi giữa bụi gai. Người đưa nhân loại như cột mây mở đường dài. Bàn tay Chúa hiển linh trong nhịp sống,</vt:lpstr>
      <vt:lpstr>**: sợi tóc trên đầu rụng đi Chúa biết Chúa lo từng khi. Người chăm sóc cuộc đời bởi Người tạo tác cuộc đời.</vt:lpstr>
      <vt:lpstr>Đk: Chúa ở bên tôi đến ngày tận thế, khi đá vỡ ra khi Chúa bắt thời gian ngừng trôi. Người ở bên tôi đi khắp muôn nơi muôn đời người ở bên tôi tôi không hề đơn côi.</vt:lpstr>
      <vt:lpstr>Tk4: Người ở bên tôi trong nổi trôi năm tháng đầy vơi, nguồn ơn cho đời như là cát biển sao trời. Nhìn theo suốt thời gian không bờ bến,</vt:lpstr>
      <vt:lpstr>**: con ví như là giọt sương trong Chúa như là đại dương. Giọt sương sống từng ngày nhờ đại dương quá tràn đầy.</vt:lpstr>
      <vt:lpstr>Đk: Chúa ở bên tôi đến ngày tận thế, khi đá vỡ ra khi Chúa bắt thời gian ngừng trôi. Người ở bên tôi đi khắp muôn nơi muôn đời người ở bên tôi tôi không hề đơn côi.</vt:lpstr>
      <vt:lpstr>PowerPoint Presentation</vt:lpstr>
      <vt:lpstr>PowerPoint Presentation</vt:lpstr>
      <vt:lpstr>Ca Kết Lễ Ra Về Anh Tuấn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Hung Nam</cp:lastModifiedBy>
  <cp:revision>165</cp:revision>
  <dcterms:created xsi:type="dcterms:W3CDTF">2023-05-21T07:25:42Z</dcterms:created>
  <dcterms:modified xsi:type="dcterms:W3CDTF">2024-01-25T12:28:14Z</dcterms:modified>
</cp:coreProperties>
</file>