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812" r:id="rId3"/>
    <p:sldMasterId id="2147483832" r:id="rId4"/>
    <p:sldMasterId id="2147483844" r:id="rId5"/>
    <p:sldMasterId id="2147483916" r:id="rId6"/>
    <p:sldMasterId id="2147483928" r:id="rId7"/>
    <p:sldMasterId id="2147483940" r:id="rId8"/>
    <p:sldMasterId id="2147483948" r:id="rId9"/>
    <p:sldMasterId id="2147484164" r:id="rId10"/>
    <p:sldMasterId id="2147484188" r:id="rId11"/>
    <p:sldMasterId id="2147484200" r:id="rId12"/>
    <p:sldMasterId id="2147484212" r:id="rId13"/>
    <p:sldMasterId id="2147484236" r:id="rId14"/>
    <p:sldMasterId id="2147484248" r:id="rId15"/>
  </p:sldMasterIdLst>
  <p:notesMasterIdLst>
    <p:notesMasterId r:id="rId86"/>
  </p:notesMasterIdLst>
  <p:sldIdLst>
    <p:sldId id="256" r:id="rId16"/>
    <p:sldId id="9877" r:id="rId17"/>
    <p:sldId id="9959" r:id="rId18"/>
    <p:sldId id="9961" r:id="rId19"/>
    <p:sldId id="9962" r:id="rId20"/>
    <p:sldId id="9968" r:id="rId21"/>
    <p:sldId id="9974" r:id="rId22"/>
    <p:sldId id="9975" r:id="rId23"/>
    <p:sldId id="9976" r:id="rId24"/>
    <p:sldId id="9963" r:id="rId25"/>
    <p:sldId id="9855" r:id="rId26"/>
    <p:sldId id="9856" r:id="rId27"/>
    <p:sldId id="9857" r:id="rId28"/>
    <p:sldId id="9858" r:id="rId29"/>
    <p:sldId id="9859" r:id="rId30"/>
    <p:sldId id="9860" r:id="rId31"/>
    <p:sldId id="9861" r:id="rId32"/>
    <p:sldId id="9862" r:id="rId33"/>
    <p:sldId id="9965" r:id="rId34"/>
    <p:sldId id="9883" r:id="rId35"/>
    <p:sldId id="9835" r:id="rId36"/>
    <p:sldId id="9972" r:id="rId37"/>
    <p:sldId id="9864" r:id="rId38"/>
    <p:sldId id="9977" r:id="rId39"/>
    <p:sldId id="9866" r:id="rId40"/>
    <p:sldId id="9978" r:id="rId41"/>
    <p:sldId id="9868" r:id="rId42"/>
    <p:sldId id="9979" r:id="rId43"/>
    <p:sldId id="9884" r:id="rId44"/>
    <p:sldId id="9973" r:id="rId45"/>
    <p:sldId id="9756" r:id="rId46"/>
    <p:sldId id="9899" r:id="rId47"/>
    <p:sldId id="9885" r:id="rId48"/>
    <p:sldId id="9886" r:id="rId49"/>
    <p:sldId id="9887" r:id="rId50"/>
    <p:sldId id="9888" r:id="rId51"/>
    <p:sldId id="9889" r:id="rId52"/>
    <p:sldId id="9890" r:id="rId53"/>
    <p:sldId id="9891" r:id="rId54"/>
    <p:sldId id="9892" r:id="rId55"/>
    <p:sldId id="9893" r:id="rId56"/>
    <p:sldId id="9894" r:id="rId57"/>
    <p:sldId id="9895" r:id="rId58"/>
    <p:sldId id="9896" r:id="rId59"/>
    <p:sldId id="9897" r:id="rId60"/>
    <p:sldId id="9898" r:id="rId61"/>
    <p:sldId id="9969" r:id="rId62"/>
    <p:sldId id="9980" r:id="rId63"/>
    <p:sldId id="9981" r:id="rId64"/>
    <p:sldId id="9982" r:id="rId65"/>
    <p:sldId id="9983" r:id="rId66"/>
    <p:sldId id="9984" r:id="rId67"/>
    <p:sldId id="9985" r:id="rId68"/>
    <p:sldId id="9669" r:id="rId69"/>
    <p:sldId id="9967" r:id="rId70"/>
    <p:sldId id="9901" r:id="rId71"/>
    <p:sldId id="9994" r:id="rId72"/>
    <p:sldId id="9986" r:id="rId73"/>
    <p:sldId id="9987" r:id="rId74"/>
    <p:sldId id="9988" r:id="rId75"/>
    <p:sldId id="9998" r:id="rId76"/>
    <p:sldId id="9990" r:id="rId77"/>
    <p:sldId id="9999" r:id="rId78"/>
    <p:sldId id="9900" r:id="rId79"/>
    <p:sldId id="9514" r:id="rId80"/>
    <p:sldId id="9995" r:id="rId81"/>
    <p:sldId id="9949" r:id="rId82"/>
    <p:sldId id="9992" r:id="rId83"/>
    <p:sldId id="9993" r:id="rId84"/>
    <p:sldId id="9966"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92" d="100"/>
          <a:sy n="92" d="100"/>
        </p:scale>
        <p:origin x="96" y="96"/>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theme" Target="theme/theme1.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1410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81110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817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5747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5206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03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8209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29/05/2024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68494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29/05/2024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0547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29/05/2024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67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3375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pPr lvl="0"/>
            <a:endParaRPr lang="en-US" noProof="0"/>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63349A4-4F84-4AAC-AD86-8C201FC59129}"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7E699F3-F8B8-4A94-85DF-493866B0AD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51711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5355E87-C689-422C-86AF-2FC61E8088AE}"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FFF619-C325-4884-A88C-C8830BB479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8538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71AF5C49-DCC4-4E2A-8E1A-646E9EB7950E}"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69C893-1E56-4D89-8880-5020CE27478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45533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4878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317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1380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54266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66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17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29006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2058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1376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42302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6933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6113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38573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710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5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67558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472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52170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39270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3241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1361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45689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954245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2904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209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50289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1972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66190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500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37378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531563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6559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485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166" indent="0" algn="ctr">
              <a:buNone/>
              <a:defRPr/>
            </a:lvl2pPr>
            <a:lvl3pPr marL="914333" indent="0" algn="ctr">
              <a:buNone/>
              <a:defRPr/>
            </a:lvl3pPr>
            <a:lvl4pPr marL="1371498" indent="0" algn="ctr">
              <a:buNone/>
              <a:defRPr/>
            </a:lvl4pPr>
            <a:lvl5pPr marL="1828664" indent="0" algn="ctr">
              <a:buNone/>
              <a:defRPr/>
            </a:lvl5pPr>
            <a:lvl6pPr marL="2285829" indent="0" algn="ctr">
              <a:buNone/>
              <a:defRPr/>
            </a:lvl6pPr>
            <a:lvl7pPr marL="2742995" indent="0" algn="ctr">
              <a:buNone/>
              <a:defRPr/>
            </a:lvl7pPr>
            <a:lvl8pPr marL="3200160" indent="0" algn="ctr">
              <a:buNone/>
              <a:defRPr/>
            </a:lvl8pPr>
            <a:lvl9pPr marL="3657326"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4B09A444-334C-4452-9AAD-C7EDAC71C72F}"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49DCAE-94F5-4DDF-BD2F-7EDC49BDD8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78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6207763-A082-4C29-8D2E-88FBBB84B202}"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A6C1AD-E2A5-439A-8E81-EB4DDC91F5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6439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lvl1pPr>
            <a:lvl2pPr marL="457166" indent="0">
              <a:buNone/>
              <a:defRPr sz="1800"/>
            </a:lvl2pPr>
            <a:lvl3pPr marL="914333" indent="0">
              <a:buNone/>
              <a:defRPr sz="1600"/>
            </a:lvl3pPr>
            <a:lvl4pPr marL="1371498" indent="0">
              <a:buNone/>
              <a:defRPr sz="1400"/>
            </a:lvl4pPr>
            <a:lvl5pPr marL="1828664" indent="0">
              <a:buNone/>
              <a:defRPr sz="1400"/>
            </a:lvl5pPr>
            <a:lvl6pPr marL="2285829" indent="0">
              <a:buNone/>
              <a:defRPr sz="1400"/>
            </a:lvl6pPr>
            <a:lvl7pPr marL="2742995" indent="0">
              <a:buNone/>
              <a:defRPr sz="1400"/>
            </a:lvl7pPr>
            <a:lvl8pPr marL="3200160" indent="0">
              <a:buNone/>
              <a:defRPr sz="1400"/>
            </a:lvl8pPr>
            <a:lvl9pPr marL="3657326"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03B8887-C394-4609-A534-7CDE6FF02564}" type="datetimeFigureOut">
              <a:rPr lang="vi-VN">
                <a:solidFill>
                  <a:srgbClr val="000000"/>
                </a:solidFill>
              </a:rPr>
              <a:pPr>
                <a:defRPr/>
              </a:pPr>
              <a:t>29/05/2024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2F346CC-7132-44ED-9643-4688AF130C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497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9FEAFD9-8DAC-4353-85CF-452033268D44}"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86CBB1-1FAF-4946-B1EC-6A66FC3274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7401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DC61D7CE-CCED-484C-B309-1BDD8CECA7EC}" type="datetimeFigureOut">
              <a:rPr lang="vi-VN">
                <a:solidFill>
                  <a:srgbClr val="000000"/>
                </a:solidFill>
              </a:rPr>
              <a:pPr>
                <a:defRPr/>
              </a:pPr>
              <a:t>29/05/2024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05D1EF7-A5D8-4401-9D3B-97521E849D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669827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065374A9-7531-4034-B400-A83D85F7CD6E}" type="datetimeFigureOut">
              <a:rPr lang="vi-VN">
                <a:solidFill>
                  <a:srgbClr val="000000"/>
                </a:solidFill>
              </a:rPr>
              <a:pPr>
                <a:defRPr/>
              </a:pPr>
              <a:t>29/05/2024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3132B-E927-48F2-A350-1F8E04C81AC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80755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4DEF05F-3961-4CA3-AF3C-B62D0C5AED38}" type="datetimeFigureOut">
              <a:rPr lang="vi-VN">
                <a:solidFill>
                  <a:srgbClr val="000000"/>
                </a:solidFill>
              </a:rPr>
              <a:pPr>
                <a:defRPr/>
              </a:pPr>
              <a:t>29/05/2024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9FF2BDD-C936-470C-A57B-C25248B1A8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83486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E926FE6-6480-4148-ABCF-73781210E6F2}" type="datetimeFigureOut">
              <a:rPr lang="vi-VN">
                <a:solidFill>
                  <a:srgbClr val="000000"/>
                </a:solidFill>
              </a:rPr>
              <a:pPr>
                <a:defRPr/>
              </a:pPr>
              <a:t>29/05/2024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52B9B41-29F9-4DF1-B9E6-5B3BAF5701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179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29/05/2024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681754411"/>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3"/>
            <a:ext cx="8229600" cy="3394075"/>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7700" name="Rectangle 4"/>
          <p:cNvSpPr>
            <a:spLocks noGrp="1" noChangeArrowheads="1"/>
          </p:cNvSpPr>
          <p:nvPr>
            <p:ph type="dt" sz="half" idx="2"/>
          </p:nvPr>
        </p:nvSpPr>
        <p:spPr bwMode="auto">
          <a:xfrm>
            <a:off x="457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defRPr sz="1400"/>
            </a:lvl1pPr>
          </a:lstStyle>
          <a:p>
            <a:pPr fontAlgn="base">
              <a:spcBef>
                <a:spcPct val="0"/>
              </a:spcBef>
              <a:spcAft>
                <a:spcPct val="0"/>
              </a:spcAft>
              <a:defRPr/>
            </a:pPr>
            <a:fld id="{E579EEF3-797F-46F4-87E3-835A1E345B2D}" type="datetimeFigureOut">
              <a:rPr lang="vi-VN">
                <a:solidFill>
                  <a:srgbClr val="000000"/>
                </a:solidFill>
                <a:latin typeface="Arial" charset="0"/>
                <a:cs typeface="Arial" charset="0"/>
              </a:rPr>
              <a:pPr fontAlgn="base">
                <a:spcBef>
                  <a:spcPct val="0"/>
                </a:spcBef>
                <a:spcAft>
                  <a:spcPct val="0"/>
                </a:spcAft>
                <a:defRPr/>
              </a:pPr>
              <a:t>29/05/2024</a:t>
            </a:fld>
            <a:endParaRPr lang="en-US">
              <a:solidFill>
                <a:srgbClr val="000000"/>
              </a:solidFill>
              <a:latin typeface="Arial" charset="0"/>
              <a:cs typeface="Arial" charset="0"/>
            </a:endParaRPr>
          </a:p>
        </p:txBody>
      </p:sp>
      <p:sp>
        <p:nvSpPr>
          <p:cNvPr id="157701" name="Rectangle 5"/>
          <p:cNvSpPr>
            <a:spLocks noGrp="1" noChangeArrowheads="1"/>
          </p:cNvSpPr>
          <p:nvPr>
            <p:ph type="ftr" sz="quarter" idx="3"/>
          </p:nvPr>
        </p:nvSpPr>
        <p:spPr bwMode="auto">
          <a:xfrm>
            <a:off x="3124200" y="4684716"/>
            <a:ext cx="2895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latin typeface="Arial" charset="0"/>
              <a:cs typeface="Arial" charset="0"/>
            </a:endParaRPr>
          </a:p>
        </p:txBody>
      </p:sp>
      <p:sp>
        <p:nvSpPr>
          <p:cNvPr id="157702" name="Rectangle 6"/>
          <p:cNvSpPr>
            <a:spLocks noGrp="1" noChangeArrowheads="1"/>
          </p:cNvSpPr>
          <p:nvPr>
            <p:ph type="sldNum" sz="quarter" idx="4"/>
          </p:nvPr>
        </p:nvSpPr>
        <p:spPr bwMode="auto">
          <a:xfrm>
            <a:off x="6553200" y="4684716"/>
            <a:ext cx="2133600" cy="357187"/>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a:defRPr sz="1400"/>
            </a:lvl1pPr>
          </a:lstStyle>
          <a:p>
            <a:pPr fontAlgn="base">
              <a:spcBef>
                <a:spcPct val="0"/>
              </a:spcBef>
              <a:spcAft>
                <a:spcPct val="0"/>
              </a:spcAft>
              <a:defRPr/>
            </a:pPr>
            <a:fld id="{BAB228AC-416C-4FDA-940B-068E6B70D2C5}" type="slidenum">
              <a:rPr lang="en-US">
                <a:solidFill>
                  <a:srgbClr val="000000"/>
                </a:solidFill>
                <a:latin typeface="Arial" charset="0"/>
                <a:cs typeface="Arial" charset="0"/>
              </a:rPr>
              <a:pPr fontAlgn="base">
                <a:spcBef>
                  <a:spcPct val="0"/>
                </a:spcBef>
                <a:spcAft>
                  <a:spcPct val="0"/>
                </a:spcAft>
                <a:defRPr/>
              </a:pPr>
              <a:t>‹#›</a:t>
            </a:fld>
            <a:endParaRPr lang="en-US">
              <a:solidFill>
                <a:srgbClr val="000000"/>
              </a:solidFill>
              <a:latin typeface="Arial" charset="0"/>
              <a:cs typeface="Arial" charset="0"/>
            </a:endParaRPr>
          </a:p>
        </p:txBody>
      </p:sp>
    </p:spTree>
    <p:extLst>
      <p:ext uri="{BB962C8B-B14F-4D97-AF65-F5344CB8AC3E}">
        <p14:creationId xmlns:p14="http://schemas.microsoft.com/office/powerpoint/2010/main" val="2791924698"/>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166" algn="ctr" rtl="0" fontAlgn="base">
        <a:spcBef>
          <a:spcPct val="0"/>
        </a:spcBef>
        <a:spcAft>
          <a:spcPct val="0"/>
        </a:spcAft>
        <a:defRPr sz="4400">
          <a:solidFill>
            <a:schemeClr val="tx2"/>
          </a:solidFill>
          <a:latin typeface="Arial" charset="0"/>
          <a:cs typeface="Arial" charset="0"/>
        </a:defRPr>
      </a:lvl6pPr>
      <a:lvl7pPr marL="914333" algn="ctr" rtl="0" fontAlgn="base">
        <a:spcBef>
          <a:spcPct val="0"/>
        </a:spcBef>
        <a:spcAft>
          <a:spcPct val="0"/>
        </a:spcAft>
        <a:defRPr sz="4400">
          <a:solidFill>
            <a:schemeClr val="tx2"/>
          </a:solidFill>
          <a:latin typeface="Arial" charset="0"/>
          <a:cs typeface="Arial" charset="0"/>
        </a:defRPr>
      </a:lvl7pPr>
      <a:lvl8pPr marL="1371498" algn="ctr" rtl="0" fontAlgn="base">
        <a:spcBef>
          <a:spcPct val="0"/>
        </a:spcBef>
        <a:spcAft>
          <a:spcPct val="0"/>
        </a:spcAft>
        <a:defRPr sz="4400">
          <a:solidFill>
            <a:schemeClr val="tx2"/>
          </a:solidFill>
          <a:latin typeface="Arial" charset="0"/>
          <a:cs typeface="Arial" charset="0"/>
        </a:defRPr>
      </a:lvl8pPr>
      <a:lvl9pPr marL="1828664" algn="ctr" rtl="0" fontAlgn="base">
        <a:spcBef>
          <a:spcPct val="0"/>
        </a:spcBef>
        <a:spcAft>
          <a:spcPct val="0"/>
        </a:spcAft>
        <a:defRPr sz="4400">
          <a:solidFill>
            <a:schemeClr val="tx2"/>
          </a:solidFill>
          <a:latin typeface="Arial" charset="0"/>
          <a:cs typeface="Arial" charset="0"/>
        </a:defRPr>
      </a:lvl9pPr>
    </p:titleStyle>
    <p:bodyStyle>
      <a:lvl1pPr marL="342875" indent="-342875" algn="l" rtl="0" eaLnBrk="0" fontAlgn="base" hangingPunct="0">
        <a:spcBef>
          <a:spcPct val="20000"/>
        </a:spcBef>
        <a:spcAft>
          <a:spcPct val="0"/>
        </a:spcAft>
        <a:buChar char="•"/>
        <a:defRPr sz="3200">
          <a:solidFill>
            <a:schemeClr val="tx1"/>
          </a:solidFill>
          <a:latin typeface="+mn-lt"/>
          <a:ea typeface="+mn-ea"/>
          <a:cs typeface="+mn-cs"/>
        </a:defRPr>
      </a:lvl1pPr>
      <a:lvl2pPr marL="742895" indent="-285729" algn="l" rtl="0" eaLnBrk="0" fontAlgn="base" hangingPunct="0">
        <a:spcBef>
          <a:spcPct val="20000"/>
        </a:spcBef>
        <a:spcAft>
          <a:spcPct val="0"/>
        </a:spcAft>
        <a:buChar char="–"/>
        <a:defRPr sz="2800">
          <a:solidFill>
            <a:schemeClr val="tx1"/>
          </a:solidFill>
          <a:latin typeface="+mn-lt"/>
          <a:cs typeface="+mn-cs"/>
        </a:defRPr>
      </a:lvl2pPr>
      <a:lvl3pPr marL="1142915" indent="-228582" algn="l" rtl="0" eaLnBrk="0" fontAlgn="base" hangingPunct="0">
        <a:spcBef>
          <a:spcPct val="20000"/>
        </a:spcBef>
        <a:spcAft>
          <a:spcPct val="0"/>
        </a:spcAft>
        <a:buChar char="•"/>
        <a:defRPr sz="2400">
          <a:solidFill>
            <a:schemeClr val="tx1"/>
          </a:solidFill>
          <a:latin typeface="+mn-lt"/>
          <a:cs typeface="+mn-cs"/>
        </a:defRPr>
      </a:lvl3pPr>
      <a:lvl4pPr marL="1600080" indent="-228582" algn="l" rtl="0" eaLnBrk="0" fontAlgn="base" hangingPunct="0">
        <a:spcBef>
          <a:spcPct val="20000"/>
        </a:spcBef>
        <a:spcAft>
          <a:spcPct val="0"/>
        </a:spcAft>
        <a:buChar char="–"/>
        <a:defRPr sz="2000">
          <a:solidFill>
            <a:schemeClr val="tx1"/>
          </a:solidFill>
          <a:latin typeface="+mn-lt"/>
          <a:cs typeface="+mn-cs"/>
        </a:defRPr>
      </a:lvl4pPr>
      <a:lvl5pPr marL="2057246" indent="-228582" algn="l" rtl="0" eaLnBrk="0" fontAlgn="base" hangingPunct="0">
        <a:spcBef>
          <a:spcPct val="20000"/>
        </a:spcBef>
        <a:spcAft>
          <a:spcPct val="0"/>
        </a:spcAft>
        <a:buChar char="»"/>
        <a:defRPr sz="2000">
          <a:solidFill>
            <a:schemeClr val="tx1"/>
          </a:solidFill>
          <a:latin typeface="+mn-lt"/>
          <a:cs typeface="+mn-cs"/>
        </a:defRPr>
      </a:lvl5pPr>
      <a:lvl6pPr marL="2514411" indent="-228582" algn="l" rtl="0" fontAlgn="base">
        <a:spcBef>
          <a:spcPct val="20000"/>
        </a:spcBef>
        <a:spcAft>
          <a:spcPct val="0"/>
        </a:spcAft>
        <a:buChar char="»"/>
        <a:defRPr sz="2000">
          <a:solidFill>
            <a:schemeClr val="tx1"/>
          </a:solidFill>
          <a:latin typeface="+mn-lt"/>
          <a:cs typeface="+mn-cs"/>
        </a:defRPr>
      </a:lvl6pPr>
      <a:lvl7pPr marL="2971578" indent="-228582" algn="l" rtl="0" fontAlgn="base">
        <a:spcBef>
          <a:spcPct val="20000"/>
        </a:spcBef>
        <a:spcAft>
          <a:spcPct val="0"/>
        </a:spcAft>
        <a:buChar char="»"/>
        <a:defRPr sz="2000">
          <a:solidFill>
            <a:schemeClr val="tx1"/>
          </a:solidFill>
          <a:latin typeface="+mn-lt"/>
          <a:cs typeface="+mn-cs"/>
        </a:defRPr>
      </a:lvl7pPr>
      <a:lvl8pPr marL="3428744" indent="-228582" algn="l" rtl="0" fontAlgn="base">
        <a:spcBef>
          <a:spcPct val="20000"/>
        </a:spcBef>
        <a:spcAft>
          <a:spcPct val="0"/>
        </a:spcAft>
        <a:buChar char="»"/>
        <a:defRPr sz="2000">
          <a:solidFill>
            <a:schemeClr val="tx1"/>
          </a:solidFill>
          <a:latin typeface="+mn-lt"/>
          <a:cs typeface="+mn-cs"/>
        </a:defRPr>
      </a:lvl8pPr>
      <a:lvl9pPr marL="3885909" indent="-22858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395554"/>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058180"/>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6341113"/>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3399"/>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1394184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dirty="0" err="1">
                <a:solidFill>
                  <a:srgbClr val="FF0000"/>
                </a:solidFill>
                <a:effectLst>
                  <a:outerShdw blurRad="38100" dist="38100" dir="2700000" algn="tl">
                    <a:srgbClr val="000000">
                      <a:alpha val="43137"/>
                    </a:srgbClr>
                  </a:outerShdw>
                </a:effectLst>
                <a:cs typeface="Times New Roman" pitchFamily="18" charset="0"/>
              </a:rPr>
              <a:t>Tập</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Hát</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Cộng</a:t>
            </a:r>
            <a:r>
              <a:rPr lang="en-US" sz="6600" b="1" dirty="0">
                <a:solidFill>
                  <a:srgbClr val="FF0000"/>
                </a:solidFill>
                <a:effectLst>
                  <a:outerShdw blurRad="38100" dist="38100" dir="2700000" algn="tl">
                    <a:srgbClr val="000000">
                      <a:alpha val="43137"/>
                    </a:srgbClr>
                  </a:outerShdw>
                </a:effectLst>
                <a:cs typeface="Times New Roman" pitchFamily="18" charset="0"/>
              </a:rPr>
              <a:t> </a:t>
            </a:r>
            <a:r>
              <a:rPr lang="en-US" sz="6600" b="1" dirty="0" err="1">
                <a:solidFill>
                  <a:srgbClr val="FF0000"/>
                </a:solidFill>
                <a:effectLst>
                  <a:outerShdw blurRad="38100" dist="38100" dir="2700000" algn="tl">
                    <a:srgbClr val="000000">
                      <a:alpha val="43137"/>
                    </a:srgbClr>
                  </a:outerShdw>
                </a:effectLst>
                <a:cs typeface="Times New Roman" pitchFamily="18" charset="0"/>
              </a:rPr>
              <a:t>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86000" cy="954107"/>
          </a:xfrm>
          <a:prstGeom prst="rect">
            <a:avLst/>
          </a:prstGeom>
          <a:noFill/>
        </p:spPr>
        <p:txBody>
          <a:bodyPr wrap="non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Xuất</a:t>
            </a:r>
            <a:r>
              <a:rPr lang="en-US" sz="2800" dirty="0">
                <a:solidFill>
                  <a:srgbClr val="FFFF00"/>
                </a:solidFill>
              </a:rPr>
              <a:t> </a:t>
            </a:r>
            <a:r>
              <a:rPr lang="en-US" sz="2800" dirty="0" err="1">
                <a:solidFill>
                  <a:srgbClr val="FFFF00"/>
                </a:solidFill>
              </a:rPr>
              <a:t>hành</a:t>
            </a:r>
            <a:r>
              <a:rPr lang="en-US" sz="2800" dirty="0">
                <a:solidFill>
                  <a:srgbClr val="FFFF00"/>
                </a:solidFill>
              </a:rPr>
              <a:t>.</a:t>
            </a:r>
          </a:p>
        </p:txBody>
      </p:sp>
      <p:sp>
        <p:nvSpPr>
          <p:cNvPr id="9" name="TextBox 8"/>
          <p:cNvSpPr txBox="1"/>
          <p:nvPr/>
        </p:nvSpPr>
        <p:spPr>
          <a:xfrm>
            <a:off x="76200" y="3790951"/>
            <a:ext cx="8382000" cy="1077218"/>
          </a:xfrm>
          <a:prstGeom prst="rect">
            <a:avLst/>
          </a:prstGeom>
          <a:noFill/>
        </p:spPr>
        <p:txBody>
          <a:bodyPr wrap="square" rtlCol="0">
            <a:spAutoFit/>
          </a:bodyPr>
          <a:lstStyle/>
          <a:p>
            <a:r>
              <a:rPr lang="vi-VN" sz="3200" dirty="0">
                <a:solidFill>
                  <a:srgbClr val="FFFF00"/>
                </a:solidFill>
              </a:rPr>
              <a:t>Đây là máu giao ước Đức Chúa đã lập với anh em.</a:t>
            </a:r>
            <a:endParaRPr lang="en-US" sz="32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nchor="ctr" anchorCtr="0"/>
          <a:lstStyle/>
          <a:p>
            <a:pPr eaLnBrk="1" hangingPunct="1">
              <a:lnSpc>
                <a:spcPct val="105000"/>
              </a:lnSpc>
              <a:defRPr/>
            </a:pPr>
            <a:r>
              <a:rPr lang="en-US" sz="4400" b="1" dirty="0" err="1">
                <a:solidFill>
                  <a:srgbClr val="FF0000"/>
                </a:solidFill>
                <a:latin typeface="+mj-lt"/>
                <a:cs typeface="Tahoma" pitchFamily="34" charset="0"/>
              </a:rPr>
              <a:t>Thánh</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Vịnh</a:t>
            </a:r>
            <a:r>
              <a:rPr lang="en-US" sz="4400" b="1" dirty="0">
                <a:solidFill>
                  <a:srgbClr val="FF0000"/>
                </a:solidFill>
                <a:latin typeface="+mj-lt"/>
                <a:cs typeface="Tahoma" pitchFamily="34" charset="0"/>
              </a:rPr>
              <a:t> 115</a:t>
            </a:r>
          </a:p>
          <a:p>
            <a:pPr eaLnBrk="1" hangingPunct="1">
              <a:lnSpc>
                <a:spcPct val="105000"/>
              </a:lnSpc>
              <a:defRPr/>
            </a:pPr>
            <a:r>
              <a:rPr lang="en-US" sz="4400" b="1" dirty="0" err="1">
                <a:solidFill>
                  <a:srgbClr val="FF0000"/>
                </a:solidFill>
                <a:latin typeface="+mj-lt"/>
                <a:cs typeface="Tahoma" pitchFamily="34" charset="0"/>
              </a:rPr>
              <a:t>Chúa</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Nhật</a:t>
            </a:r>
            <a:r>
              <a:rPr lang="en-US" sz="4400" b="1" dirty="0">
                <a:solidFill>
                  <a:srgbClr val="FF0000"/>
                </a:solidFill>
                <a:latin typeface="+mj-lt"/>
                <a:cs typeface="Tahoma" pitchFamily="34" charset="0"/>
              </a:rPr>
              <a:t> IX </a:t>
            </a:r>
            <a:r>
              <a:rPr lang="en-US" sz="4400" b="1" dirty="0" err="1">
                <a:solidFill>
                  <a:srgbClr val="FF0000"/>
                </a:solidFill>
                <a:latin typeface="+mj-lt"/>
                <a:cs typeface="Tahoma" pitchFamily="34" charset="0"/>
              </a:rPr>
              <a:t>Thường</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Niên</a:t>
            </a:r>
            <a:r>
              <a:rPr lang="en-US" sz="4400" b="1" dirty="0">
                <a:solidFill>
                  <a:srgbClr val="FF0000"/>
                </a:solidFill>
                <a:latin typeface="+mj-lt"/>
                <a:cs typeface="Tahoma" pitchFamily="34" charset="0"/>
              </a:rPr>
              <a:t/>
            </a:r>
            <a:br>
              <a:rPr lang="en-US" sz="4400" b="1" dirty="0">
                <a:solidFill>
                  <a:srgbClr val="FF0000"/>
                </a:solidFill>
                <a:latin typeface="+mj-lt"/>
                <a:cs typeface="Tahoma" pitchFamily="34" charset="0"/>
              </a:rPr>
            </a:br>
            <a:r>
              <a:rPr lang="en-US" sz="4400" b="1" dirty="0" err="1">
                <a:solidFill>
                  <a:srgbClr val="FF0000"/>
                </a:solidFill>
                <a:latin typeface="+mj-lt"/>
                <a:cs typeface="Tahoma" pitchFamily="34" charset="0"/>
              </a:rPr>
              <a:t>Năm</a:t>
            </a:r>
            <a:r>
              <a:rPr lang="en-US" sz="4400" b="1" dirty="0">
                <a:solidFill>
                  <a:srgbClr val="FF0000"/>
                </a:solidFill>
                <a:latin typeface="+mj-lt"/>
                <a:cs typeface="Tahoma" pitchFamily="34" charset="0"/>
              </a:rPr>
              <a:t> B</a:t>
            </a:r>
          </a:p>
          <a:p>
            <a:pPr eaLnBrk="1" hangingPunct="1">
              <a:lnSpc>
                <a:spcPct val="105000"/>
              </a:lnSpc>
              <a:defRPr/>
            </a:pPr>
            <a:r>
              <a:rPr lang="en-US" sz="4400" b="1" dirty="0" err="1">
                <a:solidFill>
                  <a:srgbClr val="FF0000"/>
                </a:solidFill>
                <a:latin typeface="+mj-lt"/>
                <a:cs typeface="Tahoma" pitchFamily="34" charset="0"/>
              </a:rPr>
              <a:t>Mình</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và</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Máu</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Thánh</a:t>
            </a:r>
            <a:r>
              <a:rPr lang="en-US" sz="4400" b="1" dirty="0">
                <a:solidFill>
                  <a:srgbClr val="FF0000"/>
                </a:solidFill>
                <a:latin typeface="+mj-lt"/>
                <a:cs typeface="Tahoma" pitchFamily="34" charset="0"/>
              </a:rPr>
              <a:t> </a:t>
            </a:r>
            <a:r>
              <a:rPr lang="en-US" sz="4400" b="1" dirty="0" err="1">
                <a:solidFill>
                  <a:srgbClr val="FF0000"/>
                </a:solidFill>
                <a:latin typeface="+mj-lt"/>
                <a:cs typeface="Tahoma" pitchFamily="34" charset="0"/>
              </a:rPr>
              <a:t>Chúa</a:t>
            </a:r>
            <a:r>
              <a:rPr lang="en-US" sz="4400" b="1" dirty="0">
                <a:solidFill>
                  <a:srgbClr val="FF0000"/>
                </a:solidFill>
                <a:latin typeface="+mj-lt"/>
                <a:cs typeface="Tahoma" pitchFamily="34" charset="0"/>
              </a:rPr>
              <a:t> Ki-</a:t>
            </a:r>
            <a:r>
              <a:rPr lang="en-US" sz="4400" b="1" dirty="0" err="1">
                <a:solidFill>
                  <a:srgbClr val="FF0000"/>
                </a:solidFill>
                <a:latin typeface="+mj-lt"/>
                <a:cs typeface="Tahoma" pitchFamily="34" charset="0"/>
              </a:rPr>
              <a:t>tô</a:t>
            </a:r>
            <a:endParaRPr lang="en-US" sz="4400" b="1" dirty="0">
              <a:solidFill>
                <a:srgbClr val="FF0000"/>
              </a:solidFill>
              <a:latin typeface="+mj-lt"/>
              <a:cs typeface="Tahoma" pitchFamily="34" charset="0"/>
            </a:endParaRPr>
          </a:p>
          <a:p>
            <a:pPr eaLnBrk="1" hangingPunct="1">
              <a:lnSpc>
                <a:spcPct val="105000"/>
              </a:lnSpc>
              <a:defRPr/>
            </a:pPr>
            <a:r>
              <a:rPr lang="en-US" sz="4400" b="1" i="1" dirty="0" err="1">
                <a:solidFill>
                  <a:srgbClr val="003399"/>
                </a:solidFill>
                <a:latin typeface="+mj-lt"/>
                <a:cs typeface="Tahoma" pitchFamily="34" charset="0"/>
              </a:rPr>
              <a:t>Lm</a:t>
            </a:r>
            <a:r>
              <a:rPr lang="en-US" sz="4400" b="1" i="1" dirty="0">
                <a:solidFill>
                  <a:srgbClr val="003399"/>
                </a:solidFill>
                <a:latin typeface="+mj-lt"/>
                <a:cs typeface="Tahoma" pitchFamily="34" charset="0"/>
              </a:rPr>
              <a:t>. Kim Long</a:t>
            </a:r>
          </a:p>
          <a:p>
            <a:pPr eaLnBrk="1" hangingPunct="1">
              <a:lnSpc>
                <a:spcPct val="105000"/>
              </a:lnSpc>
              <a:defRPr/>
            </a:pPr>
            <a:r>
              <a:rPr lang="en-US" sz="4400" b="1" i="1" dirty="0">
                <a:solidFill>
                  <a:srgbClr val="003399"/>
                </a:solidFill>
                <a:latin typeface="+mj-lt"/>
                <a:cs typeface="Tahoma" pitchFamily="34" charset="0"/>
              </a:rPr>
              <a:t>03 </a:t>
            </a:r>
            <a:r>
              <a:rPr lang="en-US" sz="4400" b="1" i="1" dirty="0" err="1">
                <a:solidFill>
                  <a:srgbClr val="003399"/>
                </a:solidFill>
                <a:latin typeface="+mj-lt"/>
                <a:cs typeface="Tahoma" pitchFamily="34" charset="0"/>
              </a:rPr>
              <a:t>câu</a:t>
            </a:r>
            <a:endParaRPr lang="en-US" sz="4000" b="1" i="1" dirty="0">
              <a:solidFill>
                <a:srgbClr val="003399"/>
              </a:solidFill>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3692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6000" b="1" u="sng" dirty="0">
                <a:solidFill>
                  <a:srgbClr val="FF0000"/>
                </a:solidFill>
                <a:effectLst>
                  <a:outerShdw blurRad="38100" dist="38100" dir="2700000" algn="tl">
                    <a:srgbClr val="000000">
                      <a:alpha val="43137"/>
                    </a:srgbClr>
                  </a:outerShdw>
                </a:effectLst>
                <a:cs typeface="Times New Roman" pitchFamily="18" charset="0"/>
              </a:rPr>
              <a:t>Tk1:</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6000" b="1" dirty="0">
                <a:solidFill>
                  <a:srgbClr val="003399"/>
                </a:solidFill>
              </a:rPr>
              <a:t> </a:t>
            </a:r>
            <a:r>
              <a:rPr lang="en-US" sz="6000" dirty="0" err="1">
                <a:solidFill>
                  <a:srgbClr val="003399"/>
                </a:solidFill>
              </a:rPr>
              <a:t>Biết</a:t>
            </a:r>
            <a:r>
              <a:rPr lang="en-US" sz="6000" dirty="0">
                <a:solidFill>
                  <a:srgbClr val="003399"/>
                </a:solidFill>
              </a:rPr>
              <a:t> </a:t>
            </a:r>
            <a:r>
              <a:rPr lang="en-US" sz="6000" dirty="0" err="1">
                <a:solidFill>
                  <a:srgbClr val="003399"/>
                </a:solidFill>
              </a:rPr>
              <a:t>lấy</a:t>
            </a:r>
            <a:r>
              <a:rPr lang="en-US" sz="6000" dirty="0">
                <a:solidFill>
                  <a:srgbClr val="003399"/>
                </a:solidFill>
              </a:rPr>
              <a:t> chi </a:t>
            </a:r>
            <a:r>
              <a:rPr lang="en-US" sz="6000" dirty="0" err="1">
                <a:solidFill>
                  <a:srgbClr val="003399"/>
                </a:solidFill>
              </a:rPr>
              <a:t>dâng</a:t>
            </a:r>
            <a:r>
              <a:rPr lang="en-US" sz="6000" dirty="0">
                <a:solidFill>
                  <a:srgbClr val="003399"/>
                </a:solidFill>
              </a:rPr>
              <a:t> </a:t>
            </a:r>
            <a:r>
              <a:rPr lang="en-US" sz="6000" dirty="0" err="1">
                <a:solidFill>
                  <a:srgbClr val="003399"/>
                </a:solidFill>
              </a:rPr>
              <a:t>lên</a:t>
            </a:r>
            <a:r>
              <a:rPr lang="en-US" sz="6000" dirty="0">
                <a:solidFill>
                  <a:srgbClr val="003399"/>
                </a:solidFill>
              </a:rPr>
              <a:t> </a:t>
            </a:r>
            <a:r>
              <a:rPr lang="en-US" sz="6000" dirty="0" err="1">
                <a:solidFill>
                  <a:srgbClr val="003399"/>
                </a:solidFill>
              </a:rPr>
              <a:t>đáp</a:t>
            </a:r>
            <a:r>
              <a:rPr lang="en-US" sz="6000" dirty="0">
                <a:solidFill>
                  <a:srgbClr val="003399"/>
                </a:solidFill>
              </a:rPr>
              <a:t> </a:t>
            </a:r>
            <a:r>
              <a:rPr lang="en-US" sz="6000" dirty="0" err="1">
                <a:solidFill>
                  <a:srgbClr val="003399"/>
                </a:solidFill>
              </a:rPr>
              <a:t>đền</a:t>
            </a:r>
            <a:r>
              <a:rPr lang="en-US" sz="6000" dirty="0">
                <a:solidFill>
                  <a:srgbClr val="003399"/>
                </a:solidFill>
              </a:rPr>
              <a:t> </a:t>
            </a:r>
            <a:r>
              <a:rPr lang="en-US" sz="6000" dirty="0" err="1">
                <a:solidFill>
                  <a:srgbClr val="003399"/>
                </a:solidFill>
              </a:rPr>
              <a:t>vì</a:t>
            </a:r>
            <a:r>
              <a:rPr lang="en-US" sz="6000" dirty="0">
                <a:solidFill>
                  <a:srgbClr val="003399"/>
                </a:solidFill>
              </a:rPr>
              <a:t> </a:t>
            </a:r>
            <a:r>
              <a:rPr lang="en-US" sz="6000" dirty="0" err="1">
                <a:solidFill>
                  <a:srgbClr val="003399"/>
                </a:solidFill>
              </a:rPr>
              <a:t>hồng</a:t>
            </a:r>
            <a:r>
              <a:rPr lang="en-US" sz="6000" dirty="0">
                <a:solidFill>
                  <a:srgbClr val="003399"/>
                </a:solidFill>
              </a:rPr>
              <a:t> </a:t>
            </a:r>
            <a:r>
              <a:rPr lang="en-US" sz="6000" dirty="0" err="1">
                <a:solidFill>
                  <a:srgbClr val="003399"/>
                </a:solidFill>
              </a:rPr>
              <a:t>ân</a:t>
            </a:r>
            <a:r>
              <a:rPr lang="en-US" sz="6000" dirty="0">
                <a:solidFill>
                  <a:srgbClr val="003399"/>
                </a:solidFill>
              </a:rPr>
              <a:t> </a:t>
            </a:r>
            <a:r>
              <a:rPr lang="en-US" sz="6000" dirty="0" err="1">
                <a:solidFill>
                  <a:srgbClr val="003399"/>
                </a:solidFill>
              </a:rPr>
              <a:t>chan</a:t>
            </a:r>
            <a:r>
              <a:rPr lang="en-US" sz="6000" dirty="0">
                <a:solidFill>
                  <a:srgbClr val="003399"/>
                </a:solidFill>
              </a:rPr>
              <a:t> </a:t>
            </a:r>
            <a:r>
              <a:rPr lang="en-US" sz="6000" dirty="0" err="1">
                <a:solidFill>
                  <a:srgbClr val="003399"/>
                </a:solidFill>
              </a:rPr>
              <a:t>chứa</a:t>
            </a:r>
            <a:r>
              <a:rPr lang="en-US" sz="6000" dirty="0">
                <a:solidFill>
                  <a:srgbClr val="003399"/>
                </a:solidFill>
              </a:rPr>
              <a:t> </a:t>
            </a:r>
            <a:r>
              <a:rPr lang="en-US" sz="6000" dirty="0" err="1">
                <a:solidFill>
                  <a:srgbClr val="003399"/>
                </a:solidFill>
              </a:rPr>
              <a:t>Ngài</a:t>
            </a:r>
            <a:r>
              <a:rPr lang="en-US" sz="6000" dirty="0">
                <a:solidFill>
                  <a:srgbClr val="003399"/>
                </a:solidFill>
              </a:rPr>
              <a:t> ban. </a:t>
            </a:r>
            <a:r>
              <a:rPr lang="en-US" sz="6000" dirty="0" err="1">
                <a:solidFill>
                  <a:srgbClr val="003399"/>
                </a:solidFill>
              </a:rPr>
              <a:t>Tôi</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nâng</a:t>
            </a:r>
            <a:r>
              <a:rPr lang="en-US" sz="6000" dirty="0">
                <a:solidFill>
                  <a:srgbClr val="003399"/>
                </a:solidFill>
              </a:rPr>
              <a:t> </a:t>
            </a:r>
            <a:r>
              <a:rPr lang="en-US" sz="6000" dirty="0" err="1">
                <a:solidFill>
                  <a:srgbClr val="003399"/>
                </a:solidFill>
              </a:rPr>
              <a:t>này</a:t>
            </a:r>
            <a:r>
              <a:rPr lang="en-US" sz="6000" dirty="0">
                <a:solidFill>
                  <a:srgbClr val="003399"/>
                </a:solidFill>
              </a:rPr>
              <a:t> </a:t>
            </a:r>
            <a:r>
              <a:rPr lang="en-US" sz="6000" dirty="0" err="1">
                <a:solidFill>
                  <a:srgbClr val="003399"/>
                </a:solidFill>
              </a:rPr>
              <a:t>chén</a:t>
            </a:r>
            <a:r>
              <a:rPr lang="en-US" sz="6000" dirty="0">
                <a:solidFill>
                  <a:srgbClr val="003399"/>
                </a:solidFill>
              </a:rPr>
              <a:t> </a:t>
            </a:r>
            <a:r>
              <a:rPr lang="en-US" sz="6000" dirty="0" err="1">
                <a:solidFill>
                  <a:srgbClr val="003399"/>
                </a:solidFill>
              </a:rPr>
              <a:t>cứu</a:t>
            </a:r>
            <a:r>
              <a:rPr lang="en-US" sz="6000" dirty="0">
                <a:solidFill>
                  <a:srgbClr val="003399"/>
                </a:solidFill>
              </a:rPr>
              <a:t> </a:t>
            </a:r>
            <a:r>
              <a:rPr lang="en-US" sz="6000" dirty="0" err="1">
                <a:solidFill>
                  <a:srgbClr val="003399"/>
                </a:solidFill>
              </a:rPr>
              <a:t>độ</a:t>
            </a:r>
            <a:r>
              <a:rPr lang="en-US" sz="6000" dirty="0">
                <a:solidFill>
                  <a:srgbClr val="003399"/>
                </a:solidFill>
              </a:rPr>
              <a:t> </a:t>
            </a:r>
            <a:r>
              <a:rPr lang="en-US" sz="6000" dirty="0" err="1">
                <a:solidFill>
                  <a:srgbClr val="003399"/>
                </a:solidFill>
              </a:rPr>
              <a:t>và</a:t>
            </a:r>
            <a:r>
              <a:rPr lang="en-US" sz="6000" dirty="0">
                <a:solidFill>
                  <a:srgbClr val="003399"/>
                </a:solidFill>
              </a:rPr>
              <a:t> </a:t>
            </a:r>
            <a:r>
              <a:rPr lang="en-US" sz="6000" dirty="0" err="1">
                <a:solidFill>
                  <a:srgbClr val="003399"/>
                </a:solidFill>
              </a:rPr>
              <a:t>cầu</a:t>
            </a:r>
            <a:r>
              <a:rPr lang="en-US" sz="6000" dirty="0">
                <a:solidFill>
                  <a:srgbClr val="003399"/>
                </a:solidFill>
              </a:rPr>
              <a:t> </a:t>
            </a:r>
            <a:r>
              <a:rPr lang="en-US" sz="6000" dirty="0" err="1">
                <a:solidFill>
                  <a:srgbClr val="003399"/>
                </a:solidFill>
              </a:rPr>
              <a:t>xin</a:t>
            </a:r>
            <a:r>
              <a:rPr lang="en-US" sz="6000" dirty="0">
                <a:solidFill>
                  <a:srgbClr val="003399"/>
                </a:solidFill>
              </a:rPr>
              <a:t> </a:t>
            </a:r>
            <a:r>
              <a:rPr lang="en-US" sz="6000" dirty="0" err="1">
                <a:solidFill>
                  <a:srgbClr val="003399"/>
                </a:solidFill>
              </a:rPr>
              <a:t>danh</a:t>
            </a:r>
            <a:r>
              <a:rPr lang="en-US" sz="6000" dirty="0">
                <a:solidFill>
                  <a:srgbClr val="003399"/>
                </a:solidFill>
              </a:rPr>
              <a:t> </a:t>
            </a:r>
            <a:r>
              <a:rPr lang="en-US" sz="6000" dirty="0" err="1">
                <a:solidFill>
                  <a:srgbClr val="003399"/>
                </a:solidFill>
              </a:rPr>
              <a:t>thánh</a:t>
            </a:r>
            <a:r>
              <a:rPr lang="en-US" sz="6000" dirty="0">
                <a:solidFill>
                  <a:srgbClr val="003399"/>
                </a:solidFill>
              </a:rPr>
              <a:t> </a:t>
            </a:r>
            <a:r>
              <a:rPr lang="en-US" sz="6000" dirty="0" err="1">
                <a:solidFill>
                  <a:srgbClr val="003399"/>
                </a:solidFill>
              </a:rPr>
              <a:t>của</a:t>
            </a:r>
            <a:r>
              <a:rPr lang="en-US" sz="6000" dirty="0">
                <a:solidFill>
                  <a:srgbClr val="003399"/>
                </a:solidFill>
              </a:rPr>
              <a:t> </a:t>
            </a:r>
            <a:r>
              <a:rPr lang="en-US" sz="6000" dirty="0" err="1">
                <a:solidFill>
                  <a:srgbClr val="003399"/>
                </a:solidFill>
              </a:rPr>
              <a:t>Ngài</a:t>
            </a:r>
            <a:r>
              <a:rPr lang="en-US" sz="6000" dirty="0">
                <a:solidFill>
                  <a:srgbClr val="003399"/>
                </a:solidFill>
              </a:rPr>
              <a:t>.</a:t>
            </a:r>
            <a:endParaRPr lang="en-US" sz="6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9359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1" u="sng" dirty="0">
                <a:solidFill>
                  <a:srgbClr val="FF0000"/>
                </a:solidFill>
                <a:effectLst>
                  <a:outerShdw blurRad="38100" dist="38100" dir="2700000" algn="tl">
                    <a:srgbClr val="000000">
                      <a:alpha val="43137"/>
                    </a:srgbClr>
                  </a:outerShdw>
                </a:effectLst>
                <a:cs typeface="Times New Roman" pitchFamily="18" charset="0"/>
              </a:rPr>
              <a:t>Tk2:</a:t>
            </a:r>
            <a:r>
              <a:rPr lang="en-US" sz="5500" b="1" dirty="0">
                <a:solidFill>
                  <a:srgbClr val="FF0000"/>
                </a:solidFill>
                <a:effectLst>
                  <a:outerShdw blurRad="38100" dist="38100" dir="2700000" algn="tl">
                    <a:srgbClr val="000000">
                      <a:alpha val="43137"/>
                    </a:srgbClr>
                  </a:outerShdw>
                </a:effectLst>
                <a:cs typeface="Times New Roman" pitchFamily="18" charset="0"/>
              </a:rPr>
              <a:t> </a:t>
            </a:r>
            <a:r>
              <a:rPr lang="vi-VN" sz="5500" dirty="0">
                <a:solidFill>
                  <a:srgbClr val="003399"/>
                </a:solidFill>
              </a:rPr>
              <a:t>Chúa vẫn luôn tôn dương quí trọng người bầy tôi trung hiếu tử vong. Thân con đây là con nữ tỳ được Ngài thương cởi tháo xích xiềng.</a:t>
            </a:r>
            <a:endParaRPr lang="en-US" sz="55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66748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1" u="sng" dirty="0">
                <a:solidFill>
                  <a:srgbClr val="FF0000"/>
                </a:solidFill>
                <a:effectLst>
                  <a:outerShdw blurRad="38100" dist="38100" dir="2700000" algn="tl">
                    <a:srgbClr val="000000">
                      <a:alpha val="43137"/>
                    </a:srgbClr>
                  </a:outerShdw>
                </a:effectLst>
                <a:cs typeface="Times New Roman" pitchFamily="18" charset="0"/>
              </a:rPr>
              <a:t>Tk3:</a:t>
            </a:r>
            <a:r>
              <a:rPr lang="en-US" sz="5700" b="1" dirty="0">
                <a:solidFill>
                  <a:srgbClr val="003399"/>
                </a:solidFill>
                <a:effectLst>
                  <a:outerShdw blurRad="38100" dist="38100" dir="2700000" algn="tl">
                    <a:srgbClr val="000000">
                      <a:alpha val="43137"/>
                    </a:srgbClr>
                  </a:outerShdw>
                </a:effectLst>
                <a:cs typeface="Times New Roman" pitchFamily="18" charset="0"/>
              </a:rPr>
              <a:t> </a:t>
            </a:r>
            <a:r>
              <a:rPr lang="vi-VN" sz="5700" dirty="0">
                <a:solidFill>
                  <a:srgbClr val="003399"/>
                </a:solidFill>
              </a:rPr>
              <a:t>Hiến lễ đây dâng lên cảm tạ và cầu xin danh thánh Ngài liên. Con ghi tâm lời xưa khấn nguyền và thực thi ngay trước dân Ngài.</a:t>
            </a:r>
            <a:endParaRPr lang="en-US" sz="5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63817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019800" cy="954107"/>
          </a:xfrm>
          <a:prstGeom prst="rect">
            <a:avLst/>
          </a:prstGeom>
          <a:noFill/>
        </p:spPr>
        <p:txBody>
          <a:bodyPr wrap="square" rtlCol="0">
            <a:spAutoFit/>
          </a:bodyPr>
          <a:lstStyle/>
          <a:p>
            <a:r>
              <a:rPr lang="en-US" sz="2800" dirty="0" err="1">
                <a:solidFill>
                  <a:srgbClr val="FFFF00"/>
                </a:solidFill>
              </a:rPr>
              <a:t>Bài</a:t>
            </a:r>
            <a:r>
              <a:rPr lang="en-US" sz="2800" dirty="0">
                <a:solidFill>
                  <a:srgbClr val="FFFF00"/>
                </a:solidFill>
              </a:rPr>
              <a:t> </a:t>
            </a:r>
            <a:r>
              <a:rPr lang="en-US" sz="2800" dirty="0" err="1">
                <a:solidFill>
                  <a:srgbClr val="FFFF00"/>
                </a:solidFill>
              </a:rPr>
              <a:t>đọc</a:t>
            </a:r>
            <a:r>
              <a:rPr lang="en-US" sz="2800" dirty="0">
                <a:solidFill>
                  <a:srgbClr val="FFFF00"/>
                </a:solidFill>
              </a:rPr>
              <a:t> 2</a:t>
            </a:r>
          </a:p>
          <a:p>
            <a:r>
              <a:rPr lang="vi-VN" sz="2800" dirty="0">
                <a:solidFill>
                  <a:srgbClr val="FFFF00"/>
                </a:solidFill>
              </a:rPr>
              <a:t>Bài trích thư gửi tín hữu Híp-ri.</a:t>
            </a:r>
            <a:endParaRPr lang="en-US" sz="2800" dirty="0">
              <a:solidFill>
                <a:srgbClr val="FFFF00"/>
              </a:solidFill>
            </a:endParaRPr>
          </a:p>
        </p:txBody>
      </p:sp>
      <p:sp>
        <p:nvSpPr>
          <p:cNvPr id="9" name="TextBox 8"/>
          <p:cNvSpPr txBox="1"/>
          <p:nvPr/>
        </p:nvSpPr>
        <p:spPr>
          <a:xfrm>
            <a:off x="76200" y="3790950"/>
            <a:ext cx="8610600" cy="1200329"/>
          </a:xfrm>
          <a:prstGeom prst="rect">
            <a:avLst/>
          </a:prstGeom>
          <a:noFill/>
        </p:spPr>
        <p:txBody>
          <a:bodyPr wrap="square" rtlCol="0">
            <a:spAutoFit/>
          </a:bodyPr>
          <a:lstStyle/>
          <a:p>
            <a:r>
              <a:rPr lang="vi-VN" sz="3600" dirty="0">
                <a:solidFill>
                  <a:srgbClr val="FFFF00"/>
                </a:solidFill>
              </a:rPr>
              <a:t>Máu của Đức Ki-tô thanh tẩy lương tâm chúng ta.</a:t>
            </a:r>
            <a:endParaRPr lang="en-US" sz="3600" dirty="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7200" b="1" u="sng" dirty="0" err="1">
                <a:solidFill>
                  <a:srgbClr val="FF0000"/>
                </a:solidFill>
                <a:effectLst>
                  <a:outerShdw blurRad="38100" dist="38100" dir="2700000" algn="tl">
                    <a:srgbClr val="000000">
                      <a:alpha val="43137"/>
                    </a:srgbClr>
                  </a:outerShdw>
                </a:effectLst>
                <a:cs typeface="Times New Roman" pitchFamily="18" charset="0"/>
              </a:rPr>
              <a:t>Đk</a:t>
            </a:r>
            <a:r>
              <a:rPr lang="en-US" sz="7200" b="1" u="sng" dirty="0">
                <a:solidFill>
                  <a:srgbClr val="FF0000"/>
                </a:solidFill>
                <a:effectLst>
                  <a:outerShdw blurRad="38100" dist="38100" dir="2700000" algn="tl">
                    <a:srgbClr val="000000">
                      <a:alpha val="43137"/>
                    </a:srgbClr>
                  </a:outerShdw>
                </a:effectLst>
                <a:cs typeface="Times New Roman" pitchFamily="18" charset="0"/>
              </a:rPr>
              <a:t>:</a:t>
            </a:r>
            <a:r>
              <a:rPr lang="en-US" sz="7200" b="1" dirty="0">
                <a:solidFill>
                  <a:srgbClr val="003399"/>
                </a:solidFill>
                <a:effectLst>
                  <a:outerShdw blurRad="38100" dist="38100" dir="2700000" algn="tl">
                    <a:srgbClr val="000000">
                      <a:alpha val="43137"/>
                    </a:srgbClr>
                  </a:outerShdw>
                </a:effectLst>
                <a:cs typeface="Times New Roman" pitchFamily="18" charset="0"/>
              </a:rPr>
              <a:t> </a:t>
            </a:r>
            <a:r>
              <a:rPr lang="vi-VN" sz="7200" dirty="0">
                <a:solidFill>
                  <a:srgbClr val="003399"/>
                </a:solidFill>
              </a:rPr>
              <a:t>Tôi nâng chén mừng ơn cứu độ và kêu cầu danh thánh Chúa liên.</a:t>
            </a:r>
            <a:endParaRPr lang="en-US" sz="7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577866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800"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10000"/>
              </a:lnSpc>
              <a:defRPr/>
            </a:pP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791282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457"/>
            <a:ext cx="9144000" cy="5134586"/>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a:effectLst>
                  <a:outerShdw blurRad="38100" dist="38100" dir="2700000" algn="tl">
                    <a:srgbClr val="000000">
                      <a:alpha val="43137"/>
                    </a:srgbClr>
                  </a:outerShdw>
                </a:effectLst>
                <a:latin typeface="+mj-lt"/>
              </a:rPr>
              <a:t/>
            </a:r>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Alleluia-Alleluia:</a:t>
            </a:r>
            <a:r>
              <a:rPr lang="en-US" sz="4800" dirty="0">
                <a:solidFill>
                  <a:srgbClr val="0000CC"/>
                </a:solidFill>
                <a:effectLst>
                  <a:outerShdw blurRad="38100" dist="38100" dir="2700000" algn="tl">
                    <a:srgbClr val="000000">
                      <a:alpha val="43137"/>
                    </a:srgbClr>
                  </a:outerShdw>
                </a:effectLst>
                <a:latin typeface="+mj-lt"/>
                <a:cs typeface="Times New Roman" pitchFamily="18" charset="0"/>
              </a:rPr>
              <a:t> </a:t>
            </a:r>
          </a:p>
          <a:p>
            <a:pPr algn="just" eaLnBrk="1" hangingPunct="1">
              <a:lnSpc>
                <a:spcPct val="110000"/>
              </a:lnSpc>
              <a:defRPr/>
            </a:pP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Chúa</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phán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Ta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là</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hằng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từ</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trời</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xuống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ai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ăn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bánh</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này</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sẽ</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được</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sống</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muôn</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err="1">
                <a:solidFill>
                  <a:srgbClr val="003296"/>
                </a:solidFill>
                <a:effectLst>
                  <a:outerShdw blurRad="38100" dist="38100" dir="2700000" algn="tl">
                    <a:srgbClr val="000000">
                      <a:alpha val="43137"/>
                    </a:srgbClr>
                  </a:outerShdw>
                </a:effectLst>
                <a:latin typeface="+mj-lt"/>
                <a:cs typeface="Times New Roman" pitchFamily="18" charset="0"/>
              </a:rPr>
              <a:t>đời</a:t>
            </a:r>
            <a:r>
              <a:rPr lang="vi-VN"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5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dirty="0">
                <a:solidFill>
                  <a:srgbClr val="003296"/>
                </a:solidFill>
                <a:effectLst>
                  <a:outerShdw blurRad="38100" dist="38100" dir="2700000" algn="tl">
                    <a:srgbClr val="000000">
                      <a:alpha val="43137"/>
                    </a:srgbClr>
                  </a:outerShdw>
                </a:effectLst>
                <a:latin typeface="+mj-lt"/>
                <a:cs typeface="Times New Roman" pitchFamily="18" charset="0"/>
              </a:rPr>
              <a:t>	</a:t>
            </a:r>
            <a:r>
              <a:rPr lang="en-US" sz="4800" u="sng" dirty="0">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5136812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57149"/>
            <a:ext cx="4495800" cy="5086349"/>
          </a:xfrm>
        </p:spPr>
        <p:txBody>
          <a:bodyPr>
            <a:normAutofit fontScale="90000"/>
          </a:bodyPr>
          <a:lstStyle/>
          <a:p>
            <a:pPr>
              <a:lnSpc>
                <a:spcPct val="130000"/>
              </a:lnSpc>
            </a:pPr>
            <a:r>
              <a:rPr lang="en-US" sz="6000" u="sng" dirty="0">
                <a:solidFill>
                  <a:srgbClr val="FF0000"/>
                </a:solidFill>
                <a:effectLst>
                  <a:outerShdw blurRad="38100" dist="38100" dir="2700000" algn="tl">
                    <a:srgbClr val="000000">
                      <a:alpha val="43137"/>
                    </a:srgbClr>
                  </a:outerShdw>
                </a:effectLst>
                <a:cs typeface="Times New Roman" pitchFamily="18" charset="0"/>
              </a:rPr>
              <a:t>Ca </a:t>
            </a:r>
            <a:r>
              <a:rPr lang="en-US" sz="6000" u="sng" dirty="0" err="1">
                <a:solidFill>
                  <a:srgbClr val="FF0000"/>
                </a:solidFill>
                <a:effectLst>
                  <a:outerShdw blurRad="38100" dist="38100" dir="2700000" algn="tl">
                    <a:srgbClr val="000000">
                      <a:alpha val="43137"/>
                    </a:srgbClr>
                  </a:outerShdw>
                </a:effectLst>
                <a:cs typeface="Times New Roman" pitchFamily="18" charset="0"/>
              </a:rPr>
              <a:t>Dâng</a:t>
            </a:r>
            <a:r>
              <a:rPr lang="en-US" sz="6000" u="sng" dirty="0">
                <a:solidFill>
                  <a:srgbClr val="FF0000"/>
                </a:solidFill>
                <a:effectLst>
                  <a:outerShdw blurRad="38100" dist="38100" dir="2700000" algn="tl">
                    <a:srgbClr val="000000">
                      <a:alpha val="43137"/>
                    </a:srgbClr>
                  </a:outerShdw>
                </a:effectLst>
                <a:cs typeface="Times New Roman" pitchFamily="18" charset="0"/>
              </a:rPr>
              <a:t> </a:t>
            </a:r>
            <a:r>
              <a:rPr lang="en-US" sz="6000" u="sng" dirty="0" err="1">
                <a:solidFill>
                  <a:srgbClr val="FF0000"/>
                </a:solidFill>
                <a:effectLst>
                  <a:outerShdw blurRad="38100" dist="38100" dir="2700000" algn="tl">
                    <a:srgbClr val="000000">
                      <a:alpha val="43137"/>
                    </a:srgbClr>
                  </a:outerShdw>
                </a:effectLst>
                <a:cs typeface="Times New Roman" pitchFamily="18" charset="0"/>
              </a:rPr>
              <a:t>Lễ</a:t>
            </a:r>
            <a:r>
              <a:rPr lang="en-US" sz="6000" u="sng" dirty="0">
                <a:solidFill>
                  <a:srgbClr val="FF0000"/>
                </a:solidFill>
                <a:effectLst>
                  <a:outerShdw blurRad="38100" dist="38100" dir="2700000" algn="tl">
                    <a:srgbClr val="000000">
                      <a:alpha val="43137"/>
                    </a:srgbClr>
                  </a:outerShdw>
                </a:effectLst>
                <a:cs typeface="Times New Roman" pitchFamily="18" charset="0"/>
              </a:rPr>
              <a:t/>
            </a:r>
            <a:br>
              <a:rPr lang="en-US" sz="6000" u="sng" dirty="0">
                <a:solidFill>
                  <a:srgbClr val="FF0000"/>
                </a:solidFill>
                <a:effectLst>
                  <a:outerShdw blurRad="38100" dist="38100" dir="2700000" algn="tl">
                    <a:srgbClr val="000000">
                      <a:alpha val="43137"/>
                    </a:srgbClr>
                  </a:outerShdw>
                </a:effectLst>
                <a:cs typeface="Times New Roman" pitchFamily="18" charset="0"/>
              </a:rPr>
            </a:br>
            <a:r>
              <a:rPr lang="en-US" sz="7200" dirty="0" smtClean="0">
                <a:solidFill>
                  <a:srgbClr val="FF0000"/>
                </a:solidFill>
                <a:effectLst>
                  <a:outerShdw blurRad="38100" dist="38100" dir="2700000" algn="tl">
                    <a:srgbClr val="000000">
                      <a:alpha val="43137"/>
                    </a:srgbClr>
                  </a:outerShdw>
                </a:effectLst>
                <a:cs typeface="Times New Roman" pitchFamily="18" charset="0"/>
              </a:rPr>
              <a:t>HIẾN LỄ TÌNH YÊU</a:t>
            </a:r>
            <a:r>
              <a:rPr lang="en-US" sz="8000" dirty="0">
                <a:solidFill>
                  <a:srgbClr val="FF0000"/>
                </a:solidFill>
                <a:effectLst>
                  <a:outerShdw blurRad="38100" dist="38100" dir="2700000" algn="tl">
                    <a:srgbClr val="000000">
                      <a:alpha val="43137"/>
                    </a:srgbClr>
                  </a:outerShdw>
                </a:effectLst>
                <a:cs typeface="Times New Roman" pitchFamily="18" charset="0"/>
              </a:rPr>
              <a:t/>
            </a:r>
            <a:br>
              <a:rPr lang="en-US" sz="8000" dirty="0">
                <a:solidFill>
                  <a:srgbClr val="FF0000"/>
                </a:solidFill>
                <a:effectLst>
                  <a:outerShdw blurRad="38100" dist="38100" dir="2700000" algn="tl">
                    <a:srgbClr val="000000">
                      <a:alpha val="43137"/>
                    </a:srgbClr>
                  </a:outerShdw>
                </a:effectLst>
                <a:cs typeface="Times New Roman" pitchFamily="18" charset="0"/>
              </a:rPr>
            </a:br>
            <a:r>
              <a:rPr lang="en-US" sz="6700" i="1" dirty="0" err="1" smtClean="0">
                <a:solidFill>
                  <a:srgbClr val="003399"/>
                </a:solidFill>
                <a:effectLst>
                  <a:outerShdw blurRad="38100" dist="38100" dir="2700000" algn="tl">
                    <a:srgbClr val="000000">
                      <a:alpha val="43137"/>
                    </a:srgbClr>
                  </a:outerShdw>
                </a:effectLst>
                <a:cs typeface="Times New Roman" pitchFamily="18" charset="0"/>
              </a:rPr>
              <a:t>Hoài</a:t>
            </a:r>
            <a:r>
              <a:rPr lang="en-US" sz="6700" i="1" dirty="0">
                <a:solidFill>
                  <a:srgbClr val="003399"/>
                </a:solidFill>
                <a:effectLst>
                  <a:outerShdw blurRad="38100" dist="38100" dir="2700000" algn="tl">
                    <a:srgbClr val="000000">
                      <a:alpha val="43137"/>
                    </a:srgbClr>
                  </a:outerShdw>
                </a:effectLst>
                <a:cs typeface="Times New Roman" pitchFamily="18" charset="0"/>
              </a:rPr>
              <a:t> </a:t>
            </a:r>
            <a:r>
              <a:rPr lang="en-US" sz="6700" i="1" dirty="0" err="1" smtClean="0">
                <a:solidFill>
                  <a:srgbClr val="003399"/>
                </a:solidFill>
                <a:effectLst>
                  <a:outerShdw blurRad="38100" dist="38100" dir="2700000" algn="tl">
                    <a:srgbClr val="000000">
                      <a:alpha val="43137"/>
                    </a:srgbClr>
                  </a:outerShdw>
                </a:effectLst>
                <a:cs typeface="Times New Roman" pitchFamily="18" charset="0"/>
              </a:rPr>
              <a:t>Bắc</a:t>
            </a:r>
            <a:endParaRPr lang="en-US" sz="6700" dirty="0">
              <a:solidFill>
                <a:srgbClr val="003399"/>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1980667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700" b="1" u="sng" dirty="0" smtClean="0">
                <a:solidFill>
                  <a:srgbClr val="FF0000"/>
                </a:solidFill>
                <a:effectLst>
                  <a:outerShdw blurRad="38100" dist="38100" dir="2700000" algn="tl">
                    <a:srgbClr val="000000">
                      <a:alpha val="43137"/>
                    </a:srgbClr>
                  </a:outerShdw>
                </a:effectLst>
                <a:cs typeface="Times New Roman" pitchFamily="18" charset="0"/>
              </a:rPr>
              <a:t>Tk1:</a:t>
            </a:r>
            <a:r>
              <a:rPr lang="en-US" sz="5700" b="1" dirty="0" smtClean="0">
                <a:solidFill>
                  <a:srgbClr val="003399"/>
                </a:solidFill>
                <a:effectLst>
                  <a:outerShdw blurRad="38100" dist="38100" dir="2700000" algn="tl">
                    <a:srgbClr val="000000">
                      <a:alpha val="43137"/>
                    </a:srgbClr>
                  </a:outerShdw>
                </a:effectLst>
                <a:cs typeface="Times New Roman" pitchFamily="18" charset="0"/>
              </a:rPr>
              <a:t> </a:t>
            </a:r>
            <a:r>
              <a:rPr lang="en-US" sz="5700" dirty="0" err="1" smtClean="0">
                <a:solidFill>
                  <a:srgbClr val="003399"/>
                </a:solidFill>
              </a:rPr>
              <a:t>Với</a:t>
            </a:r>
            <a:r>
              <a:rPr lang="en-US" sz="5700" dirty="0" smtClean="0">
                <a:solidFill>
                  <a:srgbClr val="003399"/>
                </a:solidFill>
              </a:rPr>
              <a:t> </a:t>
            </a:r>
            <a:r>
              <a:rPr lang="en-US" sz="5700" dirty="0" err="1" smtClean="0">
                <a:solidFill>
                  <a:srgbClr val="003399"/>
                </a:solidFill>
              </a:rPr>
              <a:t>tấm</a:t>
            </a:r>
            <a:r>
              <a:rPr lang="en-US" sz="5700" dirty="0" smtClean="0">
                <a:solidFill>
                  <a:srgbClr val="003399"/>
                </a:solidFill>
              </a:rPr>
              <a:t> </a:t>
            </a:r>
            <a:r>
              <a:rPr lang="en-US" sz="5700" dirty="0" err="1" smtClean="0">
                <a:solidFill>
                  <a:srgbClr val="003399"/>
                </a:solidFill>
              </a:rPr>
              <a:t>lòng</a:t>
            </a:r>
            <a:r>
              <a:rPr lang="en-US" sz="5700" dirty="0" smtClean="0">
                <a:solidFill>
                  <a:srgbClr val="003399"/>
                </a:solidFill>
              </a:rPr>
              <a:t> </a:t>
            </a:r>
            <a:r>
              <a:rPr lang="en-US" sz="5700" dirty="0" err="1" smtClean="0">
                <a:solidFill>
                  <a:srgbClr val="003399"/>
                </a:solidFill>
              </a:rPr>
              <a:t>thành</a:t>
            </a:r>
            <a:r>
              <a:rPr lang="en-US" sz="5700" dirty="0" smtClean="0">
                <a:solidFill>
                  <a:srgbClr val="003399"/>
                </a:solidFill>
              </a:rPr>
              <a:t> con </a:t>
            </a:r>
            <a:r>
              <a:rPr lang="en-US" sz="5700" dirty="0" err="1" smtClean="0">
                <a:solidFill>
                  <a:srgbClr val="003399"/>
                </a:solidFill>
              </a:rPr>
              <a:t>dâng</a:t>
            </a:r>
            <a:r>
              <a:rPr lang="en-US" sz="5700" dirty="0" smtClean="0">
                <a:solidFill>
                  <a:srgbClr val="003399"/>
                </a:solidFill>
              </a:rPr>
              <a:t> </a:t>
            </a:r>
            <a:r>
              <a:rPr lang="en-US" sz="5700" dirty="0" err="1" smtClean="0">
                <a:solidFill>
                  <a:srgbClr val="003399"/>
                </a:solidFill>
              </a:rPr>
              <a:t>kính</a:t>
            </a:r>
            <a:r>
              <a:rPr lang="en-US" sz="5700" dirty="0" smtClean="0">
                <a:solidFill>
                  <a:srgbClr val="003399"/>
                </a:solidFill>
              </a:rPr>
              <a:t> </a:t>
            </a:r>
            <a:r>
              <a:rPr lang="en-US" sz="5700" dirty="0" err="1" smtClean="0">
                <a:solidFill>
                  <a:srgbClr val="003399"/>
                </a:solidFill>
              </a:rPr>
              <a:t>tựa</a:t>
            </a:r>
            <a:r>
              <a:rPr lang="en-US" sz="5700" dirty="0" smtClean="0">
                <a:solidFill>
                  <a:srgbClr val="003399"/>
                </a:solidFill>
              </a:rPr>
              <a:t> </a:t>
            </a:r>
            <a:r>
              <a:rPr lang="en-US" sz="5700" dirty="0" err="1" smtClean="0">
                <a:solidFill>
                  <a:srgbClr val="003399"/>
                </a:solidFill>
              </a:rPr>
              <a:t>làn</a:t>
            </a:r>
            <a:r>
              <a:rPr lang="en-US" sz="5700" dirty="0" smtClean="0">
                <a:solidFill>
                  <a:srgbClr val="003399"/>
                </a:solidFill>
              </a:rPr>
              <a:t> </a:t>
            </a:r>
            <a:r>
              <a:rPr lang="en-US" sz="5700" dirty="0" err="1" smtClean="0">
                <a:solidFill>
                  <a:srgbClr val="003399"/>
                </a:solidFill>
              </a:rPr>
              <a:t>khói</a:t>
            </a:r>
            <a:r>
              <a:rPr lang="en-US" sz="5700" dirty="0" smtClean="0">
                <a:solidFill>
                  <a:srgbClr val="003399"/>
                </a:solidFill>
              </a:rPr>
              <a:t> </a:t>
            </a:r>
            <a:r>
              <a:rPr lang="en-US" sz="5700" dirty="0" err="1" smtClean="0">
                <a:solidFill>
                  <a:srgbClr val="003399"/>
                </a:solidFill>
              </a:rPr>
              <a:t>hương</a:t>
            </a:r>
            <a:r>
              <a:rPr lang="en-US" sz="5700" dirty="0" smtClean="0">
                <a:solidFill>
                  <a:srgbClr val="003399"/>
                </a:solidFill>
              </a:rPr>
              <a:t> bay </a:t>
            </a:r>
            <a:r>
              <a:rPr lang="en-US" sz="5700" dirty="0" err="1" smtClean="0">
                <a:solidFill>
                  <a:srgbClr val="003399"/>
                </a:solidFill>
              </a:rPr>
              <a:t>trước</a:t>
            </a:r>
            <a:r>
              <a:rPr lang="en-US" sz="5700" dirty="0" smtClean="0">
                <a:solidFill>
                  <a:srgbClr val="003399"/>
                </a:solidFill>
              </a:rPr>
              <a:t> </a:t>
            </a:r>
            <a:r>
              <a:rPr lang="en-US" sz="5700" dirty="0" err="1" smtClean="0">
                <a:solidFill>
                  <a:srgbClr val="003399"/>
                </a:solidFill>
              </a:rPr>
              <a:t>tòa</a:t>
            </a:r>
            <a:r>
              <a:rPr lang="en-US" sz="5700" dirty="0" smtClean="0">
                <a:solidFill>
                  <a:srgbClr val="003399"/>
                </a:solidFill>
              </a:rPr>
              <a:t>. </a:t>
            </a:r>
            <a:r>
              <a:rPr lang="en-US" sz="5700" dirty="0" err="1" smtClean="0">
                <a:solidFill>
                  <a:srgbClr val="003399"/>
                </a:solidFill>
              </a:rPr>
              <a:t>Tấm</a:t>
            </a:r>
            <a:r>
              <a:rPr lang="en-US" sz="5700" dirty="0" smtClean="0">
                <a:solidFill>
                  <a:srgbClr val="003399"/>
                </a:solidFill>
              </a:rPr>
              <a:t> </a:t>
            </a:r>
            <a:r>
              <a:rPr lang="en-US" sz="5700" dirty="0" err="1" smtClean="0">
                <a:solidFill>
                  <a:srgbClr val="003399"/>
                </a:solidFill>
              </a:rPr>
              <a:t>bánh</a:t>
            </a:r>
            <a:r>
              <a:rPr lang="en-US" sz="5700" dirty="0" smtClean="0">
                <a:solidFill>
                  <a:srgbClr val="003399"/>
                </a:solidFill>
              </a:rPr>
              <a:t> </a:t>
            </a:r>
            <a:r>
              <a:rPr lang="en-US" sz="5700" dirty="0" err="1" smtClean="0">
                <a:solidFill>
                  <a:srgbClr val="003399"/>
                </a:solidFill>
              </a:rPr>
              <a:t>hòa</a:t>
            </a:r>
            <a:r>
              <a:rPr lang="en-US" sz="5700" dirty="0" smtClean="0">
                <a:solidFill>
                  <a:srgbClr val="003399"/>
                </a:solidFill>
              </a:rPr>
              <a:t> </a:t>
            </a:r>
            <a:r>
              <a:rPr lang="en-US" sz="5700" dirty="0" err="1" smtClean="0">
                <a:solidFill>
                  <a:srgbClr val="003399"/>
                </a:solidFill>
              </a:rPr>
              <a:t>rượu</a:t>
            </a:r>
            <a:r>
              <a:rPr lang="en-US" sz="5700" dirty="0" smtClean="0">
                <a:solidFill>
                  <a:srgbClr val="003399"/>
                </a:solidFill>
              </a:rPr>
              <a:t> </a:t>
            </a:r>
            <a:r>
              <a:rPr lang="en-US" sz="5700" dirty="0" err="1" smtClean="0">
                <a:solidFill>
                  <a:srgbClr val="003399"/>
                </a:solidFill>
              </a:rPr>
              <a:t>nho</a:t>
            </a:r>
            <a:r>
              <a:rPr lang="en-US" sz="5700" dirty="0" smtClean="0">
                <a:solidFill>
                  <a:srgbClr val="003399"/>
                </a:solidFill>
              </a:rPr>
              <a:t> </a:t>
            </a:r>
            <a:r>
              <a:rPr lang="en-US" sz="5700" dirty="0" err="1" smtClean="0">
                <a:solidFill>
                  <a:srgbClr val="003399"/>
                </a:solidFill>
              </a:rPr>
              <a:t>khiết</a:t>
            </a:r>
            <a:r>
              <a:rPr lang="en-US" sz="5700" dirty="0" smtClean="0">
                <a:solidFill>
                  <a:srgbClr val="003399"/>
                </a:solidFill>
              </a:rPr>
              <a:t> </a:t>
            </a:r>
            <a:r>
              <a:rPr lang="en-US" sz="5700" dirty="0" err="1" smtClean="0">
                <a:solidFill>
                  <a:srgbClr val="003399"/>
                </a:solidFill>
              </a:rPr>
              <a:t>tinh</a:t>
            </a:r>
            <a:r>
              <a:rPr lang="en-US" sz="5700" dirty="0" smtClean="0">
                <a:solidFill>
                  <a:srgbClr val="003399"/>
                </a:solidFill>
              </a:rPr>
              <a:t> </a:t>
            </a:r>
            <a:r>
              <a:rPr lang="en-US" sz="5700" dirty="0" err="1" smtClean="0">
                <a:solidFill>
                  <a:srgbClr val="003399"/>
                </a:solidFill>
              </a:rPr>
              <a:t>mong</a:t>
            </a:r>
            <a:r>
              <a:rPr lang="en-US" sz="5700" dirty="0" smtClean="0">
                <a:solidFill>
                  <a:srgbClr val="003399"/>
                </a:solidFill>
              </a:rPr>
              <a:t> </a:t>
            </a:r>
            <a:r>
              <a:rPr lang="en-US" sz="5700" dirty="0" err="1" smtClean="0">
                <a:solidFill>
                  <a:srgbClr val="003399"/>
                </a:solidFill>
              </a:rPr>
              <a:t>biến</a:t>
            </a:r>
            <a:r>
              <a:rPr lang="en-US" sz="5700" dirty="0" smtClean="0">
                <a:solidFill>
                  <a:srgbClr val="003399"/>
                </a:solidFill>
              </a:rPr>
              <a:t> </a:t>
            </a:r>
            <a:r>
              <a:rPr lang="en-US" sz="5700" dirty="0" err="1" smtClean="0">
                <a:solidFill>
                  <a:srgbClr val="003399"/>
                </a:solidFill>
              </a:rPr>
              <a:t>thành</a:t>
            </a:r>
            <a:r>
              <a:rPr lang="en-US" sz="5700" dirty="0" smtClean="0">
                <a:solidFill>
                  <a:srgbClr val="003399"/>
                </a:solidFill>
              </a:rPr>
              <a:t> </a:t>
            </a:r>
            <a:r>
              <a:rPr lang="en-US" sz="5700" dirty="0" err="1" smtClean="0">
                <a:solidFill>
                  <a:srgbClr val="003399"/>
                </a:solidFill>
              </a:rPr>
              <a:t>lễ</a:t>
            </a:r>
            <a:r>
              <a:rPr lang="en-US" sz="5700" dirty="0" smtClean="0">
                <a:solidFill>
                  <a:srgbClr val="003399"/>
                </a:solidFill>
              </a:rPr>
              <a:t> </a:t>
            </a:r>
            <a:r>
              <a:rPr lang="en-US" sz="5700" dirty="0" err="1" smtClean="0">
                <a:solidFill>
                  <a:srgbClr val="003399"/>
                </a:solidFill>
              </a:rPr>
              <a:t>vật</a:t>
            </a:r>
            <a:r>
              <a:rPr lang="en-US" sz="5700" dirty="0" smtClean="0">
                <a:solidFill>
                  <a:srgbClr val="003399"/>
                </a:solidFill>
              </a:rPr>
              <a:t> </a:t>
            </a:r>
            <a:r>
              <a:rPr lang="en-US" sz="5700" dirty="0" err="1" smtClean="0">
                <a:solidFill>
                  <a:srgbClr val="003399"/>
                </a:solidFill>
              </a:rPr>
              <a:t>tình</a:t>
            </a:r>
            <a:r>
              <a:rPr lang="en-US" sz="5700" dirty="0" smtClean="0">
                <a:solidFill>
                  <a:srgbClr val="003399"/>
                </a:solidFill>
              </a:rPr>
              <a:t> </a:t>
            </a:r>
            <a:r>
              <a:rPr lang="en-US" sz="5700" dirty="0" err="1" smtClean="0">
                <a:solidFill>
                  <a:srgbClr val="003399"/>
                </a:solidFill>
              </a:rPr>
              <a:t>yêu</a:t>
            </a:r>
            <a:r>
              <a:rPr lang="en-US" sz="5700" dirty="0" smtClean="0">
                <a:solidFill>
                  <a:srgbClr val="003399"/>
                </a:solidFill>
              </a:rPr>
              <a:t>.</a:t>
            </a:r>
            <a:endParaRPr lang="en-US" sz="57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140163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rgbClr val="003399"/>
                </a:solidFill>
              </a:rPr>
              <a:t>Xin</a:t>
            </a:r>
            <a:r>
              <a:rPr lang="en-US" sz="5200" dirty="0" smtClean="0">
                <a:solidFill>
                  <a:srgbClr val="003399"/>
                </a:solidFill>
              </a:rPr>
              <a:t> Cha </a:t>
            </a:r>
            <a:r>
              <a:rPr lang="en-US" sz="5200" dirty="0" err="1" smtClean="0">
                <a:solidFill>
                  <a:srgbClr val="003399"/>
                </a:solidFill>
              </a:rPr>
              <a:t>thương</a:t>
            </a:r>
            <a:r>
              <a:rPr lang="en-US" sz="5200" dirty="0" smtClean="0">
                <a:solidFill>
                  <a:srgbClr val="003399"/>
                </a:solidFill>
              </a:rPr>
              <a:t> </a:t>
            </a:r>
            <a:r>
              <a:rPr lang="en-US" sz="5200" dirty="0" err="1" smtClean="0">
                <a:solidFill>
                  <a:srgbClr val="003399"/>
                </a:solidFill>
              </a:rPr>
              <a:t>chấp</a:t>
            </a:r>
            <a:r>
              <a:rPr lang="en-US" sz="5200" dirty="0" smtClean="0">
                <a:solidFill>
                  <a:srgbClr val="003399"/>
                </a:solidFill>
              </a:rPr>
              <a:t> </a:t>
            </a:r>
            <a:r>
              <a:rPr lang="en-US" sz="5200" dirty="0" err="1" smtClean="0">
                <a:solidFill>
                  <a:srgbClr val="003399"/>
                </a:solidFill>
              </a:rPr>
              <a:t>nhận</a:t>
            </a:r>
            <a:r>
              <a:rPr lang="en-US" sz="5200" dirty="0" smtClean="0">
                <a:solidFill>
                  <a:srgbClr val="003399"/>
                </a:solidFill>
              </a:rPr>
              <a:t> </a:t>
            </a:r>
            <a:r>
              <a:rPr lang="en-US" sz="5200" dirty="0" err="1" smtClean="0">
                <a:solidFill>
                  <a:srgbClr val="003399"/>
                </a:solidFill>
              </a:rPr>
              <a:t>của</a:t>
            </a:r>
            <a:r>
              <a:rPr lang="en-US" sz="5200" dirty="0" smtClean="0">
                <a:solidFill>
                  <a:srgbClr val="003399"/>
                </a:solidFill>
              </a:rPr>
              <a:t> </a:t>
            </a:r>
            <a:r>
              <a:rPr lang="en-US" sz="5200" dirty="0" err="1" smtClean="0">
                <a:solidFill>
                  <a:srgbClr val="003399"/>
                </a:solidFill>
              </a:rPr>
              <a:t>lễ</a:t>
            </a:r>
            <a:r>
              <a:rPr lang="en-US" sz="5200" dirty="0" smtClean="0">
                <a:solidFill>
                  <a:srgbClr val="003399"/>
                </a:solidFill>
              </a:rPr>
              <a:t>, </a:t>
            </a:r>
            <a:r>
              <a:rPr lang="en-US" sz="5200" dirty="0" err="1" smtClean="0">
                <a:solidFill>
                  <a:srgbClr val="003399"/>
                </a:solidFill>
              </a:rPr>
              <a:t>kính</a:t>
            </a:r>
            <a:r>
              <a:rPr lang="en-US" sz="5200" dirty="0" smtClean="0">
                <a:solidFill>
                  <a:srgbClr val="003399"/>
                </a:solidFill>
              </a:rPr>
              <a:t> </a:t>
            </a:r>
            <a:r>
              <a:rPr lang="en-US" sz="5200" dirty="0" err="1" smtClean="0">
                <a:solidFill>
                  <a:srgbClr val="003399"/>
                </a:solidFill>
              </a:rPr>
              <a:t>dâng</a:t>
            </a:r>
            <a:r>
              <a:rPr lang="en-US" sz="5200" dirty="0" smtClean="0">
                <a:solidFill>
                  <a:srgbClr val="003399"/>
                </a:solidFill>
              </a:rPr>
              <a:t> Cha </a:t>
            </a:r>
            <a:r>
              <a:rPr lang="en-US" sz="5200" dirty="0" err="1" smtClean="0">
                <a:solidFill>
                  <a:srgbClr val="003399"/>
                </a:solidFill>
              </a:rPr>
              <a:t>với</a:t>
            </a:r>
            <a:r>
              <a:rPr lang="en-US" sz="5200" dirty="0" smtClean="0">
                <a:solidFill>
                  <a:srgbClr val="003399"/>
                </a:solidFill>
              </a:rPr>
              <a:t> </a:t>
            </a:r>
            <a:r>
              <a:rPr lang="en-US" sz="5200" dirty="0" err="1" smtClean="0">
                <a:solidFill>
                  <a:srgbClr val="003399"/>
                </a:solidFill>
              </a:rPr>
              <a:t>cả</a:t>
            </a:r>
            <a:r>
              <a:rPr lang="en-US" sz="5200" dirty="0" smtClean="0">
                <a:solidFill>
                  <a:srgbClr val="003399"/>
                </a:solidFill>
              </a:rPr>
              <a:t> </a:t>
            </a:r>
            <a:r>
              <a:rPr lang="en-US" sz="5200" dirty="0" err="1" smtClean="0">
                <a:solidFill>
                  <a:srgbClr val="003399"/>
                </a:solidFill>
              </a:rPr>
              <a:t>tâm</a:t>
            </a:r>
            <a:r>
              <a:rPr lang="en-US" sz="5200" dirty="0" smtClean="0">
                <a:solidFill>
                  <a:srgbClr val="003399"/>
                </a:solidFill>
              </a:rPr>
              <a:t> </a:t>
            </a:r>
            <a:r>
              <a:rPr lang="en-US" sz="5200" dirty="0" err="1" smtClean="0">
                <a:solidFill>
                  <a:srgbClr val="003399"/>
                </a:solidFill>
              </a:rPr>
              <a:t>tình</a:t>
            </a:r>
            <a:r>
              <a:rPr lang="en-US" sz="5200" dirty="0" smtClean="0">
                <a:solidFill>
                  <a:srgbClr val="003399"/>
                </a:solidFill>
              </a:rPr>
              <a:t>. </a:t>
            </a:r>
            <a:r>
              <a:rPr lang="en-US" sz="5200" dirty="0" err="1" smtClean="0">
                <a:solidFill>
                  <a:srgbClr val="003399"/>
                </a:solidFill>
              </a:rPr>
              <a:t>Dẫu</a:t>
            </a:r>
            <a:r>
              <a:rPr lang="en-US" sz="5200" dirty="0" smtClean="0">
                <a:solidFill>
                  <a:srgbClr val="003399"/>
                </a:solidFill>
              </a:rPr>
              <a:t> </a:t>
            </a:r>
            <a:r>
              <a:rPr lang="en-US" sz="5200" dirty="0" err="1" smtClean="0">
                <a:solidFill>
                  <a:srgbClr val="003399"/>
                </a:solidFill>
              </a:rPr>
              <a:t>đau</a:t>
            </a:r>
            <a:r>
              <a:rPr lang="en-US" sz="5200" dirty="0" smtClean="0">
                <a:solidFill>
                  <a:srgbClr val="003399"/>
                </a:solidFill>
              </a:rPr>
              <a:t> </a:t>
            </a:r>
            <a:r>
              <a:rPr lang="en-US" sz="5200" dirty="0" err="1" smtClean="0">
                <a:solidFill>
                  <a:srgbClr val="003399"/>
                </a:solidFill>
              </a:rPr>
              <a:t>thương</a:t>
            </a:r>
            <a:r>
              <a:rPr lang="en-US" sz="5200" dirty="0" smtClean="0">
                <a:solidFill>
                  <a:srgbClr val="003399"/>
                </a:solidFill>
              </a:rPr>
              <a:t> </a:t>
            </a:r>
            <a:r>
              <a:rPr lang="en-US" sz="5200" dirty="0" err="1" smtClean="0">
                <a:solidFill>
                  <a:srgbClr val="003399"/>
                </a:solidFill>
              </a:rPr>
              <a:t>nguy</a:t>
            </a:r>
            <a:r>
              <a:rPr lang="en-US" sz="5200" dirty="0" smtClean="0">
                <a:solidFill>
                  <a:srgbClr val="003399"/>
                </a:solidFill>
              </a:rPr>
              <a:t> </a:t>
            </a:r>
            <a:r>
              <a:rPr lang="en-US" sz="5200" dirty="0" err="1" smtClean="0">
                <a:solidFill>
                  <a:srgbClr val="003399"/>
                </a:solidFill>
              </a:rPr>
              <a:t>khó</a:t>
            </a:r>
            <a:r>
              <a:rPr lang="en-US" sz="5200" dirty="0" smtClean="0">
                <a:solidFill>
                  <a:srgbClr val="003399"/>
                </a:solidFill>
              </a:rPr>
              <a:t> </a:t>
            </a:r>
            <a:r>
              <a:rPr lang="en-US" sz="5200" dirty="0" err="1" smtClean="0">
                <a:solidFill>
                  <a:srgbClr val="003399"/>
                </a:solidFill>
              </a:rPr>
              <a:t>trong</a:t>
            </a:r>
            <a:r>
              <a:rPr lang="en-US" sz="5200" dirty="0" smtClean="0">
                <a:solidFill>
                  <a:srgbClr val="003399"/>
                </a:solidFill>
              </a:rPr>
              <a:t> </a:t>
            </a:r>
            <a:r>
              <a:rPr lang="en-US" sz="5200" dirty="0" err="1" smtClean="0">
                <a:solidFill>
                  <a:srgbClr val="003399"/>
                </a:solidFill>
              </a:rPr>
              <a:t>đời</a:t>
            </a:r>
            <a:r>
              <a:rPr lang="en-US" sz="5200" dirty="0" smtClean="0">
                <a:solidFill>
                  <a:srgbClr val="003399"/>
                </a:solidFill>
              </a:rPr>
              <a:t>, </a:t>
            </a:r>
            <a:r>
              <a:rPr lang="en-US" sz="5200" dirty="0" err="1" smtClean="0">
                <a:solidFill>
                  <a:srgbClr val="003399"/>
                </a:solidFill>
              </a:rPr>
              <a:t>bao</a:t>
            </a:r>
            <a:r>
              <a:rPr lang="en-US" sz="5200" dirty="0" smtClean="0">
                <a:solidFill>
                  <a:srgbClr val="003399"/>
                </a:solidFill>
              </a:rPr>
              <a:t> </a:t>
            </a:r>
            <a:r>
              <a:rPr lang="en-US" sz="5200" dirty="0" err="1" smtClean="0">
                <a:solidFill>
                  <a:srgbClr val="003399"/>
                </a:solidFill>
              </a:rPr>
              <a:t>ưu</a:t>
            </a:r>
            <a:r>
              <a:rPr lang="en-US" sz="5200" dirty="0" smtClean="0">
                <a:solidFill>
                  <a:srgbClr val="003399"/>
                </a:solidFill>
              </a:rPr>
              <a:t> </a:t>
            </a:r>
            <a:r>
              <a:rPr lang="en-US" sz="5200" dirty="0" err="1" smtClean="0">
                <a:solidFill>
                  <a:srgbClr val="003399"/>
                </a:solidFill>
              </a:rPr>
              <a:t>tư</a:t>
            </a:r>
            <a:r>
              <a:rPr lang="en-US" sz="5200" dirty="0" smtClean="0">
                <a:solidFill>
                  <a:srgbClr val="003399"/>
                </a:solidFill>
              </a:rPr>
              <a:t> </a:t>
            </a:r>
            <a:r>
              <a:rPr lang="en-US" sz="5200" dirty="0" err="1" smtClean="0">
                <a:solidFill>
                  <a:srgbClr val="003399"/>
                </a:solidFill>
              </a:rPr>
              <a:t>phủ</a:t>
            </a:r>
            <a:r>
              <a:rPr lang="en-US" sz="5200" dirty="0" smtClean="0">
                <a:solidFill>
                  <a:srgbClr val="003399"/>
                </a:solidFill>
              </a:rPr>
              <a:t> </a:t>
            </a:r>
            <a:r>
              <a:rPr lang="en-US" sz="5200" dirty="0" err="1" smtClean="0">
                <a:solidFill>
                  <a:srgbClr val="003399"/>
                </a:solidFill>
              </a:rPr>
              <a:t>đầy</a:t>
            </a:r>
            <a:r>
              <a:rPr lang="en-US" sz="5200" dirty="0" smtClean="0">
                <a:solidFill>
                  <a:srgbClr val="003399"/>
                </a:solidFill>
              </a:rPr>
              <a:t> </a:t>
            </a:r>
            <a:r>
              <a:rPr lang="en-US" sz="5200" dirty="0" err="1" smtClean="0">
                <a:solidFill>
                  <a:srgbClr val="003399"/>
                </a:solidFill>
              </a:rPr>
              <a:t>cuộc</a:t>
            </a:r>
            <a:r>
              <a:rPr lang="en-US" sz="5200" dirty="0" smtClean="0">
                <a:solidFill>
                  <a:srgbClr val="003399"/>
                </a:solidFill>
              </a:rPr>
              <a:t> </a:t>
            </a:r>
            <a:r>
              <a:rPr lang="en-US" sz="5200" dirty="0" err="1" smtClean="0">
                <a:solidFill>
                  <a:srgbClr val="003399"/>
                </a:solidFill>
              </a:rPr>
              <a:t>sống</a:t>
            </a:r>
            <a:r>
              <a:rPr lang="en-US" sz="5200" dirty="0" smtClean="0">
                <a:solidFill>
                  <a:srgbClr val="003399"/>
                </a:solidFill>
              </a:rPr>
              <a:t>. </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4496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51069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rgbClr val="003399"/>
                </a:solidFill>
              </a:rPr>
              <a:t>Xin</a:t>
            </a:r>
            <a:r>
              <a:rPr lang="en-US" sz="5200" dirty="0" smtClean="0">
                <a:solidFill>
                  <a:srgbClr val="003399"/>
                </a:solidFill>
              </a:rPr>
              <a:t> </a:t>
            </a:r>
            <a:r>
              <a:rPr lang="en-US" sz="5200" dirty="0" err="1" smtClean="0">
                <a:solidFill>
                  <a:srgbClr val="003399"/>
                </a:solidFill>
              </a:rPr>
              <a:t>dâng</a:t>
            </a:r>
            <a:r>
              <a:rPr lang="en-US" sz="5200" dirty="0" smtClean="0">
                <a:solidFill>
                  <a:srgbClr val="003399"/>
                </a:solidFill>
              </a:rPr>
              <a:t> </a:t>
            </a:r>
            <a:r>
              <a:rPr lang="en-US" sz="5200" dirty="0" err="1" smtClean="0">
                <a:solidFill>
                  <a:srgbClr val="003399"/>
                </a:solidFill>
              </a:rPr>
              <a:t>lên</a:t>
            </a:r>
            <a:r>
              <a:rPr lang="en-US" sz="5200" dirty="0" smtClean="0">
                <a:solidFill>
                  <a:srgbClr val="003399"/>
                </a:solidFill>
              </a:rPr>
              <a:t> </a:t>
            </a:r>
            <a:r>
              <a:rPr lang="en-US" sz="5200" dirty="0" err="1" smtClean="0">
                <a:solidFill>
                  <a:srgbClr val="003399"/>
                </a:solidFill>
              </a:rPr>
              <a:t>như</a:t>
            </a:r>
            <a:r>
              <a:rPr lang="en-US" sz="5200" dirty="0" smtClean="0">
                <a:solidFill>
                  <a:srgbClr val="003399"/>
                </a:solidFill>
              </a:rPr>
              <a:t> </a:t>
            </a:r>
            <a:r>
              <a:rPr lang="en-US" sz="5200" dirty="0" err="1" smtClean="0">
                <a:solidFill>
                  <a:srgbClr val="003399"/>
                </a:solidFill>
              </a:rPr>
              <a:t>một</a:t>
            </a:r>
            <a:r>
              <a:rPr lang="en-US" sz="5200" dirty="0" smtClean="0">
                <a:solidFill>
                  <a:srgbClr val="003399"/>
                </a:solidFill>
              </a:rPr>
              <a:t>  </a:t>
            </a:r>
            <a:r>
              <a:rPr lang="en-US" sz="5200" dirty="0" err="1" smtClean="0">
                <a:solidFill>
                  <a:srgbClr val="003399"/>
                </a:solidFill>
              </a:rPr>
              <a:t>hy</a:t>
            </a:r>
            <a:r>
              <a:rPr lang="en-US" sz="5200" dirty="0" smtClean="0">
                <a:solidFill>
                  <a:srgbClr val="003399"/>
                </a:solidFill>
              </a:rPr>
              <a:t> </a:t>
            </a:r>
            <a:r>
              <a:rPr lang="en-US" sz="5200" dirty="0" err="1" smtClean="0">
                <a:solidFill>
                  <a:srgbClr val="003399"/>
                </a:solidFill>
              </a:rPr>
              <a:t>lễ</a:t>
            </a:r>
            <a:r>
              <a:rPr lang="en-US" sz="5200" dirty="0" smtClean="0">
                <a:solidFill>
                  <a:srgbClr val="003399"/>
                </a:solidFill>
              </a:rPr>
              <a:t>, </a:t>
            </a:r>
            <a:r>
              <a:rPr lang="en-US" sz="5200" dirty="0" err="1" smtClean="0">
                <a:solidFill>
                  <a:srgbClr val="003399"/>
                </a:solidFill>
              </a:rPr>
              <a:t>mong</a:t>
            </a:r>
            <a:r>
              <a:rPr lang="en-US" sz="5200" dirty="0" smtClean="0">
                <a:solidFill>
                  <a:srgbClr val="003399"/>
                </a:solidFill>
              </a:rPr>
              <a:t> </a:t>
            </a:r>
            <a:r>
              <a:rPr lang="en-US" sz="5200" dirty="0" err="1" smtClean="0">
                <a:solidFill>
                  <a:srgbClr val="003399"/>
                </a:solidFill>
              </a:rPr>
              <a:t>được</a:t>
            </a:r>
            <a:r>
              <a:rPr lang="en-US" sz="5200" dirty="0" smtClean="0">
                <a:solidFill>
                  <a:srgbClr val="003399"/>
                </a:solidFill>
              </a:rPr>
              <a:t> </a:t>
            </a:r>
            <a:r>
              <a:rPr lang="en-US" sz="5200" dirty="0" err="1" smtClean="0">
                <a:solidFill>
                  <a:srgbClr val="003399"/>
                </a:solidFill>
              </a:rPr>
              <a:t>liên</a:t>
            </a:r>
            <a:r>
              <a:rPr lang="en-US" sz="5200" dirty="0" smtClean="0">
                <a:solidFill>
                  <a:srgbClr val="003399"/>
                </a:solidFill>
              </a:rPr>
              <a:t> </a:t>
            </a:r>
            <a:r>
              <a:rPr lang="en-US" sz="5200" dirty="0" err="1" smtClean="0">
                <a:solidFill>
                  <a:srgbClr val="003399"/>
                </a:solidFill>
              </a:rPr>
              <a:t>kết</a:t>
            </a:r>
            <a:r>
              <a:rPr lang="en-US" sz="5200" dirty="0" smtClean="0">
                <a:solidFill>
                  <a:srgbClr val="003399"/>
                </a:solidFill>
              </a:rPr>
              <a:t> </a:t>
            </a:r>
            <a:r>
              <a:rPr lang="en-US" sz="5200" dirty="0" err="1" smtClean="0">
                <a:solidFill>
                  <a:srgbClr val="003399"/>
                </a:solidFill>
              </a:rPr>
              <a:t>ân</a:t>
            </a:r>
            <a:r>
              <a:rPr lang="en-US" sz="5200" dirty="0" smtClean="0">
                <a:solidFill>
                  <a:srgbClr val="003399"/>
                </a:solidFill>
              </a:rPr>
              <a:t> </a:t>
            </a:r>
            <a:r>
              <a:rPr lang="en-US" sz="5200" dirty="0" err="1" smtClean="0">
                <a:solidFill>
                  <a:srgbClr val="003399"/>
                </a:solidFill>
              </a:rPr>
              <a:t>thiêng</a:t>
            </a:r>
            <a:r>
              <a:rPr lang="en-US" sz="5200" dirty="0" smtClean="0">
                <a:solidFill>
                  <a:srgbClr val="003399"/>
                </a:solidFill>
              </a:rPr>
              <a:t> </a:t>
            </a:r>
            <a:r>
              <a:rPr lang="en-US" sz="5200" dirty="0" err="1" smtClean="0">
                <a:solidFill>
                  <a:srgbClr val="003399"/>
                </a:solidFill>
              </a:rPr>
              <a:t>máu</a:t>
            </a:r>
            <a:r>
              <a:rPr lang="en-US" sz="5200" dirty="0" smtClean="0">
                <a:solidFill>
                  <a:srgbClr val="003399"/>
                </a:solidFill>
              </a:rPr>
              <a:t> </a:t>
            </a:r>
            <a:r>
              <a:rPr lang="en-US" sz="5200" dirty="0" err="1" smtClean="0">
                <a:solidFill>
                  <a:srgbClr val="003399"/>
                </a:solidFill>
              </a:rPr>
              <a:t>hồng</a:t>
            </a:r>
            <a:r>
              <a:rPr lang="en-US" sz="5200" dirty="0" smtClean="0">
                <a:solidFill>
                  <a:srgbClr val="003399"/>
                </a:solidFill>
              </a:rPr>
              <a:t>. </a:t>
            </a:r>
            <a:r>
              <a:rPr lang="en-US" sz="5200" dirty="0" err="1" smtClean="0">
                <a:solidFill>
                  <a:srgbClr val="003399"/>
                </a:solidFill>
              </a:rPr>
              <a:t>Hãy</a:t>
            </a:r>
            <a:r>
              <a:rPr lang="en-US" sz="5200" dirty="0" smtClean="0">
                <a:solidFill>
                  <a:srgbClr val="003399"/>
                </a:solidFill>
              </a:rPr>
              <a:t> </a:t>
            </a:r>
            <a:r>
              <a:rPr lang="en-US" sz="5200" dirty="0" err="1" smtClean="0">
                <a:solidFill>
                  <a:srgbClr val="003399"/>
                </a:solidFill>
              </a:rPr>
              <a:t>giúp</a:t>
            </a:r>
            <a:r>
              <a:rPr lang="en-US" sz="5200" dirty="0" smtClean="0">
                <a:solidFill>
                  <a:srgbClr val="003399"/>
                </a:solidFill>
              </a:rPr>
              <a:t> con </a:t>
            </a:r>
            <a:r>
              <a:rPr lang="en-US" sz="5200" dirty="0" err="1" smtClean="0">
                <a:solidFill>
                  <a:srgbClr val="003399"/>
                </a:solidFill>
              </a:rPr>
              <a:t>kiên</a:t>
            </a:r>
            <a:r>
              <a:rPr lang="en-US" sz="5200" dirty="0" smtClean="0">
                <a:solidFill>
                  <a:srgbClr val="003399"/>
                </a:solidFill>
              </a:rPr>
              <a:t> </a:t>
            </a:r>
            <a:r>
              <a:rPr lang="en-US" sz="5200" dirty="0" err="1" smtClean="0">
                <a:solidFill>
                  <a:srgbClr val="003399"/>
                </a:solidFill>
              </a:rPr>
              <a:t>vững</a:t>
            </a:r>
            <a:r>
              <a:rPr lang="en-US" sz="5200" dirty="0" smtClean="0">
                <a:solidFill>
                  <a:srgbClr val="003399"/>
                </a:solidFill>
              </a:rPr>
              <a:t> tin </a:t>
            </a:r>
            <a:r>
              <a:rPr lang="en-US" sz="5200" dirty="0" err="1" smtClean="0">
                <a:solidFill>
                  <a:srgbClr val="003399"/>
                </a:solidFill>
              </a:rPr>
              <a:t>yêu</a:t>
            </a:r>
            <a:r>
              <a:rPr lang="en-US" sz="5200" dirty="0" smtClean="0">
                <a:solidFill>
                  <a:srgbClr val="003399"/>
                </a:solidFill>
              </a:rPr>
              <a:t>, </a:t>
            </a:r>
            <a:r>
              <a:rPr lang="en-US" sz="5200" dirty="0" err="1" smtClean="0">
                <a:solidFill>
                  <a:srgbClr val="003399"/>
                </a:solidFill>
              </a:rPr>
              <a:t>sống</a:t>
            </a:r>
            <a:r>
              <a:rPr lang="en-US" sz="5200" dirty="0" smtClean="0">
                <a:solidFill>
                  <a:srgbClr val="003399"/>
                </a:solidFill>
              </a:rPr>
              <a:t> </a:t>
            </a:r>
            <a:r>
              <a:rPr lang="en-US" sz="5200" dirty="0" err="1" smtClean="0">
                <a:solidFill>
                  <a:srgbClr val="003399"/>
                </a:solidFill>
              </a:rPr>
              <a:t>yên</a:t>
            </a:r>
            <a:r>
              <a:rPr lang="en-US" sz="5200" dirty="0" smtClean="0">
                <a:solidFill>
                  <a:srgbClr val="003399"/>
                </a:solidFill>
              </a:rPr>
              <a:t> </a:t>
            </a:r>
            <a:r>
              <a:rPr lang="en-US" sz="5200" dirty="0" err="1" smtClean="0">
                <a:solidFill>
                  <a:srgbClr val="003399"/>
                </a:solidFill>
              </a:rPr>
              <a:t>vui</a:t>
            </a:r>
            <a:r>
              <a:rPr lang="en-US" sz="5200" dirty="0" smtClean="0">
                <a:solidFill>
                  <a:srgbClr val="003399"/>
                </a:solidFill>
              </a:rPr>
              <a:t> </a:t>
            </a:r>
            <a:r>
              <a:rPr lang="en-US" sz="5200" dirty="0" err="1" smtClean="0">
                <a:solidFill>
                  <a:srgbClr val="003399"/>
                </a:solidFill>
              </a:rPr>
              <a:t>bước</a:t>
            </a:r>
            <a:r>
              <a:rPr lang="en-US" sz="5200" dirty="0" smtClean="0">
                <a:solidFill>
                  <a:srgbClr val="003399"/>
                </a:solidFill>
              </a:rPr>
              <a:t> </a:t>
            </a:r>
            <a:r>
              <a:rPr lang="en-US" sz="5200" dirty="0" err="1" smtClean="0">
                <a:solidFill>
                  <a:srgbClr val="003399"/>
                </a:solidFill>
              </a:rPr>
              <a:t>trọn</a:t>
            </a:r>
            <a:r>
              <a:rPr lang="en-US" sz="5200" dirty="0" smtClean="0">
                <a:solidFill>
                  <a:srgbClr val="003399"/>
                </a:solidFill>
              </a:rPr>
              <a:t> </a:t>
            </a:r>
            <a:r>
              <a:rPr lang="en-US" sz="5200" dirty="0" err="1" smtClean="0">
                <a:solidFill>
                  <a:srgbClr val="003399"/>
                </a:solidFill>
              </a:rPr>
              <a:t>cuộc</a:t>
            </a:r>
            <a:r>
              <a:rPr lang="en-US" sz="5200" dirty="0" smtClean="0">
                <a:solidFill>
                  <a:srgbClr val="003399"/>
                </a:solidFill>
              </a:rPr>
              <a:t> </a:t>
            </a:r>
            <a:r>
              <a:rPr lang="en-US" sz="5200" dirty="0" err="1" smtClean="0">
                <a:solidFill>
                  <a:srgbClr val="003399"/>
                </a:solidFill>
              </a:rPr>
              <a:t>đời</a:t>
            </a:r>
            <a:r>
              <a:rPr lang="en-US" sz="5200" dirty="0" smtClean="0">
                <a:solidFill>
                  <a:srgbClr val="003399"/>
                </a:solidFill>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21539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Tk2:</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rgbClr val="003399"/>
                </a:solidFill>
              </a:rPr>
              <a:t>Những</a:t>
            </a:r>
            <a:r>
              <a:rPr lang="en-US" sz="5200" dirty="0" smtClean="0">
                <a:solidFill>
                  <a:srgbClr val="003399"/>
                </a:solidFill>
              </a:rPr>
              <a:t> </a:t>
            </a:r>
            <a:r>
              <a:rPr lang="en-US" sz="5200" dirty="0" err="1" smtClean="0">
                <a:solidFill>
                  <a:srgbClr val="003399"/>
                </a:solidFill>
              </a:rPr>
              <a:t>tháng</a:t>
            </a:r>
            <a:r>
              <a:rPr lang="en-US" sz="5200" dirty="0" smtClean="0">
                <a:solidFill>
                  <a:srgbClr val="003399"/>
                </a:solidFill>
              </a:rPr>
              <a:t> </a:t>
            </a:r>
            <a:r>
              <a:rPr lang="en-US" sz="5200" dirty="0" err="1" smtClean="0">
                <a:solidFill>
                  <a:srgbClr val="003399"/>
                </a:solidFill>
              </a:rPr>
              <a:t>ngày</a:t>
            </a:r>
            <a:r>
              <a:rPr lang="en-US" sz="5200" dirty="0" smtClean="0">
                <a:solidFill>
                  <a:srgbClr val="003399"/>
                </a:solidFill>
              </a:rPr>
              <a:t> </a:t>
            </a:r>
            <a:r>
              <a:rPr lang="en-US" sz="5200" dirty="0" err="1" smtClean="0">
                <a:solidFill>
                  <a:srgbClr val="003399"/>
                </a:solidFill>
              </a:rPr>
              <a:t>đời</a:t>
            </a:r>
            <a:r>
              <a:rPr lang="en-US" sz="5200" dirty="0" smtClean="0">
                <a:solidFill>
                  <a:srgbClr val="003399"/>
                </a:solidFill>
              </a:rPr>
              <a:t> con </a:t>
            </a:r>
            <a:r>
              <a:rPr lang="en-US" sz="5200" dirty="0" err="1" smtClean="0">
                <a:solidFill>
                  <a:srgbClr val="003399"/>
                </a:solidFill>
              </a:rPr>
              <a:t>mau</a:t>
            </a:r>
            <a:r>
              <a:rPr lang="en-US" sz="5200" dirty="0" smtClean="0">
                <a:solidFill>
                  <a:srgbClr val="003399"/>
                </a:solidFill>
              </a:rPr>
              <a:t> qua </a:t>
            </a:r>
            <a:r>
              <a:rPr lang="en-US" sz="5200" dirty="0" err="1" smtClean="0">
                <a:solidFill>
                  <a:srgbClr val="003399"/>
                </a:solidFill>
              </a:rPr>
              <a:t>nhiều</a:t>
            </a:r>
            <a:r>
              <a:rPr lang="en-US" sz="5200" dirty="0" smtClean="0">
                <a:solidFill>
                  <a:srgbClr val="003399"/>
                </a:solidFill>
              </a:rPr>
              <a:t> </a:t>
            </a:r>
            <a:r>
              <a:rPr lang="en-US" sz="5200" dirty="0" err="1" smtClean="0">
                <a:solidFill>
                  <a:srgbClr val="003399"/>
                </a:solidFill>
              </a:rPr>
              <a:t>vương</a:t>
            </a:r>
            <a:r>
              <a:rPr lang="en-US" sz="5200" dirty="0" smtClean="0">
                <a:solidFill>
                  <a:srgbClr val="003399"/>
                </a:solidFill>
              </a:rPr>
              <a:t> </a:t>
            </a:r>
            <a:r>
              <a:rPr lang="en-US" sz="5200" dirty="0" err="1" smtClean="0">
                <a:solidFill>
                  <a:srgbClr val="003399"/>
                </a:solidFill>
              </a:rPr>
              <a:t>vấn</a:t>
            </a:r>
            <a:r>
              <a:rPr lang="en-US" sz="5200" dirty="0" smtClean="0">
                <a:solidFill>
                  <a:srgbClr val="003399"/>
                </a:solidFill>
              </a:rPr>
              <a:t> </a:t>
            </a:r>
            <a:r>
              <a:rPr lang="en-US" sz="5200" dirty="0" err="1" smtClean="0">
                <a:solidFill>
                  <a:srgbClr val="003399"/>
                </a:solidFill>
              </a:rPr>
              <a:t>ưu</a:t>
            </a:r>
            <a:r>
              <a:rPr lang="en-US" sz="5200" dirty="0" smtClean="0">
                <a:solidFill>
                  <a:srgbClr val="003399"/>
                </a:solidFill>
              </a:rPr>
              <a:t> </a:t>
            </a:r>
            <a:r>
              <a:rPr lang="en-US" sz="5200" dirty="0" err="1" smtClean="0">
                <a:solidFill>
                  <a:srgbClr val="003399"/>
                </a:solidFill>
              </a:rPr>
              <a:t>tư</a:t>
            </a:r>
            <a:r>
              <a:rPr lang="en-US" sz="5200" dirty="0" smtClean="0">
                <a:solidFill>
                  <a:srgbClr val="003399"/>
                </a:solidFill>
              </a:rPr>
              <a:t> </a:t>
            </a:r>
            <a:r>
              <a:rPr lang="en-US" sz="5200" dirty="0" err="1" smtClean="0">
                <a:solidFill>
                  <a:srgbClr val="003399"/>
                </a:solidFill>
              </a:rPr>
              <a:t>xóa</a:t>
            </a:r>
            <a:r>
              <a:rPr lang="en-US" sz="5200" dirty="0" smtClean="0">
                <a:solidFill>
                  <a:srgbClr val="003399"/>
                </a:solidFill>
              </a:rPr>
              <a:t> </a:t>
            </a:r>
            <a:r>
              <a:rPr lang="en-US" sz="5200" dirty="0" err="1" smtClean="0">
                <a:solidFill>
                  <a:srgbClr val="003399"/>
                </a:solidFill>
              </a:rPr>
              <a:t>nhòa</a:t>
            </a:r>
            <a:r>
              <a:rPr lang="en-US" sz="5200" dirty="0" smtClean="0">
                <a:solidFill>
                  <a:srgbClr val="003399"/>
                </a:solidFill>
              </a:rPr>
              <a:t>. </a:t>
            </a:r>
            <a:r>
              <a:rPr lang="en-US" sz="5200" dirty="0" err="1" smtClean="0">
                <a:solidFill>
                  <a:srgbClr val="003399"/>
                </a:solidFill>
              </a:rPr>
              <a:t>Nỗi</a:t>
            </a:r>
            <a:r>
              <a:rPr lang="en-US" sz="5200" dirty="0" smtClean="0">
                <a:solidFill>
                  <a:srgbClr val="003399"/>
                </a:solidFill>
              </a:rPr>
              <a:t> </a:t>
            </a:r>
            <a:r>
              <a:rPr lang="en-US" sz="5200" dirty="0" err="1" smtClean="0">
                <a:solidFill>
                  <a:srgbClr val="003399"/>
                </a:solidFill>
              </a:rPr>
              <a:t>oan</a:t>
            </a:r>
            <a:r>
              <a:rPr lang="en-US" sz="5200" dirty="0" smtClean="0">
                <a:solidFill>
                  <a:srgbClr val="003399"/>
                </a:solidFill>
              </a:rPr>
              <a:t> </a:t>
            </a:r>
            <a:r>
              <a:rPr lang="en-US" sz="5200" dirty="0" err="1" smtClean="0">
                <a:solidFill>
                  <a:srgbClr val="003399"/>
                </a:solidFill>
              </a:rPr>
              <a:t>trường</a:t>
            </a:r>
            <a:r>
              <a:rPr lang="en-US" sz="5200" dirty="0" smtClean="0">
                <a:solidFill>
                  <a:srgbClr val="003399"/>
                </a:solidFill>
              </a:rPr>
              <a:t> </a:t>
            </a:r>
            <a:r>
              <a:rPr lang="en-US" sz="5200" dirty="0" err="1" smtClean="0">
                <a:solidFill>
                  <a:srgbClr val="003399"/>
                </a:solidFill>
              </a:rPr>
              <a:t>đè</a:t>
            </a:r>
            <a:r>
              <a:rPr lang="en-US" sz="5200" dirty="0" smtClean="0">
                <a:solidFill>
                  <a:srgbClr val="003399"/>
                </a:solidFill>
              </a:rPr>
              <a:t> </a:t>
            </a:r>
            <a:r>
              <a:rPr lang="en-US" sz="5200" dirty="0" err="1" smtClean="0">
                <a:solidFill>
                  <a:srgbClr val="003399"/>
                </a:solidFill>
              </a:rPr>
              <a:t>nặng</a:t>
            </a:r>
            <a:r>
              <a:rPr lang="en-US" sz="5200" dirty="0" smtClean="0">
                <a:solidFill>
                  <a:srgbClr val="003399"/>
                </a:solidFill>
              </a:rPr>
              <a:t> </a:t>
            </a:r>
            <a:r>
              <a:rPr lang="en-US" sz="5200" dirty="0" err="1" smtClean="0">
                <a:solidFill>
                  <a:srgbClr val="003399"/>
                </a:solidFill>
              </a:rPr>
              <a:t>tâm</a:t>
            </a:r>
            <a:r>
              <a:rPr lang="en-US" sz="5200" dirty="0" smtClean="0">
                <a:solidFill>
                  <a:srgbClr val="003399"/>
                </a:solidFill>
              </a:rPr>
              <a:t> can </a:t>
            </a:r>
            <a:r>
              <a:rPr lang="en-US" sz="5200" dirty="0" err="1" smtClean="0">
                <a:solidFill>
                  <a:srgbClr val="003399"/>
                </a:solidFill>
              </a:rPr>
              <a:t>xin</a:t>
            </a:r>
            <a:r>
              <a:rPr lang="en-US" sz="5200" dirty="0" smtClean="0">
                <a:solidFill>
                  <a:srgbClr val="003399"/>
                </a:solidFill>
              </a:rPr>
              <a:t> </a:t>
            </a:r>
            <a:r>
              <a:rPr lang="en-US" sz="5200" dirty="0" err="1" smtClean="0">
                <a:solidFill>
                  <a:srgbClr val="003399"/>
                </a:solidFill>
              </a:rPr>
              <a:t>tiến</a:t>
            </a:r>
            <a:r>
              <a:rPr lang="en-US" sz="5200" dirty="0" smtClean="0">
                <a:solidFill>
                  <a:srgbClr val="003399"/>
                </a:solidFill>
              </a:rPr>
              <a:t> </a:t>
            </a:r>
            <a:r>
              <a:rPr lang="en-US" sz="5200" dirty="0" err="1" smtClean="0">
                <a:solidFill>
                  <a:srgbClr val="003399"/>
                </a:solidFill>
              </a:rPr>
              <a:t>Ngài</a:t>
            </a:r>
            <a:r>
              <a:rPr lang="en-US" sz="5200" dirty="0" smtClean="0">
                <a:solidFill>
                  <a:srgbClr val="003399"/>
                </a:solidFill>
              </a:rPr>
              <a:t> </a:t>
            </a:r>
            <a:r>
              <a:rPr lang="en-US" sz="5200" dirty="0" err="1" smtClean="0">
                <a:solidFill>
                  <a:srgbClr val="003399"/>
                </a:solidFill>
              </a:rPr>
              <a:t>chút</a:t>
            </a:r>
            <a:r>
              <a:rPr lang="en-US" sz="5200" dirty="0" smtClean="0">
                <a:solidFill>
                  <a:srgbClr val="003399"/>
                </a:solidFill>
              </a:rPr>
              <a:t> </a:t>
            </a:r>
            <a:r>
              <a:rPr lang="en-US" sz="5200" dirty="0" err="1" smtClean="0">
                <a:solidFill>
                  <a:srgbClr val="003399"/>
                </a:solidFill>
              </a:rPr>
              <a:t>tình</a:t>
            </a:r>
            <a:r>
              <a:rPr lang="en-US" sz="5200" dirty="0" smtClean="0">
                <a:solidFill>
                  <a:srgbClr val="003399"/>
                </a:solidFill>
              </a:rPr>
              <a:t> </a:t>
            </a:r>
            <a:r>
              <a:rPr lang="en-US" sz="5200" dirty="0" err="1" smtClean="0">
                <a:solidFill>
                  <a:srgbClr val="003399"/>
                </a:solidFill>
              </a:rPr>
              <a:t>đau</a:t>
            </a:r>
            <a:r>
              <a:rPr lang="en-US" sz="5200" dirty="0" smtClean="0">
                <a:solidFill>
                  <a:srgbClr val="003399"/>
                </a:solidFill>
              </a:rPr>
              <a:t> </a:t>
            </a:r>
            <a:r>
              <a:rPr lang="en-US" sz="5200" dirty="0" err="1" smtClean="0">
                <a:solidFill>
                  <a:srgbClr val="003399"/>
                </a:solidFill>
              </a:rPr>
              <a:t>thương</a:t>
            </a:r>
            <a:r>
              <a:rPr lang="en-US" sz="5200" dirty="0" smtClean="0">
                <a:solidFill>
                  <a:srgbClr val="003399"/>
                </a:solidFill>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33421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2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rgbClr val="003399"/>
                </a:solidFill>
              </a:rPr>
              <a:t>Xin</a:t>
            </a:r>
            <a:r>
              <a:rPr lang="en-US" sz="5200" dirty="0" smtClean="0">
                <a:solidFill>
                  <a:srgbClr val="003399"/>
                </a:solidFill>
              </a:rPr>
              <a:t> Cha </a:t>
            </a:r>
            <a:r>
              <a:rPr lang="en-US" sz="5200" dirty="0" err="1" smtClean="0">
                <a:solidFill>
                  <a:srgbClr val="003399"/>
                </a:solidFill>
              </a:rPr>
              <a:t>thương</a:t>
            </a:r>
            <a:r>
              <a:rPr lang="en-US" sz="5200" dirty="0" smtClean="0">
                <a:solidFill>
                  <a:srgbClr val="003399"/>
                </a:solidFill>
              </a:rPr>
              <a:t> </a:t>
            </a:r>
            <a:r>
              <a:rPr lang="en-US" sz="5200" dirty="0" err="1" smtClean="0">
                <a:solidFill>
                  <a:srgbClr val="003399"/>
                </a:solidFill>
              </a:rPr>
              <a:t>chấp</a:t>
            </a:r>
            <a:r>
              <a:rPr lang="en-US" sz="5200" dirty="0" smtClean="0">
                <a:solidFill>
                  <a:srgbClr val="003399"/>
                </a:solidFill>
              </a:rPr>
              <a:t> </a:t>
            </a:r>
            <a:r>
              <a:rPr lang="en-US" sz="5200" dirty="0" err="1" smtClean="0">
                <a:solidFill>
                  <a:srgbClr val="003399"/>
                </a:solidFill>
              </a:rPr>
              <a:t>nhận</a:t>
            </a:r>
            <a:r>
              <a:rPr lang="en-US" sz="5200" dirty="0" smtClean="0">
                <a:solidFill>
                  <a:srgbClr val="003399"/>
                </a:solidFill>
              </a:rPr>
              <a:t> </a:t>
            </a:r>
            <a:r>
              <a:rPr lang="en-US" sz="5200" dirty="0" err="1" smtClean="0">
                <a:solidFill>
                  <a:srgbClr val="003399"/>
                </a:solidFill>
              </a:rPr>
              <a:t>của</a:t>
            </a:r>
            <a:r>
              <a:rPr lang="en-US" sz="5200" dirty="0" smtClean="0">
                <a:solidFill>
                  <a:srgbClr val="003399"/>
                </a:solidFill>
              </a:rPr>
              <a:t> </a:t>
            </a:r>
            <a:r>
              <a:rPr lang="en-US" sz="5200" dirty="0" err="1" smtClean="0">
                <a:solidFill>
                  <a:srgbClr val="003399"/>
                </a:solidFill>
              </a:rPr>
              <a:t>lễ</a:t>
            </a:r>
            <a:r>
              <a:rPr lang="en-US" sz="5200" dirty="0" smtClean="0">
                <a:solidFill>
                  <a:srgbClr val="003399"/>
                </a:solidFill>
              </a:rPr>
              <a:t>, </a:t>
            </a:r>
            <a:r>
              <a:rPr lang="en-US" sz="5200" dirty="0" err="1" smtClean="0">
                <a:solidFill>
                  <a:srgbClr val="003399"/>
                </a:solidFill>
              </a:rPr>
              <a:t>kính</a:t>
            </a:r>
            <a:r>
              <a:rPr lang="en-US" sz="5200" dirty="0" smtClean="0">
                <a:solidFill>
                  <a:srgbClr val="003399"/>
                </a:solidFill>
              </a:rPr>
              <a:t> </a:t>
            </a:r>
            <a:r>
              <a:rPr lang="en-US" sz="5200" dirty="0" err="1" smtClean="0">
                <a:solidFill>
                  <a:srgbClr val="003399"/>
                </a:solidFill>
              </a:rPr>
              <a:t>dâng</a:t>
            </a:r>
            <a:r>
              <a:rPr lang="en-US" sz="5200" dirty="0" smtClean="0">
                <a:solidFill>
                  <a:srgbClr val="003399"/>
                </a:solidFill>
              </a:rPr>
              <a:t> Cha </a:t>
            </a:r>
            <a:r>
              <a:rPr lang="en-US" sz="5200" dirty="0" err="1" smtClean="0">
                <a:solidFill>
                  <a:srgbClr val="003399"/>
                </a:solidFill>
              </a:rPr>
              <a:t>với</a:t>
            </a:r>
            <a:r>
              <a:rPr lang="en-US" sz="5200" dirty="0" smtClean="0">
                <a:solidFill>
                  <a:srgbClr val="003399"/>
                </a:solidFill>
              </a:rPr>
              <a:t> </a:t>
            </a:r>
            <a:r>
              <a:rPr lang="en-US" sz="5200" dirty="0" err="1" smtClean="0">
                <a:solidFill>
                  <a:srgbClr val="003399"/>
                </a:solidFill>
              </a:rPr>
              <a:t>cả</a:t>
            </a:r>
            <a:r>
              <a:rPr lang="en-US" sz="5200" dirty="0" smtClean="0">
                <a:solidFill>
                  <a:srgbClr val="003399"/>
                </a:solidFill>
              </a:rPr>
              <a:t> </a:t>
            </a:r>
            <a:r>
              <a:rPr lang="en-US" sz="5200" dirty="0" err="1" smtClean="0">
                <a:solidFill>
                  <a:srgbClr val="003399"/>
                </a:solidFill>
              </a:rPr>
              <a:t>tâm</a:t>
            </a:r>
            <a:r>
              <a:rPr lang="en-US" sz="5200" dirty="0" smtClean="0">
                <a:solidFill>
                  <a:srgbClr val="003399"/>
                </a:solidFill>
              </a:rPr>
              <a:t> </a:t>
            </a:r>
            <a:r>
              <a:rPr lang="en-US" sz="5200" dirty="0" err="1" smtClean="0">
                <a:solidFill>
                  <a:srgbClr val="003399"/>
                </a:solidFill>
              </a:rPr>
              <a:t>tình</a:t>
            </a:r>
            <a:r>
              <a:rPr lang="en-US" sz="5200" dirty="0" smtClean="0">
                <a:solidFill>
                  <a:srgbClr val="003399"/>
                </a:solidFill>
              </a:rPr>
              <a:t>. </a:t>
            </a:r>
            <a:r>
              <a:rPr lang="en-US" sz="5200" dirty="0" err="1" smtClean="0">
                <a:solidFill>
                  <a:srgbClr val="003399"/>
                </a:solidFill>
              </a:rPr>
              <a:t>Dẫu</a:t>
            </a:r>
            <a:r>
              <a:rPr lang="en-US" sz="5200" dirty="0" smtClean="0">
                <a:solidFill>
                  <a:srgbClr val="003399"/>
                </a:solidFill>
              </a:rPr>
              <a:t> </a:t>
            </a:r>
            <a:r>
              <a:rPr lang="en-US" sz="5200" dirty="0" err="1" smtClean="0">
                <a:solidFill>
                  <a:srgbClr val="003399"/>
                </a:solidFill>
              </a:rPr>
              <a:t>đau</a:t>
            </a:r>
            <a:r>
              <a:rPr lang="en-US" sz="5200" dirty="0" smtClean="0">
                <a:solidFill>
                  <a:srgbClr val="003399"/>
                </a:solidFill>
              </a:rPr>
              <a:t> </a:t>
            </a:r>
            <a:r>
              <a:rPr lang="en-US" sz="5200" dirty="0" err="1" smtClean="0">
                <a:solidFill>
                  <a:srgbClr val="003399"/>
                </a:solidFill>
              </a:rPr>
              <a:t>thương</a:t>
            </a:r>
            <a:r>
              <a:rPr lang="en-US" sz="5200" dirty="0" smtClean="0">
                <a:solidFill>
                  <a:srgbClr val="003399"/>
                </a:solidFill>
              </a:rPr>
              <a:t> </a:t>
            </a:r>
            <a:r>
              <a:rPr lang="en-US" sz="5200" dirty="0" err="1" smtClean="0">
                <a:solidFill>
                  <a:srgbClr val="003399"/>
                </a:solidFill>
              </a:rPr>
              <a:t>nguy</a:t>
            </a:r>
            <a:r>
              <a:rPr lang="en-US" sz="5200" dirty="0" smtClean="0">
                <a:solidFill>
                  <a:srgbClr val="003399"/>
                </a:solidFill>
              </a:rPr>
              <a:t> </a:t>
            </a:r>
            <a:r>
              <a:rPr lang="en-US" sz="5200" dirty="0" err="1" smtClean="0">
                <a:solidFill>
                  <a:srgbClr val="003399"/>
                </a:solidFill>
              </a:rPr>
              <a:t>khó</a:t>
            </a:r>
            <a:r>
              <a:rPr lang="en-US" sz="5200" dirty="0" smtClean="0">
                <a:solidFill>
                  <a:srgbClr val="003399"/>
                </a:solidFill>
              </a:rPr>
              <a:t> </a:t>
            </a:r>
            <a:r>
              <a:rPr lang="en-US" sz="5200" dirty="0" err="1" smtClean="0">
                <a:solidFill>
                  <a:srgbClr val="003399"/>
                </a:solidFill>
              </a:rPr>
              <a:t>trong</a:t>
            </a:r>
            <a:r>
              <a:rPr lang="en-US" sz="5200" dirty="0" smtClean="0">
                <a:solidFill>
                  <a:srgbClr val="003399"/>
                </a:solidFill>
              </a:rPr>
              <a:t> </a:t>
            </a:r>
            <a:r>
              <a:rPr lang="en-US" sz="5200" dirty="0" err="1" smtClean="0">
                <a:solidFill>
                  <a:srgbClr val="003399"/>
                </a:solidFill>
              </a:rPr>
              <a:t>đời</a:t>
            </a:r>
            <a:r>
              <a:rPr lang="en-US" sz="5200" dirty="0" smtClean="0">
                <a:solidFill>
                  <a:srgbClr val="003399"/>
                </a:solidFill>
              </a:rPr>
              <a:t>, </a:t>
            </a:r>
            <a:r>
              <a:rPr lang="en-US" sz="5200" dirty="0" err="1" smtClean="0">
                <a:solidFill>
                  <a:srgbClr val="003399"/>
                </a:solidFill>
              </a:rPr>
              <a:t>bao</a:t>
            </a:r>
            <a:r>
              <a:rPr lang="en-US" sz="5200" dirty="0" smtClean="0">
                <a:solidFill>
                  <a:srgbClr val="003399"/>
                </a:solidFill>
              </a:rPr>
              <a:t> </a:t>
            </a:r>
            <a:r>
              <a:rPr lang="en-US" sz="5200" dirty="0" err="1" smtClean="0">
                <a:solidFill>
                  <a:srgbClr val="003399"/>
                </a:solidFill>
              </a:rPr>
              <a:t>ưu</a:t>
            </a:r>
            <a:r>
              <a:rPr lang="en-US" sz="5200" dirty="0" smtClean="0">
                <a:solidFill>
                  <a:srgbClr val="003399"/>
                </a:solidFill>
              </a:rPr>
              <a:t> </a:t>
            </a:r>
            <a:r>
              <a:rPr lang="en-US" sz="5200" dirty="0" err="1" smtClean="0">
                <a:solidFill>
                  <a:srgbClr val="003399"/>
                </a:solidFill>
              </a:rPr>
              <a:t>tư</a:t>
            </a:r>
            <a:r>
              <a:rPr lang="en-US" sz="5200" dirty="0" smtClean="0">
                <a:solidFill>
                  <a:srgbClr val="003399"/>
                </a:solidFill>
              </a:rPr>
              <a:t> </a:t>
            </a:r>
            <a:r>
              <a:rPr lang="en-US" sz="5200" dirty="0" err="1" smtClean="0">
                <a:solidFill>
                  <a:srgbClr val="003399"/>
                </a:solidFill>
              </a:rPr>
              <a:t>phủ</a:t>
            </a:r>
            <a:r>
              <a:rPr lang="en-US" sz="5200" dirty="0" smtClean="0">
                <a:solidFill>
                  <a:srgbClr val="003399"/>
                </a:solidFill>
              </a:rPr>
              <a:t> </a:t>
            </a:r>
            <a:r>
              <a:rPr lang="en-US" sz="5200" dirty="0" err="1" smtClean="0">
                <a:solidFill>
                  <a:srgbClr val="003399"/>
                </a:solidFill>
              </a:rPr>
              <a:t>đầy</a:t>
            </a:r>
            <a:r>
              <a:rPr lang="en-US" sz="5200" dirty="0" smtClean="0">
                <a:solidFill>
                  <a:srgbClr val="003399"/>
                </a:solidFill>
              </a:rPr>
              <a:t> </a:t>
            </a:r>
            <a:r>
              <a:rPr lang="en-US" sz="5200" dirty="0" err="1" smtClean="0">
                <a:solidFill>
                  <a:srgbClr val="003399"/>
                </a:solidFill>
              </a:rPr>
              <a:t>cuộc</a:t>
            </a:r>
            <a:r>
              <a:rPr lang="en-US" sz="5200" dirty="0" smtClean="0">
                <a:solidFill>
                  <a:srgbClr val="003399"/>
                </a:solidFill>
              </a:rPr>
              <a:t> </a:t>
            </a:r>
            <a:r>
              <a:rPr lang="en-US" sz="5200" dirty="0" err="1" smtClean="0">
                <a:solidFill>
                  <a:srgbClr val="003399"/>
                </a:solidFill>
              </a:rPr>
              <a:t>sống</a:t>
            </a:r>
            <a:r>
              <a:rPr lang="en-US" sz="5200" dirty="0" smtClean="0">
                <a:solidFill>
                  <a:srgbClr val="003399"/>
                </a:solidFill>
              </a:rPr>
              <a:t>. </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092897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2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200" b="1" dirty="0" smtClean="0">
                <a:solidFill>
                  <a:srgbClr val="003399"/>
                </a:solidFill>
                <a:effectLst>
                  <a:outerShdw blurRad="38100" dist="38100" dir="2700000" algn="tl">
                    <a:srgbClr val="000000">
                      <a:alpha val="43137"/>
                    </a:srgbClr>
                  </a:outerShdw>
                </a:effectLst>
                <a:cs typeface="Times New Roman" pitchFamily="18" charset="0"/>
              </a:rPr>
              <a:t> </a:t>
            </a:r>
            <a:r>
              <a:rPr lang="en-US" sz="5200" dirty="0" err="1" smtClean="0">
                <a:solidFill>
                  <a:srgbClr val="003399"/>
                </a:solidFill>
              </a:rPr>
              <a:t>Xin</a:t>
            </a:r>
            <a:r>
              <a:rPr lang="en-US" sz="5200" dirty="0" smtClean="0">
                <a:solidFill>
                  <a:srgbClr val="003399"/>
                </a:solidFill>
              </a:rPr>
              <a:t> </a:t>
            </a:r>
            <a:r>
              <a:rPr lang="en-US" sz="5200" dirty="0" err="1" smtClean="0">
                <a:solidFill>
                  <a:srgbClr val="003399"/>
                </a:solidFill>
              </a:rPr>
              <a:t>dâng</a:t>
            </a:r>
            <a:r>
              <a:rPr lang="en-US" sz="5200" dirty="0" smtClean="0">
                <a:solidFill>
                  <a:srgbClr val="003399"/>
                </a:solidFill>
              </a:rPr>
              <a:t> </a:t>
            </a:r>
            <a:r>
              <a:rPr lang="en-US" sz="5200" dirty="0" err="1" smtClean="0">
                <a:solidFill>
                  <a:srgbClr val="003399"/>
                </a:solidFill>
              </a:rPr>
              <a:t>lên</a:t>
            </a:r>
            <a:r>
              <a:rPr lang="en-US" sz="5200" dirty="0" smtClean="0">
                <a:solidFill>
                  <a:srgbClr val="003399"/>
                </a:solidFill>
              </a:rPr>
              <a:t> </a:t>
            </a:r>
            <a:r>
              <a:rPr lang="en-US" sz="5200" dirty="0" err="1" smtClean="0">
                <a:solidFill>
                  <a:srgbClr val="003399"/>
                </a:solidFill>
              </a:rPr>
              <a:t>như</a:t>
            </a:r>
            <a:r>
              <a:rPr lang="en-US" sz="5200" dirty="0" smtClean="0">
                <a:solidFill>
                  <a:srgbClr val="003399"/>
                </a:solidFill>
              </a:rPr>
              <a:t> </a:t>
            </a:r>
            <a:r>
              <a:rPr lang="en-US" sz="5200" dirty="0" err="1" smtClean="0">
                <a:solidFill>
                  <a:srgbClr val="003399"/>
                </a:solidFill>
              </a:rPr>
              <a:t>một</a:t>
            </a:r>
            <a:r>
              <a:rPr lang="en-US" sz="5200" dirty="0" smtClean="0">
                <a:solidFill>
                  <a:srgbClr val="003399"/>
                </a:solidFill>
              </a:rPr>
              <a:t>  </a:t>
            </a:r>
            <a:r>
              <a:rPr lang="en-US" sz="5200" dirty="0" err="1" smtClean="0">
                <a:solidFill>
                  <a:srgbClr val="003399"/>
                </a:solidFill>
              </a:rPr>
              <a:t>hy</a:t>
            </a:r>
            <a:r>
              <a:rPr lang="en-US" sz="5200" dirty="0" smtClean="0">
                <a:solidFill>
                  <a:srgbClr val="003399"/>
                </a:solidFill>
              </a:rPr>
              <a:t> </a:t>
            </a:r>
            <a:r>
              <a:rPr lang="en-US" sz="5200" dirty="0" err="1" smtClean="0">
                <a:solidFill>
                  <a:srgbClr val="003399"/>
                </a:solidFill>
              </a:rPr>
              <a:t>lễ</a:t>
            </a:r>
            <a:r>
              <a:rPr lang="en-US" sz="5200" dirty="0" smtClean="0">
                <a:solidFill>
                  <a:srgbClr val="003399"/>
                </a:solidFill>
              </a:rPr>
              <a:t>, </a:t>
            </a:r>
            <a:r>
              <a:rPr lang="en-US" sz="5200" dirty="0" err="1" smtClean="0">
                <a:solidFill>
                  <a:srgbClr val="003399"/>
                </a:solidFill>
              </a:rPr>
              <a:t>mong</a:t>
            </a:r>
            <a:r>
              <a:rPr lang="en-US" sz="5200" dirty="0" smtClean="0">
                <a:solidFill>
                  <a:srgbClr val="003399"/>
                </a:solidFill>
              </a:rPr>
              <a:t> </a:t>
            </a:r>
            <a:r>
              <a:rPr lang="en-US" sz="5200" dirty="0" err="1" smtClean="0">
                <a:solidFill>
                  <a:srgbClr val="003399"/>
                </a:solidFill>
              </a:rPr>
              <a:t>được</a:t>
            </a:r>
            <a:r>
              <a:rPr lang="en-US" sz="5200" dirty="0" smtClean="0">
                <a:solidFill>
                  <a:srgbClr val="003399"/>
                </a:solidFill>
              </a:rPr>
              <a:t> </a:t>
            </a:r>
            <a:r>
              <a:rPr lang="en-US" sz="5200" dirty="0" err="1" smtClean="0">
                <a:solidFill>
                  <a:srgbClr val="003399"/>
                </a:solidFill>
              </a:rPr>
              <a:t>liên</a:t>
            </a:r>
            <a:r>
              <a:rPr lang="en-US" sz="5200" dirty="0" smtClean="0">
                <a:solidFill>
                  <a:srgbClr val="003399"/>
                </a:solidFill>
              </a:rPr>
              <a:t> </a:t>
            </a:r>
            <a:r>
              <a:rPr lang="en-US" sz="5200" dirty="0" err="1" smtClean="0">
                <a:solidFill>
                  <a:srgbClr val="003399"/>
                </a:solidFill>
              </a:rPr>
              <a:t>kết</a:t>
            </a:r>
            <a:r>
              <a:rPr lang="en-US" sz="5200" dirty="0" smtClean="0">
                <a:solidFill>
                  <a:srgbClr val="003399"/>
                </a:solidFill>
              </a:rPr>
              <a:t> </a:t>
            </a:r>
            <a:r>
              <a:rPr lang="en-US" sz="5200" dirty="0" err="1" smtClean="0">
                <a:solidFill>
                  <a:srgbClr val="003399"/>
                </a:solidFill>
              </a:rPr>
              <a:t>ân</a:t>
            </a:r>
            <a:r>
              <a:rPr lang="en-US" sz="5200" dirty="0" smtClean="0">
                <a:solidFill>
                  <a:srgbClr val="003399"/>
                </a:solidFill>
              </a:rPr>
              <a:t> </a:t>
            </a:r>
            <a:r>
              <a:rPr lang="en-US" sz="5200" dirty="0" err="1" smtClean="0">
                <a:solidFill>
                  <a:srgbClr val="003399"/>
                </a:solidFill>
              </a:rPr>
              <a:t>thiêng</a:t>
            </a:r>
            <a:r>
              <a:rPr lang="en-US" sz="5200" dirty="0" smtClean="0">
                <a:solidFill>
                  <a:srgbClr val="003399"/>
                </a:solidFill>
              </a:rPr>
              <a:t> </a:t>
            </a:r>
            <a:r>
              <a:rPr lang="en-US" sz="5200" dirty="0" err="1" smtClean="0">
                <a:solidFill>
                  <a:srgbClr val="003399"/>
                </a:solidFill>
              </a:rPr>
              <a:t>máu</a:t>
            </a:r>
            <a:r>
              <a:rPr lang="en-US" sz="5200" dirty="0" smtClean="0">
                <a:solidFill>
                  <a:srgbClr val="003399"/>
                </a:solidFill>
              </a:rPr>
              <a:t> </a:t>
            </a:r>
            <a:r>
              <a:rPr lang="en-US" sz="5200" dirty="0" err="1" smtClean="0">
                <a:solidFill>
                  <a:srgbClr val="003399"/>
                </a:solidFill>
              </a:rPr>
              <a:t>hồng</a:t>
            </a:r>
            <a:r>
              <a:rPr lang="en-US" sz="5200" dirty="0" smtClean="0">
                <a:solidFill>
                  <a:srgbClr val="003399"/>
                </a:solidFill>
              </a:rPr>
              <a:t>. </a:t>
            </a:r>
            <a:r>
              <a:rPr lang="en-US" sz="5200" dirty="0" err="1" smtClean="0">
                <a:solidFill>
                  <a:srgbClr val="003399"/>
                </a:solidFill>
              </a:rPr>
              <a:t>Hãy</a:t>
            </a:r>
            <a:r>
              <a:rPr lang="en-US" sz="5200" dirty="0" smtClean="0">
                <a:solidFill>
                  <a:srgbClr val="003399"/>
                </a:solidFill>
              </a:rPr>
              <a:t> </a:t>
            </a:r>
            <a:r>
              <a:rPr lang="en-US" sz="5200" dirty="0" err="1" smtClean="0">
                <a:solidFill>
                  <a:srgbClr val="003399"/>
                </a:solidFill>
              </a:rPr>
              <a:t>giúp</a:t>
            </a:r>
            <a:r>
              <a:rPr lang="en-US" sz="5200" dirty="0" smtClean="0">
                <a:solidFill>
                  <a:srgbClr val="003399"/>
                </a:solidFill>
              </a:rPr>
              <a:t> con </a:t>
            </a:r>
            <a:r>
              <a:rPr lang="en-US" sz="5200" dirty="0" err="1" smtClean="0">
                <a:solidFill>
                  <a:srgbClr val="003399"/>
                </a:solidFill>
              </a:rPr>
              <a:t>kiên</a:t>
            </a:r>
            <a:r>
              <a:rPr lang="en-US" sz="5200" dirty="0" smtClean="0">
                <a:solidFill>
                  <a:srgbClr val="003399"/>
                </a:solidFill>
              </a:rPr>
              <a:t> </a:t>
            </a:r>
            <a:r>
              <a:rPr lang="en-US" sz="5200" dirty="0" err="1" smtClean="0">
                <a:solidFill>
                  <a:srgbClr val="003399"/>
                </a:solidFill>
              </a:rPr>
              <a:t>vững</a:t>
            </a:r>
            <a:r>
              <a:rPr lang="en-US" sz="5200" dirty="0" smtClean="0">
                <a:solidFill>
                  <a:srgbClr val="003399"/>
                </a:solidFill>
              </a:rPr>
              <a:t> tin </a:t>
            </a:r>
            <a:r>
              <a:rPr lang="en-US" sz="5200" dirty="0" err="1" smtClean="0">
                <a:solidFill>
                  <a:srgbClr val="003399"/>
                </a:solidFill>
              </a:rPr>
              <a:t>yêu</a:t>
            </a:r>
            <a:r>
              <a:rPr lang="en-US" sz="5200" dirty="0" smtClean="0">
                <a:solidFill>
                  <a:srgbClr val="003399"/>
                </a:solidFill>
              </a:rPr>
              <a:t>, </a:t>
            </a:r>
            <a:r>
              <a:rPr lang="en-US" sz="5200" dirty="0" err="1" smtClean="0">
                <a:solidFill>
                  <a:srgbClr val="003399"/>
                </a:solidFill>
              </a:rPr>
              <a:t>sống</a:t>
            </a:r>
            <a:r>
              <a:rPr lang="en-US" sz="5200" dirty="0" smtClean="0">
                <a:solidFill>
                  <a:srgbClr val="003399"/>
                </a:solidFill>
              </a:rPr>
              <a:t> </a:t>
            </a:r>
            <a:r>
              <a:rPr lang="en-US" sz="5200" dirty="0" err="1" smtClean="0">
                <a:solidFill>
                  <a:srgbClr val="003399"/>
                </a:solidFill>
              </a:rPr>
              <a:t>yên</a:t>
            </a:r>
            <a:r>
              <a:rPr lang="en-US" sz="5200" dirty="0" smtClean="0">
                <a:solidFill>
                  <a:srgbClr val="003399"/>
                </a:solidFill>
              </a:rPr>
              <a:t> </a:t>
            </a:r>
            <a:r>
              <a:rPr lang="en-US" sz="5200" dirty="0" err="1" smtClean="0">
                <a:solidFill>
                  <a:srgbClr val="003399"/>
                </a:solidFill>
              </a:rPr>
              <a:t>vui</a:t>
            </a:r>
            <a:r>
              <a:rPr lang="en-US" sz="5200" dirty="0" smtClean="0">
                <a:solidFill>
                  <a:srgbClr val="003399"/>
                </a:solidFill>
              </a:rPr>
              <a:t> </a:t>
            </a:r>
            <a:r>
              <a:rPr lang="en-US" sz="5200" dirty="0" err="1" smtClean="0">
                <a:solidFill>
                  <a:srgbClr val="003399"/>
                </a:solidFill>
              </a:rPr>
              <a:t>bước</a:t>
            </a:r>
            <a:r>
              <a:rPr lang="en-US" sz="5200" dirty="0" smtClean="0">
                <a:solidFill>
                  <a:srgbClr val="003399"/>
                </a:solidFill>
              </a:rPr>
              <a:t> </a:t>
            </a:r>
            <a:r>
              <a:rPr lang="en-US" sz="5200" dirty="0" err="1" smtClean="0">
                <a:solidFill>
                  <a:srgbClr val="003399"/>
                </a:solidFill>
              </a:rPr>
              <a:t>trọn</a:t>
            </a:r>
            <a:r>
              <a:rPr lang="en-US" sz="5200" dirty="0" smtClean="0">
                <a:solidFill>
                  <a:srgbClr val="003399"/>
                </a:solidFill>
              </a:rPr>
              <a:t> </a:t>
            </a:r>
            <a:r>
              <a:rPr lang="en-US" sz="5200" dirty="0" err="1" smtClean="0">
                <a:solidFill>
                  <a:srgbClr val="003399"/>
                </a:solidFill>
              </a:rPr>
              <a:t>cuộc</a:t>
            </a:r>
            <a:r>
              <a:rPr lang="en-US" sz="5200" dirty="0" smtClean="0">
                <a:solidFill>
                  <a:srgbClr val="003399"/>
                </a:solidFill>
              </a:rPr>
              <a:t> </a:t>
            </a:r>
            <a:r>
              <a:rPr lang="en-US" sz="5200" dirty="0" err="1" smtClean="0">
                <a:solidFill>
                  <a:srgbClr val="003399"/>
                </a:solidFill>
              </a:rPr>
              <a:t>đời</a:t>
            </a:r>
            <a:r>
              <a:rPr lang="en-US" sz="5200" dirty="0" smtClean="0">
                <a:solidFill>
                  <a:srgbClr val="003399"/>
                </a:solidFill>
              </a:rPr>
              <a:t>.</a:t>
            </a:r>
            <a:endParaRPr lang="en-US" sz="52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438756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45635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7"/>
            <a:ext cx="9144000" cy="5136945"/>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120000"/>
              </a:lnSpc>
              <a:spcBef>
                <a:spcPts val="0"/>
              </a:spcBef>
            </a:pPr>
            <a:r>
              <a:rPr lang="en-US" sz="7400" b="0" spc="-150" dirty="0">
                <a:solidFill>
                  <a:srgbClr val="003399"/>
                </a:solidFill>
                <a:latin typeface="+mj-lt"/>
              </a:rPr>
              <a:t> </a:t>
            </a:r>
            <a:r>
              <a:rPr lang="en-US" sz="6000" u="sng" spc="-150" dirty="0" err="1">
                <a:solidFill>
                  <a:srgbClr val="FF0000"/>
                </a:solidFill>
                <a:latin typeface="+mj-lt"/>
              </a:rPr>
              <a:t>Ca</a:t>
            </a:r>
            <a:r>
              <a:rPr lang="en-US" sz="6000" u="sng" spc="-150" dirty="0">
                <a:solidFill>
                  <a:srgbClr val="FF0000"/>
                </a:solidFill>
                <a:latin typeface="+mj-lt"/>
              </a:rPr>
              <a:t> </a:t>
            </a:r>
            <a:r>
              <a:rPr lang="en-US" sz="6000" u="sng" spc="-150" dirty="0" err="1" smtClean="0">
                <a:solidFill>
                  <a:srgbClr val="FF0000"/>
                </a:solidFill>
                <a:latin typeface="+mj-lt"/>
              </a:rPr>
              <a:t>Nguyện</a:t>
            </a:r>
            <a:r>
              <a:rPr lang="en-US" sz="6000" u="sng" spc="-150" dirty="0" smtClean="0">
                <a:solidFill>
                  <a:srgbClr val="FF0000"/>
                </a:solidFill>
                <a:latin typeface="+mj-lt"/>
              </a:rPr>
              <a:t> </a:t>
            </a:r>
            <a:r>
              <a:rPr lang="en-US" sz="6000" u="sng" spc="-150" dirty="0" err="1" smtClean="0">
                <a:solidFill>
                  <a:srgbClr val="FF0000"/>
                </a:solidFill>
                <a:latin typeface="+mj-lt"/>
              </a:rPr>
              <a:t>Hiệp</a:t>
            </a:r>
            <a:r>
              <a:rPr lang="en-US" sz="6000" u="sng" spc="-150" dirty="0" smtClean="0">
                <a:solidFill>
                  <a:srgbClr val="FF0000"/>
                </a:solidFill>
                <a:latin typeface="+mj-lt"/>
              </a:rPr>
              <a:t> </a:t>
            </a:r>
            <a:r>
              <a:rPr lang="en-US" sz="6000" u="sng" spc="-150" dirty="0" err="1" smtClean="0">
                <a:solidFill>
                  <a:srgbClr val="FF0000"/>
                </a:solidFill>
                <a:latin typeface="+mj-lt"/>
              </a:rPr>
              <a:t>Lễ</a:t>
            </a:r>
            <a:endParaRPr lang="en-US" sz="6000" u="sng" spc="-150" dirty="0">
              <a:solidFill>
                <a:srgbClr val="FF0000"/>
              </a:solidFill>
              <a:latin typeface="+mj-lt"/>
            </a:endParaRPr>
          </a:p>
          <a:p>
            <a:pPr>
              <a:lnSpc>
                <a:spcPct val="120000"/>
              </a:lnSpc>
              <a:spcBef>
                <a:spcPts val="0"/>
              </a:spcBef>
            </a:pPr>
            <a:r>
              <a:rPr lang="en-US" sz="8000" spc="-150" dirty="0" smtClean="0">
                <a:solidFill>
                  <a:srgbClr val="FF0000"/>
                </a:solidFill>
                <a:latin typeface="+mj-lt"/>
              </a:rPr>
              <a:t>MÌNH MÁU THÁNH</a:t>
            </a:r>
            <a:endParaRPr lang="en-US" sz="8000" spc="-150" dirty="0">
              <a:solidFill>
                <a:srgbClr val="FF0000"/>
              </a:solidFill>
              <a:latin typeface="+mj-lt"/>
            </a:endParaRPr>
          </a:p>
          <a:p>
            <a:pPr>
              <a:lnSpc>
                <a:spcPct val="120000"/>
              </a:lnSpc>
              <a:spcBef>
                <a:spcPts val="0"/>
              </a:spcBef>
            </a:pPr>
            <a:r>
              <a:rPr lang="en-US" sz="6000" i="1" spc="-150" dirty="0" smtClean="0">
                <a:solidFill>
                  <a:srgbClr val="003399"/>
                </a:solidFill>
                <a:latin typeface="+mj-lt"/>
              </a:rPr>
              <a:t>Thu </a:t>
            </a:r>
            <a:r>
              <a:rPr lang="en-US" sz="6000" i="1" spc="-150" dirty="0" err="1" smtClean="0">
                <a:solidFill>
                  <a:srgbClr val="003399"/>
                </a:solidFill>
                <a:latin typeface="+mj-lt"/>
              </a:rPr>
              <a:t>Lâm</a:t>
            </a:r>
            <a:endParaRPr lang="en-US" sz="6000" i="1" dirty="0">
              <a:solidFill>
                <a:srgbClr val="003399"/>
              </a:solidFill>
              <a:latin typeface="+mj-lt"/>
            </a:endParaRPr>
          </a:p>
        </p:txBody>
      </p:sp>
    </p:spTree>
    <p:extLst>
      <p:ext uri="{BB962C8B-B14F-4D97-AF65-F5344CB8AC3E}">
        <p14:creationId xmlns:p14="http://schemas.microsoft.com/office/powerpoint/2010/main" val="363966372"/>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smtClean="0">
                <a:solidFill>
                  <a:srgbClr val="FF0000"/>
                </a:solidFill>
                <a:effectLst>
                  <a:outerShdw blurRad="38100" dist="38100" dir="2700000" algn="tl">
                    <a:srgbClr val="000000">
                      <a:alpha val="43137"/>
                    </a:srgbClr>
                  </a:outerShdw>
                </a:effectLst>
                <a:cs typeface="Times New Roman" pitchFamily="18" charset="0"/>
              </a:rPr>
              <a:t>Tk1:</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thật</a:t>
            </a:r>
            <a:r>
              <a:rPr lang="en-US" sz="5000" dirty="0" smtClean="0">
                <a:solidFill>
                  <a:srgbClr val="003399"/>
                </a:solidFill>
              </a:rPr>
              <a:t> </a:t>
            </a:r>
            <a:r>
              <a:rPr lang="en-US" sz="5000" dirty="0" err="1" smtClean="0">
                <a:solidFill>
                  <a:srgbClr val="003399"/>
                </a:solidFill>
              </a:rPr>
              <a:t>hết</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con </a:t>
            </a:r>
            <a:r>
              <a:rPr lang="en-US" sz="5000" dirty="0" err="1" smtClean="0">
                <a:solidFill>
                  <a:srgbClr val="003399"/>
                </a:solidFill>
              </a:rPr>
              <a:t>thêm</a:t>
            </a:r>
            <a:r>
              <a:rPr lang="en-US" sz="5000" dirty="0" smtClean="0">
                <a:solidFill>
                  <a:srgbClr val="003399"/>
                </a:solidFill>
              </a:rPr>
              <a:t> </a:t>
            </a:r>
            <a:r>
              <a:rPr lang="en-US" sz="5000" dirty="0" err="1" smtClean="0">
                <a:solidFill>
                  <a:srgbClr val="003399"/>
                </a:solidFill>
              </a:rPr>
              <a:t>thắm</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quên</a:t>
            </a:r>
            <a:r>
              <a:rPr lang="en-US" sz="5000" dirty="0" smtClean="0">
                <a:solidFill>
                  <a:srgbClr val="003399"/>
                </a:solidFill>
              </a:rPr>
              <a:t> </a:t>
            </a:r>
            <a:r>
              <a:rPr lang="en-US" sz="5000" dirty="0" err="1" smtClean="0">
                <a:solidFill>
                  <a:srgbClr val="003399"/>
                </a:solidFill>
              </a:rPr>
              <a:t>cả</a:t>
            </a:r>
            <a:r>
              <a:rPr lang="en-US" sz="5000" dirty="0" smtClean="0">
                <a:solidFill>
                  <a:srgbClr val="003399"/>
                </a:solidFill>
              </a:rPr>
              <a:t> </a:t>
            </a:r>
            <a:r>
              <a:rPr lang="en-US" sz="5000" dirty="0" err="1" smtClean="0">
                <a:solidFill>
                  <a:srgbClr val="003399"/>
                </a:solidFill>
              </a:rPr>
              <a:t>chính</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đủ</a:t>
            </a:r>
            <a:r>
              <a:rPr lang="en-US" sz="5000" dirty="0" smtClean="0">
                <a:solidFill>
                  <a:srgbClr val="003399"/>
                </a:solidFill>
              </a:rPr>
              <a:t> </a:t>
            </a:r>
            <a:r>
              <a:rPr lang="en-US" sz="5000" dirty="0" smtClean="0">
                <a:solidFill>
                  <a:srgbClr val="003399"/>
                </a:solidFill>
              </a:rPr>
              <a:t>minh </a:t>
            </a:r>
            <a:r>
              <a:rPr lang="en-US" sz="5000" dirty="0" err="1" smtClean="0">
                <a:solidFill>
                  <a:srgbClr val="003399"/>
                </a:solidFill>
              </a:rPr>
              <a:t>chứng</a:t>
            </a:r>
            <a:r>
              <a:rPr lang="en-US" sz="5000" dirty="0" smtClean="0">
                <a:solidFill>
                  <a:srgbClr val="003399"/>
                </a:solidFill>
              </a:rPr>
              <a:t>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yêu</a:t>
            </a:r>
            <a:r>
              <a:rPr lang="en-US" sz="5000"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70375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hoan</a:t>
            </a:r>
            <a:r>
              <a:rPr lang="en-US" sz="5000" dirty="0" smtClean="0">
                <a:solidFill>
                  <a:srgbClr val="003399"/>
                </a:solidFill>
              </a:rPr>
              <a:t> </a:t>
            </a:r>
            <a:r>
              <a:rPr lang="en-US" sz="5000" dirty="0" err="1" smtClean="0">
                <a:solidFill>
                  <a:srgbClr val="003399"/>
                </a:solidFill>
              </a:rPr>
              <a:t>lạc</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rước</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vinh</a:t>
            </a:r>
            <a:r>
              <a:rPr lang="en-US" sz="5000" dirty="0" smtClean="0">
                <a:solidFill>
                  <a:srgbClr val="003399"/>
                </a:solidFill>
              </a:rPr>
              <a:t> </a:t>
            </a:r>
            <a:r>
              <a:rPr lang="en-US" sz="5000" dirty="0" err="1" smtClean="0">
                <a:solidFill>
                  <a:srgbClr val="003399"/>
                </a:solidFill>
              </a:rPr>
              <a:t>hạnh</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diện</a:t>
            </a:r>
            <a:r>
              <a:rPr lang="en-US" sz="5000" dirty="0" smtClean="0">
                <a:solidFill>
                  <a:srgbClr val="003399"/>
                </a:solidFill>
              </a:rPr>
              <a:t> </a:t>
            </a:r>
            <a:r>
              <a:rPr lang="en-US" sz="5000" dirty="0" err="1" smtClean="0">
                <a:solidFill>
                  <a:srgbClr val="003399"/>
                </a:solidFill>
              </a:rPr>
              <a:t>kiến</a:t>
            </a:r>
            <a:r>
              <a:rPr lang="en-US" sz="5000" dirty="0" smtClean="0">
                <a:solidFill>
                  <a:srgbClr val="003399"/>
                </a:solidFill>
              </a:rPr>
              <a:t> </a:t>
            </a:r>
            <a:r>
              <a:rPr lang="en-US" sz="5000" dirty="0" err="1" smtClean="0">
                <a:solidFill>
                  <a:srgbClr val="003399"/>
                </a:solidFill>
              </a:rPr>
              <a:t>tim</a:t>
            </a:r>
            <a:r>
              <a:rPr lang="en-US" sz="5000" dirty="0" smtClean="0">
                <a:solidFill>
                  <a:srgbClr val="003399"/>
                </a:solidFill>
              </a:rPr>
              <a:t> Cha.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nói</a:t>
            </a:r>
            <a:r>
              <a:rPr lang="en-US" sz="5000" dirty="0" smtClean="0">
                <a:solidFill>
                  <a:srgbClr val="003399"/>
                </a:solidFill>
              </a:rPr>
              <a:t> 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đã</a:t>
            </a:r>
            <a:r>
              <a:rPr lang="en-US" sz="5000" dirty="0" smtClean="0">
                <a:solidFill>
                  <a:srgbClr val="003399"/>
                </a:solidFill>
              </a:rPr>
              <a:t> </a:t>
            </a:r>
            <a:r>
              <a:rPr lang="en-US" sz="5000" dirty="0" err="1" smtClean="0">
                <a:solidFill>
                  <a:srgbClr val="003399"/>
                </a:solidFill>
              </a:rPr>
              <a:t>dành</a:t>
            </a:r>
            <a:r>
              <a:rPr lang="en-US" sz="5000" dirty="0" smtClean="0">
                <a:solidFill>
                  <a:srgbClr val="003399"/>
                </a:solidFill>
              </a:rPr>
              <a:t>.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đáp</a:t>
            </a:r>
            <a:r>
              <a:rPr lang="en-US" sz="5000" dirty="0" smtClean="0">
                <a:solidFill>
                  <a:srgbClr val="003399"/>
                </a:solidFill>
              </a:rPr>
              <a:t> </a:t>
            </a:r>
            <a:r>
              <a:rPr lang="en-US" sz="5000" dirty="0" smtClean="0">
                <a:solidFill>
                  <a:srgbClr val="003399"/>
                </a:solidFill>
              </a:rPr>
              <a:t>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rộng</a:t>
            </a:r>
            <a:r>
              <a:rPr lang="en-US" sz="5000" dirty="0" smtClean="0">
                <a:solidFill>
                  <a:srgbClr val="003399"/>
                </a:solidFill>
              </a:rPr>
              <a:t> ban.</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777715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120000"/>
              </a:lnSpc>
              <a:spcBef>
                <a:spcPts val="0"/>
              </a:spcBef>
            </a:pPr>
            <a:r>
              <a:rPr lang="en-US" sz="7400" b="0" spc="-150" dirty="0">
                <a:solidFill>
                  <a:srgbClr val="003399"/>
                </a:solidFill>
                <a:latin typeface="+mj-lt"/>
              </a:rPr>
              <a:t> </a:t>
            </a:r>
            <a:r>
              <a:rPr lang="en-US" sz="6000" u="sng" spc="-150" dirty="0">
                <a:solidFill>
                  <a:srgbClr val="FF0000"/>
                </a:solidFill>
                <a:latin typeface="+mj-lt"/>
              </a:rPr>
              <a:t>Ca </a:t>
            </a:r>
            <a:r>
              <a:rPr lang="en-US" sz="6000" u="sng" spc="-150" dirty="0" err="1">
                <a:solidFill>
                  <a:srgbClr val="FF0000"/>
                </a:solidFill>
                <a:latin typeface="+mj-lt"/>
              </a:rPr>
              <a:t>Nhập</a:t>
            </a:r>
            <a:r>
              <a:rPr lang="en-US" sz="6000" u="sng" spc="-150" dirty="0">
                <a:solidFill>
                  <a:srgbClr val="FF0000"/>
                </a:solidFill>
                <a:latin typeface="+mj-lt"/>
              </a:rPr>
              <a:t> </a:t>
            </a:r>
            <a:r>
              <a:rPr lang="en-US" sz="6000" u="sng" spc="-150" dirty="0" err="1">
                <a:solidFill>
                  <a:srgbClr val="FF0000"/>
                </a:solidFill>
                <a:latin typeface="+mj-lt"/>
              </a:rPr>
              <a:t>Lễ</a:t>
            </a:r>
            <a:endParaRPr lang="en-US" sz="6000" u="sng" spc="-150" dirty="0">
              <a:solidFill>
                <a:srgbClr val="FF0000"/>
              </a:solidFill>
              <a:latin typeface="+mj-lt"/>
            </a:endParaRPr>
          </a:p>
          <a:p>
            <a:pPr>
              <a:lnSpc>
                <a:spcPct val="120000"/>
              </a:lnSpc>
              <a:spcBef>
                <a:spcPts val="0"/>
              </a:spcBef>
            </a:pPr>
            <a:r>
              <a:rPr lang="en-US" sz="8000" spc="-150" dirty="0">
                <a:solidFill>
                  <a:srgbClr val="FF0000"/>
                </a:solidFill>
                <a:latin typeface="+mj-lt"/>
              </a:rPr>
              <a:t>Ng</a:t>
            </a:r>
            <a:r>
              <a:rPr lang="vi-VN" sz="8000" spc="-150" dirty="0">
                <a:solidFill>
                  <a:srgbClr val="FF0000"/>
                </a:solidFill>
                <a:latin typeface="+mj-lt"/>
              </a:rPr>
              <a:t>ư</a:t>
            </a:r>
            <a:r>
              <a:rPr lang="en-US" sz="8000" spc="-150" dirty="0" err="1">
                <a:solidFill>
                  <a:srgbClr val="FF0000"/>
                </a:solidFill>
                <a:latin typeface="+mj-lt"/>
              </a:rPr>
              <a:t>ời</a:t>
            </a:r>
            <a:r>
              <a:rPr lang="en-US" sz="8000" spc="-150" dirty="0">
                <a:solidFill>
                  <a:srgbClr val="FF0000"/>
                </a:solidFill>
                <a:latin typeface="+mj-lt"/>
              </a:rPr>
              <a:t> </a:t>
            </a:r>
            <a:r>
              <a:rPr lang="en-US" sz="8000" spc="-150" dirty="0" err="1">
                <a:solidFill>
                  <a:srgbClr val="FF0000"/>
                </a:solidFill>
                <a:latin typeface="+mj-lt"/>
              </a:rPr>
              <a:t>Ơi</a:t>
            </a:r>
            <a:r>
              <a:rPr lang="en-US" sz="8000" spc="-150" dirty="0">
                <a:solidFill>
                  <a:srgbClr val="FF0000"/>
                </a:solidFill>
                <a:latin typeface="+mj-lt"/>
              </a:rPr>
              <a:t> Mau </a:t>
            </a:r>
            <a:r>
              <a:rPr lang="en-US" sz="8000" spc="-150" dirty="0" err="1">
                <a:solidFill>
                  <a:srgbClr val="FF0000"/>
                </a:solidFill>
                <a:latin typeface="+mj-lt"/>
              </a:rPr>
              <a:t>Tới</a:t>
            </a:r>
            <a:endParaRPr lang="en-US" sz="8000" spc="-150" dirty="0">
              <a:solidFill>
                <a:srgbClr val="FF0000"/>
              </a:solidFill>
              <a:latin typeface="+mj-lt"/>
            </a:endParaRPr>
          </a:p>
          <a:p>
            <a:pPr>
              <a:lnSpc>
                <a:spcPct val="120000"/>
              </a:lnSpc>
              <a:spcBef>
                <a:spcPts val="0"/>
              </a:spcBef>
            </a:pPr>
            <a:r>
              <a:rPr lang="en-US" sz="6000" i="1" spc="-150" dirty="0">
                <a:solidFill>
                  <a:srgbClr val="003399"/>
                </a:solidFill>
                <a:latin typeface="+mj-lt"/>
              </a:rPr>
              <a:t>Mi </a:t>
            </a:r>
            <a:r>
              <a:rPr lang="en-US" sz="6000" i="1" spc="-150" dirty="0" err="1">
                <a:solidFill>
                  <a:srgbClr val="003399"/>
                </a:solidFill>
                <a:latin typeface="+mj-lt"/>
              </a:rPr>
              <a:t>Trầm</a:t>
            </a:r>
            <a:endParaRPr lang="en-US" sz="6000" i="1" dirty="0">
              <a:solidFill>
                <a:srgbClr val="003399"/>
              </a:solidFill>
              <a:latin typeface="+mj-lt"/>
            </a:endParaRPr>
          </a:p>
        </p:txBody>
      </p:sp>
    </p:spTree>
    <p:extLst>
      <p:ext uri="{BB962C8B-B14F-4D97-AF65-F5344CB8AC3E}">
        <p14:creationId xmlns:p14="http://schemas.microsoft.com/office/powerpoint/2010/main" val="165748405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smtClean="0">
                <a:solidFill>
                  <a:srgbClr val="FF0000"/>
                </a:solidFill>
                <a:effectLst>
                  <a:outerShdw blurRad="38100" dist="38100" dir="2700000" algn="tl">
                    <a:srgbClr val="000000">
                      <a:alpha val="43137"/>
                    </a:srgbClr>
                  </a:outerShdw>
                </a:effectLst>
                <a:cs typeface="Times New Roman" pitchFamily="18" charset="0"/>
              </a:rPr>
              <a:t>Tk2:</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bao</a:t>
            </a:r>
            <a:r>
              <a:rPr lang="en-US" sz="5000" dirty="0" smtClean="0">
                <a:solidFill>
                  <a:srgbClr val="003399"/>
                </a:solidFill>
              </a:rPr>
              <a:t> la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thật</a:t>
            </a:r>
            <a:r>
              <a:rPr lang="en-US" sz="5000" dirty="0" smtClean="0">
                <a:solidFill>
                  <a:srgbClr val="003399"/>
                </a:solidFill>
              </a:rPr>
              <a:t> </a:t>
            </a:r>
            <a:r>
              <a:rPr lang="en-US" sz="5000" dirty="0" err="1" smtClean="0">
                <a:solidFill>
                  <a:srgbClr val="003399"/>
                </a:solidFill>
              </a:rPr>
              <a:t>hải</a:t>
            </a:r>
            <a:r>
              <a:rPr lang="en-US" sz="5000" dirty="0" smtClean="0">
                <a:solidFill>
                  <a:srgbClr val="003399"/>
                </a:solidFill>
              </a:rPr>
              <a:t> </a:t>
            </a:r>
            <a:r>
              <a:rPr lang="en-US" sz="5000" dirty="0" err="1" smtClean="0">
                <a:solidFill>
                  <a:srgbClr val="003399"/>
                </a:solidFill>
              </a:rPr>
              <a:t>hà</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con </a:t>
            </a:r>
            <a:r>
              <a:rPr lang="en-US" sz="5000" dirty="0" err="1" smtClean="0">
                <a:solidFill>
                  <a:srgbClr val="003399"/>
                </a:solidFill>
              </a:rPr>
              <a:t>khỏi</a:t>
            </a:r>
            <a:r>
              <a:rPr lang="en-US" sz="5000" dirty="0" smtClean="0">
                <a:solidFill>
                  <a:srgbClr val="003399"/>
                </a:solidFill>
              </a:rPr>
              <a:t> </a:t>
            </a:r>
            <a:r>
              <a:rPr lang="en-US" sz="5000" dirty="0" err="1" smtClean="0">
                <a:solidFill>
                  <a:srgbClr val="003399"/>
                </a:solidFill>
              </a:rPr>
              <a:t>giá</a:t>
            </a:r>
            <a:r>
              <a:rPr lang="en-US" sz="5000" dirty="0" smtClean="0">
                <a:solidFill>
                  <a:srgbClr val="003399"/>
                </a:solidFill>
              </a:rPr>
              <a:t> </a:t>
            </a:r>
            <a:r>
              <a:rPr lang="en-US" sz="5000" dirty="0" err="1" smtClean="0">
                <a:solidFill>
                  <a:srgbClr val="003399"/>
                </a:solidFill>
              </a:rPr>
              <a:t>lạnh</a:t>
            </a:r>
            <a:r>
              <a:rPr lang="en-US" sz="5000" dirty="0" smtClean="0">
                <a:solidFill>
                  <a:srgbClr val="003399"/>
                </a:solidFill>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bao</a:t>
            </a:r>
            <a:r>
              <a:rPr lang="en-US" sz="5000" dirty="0" smtClean="0">
                <a:solidFill>
                  <a:srgbClr val="003399"/>
                </a:solidFill>
              </a:rPr>
              <a:t> la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ôi</a:t>
            </a:r>
            <a:r>
              <a:rPr lang="en-US" sz="5000" dirty="0" smtClean="0">
                <a:solidFill>
                  <a:srgbClr val="003399"/>
                </a:solidFill>
              </a:rPr>
              <a:t> </a:t>
            </a:r>
            <a:r>
              <a:rPr lang="en-US" sz="5000" dirty="0" err="1" smtClean="0">
                <a:solidFill>
                  <a:srgbClr val="003399"/>
                </a:solidFill>
              </a:rPr>
              <a:t>thật</a:t>
            </a:r>
            <a:r>
              <a:rPr lang="en-US" sz="5000" dirty="0" smtClean="0">
                <a:solidFill>
                  <a:srgbClr val="003399"/>
                </a:solidFill>
              </a:rPr>
              <a:t> </a:t>
            </a:r>
            <a:r>
              <a:rPr lang="en-US" sz="5000" dirty="0" err="1" smtClean="0">
                <a:solidFill>
                  <a:srgbClr val="003399"/>
                </a:solidFill>
              </a:rPr>
              <a:t>hải</a:t>
            </a:r>
            <a:r>
              <a:rPr lang="en-US" sz="5000" dirty="0" smtClean="0">
                <a:solidFill>
                  <a:srgbClr val="003399"/>
                </a:solidFill>
              </a:rPr>
              <a:t> </a:t>
            </a:r>
            <a:r>
              <a:rPr lang="en-US" sz="5000" dirty="0" err="1" smtClean="0">
                <a:solidFill>
                  <a:srgbClr val="003399"/>
                </a:solidFill>
              </a:rPr>
              <a:t>hà</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lò</a:t>
            </a:r>
            <a:r>
              <a:rPr lang="en-US" sz="5000" dirty="0" smtClean="0">
                <a:solidFill>
                  <a:srgbClr val="003399"/>
                </a:solidFill>
              </a:rPr>
              <a:t> </a:t>
            </a:r>
            <a:r>
              <a:rPr lang="en-US" sz="5000" dirty="0" err="1" smtClean="0">
                <a:solidFill>
                  <a:srgbClr val="003399"/>
                </a:solidFill>
              </a:rPr>
              <a:t>nung</a:t>
            </a:r>
            <a:r>
              <a:rPr lang="en-US" sz="5000" dirty="0" smtClean="0">
                <a:solidFill>
                  <a:srgbClr val="003399"/>
                </a:solidFill>
              </a:rPr>
              <a:t> </a:t>
            </a:r>
            <a:r>
              <a:rPr lang="en-US" sz="5000" dirty="0" err="1" smtClean="0">
                <a:solidFill>
                  <a:srgbClr val="003399"/>
                </a:solidFill>
              </a:rPr>
              <a:t>nấu</a:t>
            </a:r>
            <a:r>
              <a:rPr lang="en-US" sz="5000" dirty="0" smtClean="0">
                <a:solidFill>
                  <a:srgbClr val="003399"/>
                </a:solidFill>
              </a:rPr>
              <a:t> </a:t>
            </a:r>
            <a:r>
              <a:rPr lang="en-US" sz="5000" dirty="0" err="1" smtClean="0">
                <a:solidFill>
                  <a:srgbClr val="003399"/>
                </a:solidFill>
              </a:rPr>
              <a:t>tim</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 ta.</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84330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hoan</a:t>
            </a:r>
            <a:r>
              <a:rPr lang="en-US" sz="5000" dirty="0" smtClean="0">
                <a:solidFill>
                  <a:srgbClr val="003399"/>
                </a:solidFill>
              </a:rPr>
              <a:t> </a:t>
            </a:r>
            <a:r>
              <a:rPr lang="en-US" sz="5000" dirty="0" err="1" smtClean="0">
                <a:solidFill>
                  <a:srgbClr val="003399"/>
                </a:solidFill>
              </a:rPr>
              <a:t>lạc</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rước</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vinh</a:t>
            </a:r>
            <a:r>
              <a:rPr lang="en-US" sz="5000" dirty="0" smtClean="0">
                <a:solidFill>
                  <a:srgbClr val="003399"/>
                </a:solidFill>
              </a:rPr>
              <a:t> </a:t>
            </a:r>
            <a:r>
              <a:rPr lang="en-US" sz="5000" dirty="0" err="1" smtClean="0">
                <a:solidFill>
                  <a:srgbClr val="003399"/>
                </a:solidFill>
              </a:rPr>
              <a:t>hạnh</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diện</a:t>
            </a:r>
            <a:r>
              <a:rPr lang="en-US" sz="5000" dirty="0" smtClean="0">
                <a:solidFill>
                  <a:srgbClr val="003399"/>
                </a:solidFill>
              </a:rPr>
              <a:t> </a:t>
            </a:r>
            <a:r>
              <a:rPr lang="en-US" sz="5000" dirty="0" err="1" smtClean="0">
                <a:solidFill>
                  <a:srgbClr val="003399"/>
                </a:solidFill>
              </a:rPr>
              <a:t>kiến</a:t>
            </a:r>
            <a:r>
              <a:rPr lang="en-US" sz="5000" dirty="0" smtClean="0">
                <a:solidFill>
                  <a:srgbClr val="003399"/>
                </a:solidFill>
              </a:rPr>
              <a:t> </a:t>
            </a:r>
            <a:r>
              <a:rPr lang="en-US" sz="5000" dirty="0" err="1" smtClean="0">
                <a:solidFill>
                  <a:srgbClr val="003399"/>
                </a:solidFill>
              </a:rPr>
              <a:t>tim</a:t>
            </a:r>
            <a:r>
              <a:rPr lang="en-US" sz="5000" dirty="0" smtClean="0">
                <a:solidFill>
                  <a:srgbClr val="003399"/>
                </a:solidFill>
              </a:rPr>
              <a:t> Cha.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nói</a:t>
            </a:r>
            <a:r>
              <a:rPr lang="en-US" sz="5000" dirty="0" smtClean="0">
                <a:solidFill>
                  <a:srgbClr val="003399"/>
                </a:solidFill>
              </a:rPr>
              <a:t> 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đã</a:t>
            </a:r>
            <a:r>
              <a:rPr lang="en-US" sz="5000" dirty="0" smtClean="0">
                <a:solidFill>
                  <a:srgbClr val="003399"/>
                </a:solidFill>
              </a:rPr>
              <a:t> </a:t>
            </a:r>
            <a:r>
              <a:rPr lang="en-US" sz="5000" dirty="0" err="1" smtClean="0">
                <a:solidFill>
                  <a:srgbClr val="003399"/>
                </a:solidFill>
              </a:rPr>
              <a:t>dành</a:t>
            </a:r>
            <a:r>
              <a:rPr lang="en-US" sz="5000" dirty="0" smtClean="0">
                <a:solidFill>
                  <a:srgbClr val="003399"/>
                </a:solidFill>
              </a:rPr>
              <a:t>.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đáp</a:t>
            </a:r>
            <a:r>
              <a:rPr lang="en-US" sz="5000" dirty="0" smtClean="0">
                <a:solidFill>
                  <a:srgbClr val="003399"/>
                </a:solidFill>
              </a:rPr>
              <a:t> </a:t>
            </a:r>
            <a:r>
              <a:rPr lang="en-US" sz="5000" dirty="0" smtClean="0">
                <a:solidFill>
                  <a:srgbClr val="003399"/>
                </a:solidFill>
              </a:rPr>
              <a:t>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rộng</a:t>
            </a:r>
            <a:r>
              <a:rPr lang="en-US" sz="5000" dirty="0" smtClean="0">
                <a:solidFill>
                  <a:srgbClr val="003399"/>
                </a:solidFill>
              </a:rPr>
              <a:t> ban.</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863892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smtClean="0">
                <a:solidFill>
                  <a:srgbClr val="FF0000"/>
                </a:solidFill>
                <a:effectLst>
                  <a:outerShdw blurRad="38100" dist="38100" dir="2700000" algn="tl">
                    <a:srgbClr val="000000">
                      <a:alpha val="43137"/>
                    </a:srgbClr>
                  </a:outerShdw>
                </a:effectLst>
                <a:cs typeface="Times New Roman" pitchFamily="18" charset="0"/>
              </a:rPr>
              <a:t>Tk3:</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tim</a:t>
            </a:r>
            <a:r>
              <a:rPr lang="en-US" sz="5000" dirty="0" smtClean="0">
                <a:solidFill>
                  <a:srgbClr val="003399"/>
                </a:solidFill>
              </a:rPr>
              <a:t> Cha </a:t>
            </a:r>
            <a:r>
              <a:rPr lang="en-US" sz="5000" dirty="0" err="1" smtClean="0">
                <a:solidFill>
                  <a:srgbClr val="003399"/>
                </a:solidFill>
              </a:rPr>
              <a:t>yêu</a:t>
            </a:r>
            <a:r>
              <a:rPr lang="en-US" sz="5000" dirty="0" smtClean="0">
                <a:solidFill>
                  <a:srgbClr val="003399"/>
                </a:solidFill>
              </a:rPr>
              <a:t> con </a:t>
            </a:r>
            <a:r>
              <a:rPr lang="en-US" sz="5000" dirty="0" err="1" smtClean="0">
                <a:solidFill>
                  <a:srgbClr val="003399"/>
                </a:solidFill>
              </a:rPr>
              <a:t>chẳng</a:t>
            </a:r>
            <a:r>
              <a:rPr lang="en-US" sz="5000" dirty="0" smtClean="0">
                <a:solidFill>
                  <a:srgbClr val="003399"/>
                </a:solidFill>
              </a:rPr>
              <a:t> </a:t>
            </a:r>
            <a:r>
              <a:rPr lang="en-US" sz="5000" dirty="0" err="1" smtClean="0">
                <a:solidFill>
                  <a:srgbClr val="003399"/>
                </a:solidFill>
              </a:rPr>
              <a:t>bến</a:t>
            </a:r>
            <a:r>
              <a:rPr lang="en-US" sz="5000" dirty="0" smtClean="0">
                <a:solidFill>
                  <a:srgbClr val="003399"/>
                </a:solidFill>
              </a:rPr>
              <a:t> </a:t>
            </a:r>
            <a:r>
              <a:rPr lang="en-US" sz="5000" dirty="0" err="1" smtClean="0">
                <a:solidFill>
                  <a:srgbClr val="003399"/>
                </a:solidFill>
              </a:rPr>
              <a:t>bờ</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lương</a:t>
            </a:r>
            <a:r>
              <a:rPr lang="en-US" sz="5000" dirty="0" smtClean="0">
                <a:solidFill>
                  <a:srgbClr val="003399"/>
                </a:solidFill>
              </a:rPr>
              <a:t> </a:t>
            </a:r>
            <a:r>
              <a:rPr lang="en-US" sz="5000" dirty="0" err="1" smtClean="0">
                <a:solidFill>
                  <a:srgbClr val="003399"/>
                </a:solidFill>
              </a:rPr>
              <a:t>thần</a:t>
            </a:r>
            <a:r>
              <a:rPr lang="en-US" sz="5000" dirty="0" smtClean="0">
                <a:solidFill>
                  <a:srgbClr val="003399"/>
                </a:solidFill>
              </a:rPr>
              <a:t> ủ </a:t>
            </a:r>
            <a:r>
              <a:rPr lang="en-US" sz="5000" dirty="0" err="1" smtClean="0">
                <a:solidFill>
                  <a:srgbClr val="003399"/>
                </a:solidFill>
              </a:rPr>
              <a:t>ấp</a:t>
            </a:r>
            <a:r>
              <a:rPr lang="en-US" sz="5000" dirty="0" smtClean="0">
                <a:solidFill>
                  <a:srgbClr val="003399"/>
                </a:solidFill>
              </a:rPr>
              <a:t> </a:t>
            </a:r>
            <a:r>
              <a:rPr lang="en-US" sz="5000" dirty="0" err="1" smtClean="0">
                <a:solidFill>
                  <a:srgbClr val="003399"/>
                </a:solidFill>
              </a:rPr>
              <a:t>cõi</a:t>
            </a:r>
            <a:r>
              <a:rPr lang="en-US" sz="5000" dirty="0" smtClean="0">
                <a:solidFill>
                  <a:srgbClr val="003399"/>
                </a:solidFill>
              </a:rPr>
              <a:t> </a:t>
            </a:r>
            <a:r>
              <a:rPr lang="en-US" sz="5000" dirty="0" err="1" smtClean="0">
                <a:solidFill>
                  <a:srgbClr val="003399"/>
                </a:solidFill>
              </a:rPr>
              <a:t>lòng</a:t>
            </a:r>
            <a:r>
              <a:rPr lang="en-US" sz="5000" dirty="0" smtClean="0">
                <a:solidFill>
                  <a:srgbClr val="003399"/>
                </a:solidFill>
              </a:rPr>
              <a:t>. </a:t>
            </a:r>
            <a:r>
              <a:rPr lang="en-US" sz="5000" dirty="0" err="1" smtClean="0">
                <a:solidFill>
                  <a:srgbClr val="003399"/>
                </a:solidFill>
              </a:rPr>
              <a:t>Ôi</a:t>
            </a:r>
            <a:r>
              <a:rPr lang="en-US" sz="5000" dirty="0" smtClean="0">
                <a:solidFill>
                  <a:srgbClr val="003399"/>
                </a:solidFill>
              </a:rPr>
              <a:t> Cha </a:t>
            </a:r>
            <a:r>
              <a:rPr lang="en-US" sz="5000" dirty="0" err="1" smtClean="0">
                <a:solidFill>
                  <a:srgbClr val="003399"/>
                </a:solidFill>
              </a:rPr>
              <a:t>tim</a:t>
            </a:r>
            <a:r>
              <a:rPr lang="en-US" sz="5000" dirty="0" smtClean="0">
                <a:solidFill>
                  <a:srgbClr val="003399"/>
                </a:solidFill>
              </a:rPr>
              <a:t> Cha </a:t>
            </a:r>
            <a:r>
              <a:rPr lang="en-US" sz="5000" dirty="0" err="1" smtClean="0">
                <a:solidFill>
                  <a:srgbClr val="003399"/>
                </a:solidFill>
              </a:rPr>
              <a:t>bao</a:t>
            </a:r>
            <a:r>
              <a:rPr lang="en-US" sz="5000" dirty="0" smtClean="0">
                <a:solidFill>
                  <a:srgbClr val="003399"/>
                </a:solidFill>
              </a:rPr>
              <a:t> la </a:t>
            </a:r>
            <a:r>
              <a:rPr lang="en-US" sz="5000" dirty="0" err="1" smtClean="0">
                <a:solidFill>
                  <a:srgbClr val="003399"/>
                </a:solidFill>
              </a:rPr>
              <a:t>nhân</a:t>
            </a:r>
            <a:r>
              <a:rPr lang="en-US" sz="5000" dirty="0" smtClean="0">
                <a:solidFill>
                  <a:srgbClr val="003399"/>
                </a:solidFill>
              </a:rPr>
              <a:t> </a:t>
            </a:r>
            <a:r>
              <a:rPr lang="en-US" sz="5000" dirty="0" err="1" smtClean="0">
                <a:solidFill>
                  <a:srgbClr val="003399"/>
                </a:solidFill>
              </a:rPr>
              <a:t>loại</a:t>
            </a:r>
            <a:r>
              <a:rPr lang="en-US" sz="5000" dirty="0" smtClean="0">
                <a:solidFill>
                  <a:srgbClr val="003399"/>
                </a:solidFill>
              </a:rPr>
              <a:t> </a:t>
            </a:r>
            <a:r>
              <a:rPr lang="en-US" sz="5000" dirty="0" err="1" smtClean="0">
                <a:solidFill>
                  <a:srgbClr val="003399"/>
                </a:solidFill>
              </a:rPr>
              <a:t>kính</a:t>
            </a:r>
            <a:r>
              <a:rPr lang="en-US" sz="5000" dirty="0" smtClean="0">
                <a:solidFill>
                  <a:srgbClr val="003399"/>
                </a:solidFill>
              </a:rPr>
              <a:t> </a:t>
            </a:r>
            <a:r>
              <a:rPr lang="en-US" sz="5000" dirty="0" err="1" smtClean="0">
                <a:solidFill>
                  <a:srgbClr val="003399"/>
                </a:solidFill>
              </a:rPr>
              <a:t>thờ</a:t>
            </a:r>
            <a:r>
              <a:rPr lang="en-US" sz="5000" dirty="0" smtClean="0">
                <a:solidFill>
                  <a:srgbClr val="003399"/>
                </a:solidFill>
              </a:rPr>
              <a:t>. </a:t>
            </a:r>
            <a:r>
              <a:rPr lang="en-US" sz="5000" dirty="0" err="1" smtClean="0">
                <a:solidFill>
                  <a:srgbClr val="003399"/>
                </a:solidFill>
              </a:rPr>
              <a:t>Này</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là</a:t>
            </a:r>
            <a:r>
              <a:rPr lang="en-US" sz="5000" dirty="0" smtClean="0">
                <a:solidFill>
                  <a:srgbClr val="003399"/>
                </a:solidFill>
              </a:rPr>
              <a:t> </a:t>
            </a:r>
            <a:r>
              <a:rPr lang="en-US" sz="5000" dirty="0" err="1" smtClean="0">
                <a:solidFill>
                  <a:srgbClr val="003399"/>
                </a:solidFill>
              </a:rPr>
              <a:t>hạnh</a:t>
            </a:r>
            <a:r>
              <a:rPr lang="en-US" sz="5000" dirty="0" smtClean="0">
                <a:solidFill>
                  <a:srgbClr val="003399"/>
                </a:solidFill>
              </a:rPr>
              <a:t> </a:t>
            </a:r>
            <a:r>
              <a:rPr lang="en-US" sz="5000" dirty="0" err="1" smtClean="0">
                <a:solidFill>
                  <a:srgbClr val="003399"/>
                </a:solidFill>
              </a:rPr>
              <a:t>phúc</a:t>
            </a:r>
            <a:r>
              <a:rPr lang="en-US" sz="5000" dirty="0" smtClean="0">
                <a:solidFill>
                  <a:srgbClr val="003399"/>
                </a:solidFill>
              </a:rPr>
              <a:t> con </a:t>
            </a:r>
            <a:r>
              <a:rPr lang="en-US" sz="5000" dirty="0" err="1" smtClean="0">
                <a:solidFill>
                  <a:srgbClr val="003399"/>
                </a:solidFill>
              </a:rPr>
              <a:t>hằng</a:t>
            </a:r>
            <a:r>
              <a:rPr lang="en-US" sz="5000" dirty="0" smtClean="0">
                <a:solidFill>
                  <a:srgbClr val="003399"/>
                </a:solidFill>
              </a:rPr>
              <a:t> </a:t>
            </a:r>
            <a:r>
              <a:rPr lang="en-US" sz="5000" dirty="0" err="1" smtClean="0">
                <a:solidFill>
                  <a:srgbClr val="003399"/>
                </a:solidFill>
              </a:rPr>
              <a:t>mơ</a:t>
            </a:r>
            <a:r>
              <a:rPr lang="en-US" sz="5000"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77492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hoan</a:t>
            </a:r>
            <a:r>
              <a:rPr lang="en-US" sz="5000" dirty="0" smtClean="0">
                <a:solidFill>
                  <a:srgbClr val="003399"/>
                </a:solidFill>
              </a:rPr>
              <a:t> </a:t>
            </a:r>
            <a:r>
              <a:rPr lang="en-US" sz="5000" dirty="0" err="1" smtClean="0">
                <a:solidFill>
                  <a:srgbClr val="003399"/>
                </a:solidFill>
              </a:rPr>
              <a:t>lạc</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rước</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Tâm</a:t>
            </a:r>
            <a:r>
              <a:rPr lang="en-US" sz="5000" dirty="0" smtClean="0">
                <a:solidFill>
                  <a:srgbClr val="003399"/>
                </a:solidFill>
              </a:rPr>
              <a:t> </a:t>
            </a:r>
            <a:r>
              <a:rPr lang="en-US" sz="5000" dirty="0" err="1" smtClean="0">
                <a:solidFill>
                  <a:srgbClr val="003399"/>
                </a:solidFill>
              </a:rPr>
              <a:t>tư</a:t>
            </a:r>
            <a:r>
              <a:rPr lang="en-US" sz="5000" dirty="0" smtClean="0">
                <a:solidFill>
                  <a:srgbClr val="003399"/>
                </a:solidFill>
              </a:rPr>
              <a:t> con </a:t>
            </a:r>
            <a:r>
              <a:rPr lang="en-US" sz="5000" dirty="0" err="1" smtClean="0">
                <a:solidFill>
                  <a:srgbClr val="003399"/>
                </a:solidFill>
              </a:rPr>
              <a:t>vinh</a:t>
            </a:r>
            <a:r>
              <a:rPr lang="en-US" sz="5000" dirty="0" smtClean="0">
                <a:solidFill>
                  <a:srgbClr val="003399"/>
                </a:solidFill>
              </a:rPr>
              <a:t> </a:t>
            </a:r>
            <a:r>
              <a:rPr lang="en-US" sz="5000" dirty="0" err="1" smtClean="0">
                <a:solidFill>
                  <a:srgbClr val="003399"/>
                </a:solidFill>
              </a:rPr>
              <a:t>hạnh</a:t>
            </a:r>
            <a:r>
              <a:rPr lang="en-US" sz="5000" dirty="0" smtClean="0">
                <a:solidFill>
                  <a:srgbClr val="003399"/>
                </a:solidFill>
              </a:rPr>
              <a:t> </a:t>
            </a:r>
            <a:r>
              <a:rPr lang="en-US" sz="5000" dirty="0" err="1" smtClean="0">
                <a:solidFill>
                  <a:srgbClr val="003399"/>
                </a:solidFill>
              </a:rPr>
              <a:t>được</a:t>
            </a:r>
            <a:r>
              <a:rPr lang="en-US" sz="5000" dirty="0" smtClean="0">
                <a:solidFill>
                  <a:srgbClr val="003399"/>
                </a:solidFill>
              </a:rPr>
              <a:t> </a:t>
            </a:r>
            <a:r>
              <a:rPr lang="en-US" sz="5000" dirty="0" err="1" smtClean="0">
                <a:solidFill>
                  <a:srgbClr val="003399"/>
                </a:solidFill>
              </a:rPr>
              <a:t>diện</a:t>
            </a:r>
            <a:r>
              <a:rPr lang="en-US" sz="5000" dirty="0" smtClean="0">
                <a:solidFill>
                  <a:srgbClr val="003399"/>
                </a:solidFill>
              </a:rPr>
              <a:t> </a:t>
            </a:r>
            <a:r>
              <a:rPr lang="en-US" sz="5000" dirty="0" err="1" smtClean="0">
                <a:solidFill>
                  <a:srgbClr val="003399"/>
                </a:solidFill>
              </a:rPr>
              <a:t>kiến</a:t>
            </a:r>
            <a:r>
              <a:rPr lang="en-US" sz="5000" dirty="0" smtClean="0">
                <a:solidFill>
                  <a:srgbClr val="003399"/>
                </a:solidFill>
              </a:rPr>
              <a:t> </a:t>
            </a:r>
            <a:r>
              <a:rPr lang="en-US" sz="5000" dirty="0" err="1" smtClean="0">
                <a:solidFill>
                  <a:srgbClr val="003399"/>
                </a:solidFill>
              </a:rPr>
              <a:t>tim</a:t>
            </a:r>
            <a:r>
              <a:rPr lang="en-US" sz="5000" dirty="0" smtClean="0">
                <a:solidFill>
                  <a:srgbClr val="003399"/>
                </a:solidFill>
              </a:rPr>
              <a:t> Cha.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nói</a:t>
            </a:r>
            <a:r>
              <a:rPr lang="en-US" sz="5000" dirty="0" smtClean="0">
                <a:solidFill>
                  <a:srgbClr val="003399"/>
                </a:solidFill>
              </a:rPr>
              <a:t> 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đã</a:t>
            </a:r>
            <a:r>
              <a:rPr lang="en-US" sz="5000" dirty="0" smtClean="0">
                <a:solidFill>
                  <a:srgbClr val="003399"/>
                </a:solidFill>
              </a:rPr>
              <a:t> </a:t>
            </a:r>
            <a:r>
              <a:rPr lang="en-US" sz="5000" dirty="0" err="1" smtClean="0">
                <a:solidFill>
                  <a:srgbClr val="003399"/>
                </a:solidFill>
              </a:rPr>
              <a:t>dành</a:t>
            </a:r>
            <a:r>
              <a:rPr lang="en-US" sz="5000" dirty="0" smtClean="0">
                <a:solidFill>
                  <a:srgbClr val="003399"/>
                </a:solidFill>
              </a:rPr>
              <a:t>. </a:t>
            </a:r>
            <a:r>
              <a:rPr lang="en-US" sz="5000" dirty="0" err="1" smtClean="0">
                <a:solidFill>
                  <a:srgbClr val="003399"/>
                </a:solidFill>
              </a:rPr>
              <a:t>Biết</a:t>
            </a:r>
            <a:r>
              <a:rPr lang="en-US" sz="5000" dirty="0" smtClean="0">
                <a:solidFill>
                  <a:srgbClr val="003399"/>
                </a:solidFill>
              </a:rPr>
              <a:t> </a:t>
            </a:r>
            <a:r>
              <a:rPr lang="en-US" sz="5000" dirty="0" err="1" smtClean="0">
                <a:solidFill>
                  <a:srgbClr val="003399"/>
                </a:solidFill>
              </a:rPr>
              <a:t>đáp</a:t>
            </a:r>
            <a:r>
              <a:rPr lang="en-US" sz="5000" dirty="0" smtClean="0">
                <a:solidFill>
                  <a:srgbClr val="003399"/>
                </a:solidFill>
              </a:rPr>
              <a:t> </a:t>
            </a:r>
            <a:r>
              <a:rPr lang="en-US" sz="5000" dirty="0" smtClean="0">
                <a:solidFill>
                  <a:srgbClr val="003399"/>
                </a:solidFill>
              </a:rPr>
              <a:t>chi </a:t>
            </a:r>
            <a:r>
              <a:rPr lang="en-US" sz="5000" dirty="0" err="1" smtClean="0">
                <a:solidFill>
                  <a:srgbClr val="003399"/>
                </a:solidFill>
              </a:rPr>
              <a:t>cho</a:t>
            </a:r>
            <a:r>
              <a:rPr lang="en-US" sz="5000" dirty="0" smtClean="0">
                <a:solidFill>
                  <a:srgbClr val="003399"/>
                </a:solidFill>
              </a:rPr>
              <a:t> </a:t>
            </a:r>
            <a:r>
              <a:rPr lang="en-US" sz="5000" dirty="0" err="1" smtClean="0">
                <a:solidFill>
                  <a:srgbClr val="003399"/>
                </a:solidFill>
              </a:rPr>
              <a:t>cân</a:t>
            </a:r>
            <a:r>
              <a:rPr lang="en-US" sz="5000" dirty="0" smtClean="0">
                <a:solidFill>
                  <a:srgbClr val="003399"/>
                </a:solidFill>
              </a:rPr>
              <a:t> </a:t>
            </a:r>
            <a:r>
              <a:rPr lang="en-US" sz="5000" dirty="0" err="1" smtClean="0">
                <a:solidFill>
                  <a:srgbClr val="003399"/>
                </a:solidFill>
              </a:rPr>
              <a:t>tình</a:t>
            </a:r>
            <a:r>
              <a:rPr lang="en-US" sz="5000" dirty="0" smtClean="0">
                <a:solidFill>
                  <a:srgbClr val="003399"/>
                </a:solidFill>
              </a:rPr>
              <a:t> </a:t>
            </a:r>
            <a:r>
              <a:rPr lang="en-US" sz="5000" dirty="0" err="1" smtClean="0">
                <a:solidFill>
                  <a:srgbClr val="003399"/>
                </a:solidFill>
              </a:rPr>
              <a:t>mến</a:t>
            </a:r>
            <a:r>
              <a:rPr lang="en-US" sz="5000" dirty="0" smtClean="0">
                <a:solidFill>
                  <a:srgbClr val="003399"/>
                </a:solidFill>
              </a:rPr>
              <a:t> Cha </a:t>
            </a:r>
            <a:r>
              <a:rPr lang="en-US" sz="5000" dirty="0" err="1" smtClean="0">
                <a:solidFill>
                  <a:srgbClr val="003399"/>
                </a:solidFill>
              </a:rPr>
              <a:t>rộng</a:t>
            </a:r>
            <a:r>
              <a:rPr lang="en-US" sz="5000" dirty="0" smtClean="0">
                <a:solidFill>
                  <a:srgbClr val="003399"/>
                </a:solidFill>
              </a:rPr>
              <a:t> ban.</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37079808"/>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nSpc>
                <a:spcPct val="120000"/>
              </a:lnSpc>
              <a:spcBef>
                <a:spcPts val="0"/>
              </a:spcBef>
            </a:pPr>
            <a:r>
              <a:rPr lang="en-US" sz="7400" b="0" spc="-150" dirty="0">
                <a:solidFill>
                  <a:srgbClr val="003399"/>
                </a:solidFill>
                <a:latin typeface="+mj-lt"/>
              </a:rPr>
              <a:t> </a:t>
            </a:r>
            <a:r>
              <a:rPr lang="en-US" sz="6000" u="sng" spc="-150" dirty="0" err="1">
                <a:solidFill>
                  <a:srgbClr val="FF0000"/>
                </a:solidFill>
                <a:latin typeface="+mj-lt"/>
              </a:rPr>
              <a:t>Ca</a:t>
            </a:r>
            <a:r>
              <a:rPr lang="en-US" sz="6000" u="sng" spc="-150" dirty="0">
                <a:solidFill>
                  <a:srgbClr val="FF0000"/>
                </a:solidFill>
                <a:latin typeface="+mj-lt"/>
              </a:rPr>
              <a:t> </a:t>
            </a:r>
            <a:r>
              <a:rPr lang="en-US" sz="6000" u="sng" spc="-150" dirty="0" err="1" smtClean="0">
                <a:solidFill>
                  <a:srgbClr val="FF0000"/>
                </a:solidFill>
                <a:latin typeface="+mj-lt"/>
              </a:rPr>
              <a:t>Kết</a:t>
            </a:r>
            <a:r>
              <a:rPr lang="en-US" sz="6000" u="sng" spc="-150" dirty="0" smtClean="0">
                <a:solidFill>
                  <a:srgbClr val="FF0000"/>
                </a:solidFill>
                <a:latin typeface="+mj-lt"/>
              </a:rPr>
              <a:t> </a:t>
            </a:r>
            <a:r>
              <a:rPr lang="en-US" sz="6000" u="sng" spc="-150" dirty="0" err="1" smtClean="0">
                <a:solidFill>
                  <a:srgbClr val="FF0000"/>
                </a:solidFill>
                <a:latin typeface="+mj-lt"/>
              </a:rPr>
              <a:t>Lễ</a:t>
            </a:r>
            <a:endParaRPr lang="en-US" sz="6000" u="sng" spc="-150" dirty="0">
              <a:solidFill>
                <a:srgbClr val="FF0000"/>
              </a:solidFill>
              <a:latin typeface="+mj-lt"/>
            </a:endParaRPr>
          </a:p>
          <a:p>
            <a:pPr>
              <a:lnSpc>
                <a:spcPct val="120000"/>
              </a:lnSpc>
              <a:spcBef>
                <a:spcPts val="0"/>
              </a:spcBef>
            </a:pPr>
            <a:r>
              <a:rPr lang="en-US" sz="7000" spc="-150" dirty="0" err="1" smtClean="0">
                <a:solidFill>
                  <a:srgbClr val="FF0000"/>
                </a:solidFill>
                <a:latin typeface="+mj-lt"/>
              </a:rPr>
              <a:t>Trong</a:t>
            </a:r>
            <a:r>
              <a:rPr lang="en-US" sz="7000" spc="-150" dirty="0" smtClean="0">
                <a:solidFill>
                  <a:srgbClr val="FF0000"/>
                </a:solidFill>
                <a:latin typeface="+mj-lt"/>
              </a:rPr>
              <a:t> </a:t>
            </a:r>
            <a:r>
              <a:rPr lang="en-US" sz="7000" spc="-150" dirty="0" err="1" smtClean="0">
                <a:solidFill>
                  <a:srgbClr val="FF0000"/>
                </a:solidFill>
                <a:latin typeface="+mj-lt"/>
              </a:rPr>
              <a:t>Trái</a:t>
            </a:r>
            <a:r>
              <a:rPr lang="en-US" sz="7000" spc="-150" dirty="0" smtClean="0">
                <a:solidFill>
                  <a:srgbClr val="FF0000"/>
                </a:solidFill>
                <a:latin typeface="+mj-lt"/>
              </a:rPr>
              <a:t> Tim </a:t>
            </a:r>
            <a:r>
              <a:rPr lang="en-US" sz="7000" spc="-150" dirty="0" err="1" smtClean="0">
                <a:solidFill>
                  <a:srgbClr val="FF0000"/>
                </a:solidFill>
                <a:latin typeface="+mj-lt"/>
              </a:rPr>
              <a:t>Chúa</a:t>
            </a:r>
            <a:r>
              <a:rPr lang="en-US" sz="7000" spc="-150" dirty="0" smtClean="0">
                <a:solidFill>
                  <a:srgbClr val="FF0000"/>
                </a:solidFill>
                <a:latin typeface="+mj-lt"/>
              </a:rPr>
              <a:t> </a:t>
            </a:r>
            <a:r>
              <a:rPr lang="en-US" sz="7000" spc="-150" dirty="0" err="1" smtClean="0">
                <a:solidFill>
                  <a:srgbClr val="FF0000"/>
                </a:solidFill>
                <a:latin typeface="+mj-lt"/>
              </a:rPr>
              <a:t>Yêu</a:t>
            </a:r>
            <a:endParaRPr lang="en-US" sz="7000" spc="-150" dirty="0">
              <a:solidFill>
                <a:srgbClr val="FF0000"/>
              </a:solidFill>
              <a:latin typeface="+mj-lt"/>
            </a:endParaRPr>
          </a:p>
          <a:p>
            <a:pPr>
              <a:lnSpc>
                <a:spcPct val="120000"/>
              </a:lnSpc>
              <a:spcBef>
                <a:spcPts val="0"/>
              </a:spcBef>
            </a:pPr>
            <a:r>
              <a:rPr lang="en-US" sz="6000" i="1" spc="-150" dirty="0" err="1" smtClean="0">
                <a:solidFill>
                  <a:srgbClr val="003399"/>
                </a:solidFill>
                <a:latin typeface="+mj-lt"/>
              </a:rPr>
              <a:t>Phanxicô</a:t>
            </a:r>
            <a:endParaRPr lang="en-US" sz="6000" i="1" dirty="0">
              <a:solidFill>
                <a:srgbClr val="003399"/>
              </a:solidFill>
              <a:latin typeface="+mj-lt"/>
            </a:endParaRPr>
          </a:p>
        </p:txBody>
      </p:sp>
    </p:spTree>
    <p:extLst>
      <p:ext uri="{BB962C8B-B14F-4D97-AF65-F5344CB8AC3E}">
        <p14:creationId xmlns:p14="http://schemas.microsoft.com/office/powerpoint/2010/main" val="145675905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err="1">
                <a:solidFill>
                  <a:srgbClr val="FF0000"/>
                </a:solidFill>
                <a:latin typeface="+mj-lt"/>
                <a:cs typeface="Arial" panose="020B0604020202020204" pitchFamily="34" charset="0"/>
              </a:rPr>
              <a:t>T</a:t>
            </a:r>
            <a:r>
              <a:rPr lang="en-US" sz="5600" b="0" u="sng" dirty="0" err="1" smtClean="0">
                <a:solidFill>
                  <a:srgbClr val="FF0000"/>
                </a:solidFill>
                <a:latin typeface="+mj-lt"/>
                <a:cs typeface="Arial" panose="020B0604020202020204" pitchFamily="34" charset="0"/>
              </a:rPr>
              <a:t>k</a:t>
            </a:r>
            <a:r>
              <a:rPr lang="en-US" sz="5600" b="0" dirty="0">
                <a:solidFill>
                  <a:srgbClr val="FF0000"/>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Trong</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trái</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tim</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Chúa</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yêu</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muôn</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đời</a:t>
            </a:r>
            <a:r>
              <a:rPr lang="en-US" sz="5600" b="0" dirty="0" smtClean="0">
                <a:solidFill>
                  <a:srgbClr val="003399"/>
                </a:solidFill>
                <a:latin typeface="+mj-lt"/>
                <a:cs typeface="Arial" panose="020B0604020202020204" pitchFamily="34" charset="0"/>
              </a:rPr>
              <a:t>, con </a:t>
            </a:r>
            <a:r>
              <a:rPr lang="en-US" sz="5600" b="0" dirty="0" err="1" smtClean="0">
                <a:solidFill>
                  <a:srgbClr val="003399"/>
                </a:solidFill>
                <a:latin typeface="+mj-lt"/>
                <a:cs typeface="Arial" panose="020B0604020202020204" pitchFamily="34" charset="0"/>
              </a:rPr>
              <a:t>xin</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được</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một</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chỗ</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nghỉ</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ngơi</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Nhỏ</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bé</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thôi</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nhỏ</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bé</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thôi</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như</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nước</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mưa</a:t>
            </a:r>
            <a:r>
              <a:rPr lang="en-US" sz="5600" b="0" dirty="0" smtClean="0">
                <a:solidFill>
                  <a:srgbClr val="003399"/>
                </a:solidFill>
                <a:latin typeface="+mj-lt"/>
                <a:cs typeface="Arial" panose="020B0604020202020204" pitchFamily="34" charset="0"/>
              </a:rPr>
              <a:t> tan </a:t>
            </a:r>
            <a:r>
              <a:rPr lang="en-US" sz="5600" b="0" dirty="0" err="1" smtClean="0">
                <a:solidFill>
                  <a:srgbClr val="003399"/>
                </a:solidFill>
                <a:latin typeface="+mj-lt"/>
                <a:cs typeface="Arial" panose="020B0604020202020204" pitchFamily="34" charset="0"/>
              </a:rPr>
              <a:t>trong</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biển</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khơi</a:t>
            </a:r>
            <a:r>
              <a:rPr lang="en-US" sz="5600" b="0" dirty="0" smtClean="0">
                <a:solidFill>
                  <a:srgbClr val="003399"/>
                </a:solidFill>
                <a:latin typeface="+mj-lt"/>
                <a:cs typeface="Arial" panose="020B0604020202020204" pitchFamily="34" charset="0"/>
              </a:rPr>
              <a:t>.</a:t>
            </a:r>
            <a:endParaRPr lang="vi-VN" sz="56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3790425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20000"/>
              </a:lnSpc>
              <a:spcBef>
                <a:spcPts val="0"/>
              </a:spcBef>
            </a:pPr>
            <a:r>
              <a:rPr lang="en-US" sz="5600" u="sng" dirty="0" smtClean="0">
                <a:solidFill>
                  <a:srgbClr val="FF0000"/>
                </a:solidFill>
                <a:latin typeface="+mj-lt"/>
                <a:cs typeface="Arial" panose="020B0604020202020204" pitchFamily="34" charset="0"/>
              </a:rPr>
              <a:t>**</a:t>
            </a:r>
            <a:r>
              <a:rPr lang="en-US" sz="5600" b="0" dirty="0" smtClean="0">
                <a:solidFill>
                  <a:srgbClr val="FF0000"/>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Nhỏ</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bé</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thôi</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nhỏ</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bé</a:t>
            </a:r>
            <a:r>
              <a:rPr lang="en-US" sz="5600" b="0" dirty="0" smtClean="0">
                <a:solidFill>
                  <a:srgbClr val="003399"/>
                </a:solidFill>
                <a:latin typeface="+mj-lt"/>
                <a:cs typeface="Arial" panose="020B0604020202020204" pitchFamily="34" charset="0"/>
              </a:rPr>
              <a:t> </a:t>
            </a:r>
            <a:r>
              <a:rPr lang="en-US" sz="5600" b="0" dirty="0" err="1" smtClean="0">
                <a:solidFill>
                  <a:srgbClr val="003399"/>
                </a:solidFill>
                <a:latin typeface="+mj-lt"/>
                <a:cs typeface="Arial" panose="020B0604020202020204" pitchFamily="34" charset="0"/>
              </a:rPr>
              <a:t>thôi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trái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tim</a:t>
            </a:r>
            <a:r>
              <a:rPr lang="en-US" sz="5600" dirty="0" smtClean="0">
                <a:solidFill>
                  <a:srgbClr val="003399"/>
                </a:solidFill>
                <a:latin typeface="+mj-lt"/>
                <a:cs typeface="Arial" panose="020B0604020202020204" pitchFamily="34" charset="0"/>
              </a:rPr>
              <a:t> con </a:t>
            </a:r>
            <a:r>
              <a:rPr lang="en-US" sz="5600" dirty="0" err="1" smtClean="0">
                <a:solidFill>
                  <a:srgbClr val="003399"/>
                </a:solidFill>
                <a:latin typeface="+mj-lt"/>
                <a:cs typeface="Arial" panose="020B0604020202020204" pitchFamily="34" charset="0"/>
              </a:rPr>
              <a:t>trong</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trái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tim</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Người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Nhỏ</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bé</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thôi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nhỏ</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bé</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thôi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là</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tình</a:t>
            </a:r>
            <a:r>
              <a:rPr lang="en-US" sz="5600" dirty="0" smtClean="0">
                <a:solidFill>
                  <a:srgbClr val="003399"/>
                </a:solidFill>
                <a:latin typeface="+mj-lt"/>
                <a:cs typeface="Arial" panose="020B0604020202020204" pitchFamily="34" charset="0"/>
              </a:rPr>
              <a:t> con </a:t>
            </a:r>
            <a:r>
              <a:rPr lang="en-US" sz="5600" dirty="0" err="1" smtClean="0">
                <a:solidFill>
                  <a:srgbClr val="003399"/>
                </a:solidFill>
                <a:latin typeface="+mj-lt"/>
                <a:cs typeface="Arial" panose="020B0604020202020204" pitchFamily="34" charset="0"/>
              </a:rPr>
              <a:t>trong</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khối</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tình</a:t>
            </a:r>
            <a:r>
              <a:rPr lang="en-US" sz="5600" dirty="0" smtClean="0">
                <a:solidFill>
                  <a:srgbClr val="003399"/>
                </a:solidFill>
                <a:latin typeface="+mj-lt"/>
                <a:cs typeface="Arial" panose="020B0604020202020204" pitchFamily="34" charset="0"/>
              </a:rPr>
              <a:t> </a:t>
            </a:r>
            <a:r>
              <a:rPr lang="en-US" sz="5600" dirty="0" err="1" smtClean="0">
                <a:solidFill>
                  <a:srgbClr val="003399"/>
                </a:solidFill>
                <a:latin typeface="+mj-lt"/>
                <a:cs typeface="Arial" panose="020B0604020202020204" pitchFamily="34" charset="0"/>
              </a:rPr>
              <a:t>Người</a:t>
            </a:r>
            <a:r>
              <a:rPr lang="en-US" sz="5600" dirty="0" smtClean="0">
                <a:solidFill>
                  <a:srgbClr val="003399"/>
                </a:solidFill>
                <a:latin typeface="+mj-lt"/>
                <a:cs typeface="Arial" panose="020B0604020202020204" pitchFamily="34" charset="0"/>
              </a:rPr>
              <a:t>.</a:t>
            </a:r>
            <a:endParaRPr lang="vi-VN" sz="56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24481067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Autofit/>
          </a:bodyPr>
          <a:lstStyle/>
          <a:p>
            <a:pPr algn="just">
              <a:lnSpc>
                <a:spcPct val="110000"/>
              </a:lnSpc>
              <a:spcBef>
                <a:spcPts val="0"/>
              </a:spcBef>
            </a:pPr>
            <a:r>
              <a:rPr lang="en-US" sz="5200" u="sng" dirty="0" err="1" smtClean="0">
                <a:solidFill>
                  <a:srgbClr val="FF0000"/>
                </a:solidFill>
                <a:latin typeface="+mj-lt"/>
                <a:cs typeface="Arial" panose="020B0604020202020204" pitchFamily="34" charset="0"/>
              </a:rPr>
              <a:t>Đk</a:t>
            </a:r>
            <a:r>
              <a:rPr lang="en-US" sz="5200" b="0" dirty="0" smtClean="0">
                <a:solidFill>
                  <a:srgbClr val="FF0000"/>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Trái</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tim</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hồng</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Thiên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Chúa</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trái</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tim</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người</a:t>
            </a:r>
            <a:r>
              <a:rPr lang="en-US" sz="5200" dirty="0" smtClean="0">
                <a:solidFill>
                  <a:srgbClr val="003399"/>
                </a:solidFill>
                <a:latin typeface="+mj-lt"/>
                <a:cs typeface="Arial" panose="020B0604020202020204" pitchFamily="34" charset="0"/>
              </a:rPr>
              <a:t> Cha. </a:t>
            </a:r>
            <a:r>
              <a:rPr lang="en-US" sz="5200" dirty="0" err="1" smtClean="0">
                <a:solidFill>
                  <a:srgbClr val="003399"/>
                </a:solidFill>
                <a:latin typeface="+mj-lt"/>
                <a:cs typeface="Arial" panose="020B0604020202020204" pitchFamily="34" charset="0"/>
              </a:rPr>
              <a:t>Mãi</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muôn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đời</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yêu</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dấu</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chúng</a:t>
            </a:r>
            <a:r>
              <a:rPr lang="en-US" sz="5200" dirty="0" smtClean="0">
                <a:solidFill>
                  <a:srgbClr val="003399"/>
                </a:solidFill>
                <a:latin typeface="+mj-lt"/>
                <a:cs typeface="Arial" panose="020B0604020202020204" pitchFamily="34" charset="0"/>
              </a:rPr>
              <a:t> con </a:t>
            </a:r>
            <a:r>
              <a:rPr lang="en-US" sz="5200" dirty="0" err="1" smtClean="0">
                <a:solidFill>
                  <a:srgbClr val="003399"/>
                </a:solidFill>
                <a:latin typeface="+mj-lt"/>
                <a:cs typeface="Arial" panose="020B0604020202020204" pitchFamily="34" charset="0"/>
              </a:rPr>
              <a:t>gần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xa</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Tháng</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năm</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đời</a:t>
            </a:r>
            <a:r>
              <a:rPr lang="en-US" sz="5200" dirty="0" smtClean="0">
                <a:solidFill>
                  <a:srgbClr val="003399"/>
                </a:solidFill>
                <a:latin typeface="+mj-lt"/>
                <a:cs typeface="Arial" panose="020B0604020202020204" pitchFamily="34" charset="0"/>
              </a:rPr>
              <a:t> con </a:t>
            </a:r>
            <a:r>
              <a:rPr lang="en-US" sz="5200" dirty="0" err="1" smtClean="0">
                <a:solidFill>
                  <a:srgbClr val="003399"/>
                </a:solidFill>
                <a:latin typeface="+mj-lt"/>
                <a:cs typeface="Arial" panose="020B0604020202020204" pitchFamily="34" charset="0"/>
              </a:rPr>
              <a:t>sống</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chứa</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chan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lời</a:t>
            </a:r>
            <a:r>
              <a:rPr lang="en-US" sz="5200" dirty="0" smtClean="0">
                <a:solidFill>
                  <a:srgbClr val="003399"/>
                </a:solidFill>
                <a:latin typeface="+mj-lt"/>
                <a:cs typeface="Arial" panose="020B0604020202020204" pitchFamily="34" charset="0"/>
              </a:rPr>
              <a:t> ca. </a:t>
            </a:r>
            <a:r>
              <a:rPr lang="en-US" sz="5200" dirty="0" err="1" smtClean="0">
                <a:solidFill>
                  <a:srgbClr val="003399"/>
                </a:solidFill>
                <a:latin typeface="+mj-lt"/>
                <a:cs typeface="Arial" panose="020B0604020202020204" pitchFamily="34" charset="0"/>
              </a:rPr>
              <a:t>Có</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ân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tình</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Thiên</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Chúa</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trái</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tim</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nở</a:t>
            </a:r>
            <a:r>
              <a:rPr lang="en-US" sz="5200" dirty="0" smtClean="0">
                <a:solidFill>
                  <a:srgbClr val="003399"/>
                </a:solidFill>
                <a:latin typeface="+mj-lt"/>
                <a:cs typeface="Arial" panose="020B0604020202020204" pitchFamily="34" charset="0"/>
              </a:rPr>
              <a:t> </a:t>
            </a:r>
            <a:r>
              <a:rPr lang="en-US" sz="5200" dirty="0" err="1" smtClean="0">
                <a:solidFill>
                  <a:srgbClr val="003399"/>
                </a:solidFill>
                <a:latin typeface="+mj-lt"/>
                <a:cs typeface="Arial" panose="020B0604020202020204" pitchFamily="34" charset="0"/>
              </a:rPr>
              <a:t>hoa</a:t>
            </a:r>
            <a:r>
              <a:rPr lang="en-US" sz="5200" dirty="0" smtClean="0">
                <a:solidFill>
                  <a:srgbClr val="003399"/>
                </a:solidFill>
                <a:latin typeface="+mj-lt"/>
                <a:cs typeface="Arial" panose="020B0604020202020204" pitchFamily="34" charset="0"/>
              </a:rPr>
              <a:t>.</a:t>
            </a:r>
            <a:endParaRPr lang="vi-VN" sz="5200" b="0" dirty="0">
              <a:solidFill>
                <a:srgbClr val="003399"/>
              </a:solidFill>
              <a:latin typeface="+mj-lt"/>
              <a:cs typeface="Arial" panose="020B0604020202020204" pitchFamily="34" charset="0"/>
            </a:endParaRPr>
          </a:p>
        </p:txBody>
      </p:sp>
    </p:spTree>
    <p:extLst>
      <p:ext uri="{BB962C8B-B14F-4D97-AF65-F5344CB8AC3E}">
        <p14:creationId xmlns:p14="http://schemas.microsoft.com/office/powerpoint/2010/main" val="1794134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000" b="1" u="sng" dirty="0">
                <a:solidFill>
                  <a:srgbClr val="FF0000"/>
                </a:solidFill>
                <a:effectLst>
                  <a:outerShdw blurRad="38100" dist="38100" dir="2700000" algn="tl">
                    <a:srgbClr val="000000">
                      <a:alpha val="43137"/>
                    </a:srgbClr>
                  </a:outerShdw>
                </a:effectLst>
                <a:cs typeface="Times New Roman" pitchFamily="18" charset="0"/>
              </a:rPr>
              <a:t>:</a:t>
            </a:r>
            <a:r>
              <a:rPr lang="en-US" sz="5000" b="1" dirty="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ơi</a:t>
            </a:r>
            <a:r>
              <a:rPr lang="en-US" sz="5000" dirty="0" smtClean="0">
                <a:solidFill>
                  <a:srgbClr val="003399"/>
                </a:solidFill>
              </a:rPr>
              <a:t> </a:t>
            </a:r>
            <a:r>
              <a:rPr lang="en-US" sz="5000" dirty="0" err="1" smtClean="0">
                <a:solidFill>
                  <a:srgbClr val="003399"/>
                </a:solidFill>
              </a:rPr>
              <a:t>mau</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tôn</a:t>
            </a:r>
            <a:r>
              <a:rPr lang="en-US" sz="5000" dirty="0" smtClean="0">
                <a:solidFill>
                  <a:srgbClr val="003399"/>
                </a:solidFill>
              </a:rPr>
              <a:t> </a:t>
            </a:r>
            <a:r>
              <a:rPr lang="en-US" sz="5000" dirty="0" err="1" smtClean="0">
                <a:solidFill>
                  <a:srgbClr val="003399"/>
                </a:solidFill>
              </a:rPr>
              <a:t>thờ</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thần</a:t>
            </a:r>
            <a:r>
              <a:rPr lang="en-US" sz="5000" dirty="0" smtClean="0">
                <a:solidFill>
                  <a:srgbClr val="003399"/>
                </a:solidFill>
              </a:rPr>
              <a:t> </a:t>
            </a:r>
            <a:r>
              <a:rPr lang="en-US" sz="5000" dirty="0" err="1" smtClean="0">
                <a:solidFill>
                  <a:srgbClr val="003399"/>
                </a:solidFill>
              </a:rPr>
              <a:t>lương</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dưỡng</a:t>
            </a:r>
            <a:r>
              <a:rPr lang="en-US" sz="5000" dirty="0" smtClean="0">
                <a:solidFill>
                  <a:srgbClr val="003399"/>
                </a:solidFill>
              </a:rPr>
              <a:t> </a:t>
            </a:r>
            <a:r>
              <a:rPr lang="en-US" sz="5000" dirty="0" err="1" smtClean="0">
                <a:solidFill>
                  <a:srgbClr val="003399"/>
                </a:solidFill>
              </a:rPr>
              <a:t>linh</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a:t>
            </a:r>
            <a:r>
              <a:rPr lang="en-US" sz="5000" dirty="0" err="1" smtClean="0">
                <a:solidFill>
                  <a:srgbClr val="003399"/>
                </a:solidFill>
              </a:rPr>
              <a:t>giữa</a:t>
            </a:r>
            <a:r>
              <a:rPr lang="en-US" sz="5000" dirty="0" smtClean="0">
                <a:solidFill>
                  <a:srgbClr val="003399"/>
                </a:solidFill>
              </a:rPr>
              <a:t> </a:t>
            </a:r>
            <a:r>
              <a:rPr lang="en-US" sz="5000" dirty="0" err="1" smtClean="0">
                <a:solidFill>
                  <a:srgbClr val="003399"/>
                </a:solidFill>
              </a:rPr>
              <a:t>trần</a:t>
            </a:r>
            <a:r>
              <a:rPr lang="en-US" sz="5000" dirty="0" smtClean="0">
                <a:solidFill>
                  <a:srgbClr val="003399"/>
                </a:solidFill>
              </a:rPr>
              <a:t> </a:t>
            </a:r>
            <a:r>
              <a:rPr lang="en-US" sz="5000" dirty="0" err="1" smtClean="0">
                <a:solidFill>
                  <a:srgbClr val="003399"/>
                </a:solidFill>
              </a:rPr>
              <a:t>gian</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ơi</a:t>
            </a:r>
            <a:r>
              <a:rPr lang="en-US" sz="5000" dirty="0" smtClean="0">
                <a:solidFill>
                  <a:srgbClr val="003399"/>
                </a:solidFill>
              </a:rPr>
              <a:t> </a:t>
            </a:r>
            <a:r>
              <a:rPr lang="en-US" sz="5000" dirty="0" err="1" smtClean="0">
                <a:solidFill>
                  <a:srgbClr val="003399"/>
                </a:solidFill>
              </a:rPr>
              <a:t>mau</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lãnh</a:t>
            </a:r>
            <a:r>
              <a:rPr lang="en-US" sz="5000" dirty="0" smtClean="0">
                <a:solidFill>
                  <a:srgbClr val="003399"/>
                </a:solidFill>
              </a:rPr>
              <a:t> </a:t>
            </a:r>
            <a:r>
              <a:rPr lang="en-US" sz="5000" dirty="0" err="1" smtClean="0">
                <a:solidFill>
                  <a:srgbClr val="003399"/>
                </a:solidFill>
              </a:rPr>
              <a:t>nhận</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sức</a:t>
            </a:r>
            <a:r>
              <a:rPr lang="en-US" sz="5000" dirty="0" smtClean="0">
                <a:solidFill>
                  <a:srgbClr val="003399"/>
                </a:solidFill>
              </a:rPr>
              <a:t> </a:t>
            </a:r>
            <a:r>
              <a:rPr lang="en-US" sz="5000" dirty="0" err="1" smtClean="0">
                <a:solidFill>
                  <a:srgbClr val="003399"/>
                </a:solidFill>
              </a:rPr>
              <a:t>sống</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a:t>
            </a:r>
            <a:r>
              <a:rPr lang="en-US" sz="5000" dirty="0" err="1" smtClean="0">
                <a:solidFill>
                  <a:srgbClr val="003399"/>
                </a:solidFill>
              </a:rPr>
              <a:t>về</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quê</a:t>
            </a:r>
            <a:r>
              <a:rPr lang="en-US" sz="5000" dirty="0" smtClean="0">
                <a:solidFill>
                  <a:srgbClr val="003399"/>
                </a:solidFill>
              </a:rPr>
              <a:t> </a:t>
            </a:r>
            <a:r>
              <a:rPr lang="en-US" sz="5000" dirty="0" err="1" smtClean="0">
                <a:solidFill>
                  <a:srgbClr val="003399"/>
                </a:solidFill>
              </a:rPr>
              <a:t>thanh</a:t>
            </a:r>
            <a:r>
              <a:rPr lang="en-US" sz="5000" dirty="0" smtClean="0">
                <a:solidFill>
                  <a:srgbClr val="003399"/>
                </a:solidFill>
              </a:rPr>
              <a:t> </a:t>
            </a:r>
            <a:r>
              <a:rPr lang="en-US" sz="5000" dirty="0" err="1" smtClean="0">
                <a:solidFill>
                  <a:srgbClr val="003399"/>
                </a:solidFill>
              </a:rPr>
              <a:t>nhàn</a:t>
            </a:r>
            <a:r>
              <a:rPr lang="en-US" sz="5000"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851840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713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1" u="sng" dirty="0" err="1" smtClean="0">
                <a:solidFill>
                  <a:srgbClr val="FF0000"/>
                </a:solidFill>
                <a:effectLst>
                  <a:outerShdw blurRad="38100" dist="38100" dir="2700000" algn="tl">
                    <a:srgbClr val="000000">
                      <a:alpha val="43137"/>
                    </a:srgbClr>
                  </a:outerShdw>
                </a:effectLst>
                <a:cs typeface="Times New Roman" pitchFamily="18" charset="0"/>
              </a:rPr>
              <a:t>Tk</a:t>
            </a:r>
            <a:r>
              <a:rPr lang="en-US" sz="5000" b="1" u="sng" dirty="0" smtClean="0">
                <a:solidFill>
                  <a:srgbClr val="FF0000"/>
                </a:solidFill>
                <a:effectLst>
                  <a:outerShdw blurRad="38100" dist="38100" dir="2700000" algn="tl">
                    <a:srgbClr val="000000">
                      <a:alpha val="43137"/>
                    </a:srgbClr>
                  </a:outerShdw>
                </a:effectLst>
                <a:cs typeface="Times New Roman" pitchFamily="18" charset="0"/>
              </a:rPr>
              <a:t>:</a:t>
            </a:r>
            <a:r>
              <a:rPr lang="en-US" sz="5000" b="1" dirty="0" smtClean="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Hãy</a:t>
            </a:r>
            <a:r>
              <a:rPr lang="en-US" sz="5000" dirty="0" smtClean="0">
                <a:solidFill>
                  <a:srgbClr val="003399"/>
                </a:solidFill>
              </a:rPr>
              <a:t> </a:t>
            </a:r>
            <a:r>
              <a:rPr lang="en-US" sz="5000" dirty="0" err="1" smtClean="0">
                <a:solidFill>
                  <a:srgbClr val="003399"/>
                </a:solidFill>
              </a:rPr>
              <a:t>mau</a:t>
            </a:r>
            <a:r>
              <a:rPr lang="en-US" sz="5000" dirty="0" smtClean="0">
                <a:solidFill>
                  <a:srgbClr val="003399"/>
                </a:solidFill>
              </a:rPr>
              <a:t> </a:t>
            </a:r>
            <a:r>
              <a:rPr lang="en-US" sz="5000" dirty="0" err="1" smtClean="0">
                <a:solidFill>
                  <a:srgbClr val="003399"/>
                </a:solidFill>
              </a:rPr>
              <a:t>về</a:t>
            </a:r>
            <a:r>
              <a:rPr lang="en-US" sz="5000" dirty="0" smtClean="0">
                <a:solidFill>
                  <a:srgbClr val="003399"/>
                </a:solidFill>
              </a:rPr>
              <a:t> </a:t>
            </a:r>
            <a:r>
              <a:rPr lang="en-US" sz="5000" dirty="0" err="1" smtClean="0">
                <a:solidFill>
                  <a:srgbClr val="003399"/>
                </a:solidFill>
              </a:rPr>
              <a:t>đây</a:t>
            </a:r>
            <a:r>
              <a:rPr lang="en-US" sz="5000" dirty="0" smtClean="0">
                <a:solidFill>
                  <a:srgbClr val="003399"/>
                </a:solidFill>
              </a:rPr>
              <a:t> </a:t>
            </a:r>
            <a:r>
              <a:rPr lang="en-US" sz="5000" dirty="0" err="1" smtClean="0">
                <a:solidFill>
                  <a:srgbClr val="003399"/>
                </a:solidFill>
              </a:rPr>
              <a:t>chung</a:t>
            </a:r>
            <a:r>
              <a:rPr lang="en-US" sz="5000" dirty="0" smtClean="0">
                <a:solidFill>
                  <a:srgbClr val="003399"/>
                </a:solidFill>
              </a:rPr>
              <a:t> </a:t>
            </a:r>
            <a:r>
              <a:rPr lang="en-US" sz="5000" dirty="0" err="1" smtClean="0">
                <a:solidFill>
                  <a:srgbClr val="003399"/>
                </a:solidFill>
              </a:rPr>
              <a:t>tiếng</a:t>
            </a:r>
            <a:r>
              <a:rPr lang="en-US" sz="5000" dirty="0" smtClean="0">
                <a:solidFill>
                  <a:srgbClr val="003399"/>
                </a:solidFill>
              </a:rPr>
              <a:t> </a:t>
            </a:r>
            <a:r>
              <a:rPr lang="en-US" sz="5000" dirty="0" err="1" smtClean="0">
                <a:solidFill>
                  <a:srgbClr val="003399"/>
                </a:solidFill>
              </a:rPr>
              <a:t>ca</a:t>
            </a:r>
            <a:r>
              <a:rPr lang="en-US" sz="5000" dirty="0" smtClean="0">
                <a:solidFill>
                  <a:srgbClr val="003399"/>
                </a:solidFill>
              </a:rPr>
              <a:t> </a:t>
            </a:r>
            <a:r>
              <a:rPr lang="en-US" sz="5000" dirty="0" err="1" smtClean="0">
                <a:solidFill>
                  <a:srgbClr val="003399"/>
                </a:solidFill>
              </a:rPr>
              <a:t>mừng</a:t>
            </a:r>
            <a:r>
              <a:rPr lang="en-US" sz="5000" dirty="0" smtClean="0">
                <a:solidFill>
                  <a:srgbClr val="003399"/>
                </a:solidFill>
              </a:rPr>
              <a:t>, </a:t>
            </a:r>
            <a:r>
              <a:rPr lang="en-US" sz="5000" dirty="0" err="1" smtClean="0">
                <a:solidFill>
                  <a:srgbClr val="003399"/>
                </a:solidFill>
              </a:rPr>
              <a:t>thế</a:t>
            </a:r>
            <a:r>
              <a:rPr lang="en-US" sz="5000" dirty="0" smtClean="0">
                <a:solidFill>
                  <a:srgbClr val="003399"/>
                </a:solidFill>
              </a:rPr>
              <a:t> </a:t>
            </a:r>
            <a:r>
              <a:rPr lang="en-US" sz="5000" dirty="0" err="1" smtClean="0">
                <a:solidFill>
                  <a:srgbClr val="003399"/>
                </a:solidFill>
              </a:rPr>
              <a:t>nhân</a:t>
            </a:r>
            <a:r>
              <a:rPr lang="en-US" sz="5000" dirty="0" smtClean="0">
                <a:solidFill>
                  <a:srgbClr val="003399"/>
                </a:solidFill>
              </a:rPr>
              <a:t> </a:t>
            </a:r>
            <a:r>
              <a:rPr lang="en-US" sz="5000" dirty="0" err="1" smtClean="0">
                <a:solidFill>
                  <a:srgbClr val="003399"/>
                </a:solidFill>
              </a:rPr>
              <a:t>tội</a:t>
            </a:r>
            <a:r>
              <a:rPr lang="en-US" sz="5000" dirty="0" smtClean="0">
                <a:solidFill>
                  <a:srgbClr val="003399"/>
                </a:solidFill>
              </a:rPr>
              <a:t> </a:t>
            </a:r>
            <a:r>
              <a:rPr lang="en-US" sz="5000" dirty="0" err="1" smtClean="0">
                <a:solidFill>
                  <a:srgbClr val="003399"/>
                </a:solidFill>
              </a:rPr>
              <a:t>lỗi</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luôn</a:t>
            </a:r>
            <a:r>
              <a:rPr lang="en-US" sz="5000" dirty="0" smtClean="0">
                <a:solidFill>
                  <a:srgbClr val="003399"/>
                </a:solidFill>
              </a:rPr>
              <a:t> </a:t>
            </a:r>
            <a:r>
              <a:rPr lang="en-US" sz="5000" dirty="0" err="1" smtClean="0">
                <a:solidFill>
                  <a:srgbClr val="003399"/>
                </a:solidFill>
              </a:rPr>
              <a:t>mãi</a:t>
            </a:r>
            <a:r>
              <a:rPr lang="en-US" sz="5000" dirty="0" smtClean="0">
                <a:solidFill>
                  <a:srgbClr val="003399"/>
                </a:solidFill>
              </a:rPr>
              <a:t> </a:t>
            </a:r>
            <a:r>
              <a:rPr lang="en-US" sz="5000" dirty="0" err="1" smtClean="0">
                <a:solidFill>
                  <a:srgbClr val="003399"/>
                </a:solidFill>
              </a:rPr>
              <a:t>thương</a:t>
            </a:r>
            <a:r>
              <a:rPr lang="en-US" sz="5000" dirty="0" smtClean="0">
                <a:solidFill>
                  <a:srgbClr val="003399"/>
                </a:solidFill>
              </a:rPr>
              <a:t>. </a:t>
            </a:r>
            <a:r>
              <a:rPr lang="en-US" sz="5000" dirty="0" err="1" smtClean="0">
                <a:solidFill>
                  <a:srgbClr val="003399"/>
                </a:solidFill>
              </a:rPr>
              <a:t>Dẫu</a:t>
            </a:r>
            <a:r>
              <a:rPr lang="en-US" sz="5000" dirty="0" smtClean="0">
                <a:solidFill>
                  <a:srgbClr val="003399"/>
                </a:solidFill>
              </a:rPr>
              <a:t> </a:t>
            </a:r>
            <a:r>
              <a:rPr lang="en-US" sz="5000" dirty="0" err="1" smtClean="0">
                <a:solidFill>
                  <a:srgbClr val="003399"/>
                </a:solidFill>
              </a:rPr>
              <a:t>đã</a:t>
            </a:r>
            <a:r>
              <a:rPr lang="en-US" sz="5000" dirty="0" smtClean="0">
                <a:solidFill>
                  <a:srgbClr val="003399"/>
                </a:solidFill>
              </a:rPr>
              <a:t> </a:t>
            </a:r>
            <a:r>
              <a:rPr lang="en-US" sz="5000" dirty="0" err="1" smtClean="0">
                <a:solidFill>
                  <a:srgbClr val="003399"/>
                </a:solidFill>
              </a:rPr>
              <a:t>về</a:t>
            </a:r>
            <a:r>
              <a:rPr lang="en-US" sz="5000" dirty="0" smtClean="0">
                <a:solidFill>
                  <a:srgbClr val="003399"/>
                </a:solidFill>
              </a:rPr>
              <a:t> </a:t>
            </a:r>
            <a:r>
              <a:rPr lang="en-US" sz="5000" dirty="0" err="1" smtClean="0">
                <a:solidFill>
                  <a:srgbClr val="003399"/>
                </a:solidFill>
              </a:rPr>
              <a:t>trời</a:t>
            </a:r>
            <a:r>
              <a:rPr lang="en-US" sz="5000" dirty="0" smtClean="0">
                <a:solidFill>
                  <a:srgbClr val="003399"/>
                </a:solidFill>
              </a:rPr>
              <a:t> </a:t>
            </a:r>
            <a:r>
              <a:rPr lang="en-US" sz="5000" dirty="0" err="1" smtClean="0">
                <a:solidFill>
                  <a:srgbClr val="003399"/>
                </a:solidFill>
              </a:rPr>
              <a:t>vẫn</a:t>
            </a:r>
            <a:r>
              <a:rPr lang="en-US" sz="5000" dirty="0" smtClean="0">
                <a:solidFill>
                  <a:srgbClr val="003399"/>
                </a:solidFill>
              </a:rPr>
              <a:t> </a:t>
            </a:r>
            <a:r>
              <a:rPr lang="en-US" sz="5000" dirty="0" err="1" smtClean="0">
                <a:solidFill>
                  <a:srgbClr val="003399"/>
                </a:solidFill>
              </a:rPr>
              <a:t>sống</a:t>
            </a:r>
            <a:r>
              <a:rPr lang="en-US" sz="5000" dirty="0" smtClean="0">
                <a:solidFill>
                  <a:srgbClr val="003399"/>
                </a:solidFill>
              </a:rPr>
              <a:t> </a:t>
            </a:r>
            <a:r>
              <a:rPr lang="en-US" sz="5000" dirty="0" err="1" smtClean="0">
                <a:solidFill>
                  <a:srgbClr val="003399"/>
                </a:solidFill>
              </a:rPr>
              <a:t>giữa</a:t>
            </a:r>
            <a:r>
              <a:rPr lang="en-US" sz="5000" dirty="0" smtClean="0">
                <a:solidFill>
                  <a:srgbClr val="003399"/>
                </a:solidFill>
              </a:rPr>
              <a:t> </a:t>
            </a:r>
            <a:r>
              <a:rPr lang="en-US" sz="5000" dirty="0" err="1" smtClean="0">
                <a:solidFill>
                  <a:srgbClr val="003399"/>
                </a:solidFill>
              </a:rPr>
              <a:t>đời</a:t>
            </a:r>
            <a:r>
              <a:rPr lang="en-US" sz="5000" dirty="0" smtClean="0">
                <a:solidFill>
                  <a:srgbClr val="003399"/>
                </a:solidFill>
              </a:rPr>
              <a:t>, ban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khắp</a:t>
            </a:r>
            <a:r>
              <a:rPr lang="en-US" sz="5000" dirty="0" smtClean="0">
                <a:solidFill>
                  <a:srgbClr val="003399"/>
                </a:solidFill>
              </a:rPr>
              <a:t> </a:t>
            </a:r>
            <a:r>
              <a:rPr lang="en-US" sz="5000" dirty="0" err="1" smtClean="0">
                <a:solidFill>
                  <a:srgbClr val="003399"/>
                </a:solidFill>
              </a:rPr>
              <a:t>nơi</a:t>
            </a:r>
            <a:r>
              <a:rPr lang="en-US" sz="5000"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038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10000"/>
              </a:lnSpc>
            </a:pPr>
            <a:r>
              <a:rPr lang="en-US" sz="5000" b="1" u="sng" dirty="0" err="1">
                <a:solidFill>
                  <a:srgbClr val="FF0000"/>
                </a:solidFill>
                <a:effectLst>
                  <a:outerShdw blurRad="38100" dist="38100" dir="2700000" algn="tl">
                    <a:srgbClr val="000000">
                      <a:alpha val="43137"/>
                    </a:srgbClr>
                  </a:outerShdw>
                </a:effectLst>
                <a:cs typeface="Times New Roman" pitchFamily="18" charset="0"/>
              </a:rPr>
              <a:t>Đk</a:t>
            </a:r>
            <a:r>
              <a:rPr lang="en-US" sz="5000" b="1" u="sng" dirty="0">
                <a:solidFill>
                  <a:srgbClr val="FF0000"/>
                </a:solidFill>
                <a:effectLst>
                  <a:outerShdw blurRad="38100" dist="38100" dir="2700000" algn="tl">
                    <a:srgbClr val="000000">
                      <a:alpha val="43137"/>
                    </a:srgbClr>
                  </a:outerShdw>
                </a:effectLst>
                <a:cs typeface="Times New Roman" pitchFamily="18" charset="0"/>
              </a:rPr>
              <a:t>:</a:t>
            </a:r>
            <a:r>
              <a:rPr lang="en-US" sz="5000" b="1" dirty="0">
                <a:solidFill>
                  <a:srgbClr val="003399"/>
                </a:solidFill>
                <a:effectLst>
                  <a:outerShdw blurRad="38100" dist="38100" dir="2700000" algn="tl">
                    <a:srgbClr val="000000">
                      <a:alpha val="43137"/>
                    </a:srgbClr>
                  </a:outerShdw>
                </a:effectLst>
                <a:cs typeface="Times New Roman" pitchFamily="18" charset="0"/>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ơi</a:t>
            </a:r>
            <a:r>
              <a:rPr lang="en-US" sz="5000" dirty="0" smtClean="0">
                <a:solidFill>
                  <a:srgbClr val="003399"/>
                </a:solidFill>
              </a:rPr>
              <a:t> </a:t>
            </a:r>
            <a:r>
              <a:rPr lang="en-US" sz="5000" dirty="0" err="1" smtClean="0">
                <a:solidFill>
                  <a:srgbClr val="003399"/>
                </a:solidFill>
              </a:rPr>
              <a:t>mau</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tôn</a:t>
            </a:r>
            <a:r>
              <a:rPr lang="en-US" sz="5000" dirty="0" smtClean="0">
                <a:solidFill>
                  <a:srgbClr val="003399"/>
                </a:solidFill>
              </a:rPr>
              <a:t> </a:t>
            </a:r>
            <a:r>
              <a:rPr lang="en-US" sz="5000" dirty="0" err="1" smtClean="0">
                <a:solidFill>
                  <a:srgbClr val="003399"/>
                </a:solidFill>
              </a:rPr>
              <a:t>thờ</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thần</a:t>
            </a:r>
            <a:r>
              <a:rPr lang="en-US" sz="5000" dirty="0" smtClean="0">
                <a:solidFill>
                  <a:srgbClr val="003399"/>
                </a:solidFill>
              </a:rPr>
              <a:t> </a:t>
            </a:r>
            <a:r>
              <a:rPr lang="en-US" sz="5000" dirty="0" err="1" smtClean="0">
                <a:solidFill>
                  <a:srgbClr val="003399"/>
                </a:solidFill>
              </a:rPr>
              <a:t>lương</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dưỡng</a:t>
            </a:r>
            <a:r>
              <a:rPr lang="en-US" sz="5000" dirty="0" smtClean="0">
                <a:solidFill>
                  <a:srgbClr val="003399"/>
                </a:solidFill>
              </a:rPr>
              <a:t> </a:t>
            </a:r>
            <a:r>
              <a:rPr lang="en-US" sz="5000" dirty="0" err="1" smtClean="0">
                <a:solidFill>
                  <a:srgbClr val="003399"/>
                </a:solidFill>
              </a:rPr>
              <a:t>linh</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a:t>
            </a:r>
            <a:r>
              <a:rPr lang="en-US" sz="5000" dirty="0" err="1" smtClean="0">
                <a:solidFill>
                  <a:srgbClr val="003399"/>
                </a:solidFill>
              </a:rPr>
              <a:t>giữa</a:t>
            </a:r>
            <a:r>
              <a:rPr lang="en-US" sz="5000" dirty="0" smtClean="0">
                <a:solidFill>
                  <a:srgbClr val="003399"/>
                </a:solidFill>
              </a:rPr>
              <a:t> </a:t>
            </a:r>
            <a:r>
              <a:rPr lang="en-US" sz="5000" dirty="0" err="1" smtClean="0">
                <a:solidFill>
                  <a:srgbClr val="003399"/>
                </a:solidFill>
              </a:rPr>
              <a:t>trần</a:t>
            </a:r>
            <a:r>
              <a:rPr lang="en-US" sz="5000" dirty="0" smtClean="0">
                <a:solidFill>
                  <a:srgbClr val="003399"/>
                </a:solidFill>
              </a:rPr>
              <a:t> </a:t>
            </a:r>
            <a:r>
              <a:rPr lang="en-US" sz="5000" dirty="0" err="1" smtClean="0">
                <a:solidFill>
                  <a:srgbClr val="003399"/>
                </a:solidFill>
              </a:rPr>
              <a:t>gian</a:t>
            </a:r>
            <a:r>
              <a:rPr lang="en-US" sz="5000" dirty="0" smtClean="0">
                <a:solidFill>
                  <a:srgbClr val="003399"/>
                </a:solidFill>
              </a:rPr>
              <a:t>. </a:t>
            </a:r>
            <a:r>
              <a:rPr lang="en-US" sz="5000" dirty="0" err="1" smtClean="0">
                <a:solidFill>
                  <a:srgbClr val="003399"/>
                </a:solidFill>
              </a:rPr>
              <a:t>Người</a:t>
            </a:r>
            <a:r>
              <a:rPr lang="en-US" sz="5000" dirty="0" smtClean="0">
                <a:solidFill>
                  <a:srgbClr val="003399"/>
                </a:solidFill>
              </a:rPr>
              <a:t> </a:t>
            </a:r>
            <a:r>
              <a:rPr lang="en-US" sz="5000" dirty="0" err="1" smtClean="0">
                <a:solidFill>
                  <a:srgbClr val="003399"/>
                </a:solidFill>
              </a:rPr>
              <a:t>ơi</a:t>
            </a:r>
            <a:r>
              <a:rPr lang="en-US" sz="5000" dirty="0" smtClean="0">
                <a:solidFill>
                  <a:srgbClr val="003399"/>
                </a:solidFill>
              </a:rPr>
              <a:t> </a:t>
            </a:r>
            <a:r>
              <a:rPr lang="en-US" sz="5000" dirty="0" err="1" smtClean="0">
                <a:solidFill>
                  <a:srgbClr val="003399"/>
                </a:solidFill>
              </a:rPr>
              <a:t>mau</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lãnh</a:t>
            </a:r>
            <a:r>
              <a:rPr lang="en-US" sz="5000" dirty="0" smtClean="0">
                <a:solidFill>
                  <a:srgbClr val="003399"/>
                </a:solidFill>
              </a:rPr>
              <a:t> </a:t>
            </a:r>
            <a:r>
              <a:rPr lang="en-US" sz="5000" dirty="0" err="1" smtClean="0">
                <a:solidFill>
                  <a:srgbClr val="003399"/>
                </a:solidFill>
              </a:rPr>
              <a:t>nhận</a:t>
            </a:r>
            <a:r>
              <a:rPr lang="en-US" sz="5000" dirty="0" smtClean="0">
                <a:solidFill>
                  <a:srgbClr val="003399"/>
                </a:solidFill>
              </a:rPr>
              <a:t> </a:t>
            </a:r>
            <a:r>
              <a:rPr lang="en-US" sz="5000" dirty="0" err="1" smtClean="0">
                <a:solidFill>
                  <a:srgbClr val="003399"/>
                </a:solidFill>
              </a:rPr>
              <a:t>Mình</a:t>
            </a:r>
            <a:r>
              <a:rPr lang="en-US" sz="5000" dirty="0" smtClean="0">
                <a:solidFill>
                  <a:srgbClr val="003399"/>
                </a:solidFill>
              </a:rPr>
              <a:t> </a:t>
            </a:r>
            <a:r>
              <a:rPr lang="en-US" sz="5000" dirty="0" err="1" smtClean="0">
                <a:solidFill>
                  <a:srgbClr val="003399"/>
                </a:solidFill>
              </a:rPr>
              <a:t>Máu</a:t>
            </a:r>
            <a:r>
              <a:rPr lang="en-US" sz="5000" dirty="0" smtClean="0">
                <a:solidFill>
                  <a:srgbClr val="003399"/>
                </a:solidFill>
              </a:rPr>
              <a:t> </a:t>
            </a:r>
            <a:r>
              <a:rPr lang="en-US" sz="5000" dirty="0" err="1" smtClean="0">
                <a:solidFill>
                  <a:srgbClr val="003399"/>
                </a:solidFill>
              </a:rPr>
              <a:t>Thánh</a:t>
            </a:r>
            <a:r>
              <a:rPr lang="en-US" sz="5000" dirty="0" smtClean="0">
                <a:solidFill>
                  <a:srgbClr val="003399"/>
                </a:solidFill>
              </a:rPr>
              <a:t>, </a:t>
            </a:r>
            <a:r>
              <a:rPr lang="en-US" sz="5000" dirty="0" err="1" smtClean="0">
                <a:solidFill>
                  <a:srgbClr val="003399"/>
                </a:solidFill>
              </a:rPr>
              <a:t>sức</a:t>
            </a:r>
            <a:r>
              <a:rPr lang="en-US" sz="5000" dirty="0" smtClean="0">
                <a:solidFill>
                  <a:srgbClr val="003399"/>
                </a:solidFill>
              </a:rPr>
              <a:t> </a:t>
            </a:r>
            <a:r>
              <a:rPr lang="en-US" sz="5000" dirty="0" err="1" smtClean="0">
                <a:solidFill>
                  <a:srgbClr val="003399"/>
                </a:solidFill>
              </a:rPr>
              <a:t>sống</a:t>
            </a:r>
            <a:r>
              <a:rPr lang="en-US" sz="5000" dirty="0" smtClean="0">
                <a:solidFill>
                  <a:srgbClr val="003399"/>
                </a:solidFill>
              </a:rPr>
              <a:t> </a:t>
            </a:r>
            <a:r>
              <a:rPr lang="en-US" sz="5000" dirty="0" err="1" smtClean="0">
                <a:solidFill>
                  <a:srgbClr val="003399"/>
                </a:solidFill>
              </a:rPr>
              <a:t>nuôi</a:t>
            </a:r>
            <a:r>
              <a:rPr lang="en-US" sz="5000" dirty="0" smtClean="0">
                <a:solidFill>
                  <a:srgbClr val="003399"/>
                </a:solidFill>
              </a:rPr>
              <a:t> </a:t>
            </a:r>
            <a:r>
              <a:rPr lang="en-US" sz="5000" dirty="0" err="1" smtClean="0">
                <a:solidFill>
                  <a:srgbClr val="003399"/>
                </a:solidFill>
              </a:rPr>
              <a:t>hồn</a:t>
            </a:r>
            <a:r>
              <a:rPr lang="en-US" sz="5000" dirty="0" smtClean="0">
                <a:solidFill>
                  <a:srgbClr val="003399"/>
                </a:solidFill>
              </a:rPr>
              <a:t> </a:t>
            </a:r>
            <a:r>
              <a:rPr lang="en-US" sz="5000" dirty="0" err="1" smtClean="0">
                <a:solidFill>
                  <a:srgbClr val="003399"/>
                </a:solidFill>
              </a:rPr>
              <a:t>về</a:t>
            </a:r>
            <a:r>
              <a:rPr lang="en-US" sz="5000" dirty="0" smtClean="0">
                <a:solidFill>
                  <a:srgbClr val="003399"/>
                </a:solidFill>
              </a:rPr>
              <a:t> </a:t>
            </a:r>
            <a:r>
              <a:rPr lang="en-US" sz="5000" dirty="0" err="1" smtClean="0">
                <a:solidFill>
                  <a:srgbClr val="003399"/>
                </a:solidFill>
              </a:rPr>
              <a:t>tới</a:t>
            </a:r>
            <a:r>
              <a:rPr lang="en-US" sz="5000" dirty="0" smtClean="0">
                <a:solidFill>
                  <a:srgbClr val="003399"/>
                </a:solidFill>
              </a:rPr>
              <a:t> </a:t>
            </a:r>
            <a:r>
              <a:rPr lang="en-US" sz="5000" dirty="0" err="1" smtClean="0">
                <a:solidFill>
                  <a:srgbClr val="003399"/>
                </a:solidFill>
              </a:rPr>
              <a:t>quê</a:t>
            </a:r>
            <a:r>
              <a:rPr lang="en-US" sz="5000" dirty="0" smtClean="0">
                <a:solidFill>
                  <a:srgbClr val="003399"/>
                </a:solidFill>
              </a:rPr>
              <a:t> </a:t>
            </a:r>
            <a:r>
              <a:rPr lang="en-US" sz="5000" dirty="0" err="1" smtClean="0">
                <a:solidFill>
                  <a:srgbClr val="003399"/>
                </a:solidFill>
              </a:rPr>
              <a:t>thanh</a:t>
            </a:r>
            <a:r>
              <a:rPr lang="en-US" sz="5000" dirty="0" smtClean="0">
                <a:solidFill>
                  <a:srgbClr val="003399"/>
                </a:solidFill>
              </a:rPr>
              <a:t> </a:t>
            </a:r>
            <a:r>
              <a:rPr lang="en-US" sz="5000" dirty="0" err="1" smtClean="0">
                <a:solidFill>
                  <a:srgbClr val="003399"/>
                </a:solidFill>
              </a:rPr>
              <a:t>nhàn</a:t>
            </a:r>
            <a:r>
              <a:rPr lang="en-US" sz="5000" dirty="0" smtClean="0">
                <a:solidFill>
                  <a:srgbClr val="003399"/>
                </a:solidFill>
              </a:rPr>
              <a:t>.</a:t>
            </a:r>
            <a:endParaRPr lang="en-US" sz="50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53501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1522</Words>
  <Application>Microsoft Office PowerPoint</Application>
  <PresentationFormat>On-screen Show (16:9)</PresentationFormat>
  <Paragraphs>97</Paragraphs>
  <Slides>70</Slides>
  <Notes>0</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70</vt:i4>
      </vt:variant>
    </vt:vector>
  </HeadingPairs>
  <TitlesOfParts>
    <vt:vector size="90" baseType="lpstr">
      <vt:lpstr>Arial</vt:lpstr>
      <vt:lpstr>Calibri</vt:lpstr>
      <vt:lpstr>Tahoma</vt:lpstr>
      <vt:lpstr>Times New Roman</vt:lpstr>
      <vt:lpstr>UTM American Sans</vt:lpstr>
      <vt:lpstr>Office Theme</vt:lpstr>
      <vt:lpstr>1_Default Design</vt:lpstr>
      <vt:lpstr>36_Default Design</vt:lpstr>
      <vt:lpstr>2_Office Theme</vt:lpstr>
      <vt:lpstr>5_Office Theme</vt:lpstr>
      <vt:lpstr>1_Office Theme</vt:lpstr>
      <vt:lpstr>10_Office Theme</vt:lpstr>
      <vt:lpstr>37_Default Design</vt:lpstr>
      <vt:lpstr>9_Office Theme</vt:lpstr>
      <vt:lpstr>2_Default Design</vt:lpstr>
      <vt:lpstr>4_Default Design</vt:lpstr>
      <vt:lpstr>4_Office Theme</vt:lpstr>
      <vt:lpstr>7_Office Theme</vt:lpstr>
      <vt:lpstr>3_Office Theme</vt:lpstr>
      <vt:lpstr>8_Office Theme</vt:lpstr>
      <vt:lpstr>PowerPoint Presentation</vt:lpstr>
      <vt:lpstr>Tập Hát Cộng Đoàn</vt:lpstr>
      <vt:lpstr>Đk: Tôi nâng chén mừng ơn cứu độ và kêu cầu danh thánh Chúa liên.</vt:lpstr>
      <vt:lpstr> </vt:lpstr>
      <vt:lpstr>PowerPoint Presentation</vt:lpstr>
      <vt:lpstr>PowerPoint Presentation</vt:lpstr>
      <vt:lpstr>Đk: Người ơi mau tới tôn thờ Mình Máu Thánh, thần lương nuôi dưỡng linh hồn giữa trần gian. Người ơi mau tới lãnh nhận Mình Máu Thánh, sức sống nuôi hồn về tới quê thanh nhàn.</vt:lpstr>
      <vt:lpstr>Tk: Hãy mau về đây chung tiếng ca mừng, thế nhân tội lỗi Người luôn mãi thương. Dẫu đã về trời vẫn sống giữa đời, ban Mình Máu Thánh nuôi hồn người khắp nơi.</vt:lpstr>
      <vt:lpstr>Đk: Người ơi mau tới tôn thờ Mình Máu Thánh, thần lương nuôi dưỡng linh hồn giữa trần gian. Người ơi mau tới lãnh nhận Mình Máu Thánh, sức sống nuôi hồn về tới quê thanh nhàn.</vt:lpstr>
      <vt:lpstr>PowerPoint Presentation</vt:lpstr>
      <vt:lpstr> </vt:lpstr>
      <vt:lpstr> </vt:lpstr>
      <vt:lpstr> </vt:lpstr>
      <vt:lpstr> </vt:lpstr>
      <vt:lpstr> </vt:lpstr>
      <vt:lpstr> </vt:lpstr>
      <vt:lpstr> </vt:lpstr>
      <vt:lpstr> </vt:lpstr>
      <vt:lpstr>PowerPoint Presentation</vt:lpstr>
      <vt:lpstr>PowerPoint Presentation</vt:lpstr>
      <vt:lpstr> </vt:lpstr>
      <vt:lpstr>Đk: Tôi nâng chén mừng ơn cứu độ và kêu cầu danh thánh Chúa liên.</vt:lpstr>
      <vt:lpstr>Tk1:  Biết lấy chi dâng lên đáp đền vì hồng ân chan chứa Ngài ban. Tôi xin nâng này chén cứu độ và cầu xin danh thánh của Ngài.</vt:lpstr>
      <vt:lpstr>Đk: Tôi nâng chén mừng ơn cứu độ và kêu cầu danh thánh Chúa liên.</vt:lpstr>
      <vt:lpstr>Tk2: Chúa vẫn luôn tôn dương quí trọng người bầy tôi trung hiếu tử vong. Thân con đây là con nữ tỳ được Ngài thương cởi tháo xích xiềng.</vt:lpstr>
      <vt:lpstr>Đk: Tôi nâng chén mừng ơn cứu độ và kêu cầu danh thánh Chúa liên.</vt:lpstr>
      <vt:lpstr>Tk3: Hiến lễ đây dâng lên cảm tạ và cầu xin danh thánh Ngài liên. Con ghi tâm lời xưa khấn nguyền và thực thi ngay trước dân Ngài.</vt:lpstr>
      <vt:lpstr>Đk: Tôi nâng chén mừng ơn cứu độ và kêu cầu danh thánh Chúa liên.</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HIẾN LỄ TÌNH YÊU Hoài Bắc</vt:lpstr>
      <vt:lpstr>Tk1: Với tấm lòng thành con dâng kính tựa làn khói hương bay trước tòa. Tấm bánh hòa rượu nho khiết tinh mong biến thành lễ vật tình yêu.</vt:lpstr>
      <vt:lpstr>Đk: Xin Cha thương chấp nhận của lễ, kính dâng Cha với cả tâm tình. Dẫu đau thương nguy khó trong đời, bao ưu tư phủ đầy cuộc sống. </vt:lpstr>
      <vt:lpstr>**: Xin dâng lên như một  hy lễ, mong được liên kết ân thiêng máu hồng. Hãy giúp con kiên vững tin yêu, sống yên vui bước trọn cuộc đời.</vt:lpstr>
      <vt:lpstr>Tk2: Những tháng ngày đời con mau qua nhiều vương vấn ưu tư xóa nhòa. Nỗi oan trường đè nặng tâm can xin tiến Ngài chút tình đau thương.</vt:lpstr>
      <vt:lpstr>Đk: Xin Cha thương chấp nhận của lễ, kính dâng Cha với cả tâm tình. Dẫu đau thương nguy khó trong đời, bao ưu tư phủ đầy cuộc sống. </vt:lpstr>
      <vt:lpstr>**: Xin dâng lên như một  hy lễ, mong được liên kết ân thiêng máu hồng. Hãy giúp con kiên vững tin yêu, sống yên vui bước trọn cuộc đời.</vt:lpstr>
      <vt:lpstr>PowerPoint Presentation</vt:lpstr>
      <vt:lpstr>PowerPoint Presentation</vt:lpstr>
      <vt:lpstr>PowerPoint Presentation</vt:lpstr>
      <vt:lpstr>PowerPoint Presentation</vt:lpstr>
      <vt:lpstr>Tk1: Ôi Cha yêu con, yêu con thật hết tình. Này Mình Máu Thánh nuôi hồn con thêm thắm tình. Ôi Cha yêu con, yêu con quên cả chính mình. Này Mình Máu Thánh đủ minh chứng cho tình yêu.</vt:lpstr>
      <vt:lpstr>Đk: Tâm tư con hoan lạc được rước Mình Máu Thánh. Tâm tư con vinh hạnh được diện kiến tim Cha. Biết nói chi cho cân tình mến Cha đã dành. Biết đáp chi cho cân tình mến Cha rộng ban.</vt:lpstr>
      <vt:lpstr>Tk2: Ôi Cha bao la yêu con thật hải hà. Này Mình Máu Thánh nuôi hồn con khỏi giá lạnh. Ôi Cha bao la yêu con ôi thật hải hà. Này Mình Máu thánh lò nung nấu tim người ta.</vt:lpstr>
      <vt:lpstr>Đk: Tâm tư con hoan lạc được rước Mình Máu Thánh. Tâm tư con vinh hạnh được diện kiến tim Cha. Biết nói chi cho cân tình mến Cha đã dành. Biết đáp chi cho cân tình mến Cha rộng ban.</vt:lpstr>
      <vt:lpstr>Tk3: Ôi Cha tim Cha yêu con chẳng bến bờ. Này Mình Máu Thánh lương thần ủ ấp cõi lòng. Ôi Cha tim Cha bao la nhân loại kính thờ. Này Mình Máu Thánh là hạnh phúc con hằng mơ.</vt:lpstr>
      <vt:lpstr>Đk: Tâm tư con hoan lạc được rước Mình Máu Thánh. Tâm tư con vinh hạnh được diện kiến tim Cha. Biết nói chi cho cân tình mến Cha đã dành. Biết đáp chi cho cân tình mến Cha rộng ban.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DELL</cp:lastModifiedBy>
  <cp:revision>178</cp:revision>
  <dcterms:created xsi:type="dcterms:W3CDTF">2021-05-09T08:36:44Z</dcterms:created>
  <dcterms:modified xsi:type="dcterms:W3CDTF">2024-05-29T01:52:53Z</dcterms:modified>
</cp:coreProperties>
</file>