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6.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7.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8.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9.xml" ContentType="application/vnd.openxmlformats-officedocument.theme+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836" r:id="rId2"/>
    <p:sldMasterId id="2147483848" r:id="rId3"/>
    <p:sldMasterId id="2147483908" r:id="rId4"/>
    <p:sldMasterId id="2147483980" r:id="rId5"/>
    <p:sldMasterId id="2147484004" r:id="rId6"/>
    <p:sldMasterId id="2147484024" r:id="rId7"/>
    <p:sldMasterId id="2147484048" r:id="rId8"/>
    <p:sldMasterId id="2147484060" r:id="rId9"/>
    <p:sldMasterId id="2147484072" r:id="rId10"/>
  </p:sldMasterIdLst>
  <p:notesMasterIdLst>
    <p:notesMasterId r:id="rId76"/>
  </p:notesMasterIdLst>
  <p:sldIdLst>
    <p:sldId id="955" r:id="rId11"/>
    <p:sldId id="1035" r:id="rId12"/>
    <p:sldId id="1036" r:id="rId13"/>
    <p:sldId id="1047" r:id="rId14"/>
    <p:sldId id="1037" r:id="rId15"/>
    <p:sldId id="1015" r:id="rId16"/>
    <p:sldId id="843" r:id="rId17"/>
    <p:sldId id="563" r:id="rId18"/>
    <p:sldId id="564" r:id="rId19"/>
    <p:sldId id="1060" r:id="rId20"/>
    <p:sldId id="751" r:id="rId21"/>
    <p:sldId id="1061" r:id="rId22"/>
    <p:sldId id="1016" r:id="rId23"/>
    <p:sldId id="996" r:id="rId24"/>
    <p:sldId id="997" r:id="rId25"/>
    <p:sldId id="998" r:id="rId26"/>
    <p:sldId id="999" r:id="rId27"/>
    <p:sldId id="1000" r:id="rId28"/>
    <p:sldId id="1001" r:id="rId29"/>
    <p:sldId id="1002" r:id="rId30"/>
    <p:sldId id="1003" r:id="rId31"/>
    <p:sldId id="1019" r:id="rId32"/>
    <p:sldId id="1011" r:id="rId33"/>
    <p:sldId id="1038" r:id="rId34"/>
    <p:sldId id="1048" r:id="rId35"/>
    <p:sldId id="1049" r:id="rId36"/>
    <p:sldId id="1050" r:id="rId37"/>
    <p:sldId id="1025" r:id="rId38"/>
    <p:sldId id="1052" r:id="rId39"/>
    <p:sldId id="1027" r:id="rId40"/>
    <p:sldId id="1053" r:id="rId41"/>
    <p:sldId id="1029" r:id="rId42"/>
    <p:sldId id="1054" r:id="rId43"/>
    <p:sldId id="1012" r:id="rId44"/>
    <p:sldId id="1051" r:id="rId45"/>
    <p:sldId id="964" r:id="rId46"/>
    <p:sldId id="1013" r:id="rId47"/>
    <p:sldId id="963" r:id="rId48"/>
    <p:sldId id="1014" r:id="rId49"/>
    <p:sldId id="980" r:id="rId50"/>
    <p:sldId id="1055" r:id="rId51"/>
    <p:sldId id="1056" r:id="rId52"/>
    <p:sldId id="1063" r:id="rId53"/>
    <p:sldId id="1057" r:id="rId54"/>
    <p:sldId id="1062" r:id="rId55"/>
    <p:sldId id="1046" r:id="rId56"/>
    <p:sldId id="983" r:id="rId57"/>
    <p:sldId id="1020" r:id="rId58"/>
    <p:sldId id="933" r:id="rId59"/>
    <p:sldId id="935" r:id="rId60"/>
    <p:sldId id="934" r:id="rId61"/>
    <p:sldId id="1058" r:id="rId62"/>
    <p:sldId id="937" r:id="rId63"/>
    <p:sldId id="1066" r:id="rId64"/>
    <p:sldId id="1067" r:id="rId65"/>
    <p:sldId id="939" r:id="rId66"/>
    <p:sldId id="1064" r:id="rId67"/>
    <p:sldId id="1065" r:id="rId68"/>
    <p:sldId id="968" r:id="rId69"/>
    <p:sldId id="966" r:id="rId70"/>
    <p:sldId id="948" r:id="rId71"/>
    <p:sldId id="949" r:id="rId72"/>
    <p:sldId id="950" r:id="rId73"/>
    <p:sldId id="1059" r:id="rId74"/>
    <p:sldId id="967" r:id="rId75"/>
  </p:sldIdLst>
  <p:sldSz cx="9144000" cy="5143500" type="screen16x9"/>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24B50"/>
    <a:srgbClr val="FFFF00"/>
    <a:srgbClr val="660066"/>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3" autoAdjust="0"/>
    <p:restoredTop sz="94693" autoAdjust="0"/>
  </p:normalViewPr>
  <p:slideViewPr>
    <p:cSldViewPr>
      <p:cViewPr>
        <p:scale>
          <a:sx n="125" d="100"/>
          <a:sy n="125" d="100"/>
        </p:scale>
        <p:origin x="-1618" y="-672"/>
      </p:cViewPr>
      <p:guideLst>
        <p:guide orient="horz" pos="1620"/>
        <p:guide pos="2880"/>
      </p:guideLst>
    </p:cSldViewPr>
  </p:slideViewPr>
  <p:outlineViewPr>
    <p:cViewPr>
      <p:scale>
        <a:sx n="33" d="100"/>
        <a:sy n="33" d="100"/>
      </p:scale>
      <p:origin x="0" y="20534"/>
    </p:cViewPr>
  </p:outlineViewPr>
  <p:notesTextViewPr>
    <p:cViewPr>
      <p:scale>
        <a:sx n="100" d="100"/>
        <a:sy n="100" d="100"/>
      </p:scale>
      <p:origin x="0" y="0"/>
    </p:cViewPr>
  </p:notesTextViewPr>
  <p:notesViewPr>
    <p:cSldViewPr>
      <p:cViewPr varScale="1">
        <p:scale>
          <a:sx n="126" d="100"/>
          <a:sy n="126" d="100"/>
        </p:scale>
        <p:origin x="-4908"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slide" Target="slides/slide32.xml"/><Relationship Id="rId47" Type="http://schemas.openxmlformats.org/officeDocument/2006/relationships/slide" Target="slides/slide37.xml"/><Relationship Id="rId50" Type="http://schemas.openxmlformats.org/officeDocument/2006/relationships/slide" Target="slides/slide40.xml"/><Relationship Id="rId55" Type="http://schemas.openxmlformats.org/officeDocument/2006/relationships/slide" Target="slides/slide45.xml"/><Relationship Id="rId63" Type="http://schemas.openxmlformats.org/officeDocument/2006/relationships/slide" Target="slides/slide53.xml"/><Relationship Id="rId68" Type="http://schemas.openxmlformats.org/officeDocument/2006/relationships/slide" Target="slides/slide58.xml"/><Relationship Id="rId76" Type="http://schemas.openxmlformats.org/officeDocument/2006/relationships/notesMaster" Target="notesMasters/notesMaster1.xml"/><Relationship Id="rId7" Type="http://schemas.openxmlformats.org/officeDocument/2006/relationships/slideMaster" Target="slideMasters/slideMaster7.xml"/><Relationship Id="rId71" Type="http://schemas.openxmlformats.org/officeDocument/2006/relationships/slide" Target="slides/slide61.xml"/><Relationship Id="rId2" Type="http://schemas.openxmlformats.org/officeDocument/2006/relationships/slideMaster" Target="slideMasters/slideMaster2.xml"/><Relationship Id="rId16" Type="http://schemas.openxmlformats.org/officeDocument/2006/relationships/slide" Target="slides/slide6.xml"/><Relationship Id="rId29" Type="http://schemas.openxmlformats.org/officeDocument/2006/relationships/slide" Target="slides/slide19.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3" Type="http://schemas.openxmlformats.org/officeDocument/2006/relationships/slide" Target="slides/slide43.xml"/><Relationship Id="rId58" Type="http://schemas.openxmlformats.org/officeDocument/2006/relationships/slide" Target="slides/slide48.xml"/><Relationship Id="rId66" Type="http://schemas.openxmlformats.org/officeDocument/2006/relationships/slide" Target="slides/slide56.xml"/><Relationship Id="rId74" Type="http://schemas.openxmlformats.org/officeDocument/2006/relationships/slide" Target="slides/slide64.xml"/><Relationship Id="rId79" Type="http://schemas.openxmlformats.org/officeDocument/2006/relationships/theme" Target="theme/theme1.xml"/><Relationship Id="rId5" Type="http://schemas.openxmlformats.org/officeDocument/2006/relationships/slideMaster" Target="slideMasters/slideMaster5.xml"/><Relationship Id="rId61" Type="http://schemas.openxmlformats.org/officeDocument/2006/relationships/slide" Target="slides/slide51.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slide" Target="slides/slide42.xml"/><Relationship Id="rId60" Type="http://schemas.openxmlformats.org/officeDocument/2006/relationships/slide" Target="slides/slide50.xml"/><Relationship Id="rId65" Type="http://schemas.openxmlformats.org/officeDocument/2006/relationships/slide" Target="slides/slide55.xml"/><Relationship Id="rId73" Type="http://schemas.openxmlformats.org/officeDocument/2006/relationships/slide" Target="slides/slide63.xml"/><Relationship Id="rId78"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56" Type="http://schemas.openxmlformats.org/officeDocument/2006/relationships/slide" Target="slides/slide46.xml"/><Relationship Id="rId64" Type="http://schemas.openxmlformats.org/officeDocument/2006/relationships/slide" Target="slides/slide54.xml"/><Relationship Id="rId69" Type="http://schemas.openxmlformats.org/officeDocument/2006/relationships/slide" Target="slides/slide59.xml"/><Relationship Id="rId77"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slide" Target="slides/slide41.xml"/><Relationship Id="rId72" Type="http://schemas.openxmlformats.org/officeDocument/2006/relationships/slide" Target="slides/slide62.xml"/><Relationship Id="rId80"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59" Type="http://schemas.openxmlformats.org/officeDocument/2006/relationships/slide" Target="slides/slide49.xml"/><Relationship Id="rId67" Type="http://schemas.openxmlformats.org/officeDocument/2006/relationships/slide" Target="slides/slide57.xml"/><Relationship Id="rId20" Type="http://schemas.openxmlformats.org/officeDocument/2006/relationships/slide" Target="slides/slide10.xml"/><Relationship Id="rId41" Type="http://schemas.openxmlformats.org/officeDocument/2006/relationships/slide" Target="slides/slide31.xml"/><Relationship Id="rId54" Type="http://schemas.openxmlformats.org/officeDocument/2006/relationships/slide" Target="slides/slide44.xml"/><Relationship Id="rId62" Type="http://schemas.openxmlformats.org/officeDocument/2006/relationships/slide" Target="slides/slide52.xml"/><Relationship Id="rId70" Type="http://schemas.openxmlformats.org/officeDocument/2006/relationships/slide" Target="slides/slide60.xml"/><Relationship Id="rId75" Type="http://schemas.openxmlformats.org/officeDocument/2006/relationships/slide" Target="slides/slide65.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openxmlformats.org/officeDocument/2006/relationships/slide" Target="slides/slide4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charset="0"/>
              </a:defRPr>
            </a:lvl1pPr>
          </a:lstStyle>
          <a:p>
            <a:pPr>
              <a:defRPr/>
            </a:pPr>
            <a:fld id="{FB6DB54F-1E78-486B-B09C-45686EFCDBDE}" type="datetimeFigureOut">
              <a:rPr lang="en-US"/>
              <a:pPr>
                <a:defRPr/>
              </a:pPr>
              <a:t>1/5/2024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charset="0"/>
              </a:defRPr>
            </a:lvl1pPr>
          </a:lstStyle>
          <a:p>
            <a:pPr>
              <a:defRPr/>
            </a:pPr>
            <a:fld id="{EE667D31-3CEC-4E28-8BA5-D8BAF20EEDAE}" type="slidenum">
              <a:rPr lang="en-US"/>
              <a:pPr>
                <a:defRPr/>
              </a:pPr>
              <a:t>‹#›</a:t>
            </a:fld>
            <a:endParaRPr lang="en-US"/>
          </a:p>
        </p:txBody>
      </p:sp>
    </p:spTree>
    <p:extLst>
      <p:ext uri="{BB962C8B-B14F-4D97-AF65-F5344CB8AC3E}">
        <p14:creationId xmlns:p14="http://schemas.microsoft.com/office/powerpoint/2010/main" val="404011924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E667D31-3CEC-4E28-8BA5-D8BAF20EEDAE}" type="slidenum">
              <a:rPr lang="en-US" smtClean="0"/>
              <a:pPr>
                <a:defRPr/>
              </a:pPr>
              <a:t>7</a:t>
            </a:fld>
            <a:endParaRPr lang="en-US"/>
          </a:p>
        </p:txBody>
      </p:sp>
    </p:spTree>
    <p:extLst>
      <p:ext uri="{BB962C8B-B14F-4D97-AF65-F5344CB8AC3E}">
        <p14:creationId xmlns:p14="http://schemas.microsoft.com/office/powerpoint/2010/main" val="13995470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E667D31-3CEC-4E28-8BA5-D8BAF20EEDAE}" type="slidenum">
              <a:rPr lang="en-US" smtClean="0"/>
              <a:pPr>
                <a:defRPr/>
              </a:pPr>
              <a:t>49</a:t>
            </a:fld>
            <a:endParaRPr lang="en-US"/>
          </a:p>
        </p:txBody>
      </p:sp>
    </p:spTree>
    <p:extLst>
      <p:ext uri="{BB962C8B-B14F-4D97-AF65-F5344CB8AC3E}">
        <p14:creationId xmlns:p14="http://schemas.microsoft.com/office/powerpoint/2010/main" val="9687263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E667D31-3CEC-4E28-8BA5-D8BAF20EEDAE}" type="slidenum">
              <a:rPr lang="en-US" smtClean="0"/>
              <a:pPr>
                <a:defRPr/>
              </a:pPr>
              <a:t>61</a:t>
            </a:fld>
            <a:endParaRPr lang="en-US"/>
          </a:p>
        </p:txBody>
      </p:sp>
    </p:spTree>
    <p:extLst>
      <p:ext uri="{BB962C8B-B14F-4D97-AF65-F5344CB8AC3E}">
        <p14:creationId xmlns:p14="http://schemas.microsoft.com/office/powerpoint/2010/main" val="31044009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EE667D31-3CEC-4E28-8BA5-D8BAF20EEDAE}" type="slidenum">
              <a:rPr lang="en-US" smtClean="0"/>
              <a:pPr>
                <a:defRPr/>
              </a:pPr>
              <a:t>63</a:t>
            </a:fld>
            <a:endParaRPr lang="en-US"/>
          </a:p>
        </p:txBody>
      </p:sp>
    </p:spTree>
    <p:extLst>
      <p:ext uri="{BB962C8B-B14F-4D97-AF65-F5344CB8AC3E}">
        <p14:creationId xmlns:p14="http://schemas.microsoft.com/office/powerpoint/2010/main" val="29833781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5188F5D-0D00-4C49-BBAB-8BD33DC570C8}" type="slidenum">
              <a:rPr lang="en-US"/>
              <a:pPr>
                <a:defRPr/>
              </a:pPr>
              <a:t>‹#›</a:t>
            </a:fld>
            <a:endParaRPr lang="en-US"/>
          </a:p>
        </p:txBody>
      </p:sp>
    </p:spTree>
    <p:extLst>
      <p:ext uri="{BB962C8B-B14F-4D97-AF65-F5344CB8AC3E}">
        <p14:creationId xmlns:p14="http://schemas.microsoft.com/office/powerpoint/2010/main" val="5731414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BB7710D-8F47-4F10-A983-2F0C4D5CEF9E}" type="slidenum">
              <a:rPr lang="en-US"/>
              <a:pPr>
                <a:defRPr/>
              </a:pPr>
              <a:t>‹#›</a:t>
            </a:fld>
            <a:endParaRPr lang="en-US"/>
          </a:p>
        </p:txBody>
      </p:sp>
    </p:spTree>
    <p:extLst>
      <p:ext uri="{BB962C8B-B14F-4D97-AF65-F5344CB8AC3E}">
        <p14:creationId xmlns:p14="http://schemas.microsoft.com/office/powerpoint/2010/main" val="753553992"/>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99C4AFC-49E7-4410-AD5D-CE20BB0DBB8C}" type="datetimeFigureOut">
              <a:rPr lang="en-US" smtClean="0">
                <a:solidFill>
                  <a:prstClr val="black">
                    <a:tint val="75000"/>
                  </a:prstClr>
                </a:solidFill>
              </a:rPr>
              <a:pPr/>
              <a:t>1/5/2024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5892368"/>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99C4AFC-49E7-4410-AD5D-CE20BB0DBB8C}" type="datetimeFigureOut">
              <a:rPr lang="en-US" smtClean="0">
                <a:solidFill>
                  <a:prstClr val="black">
                    <a:tint val="75000"/>
                  </a:prstClr>
                </a:solidFill>
              </a:rPr>
              <a:pPr/>
              <a:t>1/5/2024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45968441"/>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9C4AFC-49E7-4410-AD5D-CE20BB0DBB8C}" type="datetimeFigureOut">
              <a:rPr lang="en-US" smtClean="0">
                <a:solidFill>
                  <a:prstClr val="black">
                    <a:tint val="75000"/>
                  </a:prstClr>
                </a:solidFill>
              </a:rPr>
              <a:pPr/>
              <a:t>1/5/2024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08397792"/>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8"/>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8505433"/>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550088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285351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8446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E270BDE-2E6E-4247-9CE0-52F8A478A641}" type="slidenum">
              <a:rPr lang="en-US"/>
              <a:pPr>
                <a:defRPr/>
              </a:pPr>
              <a:t>‹#›</a:t>
            </a:fld>
            <a:endParaRPr lang="en-US"/>
          </a:p>
        </p:txBody>
      </p:sp>
    </p:spTree>
    <p:extLst>
      <p:ext uri="{BB962C8B-B14F-4D97-AF65-F5344CB8AC3E}">
        <p14:creationId xmlns:p14="http://schemas.microsoft.com/office/powerpoint/2010/main" val="40010035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3484A17-10A2-42DC-AC57-87A655756CB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189387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AA61189-433B-4AED-B35B-201045D2FFF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111573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4900EEE-3CEB-467B-BCD6-E5AC9A360D2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934626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ADAE7C3-5CDE-4866-84CC-C2859634FBF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869455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4CFD67A9-58F8-44BE-A54E-19BDE4D1B12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253541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CB5E5B2C-3B63-4481-99C5-7D14094F6F9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948223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62C82CF9-6B2B-424C-94DD-8D1F28F053D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316443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E961204-3D00-4689-AF2E-1F7726B399F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572525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A8F2B65-5D93-4C17-9E1A-86EE10DCCCAE}" type="slidenum">
              <a:rPr lang="en-US"/>
              <a:pPr>
                <a:defRPr/>
              </a:pPr>
              <a:t>‹#›</a:t>
            </a:fld>
            <a:endParaRPr lang="en-US"/>
          </a:p>
        </p:txBody>
      </p:sp>
    </p:spTree>
    <p:extLst>
      <p:ext uri="{BB962C8B-B14F-4D97-AF65-F5344CB8AC3E}">
        <p14:creationId xmlns:p14="http://schemas.microsoft.com/office/powerpoint/2010/main" val="40089017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4919224-6F2C-4422-978C-D41D7DBFD7B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775530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0F4D65F-84D5-47B5-9410-9CF46DDBF25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610612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D3D7B25-A143-4162-A381-DD19E7CC59A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9914409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5188F5D-0D00-4C49-BBAB-8BD33DC570C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5448187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A8F2B65-5D93-4C17-9E1A-86EE10DCCCA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0663046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7BF52DB-74CD-40E9-9113-5D9D44C5F38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1327539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F8044F3-C09C-473F-A016-E6E23323F7E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9030177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FFA5C0D8-8EE1-4447-8186-A17EC4095F7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1846264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58B1D05-6DCE-44A8-948A-FBB200C03D2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7075561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BAC802FA-441E-41C5-9DD3-19EE13B3259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461398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7BF52DB-74CD-40E9-9113-5D9D44C5F38F}" type="slidenum">
              <a:rPr lang="en-US"/>
              <a:pPr>
                <a:defRPr/>
              </a:pPr>
              <a:t>‹#›</a:t>
            </a:fld>
            <a:endParaRPr lang="en-US"/>
          </a:p>
        </p:txBody>
      </p:sp>
    </p:spTree>
    <p:extLst>
      <p:ext uri="{BB962C8B-B14F-4D97-AF65-F5344CB8AC3E}">
        <p14:creationId xmlns:p14="http://schemas.microsoft.com/office/powerpoint/2010/main" val="117328981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BFC0C4B-CBB4-494B-B1BE-6FB301EF575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7244152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FD68EBD-66A7-4802-9EF2-0748CF17436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7983023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BB7710D-8F47-4F10-A983-2F0C4D5CEF9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8193348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E270BDE-2E6E-4247-9CE0-52F8A478A64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8472686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5188F5D-0D00-4C49-BBAB-8BD33DC570C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4964681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A8F2B65-5D93-4C17-9E1A-86EE10DCCCA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7881074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7BF52DB-74CD-40E9-9113-5D9D44C5F38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193661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F8044F3-C09C-473F-A016-E6E23323F7E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5359128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FFA5C0D8-8EE1-4447-8186-A17EC4095F7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7290502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58B1D05-6DCE-44A8-948A-FBB200C03D2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943245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F8044F3-C09C-473F-A016-E6E23323F7E5}" type="slidenum">
              <a:rPr lang="en-US"/>
              <a:pPr>
                <a:defRPr/>
              </a:pPr>
              <a:t>‹#›</a:t>
            </a:fld>
            <a:endParaRPr lang="en-US"/>
          </a:p>
        </p:txBody>
      </p:sp>
    </p:spTree>
    <p:extLst>
      <p:ext uri="{BB962C8B-B14F-4D97-AF65-F5344CB8AC3E}">
        <p14:creationId xmlns:p14="http://schemas.microsoft.com/office/powerpoint/2010/main" val="414669472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BAC802FA-441E-41C5-9DD3-19EE13B3259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7481179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BFC0C4B-CBB4-494B-B1BE-6FB301EF575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074512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FD68EBD-66A7-4802-9EF2-0748CF17436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0984296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BB7710D-8F47-4F10-A983-2F0C4D5CEF9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3375359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E270BDE-2E6E-4247-9CE0-52F8A478A64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3348635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5188F5D-0D00-4C49-BBAB-8BD33DC570C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0577724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A8F2B65-5D93-4C17-9E1A-86EE10DCCCA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8669937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7BF52DB-74CD-40E9-9113-5D9D44C5F38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1803893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F8044F3-C09C-473F-A016-E6E23323F7E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5131704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FFA5C0D8-8EE1-4447-8186-A17EC4095F7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94889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FFA5C0D8-8EE1-4447-8186-A17EC4095F77}" type="slidenum">
              <a:rPr lang="en-US"/>
              <a:pPr>
                <a:defRPr/>
              </a:pPr>
              <a:t>‹#›</a:t>
            </a:fld>
            <a:endParaRPr lang="en-US"/>
          </a:p>
        </p:txBody>
      </p:sp>
    </p:spTree>
    <p:extLst>
      <p:ext uri="{BB962C8B-B14F-4D97-AF65-F5344CB8AC3E}">
        <p14:creationId xmlns:p14="http://schemas.microsoft.com/office/powerpoint/2010/main" val="340371832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58B1D05-6DCE-44A8-948A-FBB200C03D2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8861455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BAC802FA-441E-41C5-9DD3-19EE13B3259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0091012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BFC0C4B-CBB4-494B-B1BE-6FB301EF575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530564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FD68EBD-66A7-4802-9EF2-0748CF17436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5069598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BB7710D-8F47-4F10-A983-2F0C4D5CEF9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2582548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E270BDE-2E6E-4247-9CE0-52F8A478A64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1592660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403785188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311674819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82105987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380121827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58B1D05-6DCE-44A8-948A-FBB200C03D29}" type="slidenum">
              <a:rPr lang="en-US"/>
              <a:pPr>
                <a:defRPr/>
              </a:pPr>
              <a:t>‹#›</a:t>
            </a:fld>
            <a:endParaRPr lang="en-US"/>
          </a:p>
        </p:txBody>
      </p:sp>
    </p:spTree>
    <p:extLst>
      <p:ext uri="{BB962C8B-B14F-4D97-AF65-F5344CB8AC3E}">
        <p14:creationId xmlns:p14="http://schemas.microsoft.com/office/powerpoint/2010/main" val="129576661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59384742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387126272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56844235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2448523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596012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353263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275804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1/5/2024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162730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1/5/2024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351611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1/5/2024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64302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BAC802FA-441E-41C5-9DD3-19EE13B3259E}" type="slidenum">
              <a:rPr lang="en-US"/>
              <a:pPr>
                <a:defRPr/>
              </a:pPr>
              <a:t>‹#›</a:t>
            </a:fld>
            <a:endParaRPr lang="en-US"/>
          </a:p>
        </p:txBody>
      </p:sp>
    </p:spTree>
    <p:extLst>
      <p:ext uri="{BB962C8B-B14F-4D97-AF65-F5344CB8AC3E}">
        <p14:creationId xmlns:p14="http://schemas.microsoft.com/office/powerpoint/2010/main" val="136532323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031735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708954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8647945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454459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5188F5D-0D00-4C49-BBAB-8BD33DC570C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0633884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A8F2B65-5D93-4C17-9E1A-86EE10DCCCA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8565935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7BF52DB-74CD-40E9-9113-5D9D44C5F38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7381364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F8044F3-C09C-473F-A016-E6E23323F7E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2931662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FFA5C0D8-8EE1-4447-8186-A17EC4095F7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6546709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58B1D05-6DCE-44A8-948A-FBB200C03D2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348260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BFC0C4B-CBB4-494B-B1BE-6FB301EF5754}" type="slidenum">
              <a:rPr lang="en-US"/>
              <a:pPr>
                <a:defRPr/>
              </a:pPr>
              <a:t>‹#›</a:t>
            </a:fld>
            <a:endParaRPr lang="en-US"/>
          </a:p>
        </p:txBody>
      </p:sp>
    </p:spTree>
    <p:extLst>
      <p:ext uri="{BB962C8B-B14F-4D97-AF65-F5344CB8AC3E}">
        <p14:creationId xmlns:p14="http://schemas.microsoft.com/office/powerpoint/2010/main" val="10446754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BAC802FA-441E-41C5-9DD3-19EE13B3259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6688301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BFC0C4B-CBB4-494B-B1BE-6FB301EF575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5040096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FD68EBD-66A7-4802-9EF2-0748CF17436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2096162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BB7710D-8F47-4F10-A983-2F0C4D5CEF9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2155341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E270BDE-2E6E-4247-9CE0-52F8A478A64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1335880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5188F5D-0D00-4C49-BBAB-8BD33DC570C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0633884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A8F2B65-5D93-4C17-9E1A-86EE10DCCCA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8565935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7BF52DB-74CD-40E9-9113-5D9D44C5F38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7381364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F8044F3-C09C-473F-A016-E6E23323F7E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2931662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FFA5C0D8-8EE1-4447-8186-A17EC4095F7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654670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FD68EBD-66A7-4802-9EF2-0748CF174364}" type="slidenum">
              <a:rPr lang="en-US"/>
              <a:pPr>
                <a:defRPr/>
              </a:pPr>
              <a:t>‹#›</a:t>
            </a:fld>
            <a:endParaRPr lang="en-US"/>
          </a:p>
        </p:txBody>
      </p:sp>
    </p:spTree>
    <p:extLst>
      <p:ext uri="{BB962C8B-B14F-4D97-AF65-F5344CB8AC3E}">
        <p14:creationId xmlns:p14="http://schemas.microsoft.com/office/powerpoint/2010/main" val="2506568217"/>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58B1D05-6DCE-44A8-948A-FBB200C03D2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3482606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BAC802FA-441E-41C5-9DD3-19EE13B3259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6688301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BFC0C4B-CBB4-494B-B1BE-6FB301EF575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5040096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FD68EBD-66A7-4802-9EF2-0748CF17436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2096162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BB7710D-8F47-4F10-A983-2F0C4D5CEF9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2155341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E270BDE-2E6E-4247-9CE0-52F8A478A64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1335880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3090467"/>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8563230"/>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7"/>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0277049"/>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74657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3.xml"/><Relationship Id="rId13" Type="http://schemas.openxmlformats.org/officeDocument/2006/relationships/image" Target="../media/image2.jpg"/><Relationship Id="rId3" Type="http://schemas.openxmlformats.org/officeDocument/2006/relationships/slideLayout" Target="../slideLayouts/slideLayout98.xml"/><Relationship Id="rId7" Type="http://schemas.openxmlformats.org/officeDocument/2006/relationships/slideLayout" Target="../slideLayouts/slideLayout102.xml"/><Relationship Id="rId12" Type="http://schemas.openxmlformats.org/officeDocument/2006/relationships/theme" Target="../theme/theme10.xml"/><Relationship Id="rId2" Type="http://schemas.openxmlformats.org/officeDocument/2006/relationships/slideLayout" Target="../slideLayouts/slideLayout97.xml"/><Relationship Id="rId1" Type="http://schemas.openxmlformats.org/officeDocument/2006/relationships/slideLayout" Target="../slideLayouts/slideLayout96.xml"/><Relationship Id="rId6" Type="http://schemas.openxmlformats.org/officeDocument/2006/relationships/slideLayout" Target="../slideLayouts/slideLayout101.xml"/><Relationship Id="rId11" Type="http://schemas.openxmlformats.org/officeDocument/2006/relationships/slideLayout" Target="../slideLayouts/slideLayout106.xml"/><Relationship Id="rId5" Type="http://schemas.openxmlformats.org/officeDocument/2006/relationships/slideLayout" Target="../slideLayouts/slideLayout100.xml"/><Relationship Id="rId10" Type="http://schemas.openxmlformats.org/officeDocument/2006/relationships/slideLayout" Target="../slideLayouts/slideLayout105.xml"/><Relationship Id="rId4" Type="http://schemas.openxmlformats.org/officeDocument/2006/relationships/slideLayout" Target="../slideLayouts/slideLayout99.xml"/><Relationship Id="rId9" Type="http://schemas.openxmlformats.org/officeDocument/2006/relationships/slideLayout" Target="../slideLayouts/slideLayout10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3" Type="http://schemas.openxmlformats.org/officeDocument/2006/relationships/slideLayout" Target="../slideLayouts/slideLayout58.xml"/><Relationship Id="rId7" Type="http://schemas.openxmlformats.org/officeDocument/2006/relationships/slideLayout" Target="../slideLayouts/slideLayout62.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5" Type="http://schemas.openxmlformats.org/officeDocument/2006/relationships/slideLayout" Target="../slideLayouts/slideLayout60.xml"/><Relationship Id="rId4" Type="http://schemas.openxmlformats.org/officeDocument/2006/relationships/slideLayout" Target="../slideLayouts/slideLayout59.xml"/><Relationship Id="rId9" Type="http://schemas.openxmlformats.org/officeDocument/2006/relationships/image" Target="../media/image1.jp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image" Target="../media/image2.jpg"/><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theme" Target="../theme/theme7.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1.xml"/><Relationship Id="rId3" Type="http://schemas.openxmlformats.org/officeDocument/2006/relationships/slideLayout" Target="../slideLayouts/slideLayout76.xml"/><Relationship Id="rId7" Type="http://schemas.openxmlformats.org/officeDocument/2006/relationships/slideLayout" Target="../slideLayouts/slideLayout80.xml"/><Relationship Id="rId12" Type="http://schemas.openxmlformats.org/officeDocument/2006/relationships/theme" Target="../theme/theme8.xml"/><Relationship Id="rId2" Type="http://schemas.openxmlformats.org/officeDocument/2006/relationships/slideLayout" Target="../slideLayouts/slideLayout75.xml"/><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5" Type="http://schemas.openxmlformats.org/officeDocument/2006/relationships/slideLayout" Target="../slideLayouts/slideLayout78.xml"/><Relationship Id="rId10" Type="http://schemas.openxmlformats.org/officeDocument/2006/relationships/slideLayout" Target="../slideLayouts/slideLayout83.xml"/><Relationship Id="rId4" Type="http://schemas.openxmlformats.org/officeDocument/2006/relationships/slideLayout" Target="../slideLayouts/slideLayout77.xml"/><Relationship Id="rId9" Type="http://schemas.openxmlformats.org/officeDocument/2006/relationships/slideLayout" Target="../slideLayouts/slideLayout82.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2.xml"/><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theme" Target="../theme/theme9.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4684713"/>
            <a:ext cx="2895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7961C286-0398-4040-A1F5-B340330EDBF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6000" r="-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C99C4AFC-49E7-4410-AD5D-CE20BB0DBB8C}" type="datetimeFigureOut">
              <a:rPr lang="en-US" smtClean="0">
                <a:solidFill>
                  <a:prstClr val="black">
                    <a:tint val="75000"/>
                  </a:prstClr>
                </a:solidFill>
                <a:latin typeface="UTM American Sans"/>
              </a:rPr>
              <a:pPr fontAlgn="auto">
                <a:spcBef>
                  <a:spcPts val="0"/>
                </a:spcBef>
                <a:spcAft>
                  <a:spcPts val="0"/>
                </a:spcAft>
              </a:pPr>
              <a:t>1/5/2024</a:t>
            </a:fld>
            <a:endParaRPr lang="en-US">
              <a:solidFill>
                <a:prstClr val="black">
                  <a:tint val="75000"/>
                </a:prstClr>
              </a:solidFill>
              <a:latin typeface="UTM American Sans"/>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UTM American Sans"/>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D93F5A96-A150-4AD5-B901-1C622FB5CF2F}" type="slidenum">
              <a:rPr lang="en-US" smtClean="0">
                <a:solidFill>
                  <a:prstClr val="black">
                    <a:tint val="75000"/>
                  </a:prstClr>
                </a:solidFill>
                <a:latin typeface="UTM American Sans"/>
              </a:rPr>
              <a:pPr fontAlgn="auto">
                <a:spcBef>
                  <a:spcPts val="0"/>
                </a:spcBef>
                <a:spcAft>
                  <a:spcPts val="0"/>
                </a:spcAft>
              </a:pPr>
              <a:t>‹#›</a:t>
            </a:fld>
            <a:endParaRPr lang="en-US">
              <a:solidFill>
                <a:prstClr val="black">
                  <a:tint val="75000"/>
                </a:prstClr>
              </a:solidFill>
              <a:latin typeface="UTM American Sans"/>
            </a:endParaRPr>
          </a:p>
        </p:txBody>
      </p:sp>
    </p:spTree>
    <p:extLst>
      <p:ext uri="{BB962C8B-B14F-4D97-AF65-F5344CB8AC3E}">
        <p14:creationId xmlns:p14="http://schemas.microsoft.com/office/powerpoint/2010/main" val="959481837"/>
      </p:ext>
    </p:extLst>
  </p:cSld>
  <p:clrMap bg1="lt1" tx1="dk1" bg2="lt2" tx2="dk2" accent1="accent1" accent2="accent2" accent3="accent3" accent4="accent4" accent5="accent5" accent6="accent6" hlink="hlink" folHlink="folHlink"/>
  <p:sldLayoutIdLst>
    <p:sldLayoutId id="2147484073" r:id="rId1"/>
    <p:sldLayoutId id="2147484074" r:id="rId2"/>
    <p:sldLayoutId id="2147484075" r:id="rId3"/>
    <p:sldLayoutId id="2147484076" r:id="rId4"/>
    <p:sldLayoutId id="2147484077" r:id="rId5"/>
    <p:sldLayoutId id="2147484078" r:id="rId6"/>
    <p:sldLayoutId id="2147484079" r:id="rId7"/>
    <p:sldLayoutId id="2147484080" r:id="rId8"/>
    <p:sldLayoutId id="2147484081" r:id="rId9"/>
    <p:sldLayoutId id="2147484082" r:id="rId10"/>
    <p:sldLayoutId id="21474840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4684713"/>
            <a:ext cx="2895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33DF8882-DA4C-44B5-B6ED-5D373D4524F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22854431"/>
      </p:ext>
    </p:extLst>
  </p:cSld>
  <p:clrMap bg1="lt1" tx1="dk1" bg2="lt2" tx2="dk2" accent1="accent1" accent2="accent2" accent3="accent3" accent4="accent4" accent5="accent5" accent6="accent6" hlink="hlink" folHlink="folHlink"/>
  <p:sldLayoutIdLst>
    <p:sldLayoutId id="2147483837" r:id="rId1"/>
    <p:sldLayoutId id="2147483838" r:id="rId2"/>
    <p:sldLayoutId id="2147483839" r:id="rId3"/>
    <p:sldLayoutId id="2147483840" r:id="rId4"/>
    <p:sldLayoutId id="2147483841" r:id="rId5"/>
    <p:sldLayoutId id="2147483842" r:id="rId6"/>
    <p:sldLayoutId id="2147483843" r:id="rId7"/>
    <p:sldLayoutId id="2147483844" r:id="rId8"/>
    <p:sldLayoutId id="2147483845" r:id="rId9"/>
    <p:sldLayoutId id="2147483846" r:id="rId10"/>
    <p:sldLayoutId id="214748384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4684713"/>
            <a:ext cx="2895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7961C286-0398-4040-A1F5-B340330EDBF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81946475"/>
      </p:ext>
    </p:extLst>
  </p:cSld>
  <p:clrMap bg1="lt1" tx1="dk1" bg2="lt2" tx2="dk2" accent1="accent1" accent2="accent2" accent3="accent3" accent4="accent4" accent5="accent5" accent6="accent6" hlink="hlink" folHlink="folHlink"/>
  <p:sldLayoutIdLst>
    <p:sldLayoutId id="2147483849" r:id="rId1"/>
    <p:sldLayoutId id="2147483850" r:id="rId2"/>
    <p:sldLayoutId id="2147483851" r:id="rId3"/>
    <p:sldLayoutId id="2147483852" r:id="rId4"/>
    <p:sldLayoutId id="2147483853" r:id="rId5"/>
    <p:sldLayoutId id="2147483854" r:id="rId6"/>
    <p:sldLayoutId id="2147483855" r:id="rId7"/>
    <p:sldLayoutId id="2147483856" r:id="rId8"/>
    <p:sldLayoutId id="2147483857" r:id="rId9"/>
    <p:sldLayoutId id="2147483858" r:id="rId10"/>
    <p:sldLayoutId id="21474838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4684713"/>
            <a:ext cx="2895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7961C286-0398-4040-A1F5-B340330EDBF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53332916"/>
      </p:ext>
    </p:extLst>
  </p:cSld>
  <p:clrMap bg1="lt1" tx1="dk1" bg2="lt2" tx2="dk2" accent1="accent1" accent2="accent2" accent3="accent3" accent4="accent4" accent5="accent5" accent6="accent6" hlink="hlink" folHlink="folHlink"/>
  <p:sldLayoutIdLst>
    <p:sldLayoutId id="2147483909" r:id="rId1"/>
    <p:sldLayoutId id="2147483910" r:id="rId2"/>
    <p:sldLayoutId id="2147483911" r:id="rId3"/>
    <p:sldLayoutId id="2147483912" r:id="rId4"/>
    <p:sldLayoutId id="2147483913" r:id="rId5"/>
    <p:sldLayoutId id="2147483914" r:id="rId6"/>
    <p:sldLayoutId id="2147483915" r:id="rId7"/>
    <p:sldLayoutId id="2147483916" r:id="rId8"/>
    <p:sldLayoutId id="2147483917" r:id="rId9"/>
    <p:sldLayoutId id="2147483918" r:id="rId10"/>
    <p:sldLayoutId id="214748391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4684713"/>
            <a:ext cx="2895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7961C286-0398-4040-A1F5-B340330EDBF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8316085"/>
      </p:ext>
    </p:extLst>
  </p:cSld>
  <p:clrMap bg1="lt1" tx1="dk1" bg2="lt2" tx2="dk2" accent1="accent1" accent2="accent2" accent3="accent3" accent4="accent4" accent5="accent5" accent6="accent6" hlink="hlink" folHlink="folHlink"/>
  <p:sldLayoutIdLst>
    <p:sldLayoutId id="2147483981" r:id="rId1"/>
    <p:sldLayoutId id="2147483982" r:id="rId2"/>
    <p:sldLayoutId id="2147483983" r:id="rId3"/>
    <p:sldLayoutId id="2147483984" r:id="rId4"/>
    <p:sldLayoutId id="2147483985" r:id="rId5"/>
    <p:sldLayoutId id="2147483986" r:id="rId6"/>
    <p:sldLayoutId id="2147483987" r:id="rId7"/>
    <p:sldLayoutId id="2147483988" r:id="rId8"/>
    <p:sldLayoutId id="2147483989" r:id="rId9"/>
    <p:sldLayoutId id="2147483990" r:id="rId10"/>
    <p:sldLayoutId id="214748399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a:defRPr/>
            </a:pPr>
            <a:fld id="{0363BCF7-B196-4513-AC8D-3A0C7964A06D}" type="slidenum">
              <a:rPr lang="en-US">
                <a:cs typeface="Arial" panose="020B0604020202020204" pitchFamily="34" charset="0"/>
              </a:rPr>
              <a:pPr>
                <a:defRPr/>
              </a:pPr>
              <a:t>‹#›</a:t>
            </a:fld>
            <a:endParaRPr lang="en-US">
              <a:cs typeface="Arial" panose="020B0604020202020204" pitchFamily="34" charset="0"/>
            </a:endParaRPr>
          </a:p>
        </p:txBody>
      </p:sp>
    </p:spTree>
    <p:extLst>
      <p:ext uri="{BB962C8B-B14F-4D97-AF65-F5344CB8AC3E}">
        <p14:creationId xmlns:p14="http://schemas.microsoft.com/office/powerpoint/2010/main" val="2954749974"/>
      </p:ext>
    </p:extLst>
  </p:cSld>
  <p:clrMap bg1="lt1" tx1="dk1" bg2="lt2" tx2="dk2" accent1="accent1" accent2="accent2" accent3="accent3" accent4="accent4" accent5="accent5" accent6="accent6" hlink="hlink" folHlink="folHlink"/>
  <p:sldLayoutIdLst>
    <p:sldLayoutId id="2147484005" r:id="rId1"/>
    <p:sldLayoutId id="2147484006" r:id="rId2"/>
    <p:sldLayoutId id="2147484007" r:id="rId3"/>
    <p:sldLayoutId id="2147484008" r:id="rId4"/>
    <p:sldLayoutId id="2147484009" r:id="rId5"/>
    <p:sldLayoutId id="2147484010" r:id="rId6"/>
    <p:sldLayoutId id="2147484011"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2AE39482-4EB0-4B14-B26D-943EB7BAF646}" type="datetimeFigureOut">
              <a:rPr lang="en-US" smtClean="0">
                <a:solidFill>
                  <a:prstClr val="black">
                    <a:tint val="75000"/>
                  </a:prstClr>
                </a:solidFill>
                <a:latin typeface="UTM American Sans"/>
              </a:rPr>
              <a:pPr fontAlgn="auto">
                <a:spcBef>
                  <a:spcPts val="0"/>
                </a:spcBef>
                <a:spcAft>
                  <a:spcPts val="0"/>
                </a:spcAft>
              </a:pPr>
              <a:t>1/5/2024</a:t>
            </a:fld>
            <a:endParaRPr lang="en-US">
              <a:solidFill>
                <a:prstClr val="black">
                  <a:tint val="75000"/>
                </a:prstClr>
              </a:solidFill>
              <a:latin typeface="UTM American Sans"/>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UTM American Sans"/>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CB58B6E9-FDE9-4331-BD41-48738A3DE83E}" type="slidenum">
              <a:rPr lang="en-US" smtClean="0">
                <a:solidFill>
                  <a:prstClr val="black">
                    <a:tint val="75000"/>
                  </a:prstClr>
                </a:solidFill>
                <a:latin typeface="UTM American Sans"/>
              </a:rPr>
              <a:pPr fontAlgn="auto">
                <a:spcBef>
                  <a:spcPts val="0"/>
                </a:spcBef>
                <a:spcAft>
                  <a:spcPts val="0"/>
                </a:spcAft>
              </a:pPr>
              <a:t>‹#›</a:t>
            </a:fld>
            <a:endParaRPr lang="en-US">
              <a:solidFill>
                <a:prstClr val="black">
                  <a:tint val="75000"/>
                </a:prstClr>
              </a:solidFill>
              <a:latin typeface="UTM American Sans"/>
            </a:endParaRPr>
          </a:p>
        </p:txBody>
      </p:sp>
    </p:spTree>
    <p:extLst>
      <p:ext uri="{BB962C8B-B14F-4D97-AF65-F5344CB8AC3E}">
        <p14:creationId xmlns:p14="http://schemas.microsoft.com/office/powerpoint/2010/main" val="794388479"/>
      </p:ext>
    </p:extLst>
  </p:cSld>
  <p:clrMap bg1="lt1" tx1="dk1" bg2="lt2" tx2="dk2" accent1="accent1" accent2="accent2" accent3="accent3" accent4="accent4" accent5="accent5" accent6="accent6" hlink="hlink" folHlink="folHlink"/>
  <p:sldLayoutIdLst>
    <p:sldLayoutId id="2147484025" r:id="rId1"/>
    <p:sldLayoutId id="2147484026" r:id="rId2"/>
    <p:sldLayoutId id="2147484027" r:id="rId3"/>
    <p:sldLayoutId id="2147484028" r:id="rId4"/>
    <p:sldLayoutId id="2147484029" r:id="rId5"/>
    <p:sldLayoutId id="2147484030" r:id="rId6"/>
    <p:sldLayoutId id="2147484031" r:id="rId7"/>
    <p:sldLayoutId id="2147484032" r:id="rId8"/>
    <p:sldLayoutId id="2147484033" r:id="rId9"/>
    <p:sldLayoutId id="2147484034" r:id="rId10"/>
    <p:sldLayoutId id="21474840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4684713"/>
            <a:ext cx="2895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7961C286-0398-4040-A1F5-B340330EDBF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43032025"/>
      </p:ext>
    </p:extLst>
  </p:cSld>
  <p:clrMap bg1="lt1" tx1="dk1" bg2="lt2" tx2="dk2" accent1="accent1" accent2="accent2" accent3="accent3" accent4="accent4" accent5="accent5" accent6="accent6" hlink="hlink" folHlink="folHlink"/>
  <p:sldLayoutIdLst>
    <p:sldLayoutId id="2147484049" r:id="rId1"/>
    <p:sldLayoutId id="2147484050" r:id="rId2"/>
    <p:sldLayoutId id="2147484051" r:id="rId3"/>
    <p:sldLayoutId id="2147484052" r:id="rId4"/>
    <p:sldLayoutId id="2147484053" r:id="rId5"/>
    <p:sldLayoutId id="2147484054" r:id="rId6"/>
    <p:sldLayoutId id="2147484055" r:id="rId7"/>
    <p:sldLayoutId id="2147484056" r:id="rId8"/>
    <p:sldLayoutId id="2147484057" r:id="rId9"/>
    <p:sldLayoutId id="2147484058" r:id="rId10"/>
    <p:sldLayoutId id="21474840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4684713"/>
            <a:ext cx="2895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7961C286-0398-4040-A1F5-B340330EDBF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43032025"/>
      </p:ext>
    </p:extLst>
  </p:cSld>
  <p:clrMap bg1="lt1" tx1="dk1" bg2="lt2" tx2="dk2" accent1="accent1" accent2="accent2" accent3="accent3" accent4="accent4" accent5="accent5" accent6="accent6" hlink="hlink" folHlink="folHlink"/>
  <p:sldLayoutIdLst>
    <p:sldLayoutId id="2147484061" r:id="rId1"/>
    <p:sldLayoutId id="2147484062" r:id="rId2"/>
    <p:sldLayoutId id="2147484063" r:id="rId3"/>
    <p:sldLayoutId id="2147484064" r:id="rId4"/>
    <p:sldLayoutId id="2147484065" r:id="rId5"/>
    <p:sldLayoutId id="2147484066" r:id="rId6"/>
    <p:sldLayoutId id="2147484067" r:id="rId7"/>
    <p:sldLayoutId id="2147484068" r:id="rId8"/>
    <p:sldLayoutId id="2147484069" r:id="rId9"/>
    <p:sldLayoutId id="2147484070" r:id="rId10"/>
    <p:sldLayoutId id="214748407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56.xml"/></Relationships>
</file>

<file path=ppt/slides/_rels/slide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56.xml"/></Relationships>
</file>

<file path=ppt/slides/_rels/slide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56.xml"/></Relationships>
</file>

<file path=ppt/slides/_rels/slide1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1.xml"/></Relationships>
</file>

<file path=ppt/slides/_rels/slide1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1.xml"/></Relationships>
</file>

<file path=ppt/slides/_rels/slide1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1.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96.xml"/></Relationships>
</file>

<file path=ppt/slides/_rels/slide2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1.xml"/></Relationships>
</file>

<file path=ppt/slides/_rels/slide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1.xml"/></Relationships>
</file>

<file path=ppt/slides/_rels/slide2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g"/><Relationship Id="rId1" Type="http://schemas.openxmlformats.org/officeDocument/2006/relationships/slideLayout" Target="../slideLayouts/slideLayout74.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g"/><Relationship Id="rId1" Type="http://schemas.openxmlformats.org/officeDocument/2006/relationships/slideLayout" Target="../slideLayouts/slideLayout63.xml"/></Relationships>
</file>

<file path=ppt/slides/_rels/slide2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jpg"/><Relationship Id="rId1" Type="http://schemas.openxmlformats.org/officeDocument/2006/relationships/slideLayout" Target="../slideLayouts/slideLayout96.xml"/></Relationships>
</file>

<file path=ppt/slides/_rels/slide2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96.xml"/></Relationships>
</file>

<file path=ppt/slides/_rels/slide2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96.xml"/></Relationships>
</file>

<file path=ppt/slides/_rels/slide2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96.xml"/></Relationships>
</file>

<file path=ppt/slides/_rels/slide2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96.xml"/></Relationships>
</file>

<file path=ppt/slides/_rels/slide2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96.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96.xml"/></Relationships>
</file>

<file path=ppt/slides/_rels/slide3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96.xml"/></Relationships>
</file>

<file path=ppt/slides/_rels/slide3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96.xml"/></Relationships>
</file>

<file path=ppt/slides/_rels/slide3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96.xml"/></Relationships>
</file>

<file path=ppt/slides/_rels/slide3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96.xml"/></Relationships>
</file>

<file path=ppt/slides/_rels/slide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g"/><Relationship Id="rId1" Type="http://schemas.openxmlformats.org/officeDocument/2006/relationships/slideLayout" Target="../slideLayouts/slideLayout63.xml"/></Relationships>
</file>

<file path=ppt/slides/_rels/slide3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96.xml"/></Relationships>
</file>

<file path=ppt/slides/_rels/slide3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jpg"/><Relationship Id="rId1" Type="http://schemas.openxmlformats.org/officeDocument/2006/relationships/slideLayout" Target="../slideLayouts/slideLayout63.xml"/><Relationship Id="rId4" Type="http://schemas.openxmlformats.org/officeDocument/2006/relationships/image" Target="../media/image10.png"/></Relationships>
</file>

<file path=ppt/slides/_rels/slide3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3.jpg"/><Relationship Id="rId1" Type="http://schemas.openxmlformats.org/officeDocument/2006/relationships/slideLayout" Target="../slideLayouts/slideLayout34.xml"/></Relationships>
</file>

<file path=ppt/slides/_rels/slide3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jpg"/><Relationship Id="rId1" Type="http://schemas.openxmlformats.org/officeDocument/2006/relationships/slideLayout" Target="../slideLayouts/slideLayout63.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96.xml"/></Relationships>
</file>

<file path=ppt/slides/_rels/slide4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3.jpg"/><Relationship Id="rId1" Type="http://schemas.openxmlformats.org/officeDocument/2006/relationships/slideLayout" Target="../slideLayouts/slideLayout45.xml"/></Relationships>
</file>

<file path=ppt/slides/_rels/slide4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g"/><Relationship Id="rId1" Type="http://schemas.openxmlformats.org/officeDocument/2006/relationships/slideLayout" Target="../slideLayouts/slideLayout85.xml"/></Relationships>
</file>

<file path=ppt/slides/_rels/slide4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96.xml"/></Relationships>
</file>

<file path=ppt/slides/_rels/slide5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33795" name="Rectangle 3"/>
          <p:cNvSpPr>
            <a:spLocks noGrp="1" noChangeArrowheads="1"/>
          </p:cNvSpPr>
          <p:nvPr>
            <p:ph type="subTitle" idx="1"/>
          </p:nvPr>
        </p:nvSpPr>
        <p:spPr>
          <a:xfrm>
            <a:off x="0" y="0"/>
            <a:ext cx="9144000" cy="5143500"/>
          </a:xfrm>
          <a:solidFill>
            <a:schemeClr val="tx1"/>
          </a:solidFill>
        </p:spPr>
        <p:txBody>
          <a:bodyPr/>
          <a:lstStyle/>
          <a:p>
            <a:pPr eaLnBrk="1" hangingPunct="1">
              <a:lnSpc>
                <a:spcPct val="105000"/>
              </a:lnSpc>
            </a:pPr>
            <a:endParaRPr lang="en-US" sz="2800" b="1">
              <a:solidFill>
                <a:srgbClr val="FFFF00"/>
              </a:solidFill>
              <a:latin typeface="Times New Roman" pitchFamily="18" charset="0"/>
              <a:cs typeface="Times New Roman" pitchFamily="18" charset="0"/>
            </a:endParaRPr>
          </a:p>
        </p:txBody>
      </p:sp>
      <p:sp>
        <p:nvSpPr>
          <p:cNvPr id="33796"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223970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20000"/>
              </a:lnSpc>
            </a:pPr>
            <a:r>
              <a:rPr lang="en-US" sz="5600" b="0" u="sng" dirty="0" err="1">
                <a:solidFill>
                  <a:srgbClr val="FF0000"/>
                </a:solidFill>
                <a:effectLst/>
              </a:rPr>
              <a:t>Đk</a:t>
            </a:r>
            <a:r>
              <a:rPr lang="en-US" sz="5600" b="0" u="sng" dirty="0">
                <a:solidFill>
                  <a:srgbClr val="FF0000"/>
                </a:solidFill>
                <a:effectLst/>
              </a:rPr>
              <a:t>:</a:t>
            </a:r>
            <a:r>
              <a:rPr lang="en-US" sz="5600" dirty="0">
                <a:solidFill>
                  <a:srgbClr val="7030A0"/>
                </a:solidFill>
                <a:effectLst/>
              </a:rPr>
              <a:t> </a:t>
            </a:r>
            <a:r>
              <a:rPr lang="vi-VN" sz="5600" dirty="0">
                <a:solidFill>
                  <a:schemeClr val="accent5">
                    <a:lumMod val="25000"/>
                  </a:schemeClr>
                </a:solidFill>
              </a:rPr>
              <a:t>Kìa trông bầu trời cao cao, có ánh sao soi rạng ngời. Nào ta đi, nào ta đi tìm Hài Nhi đã sinh cho ta. Tìm Hài Nhi đã sinh cho đời.</a:t>
            </a:r>
            <a:endParaRPr lang="vi-VN" sz="5600" b="0" dirty="0">
              <a:solidFill>
                <a:schemeClr val="accent5">
                  <a:lumMod val="25000"/>
                </a:schemeClr>
              </a:solidFill>
              <a:effectLst/>
            </a:endParaRPr>
          </a:p>
        </p:txBody>
      </p:sp>
    </p:spTree>
    <p:extLst>
      <p:ext uri="{BB962C8B-B14F-4D97-AF65-F5344CB8AC3E}">
        <p14:creationId xmlns:p14="http://schemas.microsoft.com/office/powerpoint/2010/main" val="23189021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u="sng" dirty="0">
                <a:solidFill>
                  <a:srgbClr val="FF0000"/>
                </a:solidFill>
                <a:effectLst/>
              </a:rPr>
              <a:t>Tk2</a:t>
            </a:r>
            <a:r>
              <a:rPr lang="en-US" b="0" u="sng" dirty="0">
                <a:solidFill>
                  <a:srgbClr val="FF0000"/>
                </a:solidFill>
                <a:effectLst/>
              </a:rPr>
              <a:t>:</a:t>
            </a:r>
            <a:r>
              <a:rPr lang="en-US" b="0" dirty="0">
                <a:solidFill>
                  <a:srgbClr val="7030A0"/>
                </a:solidFill>
                <a:effectLst/>
              </a:rPr>
              <a:t> </a:t>
            </a:r>
            <a:r>
              <a:rPr lang="vi-VN" dirty="0">
                <a:solidFill>
                  <a:schemeClr val="accent5">
                    <a:lumMod val="25000"/>
                  </a:schemeClr>
                </a:solidFill>
              </a:rPr>
              <a:t>Kìa muôn dân từ muôn nơi đã nhìn xem vinh quang Chúa Trời. Trên đời nay đã thấy Nhành Hoa thắm tươi. Này muôn dân ngàn năm sau sẽ còn luôn yêu thương thắm màu. Muôn đời luôn ghi nhớ mối tình thẳm sâu.</a:t>
            </a:r>
            <a:endParaRPr lang="en-US" b="0" dirty="0">
              <a:solidFill>
                <a:schemeClr val="accent5">
                  <a:lumMod val="25000"/>
                </a:schemeClr>
              </a:solidFill>
              <a:effectLst/>
            </a:endParaRPr>
          </a:p>
        </p:txBody>
      </p:sp>
    </p:spTree>
    <p:extLst>
      <p:ext uri="{BB962C8B-B14F-4D97-AF65-F5344CB8AC3E}">
        <p14:creationId xmlns:p14="http://schemas.microsoft.com/office/powerpoint/2010/main" val="17727488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20000"/>
              </a:lnSpc>
            </a:pPr>
            <a:r>
              <a:rPr lang="en-US" sz="5600" b="0" u="sng" dirty="0" err="1">
                <a:solidFill>
                  <a:srgbClr val="FF0000"/>
                </a:solidFill>
                <a:effectLst/>
              </a:rPr>
              <a:t>Đk</a:t>
            </a:r>
            <a:r>
              <a:rPr lang="en-US" sz="5600" b="0" u="sng" dirty="0">
                <a:solidFill>
                  <a:srgbClr val="FF0000"/>
                </a:solidFill>
                <a:effectLst/>
              </a:rPr>
              <a:t>:</a:t>
            </a:r>
            <a:r>
              <a:rPr lang="en-US" sz="5600" dirty="0">
                <a:solidFill>
                  <a:srgbClr val="7030A0"/>
                </a:solidFill>
                <a:effectLst/>
              </a:rPr>
              <a:t> </a:t>
            </a:r>
            <a:r>
              <a:rPr lang="vi-VN" sz="5600" dirty="0">
                <a:solidFill>
                  <a:schemeClr val="accent5">
                    <a:lumMod val="25000"/>
                  </a:schemeClr>
                </a:solidFill>
              </a:rPr>
              <a:t>Kìa trông bầu trời cao cao, có ánh sao soi rạng ngời. Nào ta đi, nào ta đi tìm Hài Nhi đã sinh cho ta. Tìm Hài Nhi đã sinh cho đời.</a:t>
            </a:r>
            <a:endParaRPr lang="vi-VN" sz="5600" b="0" dirty="0">
              <a:solidFill>
                <a:schemeClr val="accent5">
                  <a:lumMod val="25000"/>
                </a:schemeClr>
              </a:solidFill>
              <a:effectLst/>
            </a:endParaRPr>
          </a:p>
        </p:txBody>
      </p:sp>
    </p:spTree>
    <p:extLst>
      <p:ext uri="{BB962C8B-B14F-4D97-AF65-F5344CB8AC3E}">
        <p14:creationId xmlns:p14="http://schemas.microsoft.com/office/powerpoint/2010/main" val="217408524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33795" name="Rectangle 3"/>
          <p:cNvSpPr>
            <a:spLocks noGrp="1" noChangeArrowheads="1"/>
          </p:cNvSpPr>
          <p:nvPr>
            <p:ph type="subTitle" idx="1"/>
          </p:nvPr>
        </p:nvSpPr>
        <p:spPr>
          <a:xfrm>
            <a:off x="0" y="0"/>
            <a:ext cx="9144000" cy="5143500"/>
          </a:xfrm>
          <a:solidFill>
            <a:schemeClr val="tx1"/>
          </a:solidFill>
        </p:spPr>
        <p:txBody>
          <a:bodyPr/>
          <a:lstStyle/>
          <a:p>
            <a:pPr eaLnBrk="1" hangingPunct="1">
              <a:lnSpc>
                <a:spcPct val="105000"/>
              </a:lnSpc>
            </a:pPr>
            <a:endParaRPr lang="en-US" sz="2800" b="1">
              <a:solidFill>
                <a:srgbClr val="FFFF00"/>
              </a:solidFill>
              <a:latin typeface="Times New Roman" pitchFamily="18" charset="0"/>
              <a:cs typeface="Times New Roman" pitchFamily="18" charset="0"/>
            </a:endParaRPr>
          </a:p>
        </p:txBody>
      </p:sp>
      <p:sp>
        <p:nvSpPr>
          <p:cNvPr id="33796"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75922061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dirty="0">
                <a:solidFill>
                  <a:srgbClr val="003399"/>
                </a:solidFill>
                <a:effectLst/>
                <a:latin typeface="+mj-lt"/>
              </a:rPr>
              <a:t/>
            </a:r>
            <a:br>
              <a:rPr lang="en-US" dirty="0">
                <a:solidFill>
                  <a:srgbClr val="003399"/>
                </a:solidFill>
                <a:effectLst/>
                <a:latin typeface="+mj-lt"/>
              </a:rPr>
            </a:br>
            <a:endParaRPr lang="en-US" dirty="0">
              <a:solidFill>
                <a:srgbClr val="003399"/>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1" dirty="0">
              <a:solidFill>
                <a:schemeClr val="accent5">
                  <a:lumMod val="25000"/>
                </a:schemeClr>
              </a:solidFill>
              <a:effectLst/>
              <a:latin typeface="+mj-lt"/>
              <a:cs typeface="Times New Roman" panose="02020603050405020304" pitchFamily="18" charset="0"/>
            </a:endParaRPr>
          </a:p>
          <a:p>
            <a:pPr eaLnBrk="1" hangingPunct="1">
              <a:lnSpc>
                <a:spcPct val="150000"/>
              </a:lnSpc>
            </a:pPr>
            <a:r>
              <a:rPr lang="en-US" sz="7200" b="1" dirty="0">
                <a:solidFill>
                  <a:schemeClr val="accent5">
                    <a:lumMod val="25000"/>
                  </a:schemeClr>
                </a:solidFill>
                <a:effectLst/>
                <a:latin typeface="+mj-lt"/>
                <a:cs typeface="Times New Roman" panose="02020603050405020304" pitchFamily="18" charset="0"/>
              </a:rPr>
              <a:t>KINH VINH DANH</a:t>
            </a:r>
            <a:endParaRPr lang="vi-VN" sz="7200" b="1" dirty="0">
              <a:solidFill>
                <a:schemeClr val="accent5">
                  <a:lumMod val="25000"/>
                </a:schemeClr>
              </a:solidFill>
              <a:effectLst/>
              <a:latin typeface="+mj-lt"/>
              <a:cs typeface="Times New Roman" panose="02020603050405020304" pitchFamily="18" charset="0"/>
            </a:endParaRPr>
          </a:p>
        </p:txBody>
      </p:sp>
    </p:spTree>
    <p:extLst>
      <p:ext uri="{BB962C8B-B14F-4D97-AF65-F5344CB8AC3E}">
        <p14:creationId xmlns:p14="http://schemas.microsoft.com/office/powerpoint/2010/main" val="403212105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dirty="0">
                <a:solidFill>
                  <a:srgbClr val="003399"/>
                </a:solidFill>
                <a:effectLst/>
                <a:latin typeface="+mj-lt"/>
              </a:rPr>
              <a:t/>
            </a:r>
            <a:br>
              <a:rPr lang="en-US" dirty="0">
                <a:solidFill>
                  <a:srgbClr val="003399"/>
                </a:solidFill>
                <a:effectLst/>
                <a:latin typeface="+mj-lt"/>
              </a:rPr>
            </a:br>
            <a:endParaRPr lang="en-US" dirty="0">
              <a:solidFill>
                <a:srgbClr val="003399"/>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l" eaLnBrk="1" hangingPunct="1">
              <a:lnSpc>
                <a:spcPct val="150000"/>
              </a:lnSpc>
            </a:pPr>
            <a:r>
              <a:rPr lang="en-US" sz="4000" b="1" u="sng" dirty="0" err="1">
                <a:solidFill>
                  <a:srgbClr val="FF0000"/>
                </a:solidFill>
                <a:effectLst/>
                <a:latin typeface="+mj-lt"/>
                <a:cs typeface="Times New Roman" panose="02020603050405020304" pitchFamily="18" charset="0"/>
              </a:rPr>
              <a:t>Chủ</a:t>
            </a:r>
            <a:r>
              <a:rPr lang="en-US" sz="4000" b="1" u="sng" dirty="0">
                <a:solidFill>
                  <a:srgbClr val="FF0000"/>
                </a:solidFill>
                <a:effectLst/>
                <a:latin typeface="+mj-lt"/>
                <a:cs typeface="Times New Roman" panose="02020603050405020304" pitchFamily="18" charset="0"/>
              </a:rPr>
              <a:t> </a:t>
            </a:r>
            <a:r>
              <a:rPr lang="en-US" sz="4000" b="1" u="sng" dirty="0" err="1">
                <a:solidFill>
                  <a:srgbClr val="FF0000"/>
                </a:solidFill>
                <a:effectLst/>
                <a:latin typeface="+mj-lt"/>
                <a:cs typeface="Times New Roman" panose="02020603050405020304" pitchFamily="18" charset="0"/>
              </a:rPr>
              <a:t>tế</a:t>
            </a:r>
            <a:r>
              <a:rPr lang="en-US" sz="4000" b="1" u="sng" dirty="0">
                <a:solidFill>
                  <a:srgbClr val="FF0000"/>
                </a:solidFill>
                <a:effectLst/>
                <a:latin typeface="+mj-lt"/>
                <a:cs typeface="Times New Roman" panose="02020603050405020304" pitchFamily="18" charset="0"/>
              </a:rPr>
              <a:t>:</a:t>
            </a:r>
            <a:r>
              <a:rPr lang="en-US" sz="4000" b="1" dirty="0">
                <a:solidFill>
                  <a:srgbClr val="FF0000"/>
                </a:solidFill>
                <a:effectLst/>
                <a:latin typeface="+mj-lt"/>
                <a:cs typeface="Times New Roman" panose="02020603050405020304" pitchFamily="18" charset="0"/>
              </a:rPr>
              <a:t> </a:t>
            </a:r>
            <a:r>
              <a:rPr lang="en-US" sz="5400" b="1" i="1" dirty="0" err="1">
                <a:solidFill>
                  <a:srgbClr val="FF0000"/>
                </a:solidFill>
                <a:effectLst/>
                <a:latin typeface="+mj-lt"/>
                <a:cs typeface="Times New Roman" panose="02020603050405020304" pitchFamily="18" charset="0"/>
              </a:rPr>
              <a:t>Vinh</a:t>
            </a:r>
            <a:r>
              <a:rPr lang="en-US" sz="5400" b="1" i="1" dirty="0">
                <a:solidFill>
                  <a:srgbClr val="FF0000"/>
                </a:solidFill>
                <a:effectLst/>
                <a:latin typeface="+mj-lt"/>
                <a:cs typeface="Times New Roman" panose="02020603050405020304" pitchFamily="18" charset="0"/>
              </a:rPr>
              <a:t> </a:t>
            </a:r>
            <a:r>
              <a:rPr lang="en-US" sz="5400" b="1" i="1" dirty="0" err="1">
                <a:solidFill>
                  <a:srgbClr val="FF0000"/>
                </a:solidFill>
                <a:effectLst/>
                <a:latin typeface="+mj-lt"/>
                <a:cs typeface="Times New Roman" panose="02020603050405020304" pitchFamily="18" charset="0"/>
              </a:rPr>
              <a:t>danh</a:t>
            </a:r>
            <a:r>
              <a:rPr lang="en-US" sz="5400" b="1" i="1" dirty="0">
                <a:solidFill>
                  <a:srgbClr val="FF0000"/>
                </a:solidFill>
                <a:effectLst/>
                <a:latin typeface="+mj-lt"/>
                <a:cs typeface="Times New Roman" panose="02020603050405020304" pitchFamily="18" charset="0"/>
              </a:rPr>
              <a:t> </a:t>
            </a:r>
            <a:r>
              <a:rPr lang="en-US" sz="5400" b="1" i="1" dirty="0" err="1">
                <a:solidFill>
                  <a:srgbClr val="FF0000"/>
                </a:solidFill>
                <a:effectLst/>
                <a:latin typeface="+mj-lt"/>
                <a:cs typeface="Times New Roman" panose="02020603050405020304" pitchFamily="18" charset="0"/>
              </a:rPr>
              <a:t>Thiên</a:t>
            </a:r>
            <a:r>
              <a:rPr lang="en-US" sz="5400" b="1" i="1" dirty="0">
                <a:solidFill>
                  <a:srgbClr val="FF0000"/>
                </a:solidFill>
                <a:effectLst/>
                <a:latin typeface="+mj-lt"/>
                <a:cs typeface="Times New Roman" panose="02020603050405020304" pitchFamily="18" charset="0"/>
              </a:rPr>
              <a:t> </a:t>
            </a:r>
            <a:r>
              <a:rPr lang="en-US" sz="5400" b="1" i="1" dirty="0" err="1">
                <a:solidFill>
                  <a:srgbClr val="FF0000"/>
                </a:solidFill>
                <a:effectLst/>
                <a:latin typeface="+mj-lt"/>
                <a:cs typeface="Times New Roman" panose="02020603050405020304" pitchFamily="18" charset="0"/>
              </a:rPr>
              <a:t>Chúa</a:t>
            </a:r>
            <a:r>
              <a:rPr lang="en-US" sz="5400" b="1" i="1" dirty="0">
                <a:solidFill>
                  <a:srgbClr val="FF0000"/>
                </a:solidFill>
                <a:effectLst/>
                <a:latin typeface="+mj-lt"/>
                <a:cs typeface="Times New Roman" panose="02020603050405020304" pitchFamily="18" charset="0"/>
              </a:rPr>
              <a:t> </a:t>
            </a:r>
            <a:r>
              <a:rPr lang="en-US" sz="5400" b="1" i="1" dirty="0" err="1">
                <a:solidFill>
                  <a:srgbClr val="FF0000"/>
                </a:solidFill>
                <a:effectLst/>
                <a:latin typeface="+mj-lt"/>
                <a:cs typeface="Times New Roman" panose="02020603050405020304" pitchFamily="18" charset="0"/>
              </a:rPr>
              <a:t>trên</a:t>
            </a:r>
            <a:r>
              <a:rPr lang="en-US" sz="5400" b="1" i="1" dirty="0">
                <a:solidFill>
                  <a:srgbClr val="FF0000"/>
                </a:solidFill>
                <a:effectLst/>
                <a:latin typeface="+mj-lt"/>
                <a:cs typeface="Times New Roman" panose="02020603050405020304" pitchFamily="18" charset="0"/>
              </a:rPr>
              <a:t> </a:t>
            </a:r>
            <a:r>
              <a:rPr lang="en-US" sz="5400" b="1" i="1" dirty="0" err="1">
                <a:solidFill>
                  <a:srgbClr val="FF0000"/>
                </a:solidFill>
                <a:effectLst/>
                <a:latin typeface="+mj-lt"/>
                <a:cs typeface="Times New Roman" panose="02020603050405020304" pitchFamily="18" charset="0"/>
              </a:rPr>
              <a:t>các</a:t>
            </a:r>
            <a:r>
              <a:rPr lang="en-US" sz="5400" b="1" i="1" dirty="0">
                <a:solidFill>
                  <a:srgbClr val="FF0000"/>
                </a:solidFill>
                <a:effectLst/>
                <a:latin typeface="+mj-lt"/>
                <a:cs typeface="Times New Roman" panose="02020603050405020304" pitchFamily="18" charset="0"/>
              </a:rPr>
              <a:t> </a:t>
            </a:r>
            <a:r>
              <a:rPr lang="en-US" sz="5400" b="1" i="1" dirty="0" err="1">
                <a:solidFill>
                  <a:srgbClr val="FF0000"/>
                </a:solidFill>
                <a:effectLst/>
                <a:latin typeface="+mj-lt"/>
                <a:cs typeface="Times New Roman" panose="02020603050405020304" pitchFamily="18" charset="0"/>
              </a:rPr>
              <a:t>tầng</a:t>
            </a:r>
            <a:r>
              <a:rPr lang="en-US" sz="5400" b="1" i="1" dirty="0">
                <a:solidFill>
                  <a:srgbClr val="FF0000"/>
                </a:solidFill>
                <a:effectLst/>
                <a:latin typeface="+mj-lt"/>
                <a:cs typeface="Times New Roman" panose="02020603050405020304" pitchFamily="18" charset="0"/>
              </a:rPr>
              <a:t> </a:t>
            </a:r>
            <a:r>
              <a:rPr lang="en-US" sz="5400" b="1" i="1" dirty="0" err="1">
                <a:solidFill>
                  <a:srgbClr val="FF0000"/>
                </a:solidFill>
                <a:effectLst/>
                <a:latin typeface="+mj-lt"/>
                <a:cs typeface="Times New Roman" panose="02020603050405020304" pitchFamily="18" charset="0"/>
              </a:rPr>
              <a:t>trời</a:t>
            </a:r>
            <a:r>
              <a:rPr lang="en-US" sz="5400" b="1" i="1" dirty="0">
                <a:solidFill>
                  <a:srgbClr val="FF0000"/>
                </a:solidFill>
                <a:effectLst/>
                <a:latin typeface="+mj-lt"/>
                <a:cs typeface="Times New Roman" panose="02020603050405020304" pitchFamily="18" charset="0"/>
              </a:rPr>
              <a:t>.</a:t>
            </a:r>
            <a:br>
              <a:rPr lang="en-US" sz="5400" b="1" i="1" dirty="0">
                <a:solidFill>
                  <a:srgbClr val="FF0000"/>
                </a:solidFill>
                <a:effectLst/>
                <a:latin typeface="+mj-lt"/>
                <a:cs typeface="Times New Roman" panose="02020603050405020304" pitchFamily="18" charset="0"/>
              </a:rPr>
            </a:br>
            <a:r>
              <a:rPr lang="vi-VN" sz="5400" b="1" u="sng" dirty="0">
                <a:solidFill>
                  <a:srgbClr val="FF0000"/>
                </a:solidFill>
                <a:effectLst/>
                <a:latin typeface="+mj-lt"/>
                <a:cs typeface="Times New Roman" panose="02020603050405020304" pitchFamily="18" charset="0"/>
              </a:rPr>
              <a:t>A+B:</a:t>
            </a:r>
            <a:r>
              <a:rPr lang="vi-VN" sz="5400" b="1" dirty="0">
                <a:solidFill>
                  <a:srgbClr val="003399"/>
                </a:solidFill>
                <a:effectLst/>
                <a:latin typeface="+mj-lt"/>
                <a:cs typeface="Times New Roman" panose="02020603050405020304" pitchFamily="18" charset="0"/>
              </a:rPr>
              <a:t> </a:t>
            </a:r>
            <a:r>
              <a:rPr lang="vi-VN" sz="5400" b="1" dirty="0">
                <a:solidFill>
                  <a:schemeClr val="accent5">
                    <a:lumMod val="25000"/>
                  </a:schemeClr>
                </a:solidFill>
                <a:effectLst/>
                <a:latin typeface="+mj-lt"/>
                <a:cs typeface="Times New Roman" panose="02020603050405020304" pitchFamily="18" charset="0"/>
              </a:rPr>
              <a:t>Và bình an dưới thế cho người thiện tâm</a:t>
            </a:r>
            <a:r>
              <a:rPr lang="en-US" sz="5400" b="1" dirty="0">
                <a:solidFill>
                  <a:schemeClr val="accent5">
                    <a:lumMod val="25000"/>
                  </a:schemeClr>
                </a:solidFill>
                <a:effectLst/>
                <a:latin typeface="+mj-lt"/>
                <a:cs typeface="Times New Roman" panose="02020603050405020304" pitchFamily="18" charset="0"/>
              </a:rPr>
              <a:t>.</a:t>
            </a:r>
            <a:endParaRPr lang="vi-VN" sz="5400" b="1" dirty="0">
              <a:solidFill>
                <a:schemeClr val="accent5">
                  <a:lumMod val="25000"/>
                </a:schemeClr>
              </a:solidFill>
              <a:effectLst/>
              <a:latin typeface="+mj-lt"/>
              <a:cs typeface="Times New Roman" panose="02020603050405020304" pitchFamily="18" charset="0"/>
            </a:endParaRPr>
          </a:p>
        </p:txBody>
      </p:sp>
    </p:spTree>
    <p:extLst>
      <p:ext uri="{BB962C8B-B14F-4D97-AF65-F5344CB8AC3E}">
        <p14:creationId xmlns:p14="http://schemas.microsoft.com/office/powerpoint/2010/main" val="260863167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dirty="0">
                <a:solidFill>
                  <a:srgbClr val="003399"/>
                </a:solidFill>
                <a:effectLst/>
                <a:latin typeface="+mj-lt"/>
              </a:rPr>
              <a:t/>
            </a:r>
            <a:br>
              <a:rPr lang="en-US" dirty="0">
                <a:solidFill>
                  <a:srgbClr val="003399"/>
                </a:solidFill>
                <a:effectLst/>
                <a:latin typeface="+mj-lt"/>
              </a:rPr>
            </a:br>
            <a:endParaRPr lang="en-US" dirty="0">
              <a:solidFill>
                <a:srgbClr val="003399"/>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l" eaLnBrk="1" hangingPunct="1">
              <a:lnSpc>
                <a:spcPct val="140000"/>
              </a:lnSpc>
            </a:pPr>
            <a:r>
              <a:rPr lang="en-US" sz="5000" b="1" u="sng" dirty="0">
                <a:solidFill>
                  <a:srgbClr val="FF0000"/>
                </a:solidFill>
                <a:effectLst/>
                <a:latin typeface="+mj-lt"/>
                <a:cs typeface="Times New Roman" panose="02020603050405020304" pitchFamily="18" charset="0"/>
              </a:rPr>
              <a:t>A:</a:t>
            </a:r>
            <a:r>
              <a:rPr lang="en-US" sz="5000" b="1" dirty="0">
                <a:solidFill>
                  <a:srgbClr val="003399"/>
                </a:solidFill>
                <a:effectLst/>
                <a:latin typeface="+mj-lt"/>
                <a:cs typeface="Times New Roman" panose="02020603050405020304" pitchFamily="18" charset="0"/>
              </a:rPr>
              <a:t> </a:t>
            </a:r>
            <a:r>
              <a:rPr lang="en-US" sz="5000" b="1" dirty="0" err="1">
                <a:solidFill>
                  <a:schemeClr val="accent5">
                    <a:lumMod val="25000"/>
                  </a:schemeClr>
                </a:solidFill>
                <a:effectLst/>
                <a:latin typeface="+mj-lt"/>
                <a:cs typeface="Times New Roman" panose="02020603050405020304" pitchFamily="18" charset="0"/>
              </a:rPr>
              <a:t>Chúng</a:t>
            </a:r>
            <a:r>
              <a:rPr lang="en-US" sz="5000" b="1" dirty="0">
                <a:solidFill>
                  <a:schemeClr val="accent5">
                    <a:lumMod val="25000"/>
                  </a:schemeClr>
                </a:solidFill>
                <a:effectLst/>
                <a:latin typeface="+mj-lt"/>
                <a:cs typeface="Times New Roman" panose="02020603050405020304" pitchFamily="18" charset="0"/>
              </a:rPr>
              <a:t> con </a:t>
            </a:r>
            <a:r>
              <a:rPr lang="en-US" sz="5000" b="1" dirty="0" err="1">
                <a:solidFill>
                  <a:schemeClr val="accent5">
                    <a:lumMod val="25000"/>
                  </a:schemeClr>
                </a:solidFill>
                <a:effectLst/>
                <a:latin typeface="+mj-lt"/>
                <a:cs typeface="Times New Roman" panose="02020603050405020304" pitchFamily="18" charset="0"/>
              </a:rPr>
              <a:t>ca</a:t>
            </a:r>
            <a:r>
              <a:rPr lang="en-US" sz="5000" b="1" dirty="0">
                <a:solidFill>
                  <a:schemeClr val="accent5">
                    <a:lumMod val="25000"/>
                  </a:schemeClr>
                </a:solidFill>
                <a:effectLst/>
                <a:latin typeface="+mj-lt"/>
                <a:cs typeface="Times New Roman" panose="02020603050405020304" pitchFamily="18" charset="0"/>
              </a:rPr>
              <a:t> </a:t>
            </a:r>
            <a:r>
              <a:rPr lang="en-US" sz="5000" b="1" dirty="0" err="1">
                <a:solidFill>
                  <a:schemeClr val="accent5">
                    <a:lumMod val="25000"/>
                  </a:schemeClr>
                </a:solidFill>
                <a:effectLst/>
                <a:latin typeface="+mj-lt"/>
                <a:cs typeface="Times New Roman" panose="02020603050405020304" pitchFamily="18" charset="0"/>
              </a:rPr>
              <a:t>ngợi</a:t>
            </a:r>
            <a:r>
              <a:rPr lang="en-US" sz="5000" b="1" dirty="0">
                <a:solidFill>
                  <a:schemeClr val="accent5">
                    <a:lumMod val="25000"/>
                  </a:schemeClr>
                </a:solidFill>
                <a:effectLst/>
                <a:latin typeface="+mj-lt"/>
                <a:cs typeface="Times New Roman" panose="02020603050405020304" pitchFamily="18" charset="0"/>
              </a:rPr>
              <a:t> </a:t>
            </a:r>
            <a:r>
              <a:rPr lang="en-US" sz="5000" b="1" dirty="0" err="1">
                <a:solidFill>
                  <a:schemeClr val="accent5">
                    <a:lumMod val="25000"/>
                  </a:schemeClr>
                </a:solidFill>
                <a:effectLst/>
                <a:latin typeface="+mj-lt"/>
                <a:cs typeface="Times New Roman" panose="02020603050405020304" pitchFamily="18" charset="0"/>
              </a:rPr>
              <a:t>Chúa</a:t>
            </a:r>
            <a:r>
              <a:rPr lang="en-US" sz="5000" b="1" dirty="0">
                <a:solidFill>
                  <a:schemeClr val="accent5">
                    <a:lumMod val="25000"/>
                  </a:schemeClr>
                </a:solidFill>
                <a:effectLst/>
                <a:latin typeface="+mj-lt"/>
                <a:cs typeface="Times New Roman" panose="02020603050405020304" pitchFamily="18" charset="0"/>
              </a:rPr>
              <a:t>.</a:t>
            </a:r>
          </a:p>
          <a:p>
            <a:pPr algn="l" eaLnBrk="1" hangingPunct="1">
              <a:lnSpc>
                <a:spcPct val="140000"/>
              </a:lnSpc>
            </a:pPr>
            <a:r>
              <a:rPr lang="en-US" sz="5000" b="1" u="sng" dirty="0">
                <a:solidFill>
                  <a:srgbClr val="FF0000"/>
                </a:solidFill>
                <a:effectLst/>
                <a:latin typeface="+mj-lt"/>
                <a:cs typeface="Times New Roman" panose="02020603050405020304" pitchFamily="18" charset="0"/>
              </a:rPr>
              <a:t>B:</a:t>
            </a:r>
            <a:r>
              <a:rPr lang="en-US" sz="5000" b="1" dirty="0">
                <a:solidFill>
                  <a:srgbClr val="003399"/>
                </a:solidFill>
                <a:effectLst/>
                <a:latin typeface="+mj-lt"/>
                <a:cs typeface="Times New Roman" panose="02020603050405020304" pitchFamily="18" charset="0"/>
              </a:rPr>
              <a:t> </a:t>
            </a:r>
            <a:r>
              <a:rPr lang="en-US" sz="5000" b="1" dirty="0" err="1">
                <a:solidFill>
                  <a:schemeClr val="accent5">
                    <a:lumMod val="25000"/>
                  </a:schemeClr>
                </a:solidFill>
                <a:effectLst/>
                <a:latin typeface="+mj-lt"/>
                <a:cs typeface="Times New Roman" panose="02020603050405020304" pitchFamily="18" charset="0"/>
              </a:rPr>
              <a:t>Chúng</a:t>
            </a:r>
            <a:r>
              <a:rPr lang="en-US" sz="5000" b="1" dirty="0">
                <a:solidFill>
                  <a:schemeClr val="accent5">
                    <a:lumMod val="25000"/>
                  </a:schemeClr>
                </a:solidFill>
                <a:effectLst/>
                <a:latin typeface="+mj-lt"/>
                <a:cs typeface="Times New Roman" panose="02020603050405020304" pitchFamily="18" charset="0"/>
              </a:rPr>
              <a:t> con </a:t>
            </a:r>
            <a:r>
              <a:rPr lang="en-US" sz="5000" b="1" dirty="0" err="1">
                <a:solidFill>
                  <a:schemeClr val="accent5">
                    <a:lumMod val="25000"/>
                  </a:schemeClr>
                </a:solidFill>
                <a:effectLst/>
                <a:latin typeface="+mj-lt"/>
                <a:cs typeface="Times New Roman" panose="02020603050405020304" pitchFamily="18" charset="0"/>
              </a:rPr>
              <a:t>chúc</a:t>
            </a:r>
            <a:r>
              <a:rPr lang="en-US" sz="5000" b="1" dirty="0">
                <a:solidFill>
                  <a:schemeClr val="accent5">
                    <a:lumMod val="25000"/>
                  </a:schemeClr>
                </a:solidFill>
                <a:effectLst/>
                <a:latin typeface="+mj-lt"/>
                <a:cs typeface="Times New Roman" panose="02020603050405020304" pitchFamily="18" charset="0"/>
              </a:rPr>
              <a:t> </a:t>
            </a:r>
            <a:r>
              <a:rPr lang="en-US" sz="5000" b="1" dirty="0" err="1">
                <a:solidFill>
                  <a:schemeClr val="accent5">
                    <a:lumMod val="25000"/>
                  </a:schemeClr>
                </a:solidFill>
                <a:effectLst/>
                <a:latin typeface="+mj-lt"/>
                <a:cs typeface="Times New Roman" panose="02020603050405020304" pitchFamily="18" charset="0"/>
              </a:rPr>
              <a:t>tụng</a:t>
            </a:r>
            <a:r>
              <a:rPr lang="en-US" sz="5000" b="1" dirty="0">
                <a:solidFill>
                  <a:schemeClr val="accent5">
                    <a:lumMod val="25000"/>
                  </a:schemeClr>
                </a:solidFill>
                <a:effectLst/>
                <a:latin typeface="+mj-lt"/>
                <a:cs typeface="Times New Roman" panose="02020603050405020304" pitchFamily="18" charset="0"/>
              </a:rPr>
              <a:t> </a:t>
            </a:r>
            <a:r>
              <a:rPr lang="en-US" sz="5000" b="1" dirty="0" err="1">
                <a:solidFill>
                  <a:schemeClr val="accent5">
                    <a:lumMod val="25000"/>
                  </a:schemeClr>
                </a:solidFill>
                <a:effectLst/>
                <a:latin typeface="+mj-lt"/>
                <a:cs typeface="Times New Roman" panose="02020603050405020304" pitchFamily="18" charset="0"/>
              </a:rPr>
              <a:t>Chúa</a:t>
            </a:r>
            <a:r>
              <a:rPr lang="en-US" sz="5000" b="1" dirty="0">
                <a:solidFill>
                  <a:schemeClr val="accent5">
                    <a:lumMod val="25000"/>
                  </a:schemeClr>
                </a:solidFill>
                <a:effectLst/>
                <a:latin typeface="+mj-lt"/>
                <a:cs typeface="Times New Roman" panose="02020603050405020304" pitchFamily="18" charset="0"/>
              </a:rPr>
              <a:t>. </a:t>
            </a:r>
            <a:r>
              <a:rPr lang="en-US" sz="5000" b="1" dirty="0">
                <a:solidFill>
                  <a:srgbClr val="003399"/>
                </a:solidFill>
                <a:effectLst/>
                <a:latin typeface="+mj-lt"/>
                <a:cs typeface="Times New Roman" panose="02020603050405020304" pitchFamily="18" charset="0"/>
              </a:rPr>
              <a:t/>
            </a:r>
            <a:br>
              <a:rPr lang="en-US" sz="5000" b="1" dirty="0">
                <a:solidFill>
                  <a:srgbClr val="003399"/>
                </a:solidFill>
                <a:effectLst/>
                <a:latin typeface="+mj-lt"/>
                <a:cs typeface="Times New Roman" panose="02020603050405020304" pitchFamily="18" charset="0"/>
              </a:rPr>
            </a:br>
            <a:r>
              <a:rPr lang="en-US" sz="5000" b="1" u="sng" dirty="0">
                <a:solidFill>
                  <a:srgbClr val="FF0000"/>
                </a:solidFill>
                <a:effectLst/>
                <a:latin typeface="+mj-lt"/>
                <a:cs typeface="Times New Roman" panose="02020603050405020304" pitchFamily="18" charset="0"/>
              </a:rPr>
              <a:t>A:</a:t>
            </a:r>
            <a:r>
              <a:rPr lang="en-US" sz="5000" b="1" dirty="0">
                <a:solidFill>
                  <a:srgbClr val="003399"/>
                </a:solidFill>
                <a:effectLst/>
                <a:latin typeface="+mj-lt"/>
                <a:cs typeface="Times New Roman" panose="02020603050405020304" pitchFamily="18" charset="0"/>
              </a:rPr>
              <a:t> </a:t>
            </a:r>
            <a:r>
              <a:rPr lang="en-US" sz="5000" b="1" dirty="0" err="1">
                <a:solidFill>
                  <a:schemeClr val="accent5">
                    <a:lumMod val="25000"/>
                  </a:schemeClr>
                </a:solidFill>
                <a:effectLst/>
                <a:latin typeface="+mj-lt"/>
                <a:cs typeface="Times New Roman" panose="02020603050405020304" pitchFamily="18" charset="0"/>
              </a:rPr>
              <a:t>Chúng</a:t>
            </a:r>
            <a:r>
              <a:rPr lang="en-US" sz="5000" b="1" dirty="0">
                <a:solidFill>
                  <a:schemeClr val="accent5">
                    <a:lumMod val="25000"/>
                  </a:schemeClr>
                </a:solidFill>
                <a:effectLst/>
                <a:latin typeface="+mj-lt"/>
                <a:cs typeface="Times New Roman" panose="02020603050405020304" pitchFamily="18" charset="0"/>
              </a:rPr>
              <a:t> con </a:t>
            </a:r>
            <a:r>
              <a:rPr lang="en-US" sz="5000" b="1" dirty="0" err="1">
                <a:solidFill>
                  <a:schemeClr val="accent5">
                    <a:lumMod val="25000"/>
                  </a:schemeClr>
                </a:solidFill>
                <a:effectLst/>
                <a:latin typeface="+mj-lt"/>
                <a:cs typeface="Times New Roman" panose="02020603050405020304" pitchFamily="18" charset="0"/>
              </a:rPr>
              <a:t>thờ</a:t>
            </a:r>
            <a:r>
              <a:rPr lang="en-US" sz="5000" b="1" dirty="0">
                <a:solidFill>
                  <a:schemeClr val="accent5">
                    <a:lumMod val="25000"/>
                  </a:schemeClr>
                </a:solidFill>
                <a:effectLst/>
                <a:latin typeface="+mj-lt"/>
                <a:cs typeface="Times New Roman" panose="02020603050405020304" pitchFamily="18" charset="0"/>
              </a:rPr>
              <a:t> </a:t>
            </a:r>
            <a:r>
              <a:rPr lang="en-US" sz="5000" b="1" dirty="0" err="1">
                <a:solidFill>
                  <a:schemeClr val="accent5">
                    <a:lumMod val="25000"/>
                  </a:schemeClr>
                </a:solidFill>
                <a:effectLst/>
                <a:latin typeface="+mj-lt"/>
                <a:cs typeface="Times New Roman" panose="02020603050405020304" pitchFamily="18" charset="0"/>
              </a:rPr>
              <a:t>lạy</a:t>
            </a:r>
            <a:r>
              <a:rPr lang="en-US" sz="5000" b="1" dirty="0">
                <a:solidFill>
                  <a:schemeClr val="accent5">
                    <a:lumMod val="25000"/>
                  </a:schemeClr>
                </a:solidFill>
                <a:effectLst/>
                <a:latin typeface="+mj-lt"/>
                <a:cs typeface="Times New Roman" panose="02020603050405020304" pitchFamily="18" charset="0"/>
              </a:rPr>
              <a:t> </a:t>
            </a:r>
            <a:r>
              <a:rPr lang="en-US" sz="5000" b="1" dirty="0" err="1">
                <a:solidFill>
                  <a:schemeClr val="accent5">
                    <a:lumMod val="25000"/>
                  </a:schemeClr>
                </a:solidFill>
                <a:effectLst/>
                <a:latin typeface="+mj-lt"/>
                <a:cs typeface="Times New Roman" panose="02020603050405020304" pitchFamily="18" charset="0"/>
              </a:rPr>
              <a:t>Chúa</a:t>
            </a:r>
            <a:r>
              <a:rPr lang="en-US" sz="5000" b="1" dirty="0">
                <a:solidFill>
                  <a:schemeClr val="accent5">
                    <a:lumMod val="25000"/>
                  </a:schemeClr>
                </a:solidFill>
                <a:effectLst/>
                <a:latin typeface="+mj-lt"/>
                <a:cs typeface="Times New Roman" panose="02020603050405020304" pitchFamily="18" charset="0"/>
              </a:rPr>
              <a:t>. </a:t>
            </a:r>
          </a:p>
          <a:p>
            <a:pPr algn="l" eaLnBrk="1" hangingPunct="1">
              <a:lnSpc>
                <a:spcPct val="140000"/>
              </a:lnSpc>
            </a:pPr>
            <a:r>
              <a:rPr lang="en-US" sz="5000" b="1" u="sng" dirty="0">
                <a:solidFill>
                  <a:srgbClr val="FF0000"/>
                </a:solidFill>
                <a:effectLst/>
                <a:latin typeface="+mj-lt"/>
                <a:cs typeface="Times New Roman" panose="02020603050405020304" pitchFamily="18" charset="0"/>
              </a:rPr>
              <a:t>B:</a:t>
            </a:r>
            <a:r>
              <a:rPr lang="en-US" sz="5000" b="1" dirty="0">
                <a:solidFill>
                  <a:srgbClr val="003399"/>
                </a:solidFill>
                <a:effectLst/>
                <a:latin typeface="+mj-lt"/>
                <a:cs typeface="Times New Roman" panose="02020603050405020304" pitchFamily="18" charset="0"/>
              </a:rPr>
              <a:t> </a:t>
            </a:r>
            <a:r>
              <a:rPr lang="en-US" sz="5000" b="1" dirty="0" err="1">
                <a:solidFill>
                  <a:schemeClr val="accent5">
                    <a:lumMod val="25000"/>
                  </a:schemeClr>
                </a:solidFill>
                <a:effectLst/>
                <a:latin typeface="+mj-lt"/>
                <a:cs typeface="Times New Roman" panose="02020603050405020304" pitchFamily="18" charset="0"/>
              </a:rPr>
              <a:t>Chúng</a:t>
            </a:r>
            <a:r>
              <a:rPr lang="en-US" sz="5000" b="1" dirty="0">
                <a:solidFill>
                  <a:schemeClr val="accent5">
                    <a:lumMod val="25000"/>
                  </a:schemeClr>
                </a:solidFill>
                <a:effectLst/>
                <a:latin typeface="+mj-lt"/>
                <a:cs typeface="Times New Roman" panose="02020603050405020304" pitchFamily="18" charset="0"/>
              </a:rPr>
              <a:t> con </a:t>
            </a:r>
            <a:r>
              <a:rPr lang="en-US" sz="5000" b="1" dirty="0" err="1">
                <a:solidFill>
                  <a:schemeClr val="accent5">
                    <a:lumMod val="25000"/>
                  </a:schemeClr>
                </a:solidFill>
                <a:effectLst/>
                <a:latin typeface="+mj-lt"/>
                <a:cs typeface="Times New Roman" panose="02020603050405020304" pitchFamily="18" charset="0"/>
              </a:rPr>
              <a:t>tôn</a:t>
            </a:r>
            <a:r>
              <a:rPr lang="en-US" sz="5000" b="1" dirty="0">
                <a:solidFill>
                  <a:schemeClr val="accent5">
                    <a:lumMod val="25000"/>
                  </a:schemeClr>
                </a:solidFill>
                <a:effectLst/>
                <a:latin typeface="+mj-lt"/>
                <a:cs typeface="Times New Roman" panose="02020603050405020304" pitchFamily="18" charset="0"/>
              </a:rPr>
              <a:t> </a:t>
            </a:r>
            <a:r>
              <a:rPr lang="en-US" sz="5000" b="1" dirty="0" err="1">
                <a:solidFill>
                  <a:schemeClr val="accent5">
                    <a:lumMod val="25000"/>
                  </a:schemeClr>
                </a:solidFill>
                <a:effectLst/>
                <a:latin typeface="+mj-lt"/>
                <a:cs typeface="Times New Roman" panose="02020603050405020304" pitchFamily="18" charset="0"/>
              </a:rPr>
              <a:t>vinh</a:t>
            </a:r>
            <a:r>
              <a:rPr lang="en-US" sz="5000" b="1" dirty="0">
                <a:solidFill>
                  <a:schemeClr val="accent5">
                    <a:lumMod val="25000"/>
                  </a:schemeClr>
                </a:solidFill>
                <a:effectLst/>
                <a:latin typeface="+mj-lt"/>
                <a:cs typeface="Times New Roman" panose="02020603050405020304" pitchFamily="18" charset="0"/>
              </a:rPr>
              <a:t> </a:t>
            </a:r>
            <a:r>
              <a:rPr lang="en-US" sz="5000" b="1" dirty="0" err="1">
                <a:solidFill>
                  <a:schemeClr val="accent5">
                    <a:lumMod val="25000"/>
                  </a:schemeClr>
                </a:solidFill>
                <a:effectLst/>
                <a:latin typeface="+mj-lt"/>
                <a:cs typeface="Times New Roman" panose="02020603050405020304" pitchFamily="18" charset="0"/>
              </a:rPr>
              <a:t>Chúa</a:t>
            </a:r>
            <a:r>
              <a:rPr lang="en-US" sz="5000" b="1" dirty="0">
                <a:solidFill>
                  <a:schemeClr val="accent5">
                    <a:lumMod val="25000"/>
                  </a:schemeClr>
                </a:solidFill>
                <a:effectLst/>
                <a:latin typeface="+mj-lt"/>
                <a:cs typeface="Times New Roman" panose="02020603050405020304" pitchFamily="18" charset="0"/>
              </a:rPr>
              <a:t>.</a:t>
            </a:r>
          </a:p>
        </p:txBody>
      </p:sp>
    </p:spTree>
    <p:extLst>
      <p:ext uri="{BB962C8B-B14F-4D97-AF65-F5344CB8AC3E}">
        <p14:creationId xmlns:p14="http://schemas.microsoft.com/office/powerpoint/2010/main" val="298247706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dirty="0">
                <a:solidFill>
                  <a:srgbClr val="003399"/>
                </a:solidFill>
                <a:effectLst/>
                <a:latin typeface="+mj-lt"/>
              </a:rPr>
              <a:t/>
            </a:r>
            <a:br>
              <a:rPr lang="en-US" sz="4000" dirty="0">
                <a:solidFill>
                  <a:srgbClr val="003399"/>
                </a:solidFill>
                <a:effectLst/>
                <a:latin typeface="+mj-lt"/>
              </a:rPr>
            </a:br>
            <a:endParaRPr lang="en-US" sz="4000" dirty="0">
              <a:solidFill>
                <a:srgbClr val="003399"/>
              </a:solidFill>
              <a:effectLst/>
              <a:latin typeface="+mj-lt"/>
            </a:endParaRPr>
          </a:p>
        </p:txBody>
      </p:sp>
      <p:sp>
        <p:nvSpPr>
          <p:cNvPr id="82947" name="Rectangle 3"/>
          <p:cNvSpPr>
            <a:spLocks noGrp="1" noChangeArrowheads="1"/>
          </p:cNvSpPr>
          <p:nvPr>
            <p:ph type="body" idx="1"/>
          </p:nvPr>
        </p:nvSpPr>
        <p:spPr>
          <a:xfrm>
            <a:off x="0" y="-171450"/>
            <a:ext cx="9144000" cy="5314950"/>
          </a:xfrm>
        </p:spPr>
        <p:txBody>
          <a:bodyPr/>
          <a:lstStyle/>
          <a:p>
            <a:pPr marL="0" indent="0" algn="just" eaLnBrk="1" hangingPunct="1">
              <a:lnSpc>
                <a:spcPct val="140000"/>
              </a:lnSpc>
              <a:buFontTx/>
              <a:buNone/>
            </a:pPr>
            <a:r>
              <a:rPr lang="en-US" sz="4800" b="1" u="sng" dirty="0">
                <a:solidFill>
                  <a:srgbClr val="FF0000"/>
                </a:solidFill>
                <a:effectLst/>
                <a:latin typeface="+mj-lt"/>
                <a:cs typeface="Times New Roman" panose="02020603050405020304" pitchFamily="18" charset="0"/>
              </a:rPr>
              <a:t>A:</a:t>
            </a:r>
            <a:r>
              <a:rPr lang="en-US" sz="4800" b="1" dirty="0">
                <a:solidFill>
                  <a:srgbClr val="003399"/>
                </a:solidFill>
                <a:effectLst/>
                <a:latin typeface="+mj-lt"/>
                <a:cs typeface="Times New Roman" panose="02020603050405020304" pitchFamily="18" charset="0"/>
              </a:rPr>
              <a:t> </a:t>
            </a:r>
            <a:r>
              <a:rPr lang="en-US" sz="4800" b="1" dirty="0" err="1">
                <a:solidFill>
                  <a:schemeClr val="accent5">
                    <a:lumMod val="25000"/>
                  </a:schemeClr>
                </a:solidFill>
                <a:effectLst/>
                <a:latin typeface="+mj-lt"/>
                <a:cs typeface="Times New Roman" panose="02020603050405020304" pitchFamily="18" charset="0"/>
              </a:rPr>
              <a:t>Chúng</a:t>
            </a:r>
            <a:r>
              <a:rPr lang="en-US" sz="4800" b="1" dirty="0">
                <a:solidFill>
                  <a:schemeClr val="accent5">
                    <a:lumMod val="25000"/>
                  </a:schemeClr>
                </a:solidFill>
                <a:effectLst/>
                <a:latin typeface="+mj-lt"/>
                <a:cs typeface="Times New Roman" panose="02020603050405020304" pitchFamily="18" charset="0"/>
              </a:rPr>
              <a:t> con </a:t>
            </a:r>
            <a:r>
              <a:rPr lang="en-US" sz="4800" b="1" dirty="0" err="1">
                <a:solidFill>
                  <a:schemeClr val="accent5">
                    <a:lumMod val="25000"/>
                  </a:schemeClr>
                </a:solidFill>
                <a:effectLst/>
                <a:latin typeface="+mj-lt"/>
                <a:cs typeface="Times New Roman" panose="02020603050405020304" pitchFamily="18" charset="0"/>
              </a:rPr>
              <a:t>cảm</a:t>
            </a:r>
            <a:r>
              <a:rPr lang="en-US" sz="4800" b="1" dirty="0">
                <a:solidFill>
                  <a:schemeClr val="accent5">
                    <a:lumMod val="25000"/>
                  </a:schemeClr>
                </a:solidFill>
                <a:effectLst/>
                <a:latin typeface="+mj-lt"/>
                <a:cs typeface="Times New Roman" panose="02020603050405020304" pitchFamily="18" charset="0"/>
              </a:rPr>
              <a:t> </a:t>
            </a:r>
            <a:r>
              <a:rPr lang="en-US" sz="4800" b="1" dirty="0" err="1">
                <a:solidFill>
                  <a:schemeClr val="accent5">
                    <a:lumMod val="25000"/>
                  </a:schemeClr>
                </a:solidFill>
                <a:effectLst/>
                <a:latin typeface="+mj-lt"/>
                <a:cs typeface="Times New Roman" panose="02020603050405020304" pitchFamily="18" charset="0"/>
              </a:rPr>
              <a:t>tạ</a:t>
            </a:r>
            <a:r>
              <a:rPr lang="en-US" sz="4800" b="1" dirty="0">
                <a:solidFill>
                  <a:schemeClr val="accent5">
                    <a:lumMod val="25000"/>
                  </a:schemeClr>
                </a:solidFill>
                <a:effectLst/>
                <a:latin typeface="+mj-lt"/>
                <a:cs typeface="Times New Roman" panose="02020603050405020304" pitchFamily="18" charset="0"/>
              </a:rPr>
              <a:t> </a:t>
            </a:r>
            <a:r>
              <a:rPr lang="en-US" sz="4800" b="1" dirty="0" err="1">
                <a:solidFill>
                  <a:schemeClr val="accent5">
                    <a:lumMod val="25000"/>
                  </a:schemeClr>
                </a:solidFill>
                <a:effectLst/>
                <a:latin typeface="+mj-lt"/>
                <a:cs typeface="Times New Roman" panose="02020603050405020304" pitchFamily="18" charset="0"/>
              </a:rPr>
              <a:t>Chúa</a:t>
            </a:r>
            <a:r>
              <a:rPr lang="en-US" sz="4800" b="1" dirty="0">
                <a:solidFill>
                  <a:schemeClr val="accent5">
                    <a:lumMod val="25000"/>
                  </a:schemeClr>
                </a:solidFill>
                <a:effectLst/>
                <a:latin typeface="+mj-lt"/>
                <a:cs typeface="Times New Roman" panose="02020603050405020304" pitchFamily="18" charset="0"/>
              </a:rPr>
              <a:t> </a:t>
            </a:r>
            <a:r>
              <a:rPr lang="en-US" sz="4800" b="1" dirty="0" err="1">
                <a:solidFill>
                  <a:schemeClr val="accent5">
                    <a:lumMod val="25000"/>
                  </a:schemeClr>
                </a:solidFill>
                <a:effectLst/>
                <a:latin typeface="+mj-lt"/>
                <a:cs typeface="Times New Roman" panose="02020603050405020304" pitchFamily="18" charset="0"/>
              </a:rPr>
              <a:t>vì</a:t>
            </a:r>
            <a:r>
              <a:rPr lang="en-US" sz="4800" b="1" dirty="0">
                <a:solidFill>
                  <a:schemeClr val="accent5">
                    <a:lumMod val="25000"/>
                  </a:schemeClr>
                </a:solidFill>
                <a:effectLst/>
                <a:latin typeface="+mj-lt"/>
                <a:cs typeface="Times New Roman" panose="02020603050405020304" pitchFamily="18" charset="0"/>
              </a:rPr>
              <a:t> </a:t>
            </a:r>
            <a:r>
              <a:rPr lang="en-US" sz="4800" b="1" dirty="0" err="1">
                <a:solidFill>
                  <a:schemeClr val="accent5">
                    <a:lumMod val="25000"/>
                  </a:schemeClr>
                </a:solidFill>
                <a:effectLst/>
                <a:latin typeface="+mj-lt"/>
                <a:cs typeface="Times New Roman" panose="02020603050405020304" pitchFamily="18" charset="0"/>
              </a:rPr>
              <a:t>vinh</a:t>
            </a:r>
            <a:r>
              <a:rPr lang="en-US" sz="4800" b="1" dirty="0">
                <a:solidFill>
                  <a:schemeClr val="accent5">
                    <a:lumMod val="25000"/>
                  </a:schemeClr>
                </a:solidFill>
                <a:effectLst/>
                <a:latin typeface="+mj-lt"/>
                <a:cs typeface="Times New Roman" panose="02020603050405020304" pitchFamily="18" charset="0"/>
              </a:rPr>
              <a:t> </a:t>
            </a:r>
            <a:r>
              <a:rPr lang="en-US" sz="4800" b="1" dirty="0" err="1">
                <a:solidFill>
                  <a:schemeClr val="accent5">
                    <a:lumMod val="25000"/>
                  </a:schemeClr>
                </a:solidFill>
                <a:effectLst/>
                <a:latin typeface="+mj-lt"/>
                <a:cs typeface="Times New Roman" panose="02020603050405020304" pitchFamily="18" charset="0"/>
              </a:rPr>
              <a:t>quang</a:t>
            </a:r>
            <a:r>
              <a:rPr lang="en-US" sz="4800" b="1" dirty="0">
                <a:solidFill>
                  <a:schemeClr val="accent5">
                    <a:lumMod val="25000"/>
                  </a:schemeClr>
                </a:solidFill>
                <a:effectLst/>
                <a:latin typeface="+mj-lt"/>
                <a:cs typeface="Times New Roman" panose="02020603050405020304" pitchFamily="18" charset="0"/>
              </a:rPr>
              <a:t> </a:t>
            </a:r>
            <a:r>
              <a:rPr lang="en-US" sz="4800" b="1" dirty="0" err="1">
                <a:solidFill>
                  <a:schemeClr val="accent5">
                    <a:lumMod val="25000"/>
                  </a:schemeClr>
                </a:solidFill>
                <a:effectLst/>
                <a:latin typeface="+mj-lt"/>
                <a:cs typeface="Times New Roman" panose="02020603050405020304" pitchFamily="18" charset="0"/>
              </a:rPr>
              <a:t>cao</a:t>
            </a:r>
            <a:r>
              <a:rPr lang="en-US" sz="4800" b="1" dirty="0">
                <a:solidFill>
                  <a:schemeClr val="accent5">
                    <a:lumMod val="25000"/>
                  </a:schemeClr>
                </a:solidFill>
                <a:effectLst/>
                <a:latin typeface="+mj-lt"/>
                <a:cs typeface="Times New Roman" panose="02020603050405020304" pitchFamily="18" charset="0"/>
              </a:rPr>
              <a:t> </a:t>
            </a:r>
            <a:r>
              <a:rPr lang="en-US" sz="4800" b="1" dirty="0" err="1">
                <a:solidFill>
                  <a:schemeClr val="accent5">
                    <a:lumMod val="25000"/>
                  </a:schemeClr>
                </a:solidFill>
                <a:effectLst/>
                <a:latin typeface="+mj-lt"/>
                <a:cs typeface="Times New Roman" panose="02020603050405020304" pitchFamily="18" charset="0"/>
              </a:rPr>
              <a:t>cả</a:t>
            </a:r>
            <a:r>
              <a:rPr lang="en-US" sz="4800" b="1" dirty="0">
                <a:solidFill>
                  <a:schemeClr val="accent5">
                    <a:lumMod val="25000"/>
                  </a:schemeClr>
                </a:solidFill>
                <a:effectLst/>
                <a:latin typeface="+mj-lt"/>
                <a:cs typeface="Times New Roman" panose="02020603050405020304" pitchFamily="18" charset="0"/>
              </a:rPr>
              <a:t> </a:t>
            </a:r>
            <a:r>
              <a:rPr lang="en-US" sz="4800" b="1" dirty="0" err="1">
                <a:solidFill>
                  <a:schemeClr val="accent5">
                    <a:lumMod val="25000"/>
                  </a:schemeClr>
                </a:solidFill>
                <a:effectLst/>
                <a:latin typeface="+mj-lt"/>
                <a:cs typeface="Times New Roman" panose="02020603050405020304" pitchFamily="18" charset="0"/>
              </a:rPr>
              <a:t>Chúa</a:t>
            </a:r>
            <a:r>
              <a:rPr lang="en-US" sz="4800" b="1" dirty="0">
                <a:solidFill>
                  <a:schemeClr val="accent5">
                    <a:lumMod val="25000"/>
                  </a:schemeClr>
                </a:solidFill>
                <a:effectLst/>
                <a:latin typeface="+mj-lt"/>
                <a:cs typeface="Times New Roman" panose="02020603050405020304" pitchFamily="18" charset="0"/>
              </a:rPr>
              <a:t>.</a:t>
            </a:r>
          </a:p>
          <a:p>
            <a:pPr marL="0" indent="0" algn="just" eaLnBrk="1" hangingPunct="1">
              <a:lnSpc>
                <a:spcPct val="140000"/>
              </a:lnSpc>
              <a:buFontTx/>
              <a:buNone/>
            </a:pPr>
            <a:r>
              <a:rPr lang="vi-VN" sz="4800" b="1" u="sng" dirty="0">
                <a:solidFill>
                  <a:srgbClr val="FF0000"/>
                </a:solidFill>
                <a:effectLst/>
                <a:latin typeface="+mj-lt"/>
                <a:cs typeface="Times New Roman" panose="02020603050405020304" pitchFamily="18" charset="0"/>
              </a:rPr>
              <a:t>B:</a:t>
            </a:r>
            <a:r>
              <a:rPr lang="vi-VN" sz="4800" b="1" dirty="0">
                <a:solidFill>
                  <a:srgbClr val="003399"/>
                </a:solidFill>
                <a:effectLst/>
                <a:latin typeface="+mj-lt"/>
                <a:cs typeface="Times New Roman" panose="02020603050405020304" pitchFamily="18" charset="0"/>
              </a:rPr>
              <a:t> </a:t>
            </a:r>
            <a:r>
              <a:rPr lang="vi-VN" sz="4800" b="1" dirty="0">
                <a:solidFill>
                  <a:schemeClr val="accent5">
                    <a:lumMod val="25000"/>
                  </a:schemeClr>
                </a:solidFill>
                <a:effectLst/>
                <a:latin typeface="+mj-lt"/>
                <a:cs typeface="Times New Roman" panose="02020603050405020304" pitchFamily="18" charset="0"/>
              </a:rPr>
              <a:t>Lạy Chúa là Thiên Chúa, là Vua trên trời, là Chúa Cha toàn năng.</a:t>
            </a:r>
          </a:p>
        </p:txBody>
      </p:sp>
    </p:spTree>
    <p:extLst>
      <p:ext uri="{BB962C8B-B14F-4D97-AF65-F5344CB8AC3E}">
        <p14:creationId xmlns:p14="http://schemas.microsoft.com/office/powerpoint/2010/main" val="24252609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dirty="0">
                <a:solidFill>
                  <a:srgbClr val="003399"/>
                </a:solidFill>
                <a:effectLst/>
                <a:latin typeface="+mj-lt"/>
              </a:rPr>
              <a:t/>
            </a:r>
            <a:br>
              <a:rPr lang="en-US" sz="4000" dirty="0">
                <a:solidFill>
                  <a:srgbClr val="003399"/>
                </a:solidFill>
                <a:effectLst/>
                <a:latin typeface="+mj-lt"/>
              </a:rPr>
            </a:br>
            <a:endParaRPr lang="en-US" sz="4000" dirty="0">
              <a:solidFill>
                <a:srgbClr val="003399"/>
              </a:solidFill>
              <a:effectLst/>
              <a:latin typeface="+mj-lt"/>
            </a:endParaRPr>
          </a:p>
        </p:txBody>
      </p:sp>
      <p:sp>
        <p:nvSpPr>
          <p:cNvPr id="84995" name="Rectangle 3"/>
          <p:cNvSpPr>
            <a:spLocks noGrp="1" noChangeArrowheads="1"/>
          </p:cNvSpPr>
          <p:nvPr>
            <p:ph type="body" idx="1"/>
          </p:nvPr>
        </p:nvSpPr>
        <p:spPr>
          <a:xfrm>
            <a:off x="0" y="0"/>
            <a:ext cx="9144000" cy="5143500"/>
          </a:xfrm>
        </p:spPr>
        <p:txBody>
          <a:bodyPr/>
          <a:lstStyle/>
          <a:p>
            <a:pPr marL="0" indent="0" algn="just" eaLnBrk="1" hangingPunct="1">
              <a:lnSpc>
                <a:spcPct val="145000"/>
              </a:lnSpc>
              <a:buFontTx/>
              <a:buNone/>
            </a:pPr>
            <a:r>
              <a:rPr lang="en-US" sz="4800" b="1" u="sng" dirty="0">
                <a:solidFill>
                  <a:srgbClr val="FF0000"/>
                </a:solidFill>
                <a:effectLst/>
                <a:latin typeface="+mj-lt"/>
                <a:cs typeface="Times New Roman" panose="02020603050405020304" pitchFamily="18" charset="0"/>
              </a:rPr>
              <a:t>A:</a:t>
            </a:r>
            <a:r>
              <a:rPr lang="en-US" sz="4800" b="1" dirty="0">
                <a:solidFill>
                  <a:srgbClr val="003399"/>
                </a:solidFill>
                <a:effectLst/>
                <a:latin typeface="+mj-lt"/>
                <a:cs typeface="Times New Roman" panose="02020603050405020304" pitchFamily="18" charset="0"/>
              </a:rPr>
              <a:t> </a:t>
            </a:r>
            <a:r>
              <a:rPr lang="en-US" sz="4800" b="1" dirty="0" err="1">
                <a:solidFill>
                  <a:schemeClr val="accent5">
                    <a:lumMod val="25000"/>
                  </a:schemeClr>
                </a:solidFill>
                <a:effectLst/>
                <a:latin typeface="+mj-lt"/>
                <a:cs typeface="Times New Roman" panose="02020603050405020304" pitchFamily="18" charset="0"/>
              </a:rPr>
              <a:t>Lạy</a:t>
            </a:r>
            <a:r>
              <a:rPr lang="en-US" sz="4800" b="1" dirty="0">
                <a:solidFill>
                  <a:schemeClr val="accent5">
                    <a:lumMod val="25000"/>
                  </a:schemeClr>
                </a:solidFill>
                <a:effectLst/>
                <a:latin typeface="+mj-lt"/>
                <a:cs typeface="Times New Roman" panose="02020603050405020304" pitchFamily="18" charset="0"/>
              </a:rPr>
              <a:t> con </a:t>
            </a:r>
            <a:r>
              <a:rPr lang="en-US" sz="4800" b="1" dirty="0" err="1">
                <a:solidFill>
                  <a:schemeClr val="accent5">
                    <a:lumMod val="25000"/>
                  </a:schemeClr>
                </a:solidFill>
                <a:effectLst/>
                <a:latin typeface="+mj-lt"/>
                <a:cs typeface="Times New Roman" panose="02020603050405020304" pitchFamily="18" charset="0"/>
              </a:rPr>
              <a:t>một</a:t>
            </a:r>
            <a:r>
              <a:rPr lang="en-US" sz="4800" b="1" dirty="0">
                <a:solidFill>
                  <a:schemeClr val="accent5">
                    <a:lumMod val="25000"/>
                  </a:schemeClr>
                </a:solidFill>
                <a:effectLst/>
                <a:latin typeface="+mj-lt"/>
                <a:cs typeface="Times New Roman" panose="02020603050405020304" pitchFamily="18" charset="0"/>
              </a:rPr>
              <a:t> </a:t>
            </a:r>
            <a:r>
              <a:rPr lang="en-US" sz="4800" b="1" dirty="0" err="1">
                <a:solidFill>
                  <a:schemeClr val="accent5">
                    <a:lumMod val="25000"/>
                  </a:schemeClr>
                </a:solidFill>
                <a:effectLst/>
                <a:latin typeface="+mj-lt"/>
                <a:cs typeface="Times New Roman" panose="02020603050405020304" pitchFamily="18" charset="0"/>
              </a:rPr>
              <a:t>Thiên</a:t>
            </a:r>
            <a:r>
              <a:rPr lang="en-US" sz="4800" b="1" dirty="0">
                <a:solidFill>
                  <a:schemeClr val="accent5">
                    <a:lumMod val="25000"/>
                  </a:schemeClr>
                </a:solidFill>
                <a:effectLst/>
                <a:latin typeface="+mj-lt"/>
                <a:cs typeface="Times New Roman" panose="02020603050405020304" pitchFamily="18" charset="0"/>
              </a:rPr>
              <a:t> </a:t>
            </a:r>
            <a:r>
              <a:rPr lang="en-US" sz="4800" b="1" dirty="0" err="1">
                <a:solidFill>
                  <a:schemeClr val="accent5">
                    <a:lumMod val="25000"/>
                  </a:schemeClr>
                </a:solidFill>
                <a:effectLst/>
                <a:latin typeface="+mj-lt"/>
                <a:cs typeface="Times New Roman" panose="02020603050405020304" pitchFamily="18" charset="0"/>
              </a:rPr>
              <a:t>Chúa</a:t>
            </a:r>
            <a:r>
              <a:rPr lang="en-US" sz="4800" b="1" dirty="0" smtClean="0">
                <a:solidFill>
                  <a:schemeClr val="accent5">
                    <a:lumMod val="25000"/>
                  </a:schemeClr>
                </a:solidFill>
                <a:effectLst/>
                <a:latin typeface="+mj-lt"/>
                <a:cs typeface="Times New Roman" panose="02020603050405020304" pitchFamily="18" charset="0"/>
              </a:rPr>
              <a:t>,</a:t>
            </a:r>
          </a:p>
          <a:p>
            <a:pPr marL="0" indent="0" algn="just" eaLnBrk="1" hangingPunct="1">
              <a:lnSpc>
                <a:spcPct val="145000"/>
              </a:lnSpc>
              <a:buFontTx/>
              <a:buNone/>
            </a:pPr>
            <a:r>
              <a:rPr lang="en-US" sz="4800" b="1" dirty="0" err="1" smtClean="0">
                <a:solidFill>
                  <a:srgbClr val="FF0000"/>
                </a:solidFill>
                <a:effectLst/>
                <a:latin typeface="+mj-lt"/>
                <a:cs typeface="Times New Roman" panose="02020603050405020304" pitchFamily="18" charset="0"/>
              </a:rPr>
              <a:t>Chúa</a:t>
            </a:r>
            <a:r>
              <a:rPr lang="en-US" sz="4800" b="1" dirty="0" smtClean="0">
                <a:solidFill>
                  <a:srgbClr val="FF0000"/>
                </a:solidFill>
                <a:effectLst/>
                <a:latin typeface="+mj-lt"/>
                <a:cs typeface="Times New Roman" panose="02020603050405020304" pitchFamily="18" charset="0"/>
              </a:rPr>
              <a:t> </a:t>
            </a:r>
            <a:r>
              <a:rPr lang="en-US" sz="4800" b="1" dirty="0" err="1">
                <a:solidFill>
                  <a:srgbClr val="FF0000"/>
                </a:solidFill>
                <a:effectLst/>
                <a:latin typeface="+mj-lt"/>
                <a:cs typeface="Times New Roman" panose="02020603050405020304" pitchFamily="18" charset="0"/>
              </a:rPr>
              <a:t>Giêsu</a:t>
            </a:r>
            <a:r>
              <a:rPr lang="en-US" sz="4800" b="1" dirty="0">
                <a:solidFill>
                  <a:srgbClr val="FF0000"/>
                </a:solidFill>
                <a:effectLst/>
                <a:latin typeface="+mj-lt"/>
                <a:cs typeface="Times New Roman" panose="02020603050405020304" pitchFamily="18" charset="0"/>
              </a:rPr>
              <a:t> </a:t>
            </a:r>
            <a:r>
              <a:rPr lang="en-US" sz="4800" b="1" dirty="0" err="1">
                <a:solidFill>
                  <a:srgbClr val="FF0000"/>
                </a:solidFill>
                <a:effectLst/>
                <a:latin typeface="+mj-lt"/>
                <a:cs typeface="Times New Roman" panose="02020603050405020304" pitchFamily="18" charset="0"/>
              </a:rPr>
              <a:t>Kitô</a:t>
            </a:r>
            <a:r>
              <a:rPr lang="en-US" sz="4800" b="1" dirty="0">
                <a:solidFill>
                  <a:srgbClr val="FF0000"/>
                </a:solidFill>
                <a:effectLst/>
                <a:latin typeface="+mj-lt"/>
                <a:cs typeface="Times New Roman" panose="02020603050405020304" pitchFamily="18" charset="0"/>
              </a:rPr>
              <a:t>.</a:t>
            </a:r>
          </a:p>
          <a:p>
            <a:pPr marL="0" indent="0" algn="just" eaLnBrk="1" hangingPunct="1">
              <a:lnSpc>
                <a:spcPct val="145000"/>
              </a:lnSpc>
              <a:buFontTx/>
              <a:buNone/>
            </a:pPr>
            <a:r>
              <a:rPr lang="vi-VN" sz="4800" b="1" u="sng" dirty="0">
                <a:solidFill>
                  <a:srgbClr val="FF0000"/>
                </a:solidFill>
                <a:effectLst/>
                <a:latin typeface="+mj-lt"/>
                <a:cs typeface="Times New Roman" panose="02020603050405020304" pitchFamily="18" charset="0"/>
              </a:rPr>
              <a:t>B:</a:t>
            </a:r>
            <a:r>
              <a:rPr lang="vi-VN" sz="4800" b="1" dirty="0">
                <a:solidFill>
                  <a:srgbClr val="003399"/>
                </a:solidFill>
                <a:effectLst/>
                <a:latin typeface="+mj-lt"/>
                <a:cs typeface="Times New Roman" panose="02020603050405020304" pitchFamily="18" charset="0"/>
              </a:rPr>
              <a:t> </a:t>
            </a:r>
            <a:r>
              <a:rPr lang="vi-VN" sz="4800" b="1" dirty="0">
                <a:solidFill>
                  <a:schemeClr val="accent5">
                    <a:lumMod val="25000"/>
                  </a:schemeClr>
                </a:solidFill>
                <a:effectLst/>
                <a:latin typeface="+mj-lt"/>
                <a:cs typeface="Times New Roman" panose="02020603050405020304" pitchFamily="18" charset="0"/>
              </a:rPr>
              <a:t>Lạy Chúa là Thiên Chúa, là Chiên Thiên Chúa là Con Đức Chúa Cha.</a:t>
            </a:r>
          </a:p>
        </p:txBody>
      </p:sp>
    </p:spTree>
    <p:extLst>
      <p:ext uri="{BB962C8B-B14F-4D97-AF65-F5344CB8AC3E}">
        <p14:creationId xmlns:p14="http://schemas.microsoft.com/office/powerpoint/2010/main" val="205050491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dirty="0">
                <a:solidFill>
                  <a:srgbClr val="003399"/>
                </a:solidFill>
                <a:effectLst/>
                <a:latin typeface="+mj-lt"/>
              </a:rPr>
              <a:t/>
            </a:r>
            <a:br>
              <a:rPr lang="en-US" sz="4000" dirty="0">
                <a:solidFill>
                  <a:srgbClr val="003399"/>
                </a:solidFill>
                <a:effectLst/>
                <a:latin typeface="+mj-lt"/>
              </a:rPr>
            </a:br>
            <a:endParaRPr lang="en-US" sz="4000" dirty="0">
              <a:solidFill>
                <a:srgbClr val="003399"/>
              </a:solidFill>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en-US" sz="5400" b="1" u="sng" dirty="0">
                <a:solidFill>
                  <a:srgbClr val="FF0000"/>
                </a:solidFill>
                <a:effectLst/>
                <a:latin typeface="+mj-lt"/>
                <a:cs typeface="Times New Roman" panose="02020603050405020304" pitchFamily="18" charset="0"/>
              </a:rPr>
              <a:t>A:</a:t>
            </a:r>
            <a:r>
              <a:rPr lang="en-US" sz="5400" b="1" dirty="0">
                <a:solidFill>
                  <a:srgbClr val="003399"/>
                </a:solidFill>
                <a:effectLst/>
                <a:latin typeface="+mj-lt"/>
                <a:cs typeface="Times New Roman" panose="02020603050405020304" pitchFamily="18" charset="0"/>
              </a:rPr>
              <a:t> </a:t>
            </a:r>
            <a:r>
              <a:rPr lang="en-US" sz="5400" b="1" dirty="0" err="1">
                <a:solidFill>
                  <a:schemeClr val="accent5">
                    <a:lumMod val="25000"/>
                  </a:schemeClr>
                </a:solidFill>
                <a:effectLst/>
                <a:latin typeface="+mj-lt"/>
                <a:cs typeface="Times New Roman" panose="02020603050405020304" pitchFamily="18" charset="0"/>
              </a:rPr>
              <a:t>Chúa</a:t>
            </a:r>
            <a:r>
              <a:rPr lang="en-US" sz="5400" b="1" dirty="0">
                <a:solidFill>
                  <a:schemeClr val="accent5">
                    <a:lumMod val="25000"/>
                  </a:schemeClr>
                </a:solidFill>
                <a:effectLst/>
                <a:latin typeface="+mj-lt"/>
                <a:cs typeface="Times New Roman" panose="02020603050405020304" pitchFamily="18" charset="0"/>
              </a:rPr>
              <a:t> </a:t>
            </a:r>
            <a:r>
              <a:rPr lang="en-US" sz="5400" b="1" dirty="0" err="1">
                <a:solidFill>
                  <a:schemeClr val="accent5">
                    <a:lumMod val="25000"/>
                  </a:schemeClr>
                </a:solidFill>
                <a:effectLst/>
                <a:latin typeface="+mj-lt"/>
                <a:cs typeface="Times New Roman" panose="02020603050405020304" pitchFamily="18" charset="0"/>
              </a:rPr>
              <a:t>xóa</a:t>
            </a:r>
            <a:r>
              <a:rPr lang="en-US" sz="5400" b="1" dirty="0">
                <a:solidFill>
                  <a:schemeClr val="accent5">
                    <a:lumMod val="25000"/>
                  </a:schemeClr>
                </a:solidFill>
                <a:effectLst/>
                <a:latin typeface="+mj-lt"/>
                <a:cs typeface="Times New Roman" panose="02020603050405020304" pitchFamily="18" charset="0"/>
              </a:rPr>
              <a:t> </a:t>
            </a:r>
            <a:r>
              <a:rPr lang="en-US" sz="5400" b="1" dirty="0" err="1">
                <a:solidFill>
                  <a:schemeClr val="accent5">
                    <a:lumMod val="25000"/>
                  </a:schemeClr>
                </a:solidFill>
                <a:effectLst/>
                <a:latin typeface="+mj-lt"/>
                <a:cs typeface="Times New Roman" panose="02020603050405020304" pitchFamily="18" charset="0"/>
              </a:rPr>
              <a:t>tội</a:t>
            </a:r>
            <a:r>
              <a:rPr lang="en-US" sz="5400" b="1" dirty="0">
                <a:solidFill>
                  <a:schemeClr val="accent5">
                    <a:lumMod val="25000"/>
                  </a:schemeClr>
                </a:solidFill>
                <a:effectLst/>
                <a:latin typeface="+mj-lt"/>
                <a:cs typeface="Times New Roman" panose="02020603050405020304" pitchFamily="18" charset="0"/>
              </a:rPr>
              <a:t> </a:t>
            </a:r>
            <a:r>
              <a:rPr lang="en-US" sz="5400" b="1" dirty="0" err="1">
                <a:solidFill>
                  <a:schemeClr val="accent5">
                    <a:lumMod val="25000"/>
                  </a:schemeClr>
                </a:solidFill>
                <a:effectLst/>
                <a:latin typeface="+mj-lt"/>
                <a:cs typeface="Times New Roman" panose="02020603050405020304" pitchFamily="18" charset="0"/>
              </a:rPr>
              <a:t>trần</a:t>
            </a:r>
            <a:r>
              <a:rPr lang="en-US" sz="5400" b="1" dirty="0">
                <a:solidFill>
                  <a:schemeClr val="accent5">
                    <a:lumMod val="25000"/>
                  </a:schemeClr>
                </a:solidFill>
                <a:effectLst/>
                <a:latin typeface="+mj-lt"/>
                <a:cs typeface="Times New Roman" panose="02020603050405020304" pitchFamily="18" charset="0"/>
              </a:rPr>
              <a:t> </a:t>
            </a:r>
            <a:r>
              <a:rPr lang="en-US" sz="5400" b="1" dirty="0" err="1">
                <a:solidFill>
                  <a:schemeClr val="accent5">
                    <a:lumMod val="25000"/>
                  </a:schemeClr>
                </a:solidFill>
                <a:effectLst/>
                <a:latin typeface="+mj-lt"/>
                <a:cs typeface="Times New Roman" panose="02020603050405020304" pitchFamily="18" charset="0"/>
              </a:rPr>
              <a:t>gian</a:t>
            </a:r>
            <a:r>
              <a:rPr lang="en-US" sz="5400" b="1" dirty="0">
                <a:solidFill>
                  <a:schemeClr val="accent5">
                    <a:lumMod val="25000"/>
                  </a:schemeClr>
                </a:solidFill>
                <a:effectLst/>
                <a:latin typeface="+mj-lt"/>
                <a:cs typeface="Times New Roman" panose="02020603050405020304" pitchFamily="18" charset="0"/>
              </a:rPr>
              <a:t>, </a:t>
            </a:r>
            <a:r>
              <a:rPr lang="en-US" sz="5400" b="1" dirty="0" err="1">
                <a:solidFill>
                  <a:schemeClr val="accent5">
                    <a:lumMod val="25000"/>
                  </a:schemeClr>
                </a:solidFill>
                <a:effectLst/>
                <a:latin typeface="+mj-lt"/>
                <a:cs typeface="Times New Roman" panose="02020603050405020304" pitchFamily="18" charset="0"/>
              </a:rPr>
              <a:t>xin</a:t>
            </a:r>
            <a:r>
              <a:rPr lang="en-US" sz="5400" b="1" dirty="0">
                <a:solidFill>
                  <a:schemeClr val="accent5">
                    <a:lumMod val="25000"/>
                  </a:schemeClr>
                </a:solidFill>
                <a:effectLst/>
                <a:latin typeface="+mj-lt"/>
                <a:cs typeface="Times New Roman" panose="02020603050405020304" pitchFamily="18" charset="0"/>
              </a:rPr>
              <a:t> </a:t>
            </a:r>
            <a:r>
              <a:rPr lang="en-US" sz="5400" b="1" dirty="0" err="1">
                <a:solidFill>
                  <a:schemeClr val="accent5">
                    <a:lumMod val="25000"/>
                  </a:schemeClr>
                </a:solidFill>
                <a:effectLst/>
                <a:latin typeface="+mj-lt"/>
                <a:cs typeface="Times New Roman" panose="02020603050405020304" pitchFamily="18" charset="0"/>
              </a:rPr>
              <a:t>thương</a:t>
            </a:r>
            <a:r>
              <a:rPr lang="en-US" sz="5400" b="1" dirty="0">
                <a:solidFill>
                  <a:schemeClr val="accent5">
                    <a:lumMod val="25000"/>
                  </a:schemeClr>
                </a:solidFill>
                <a:effectLst/>
                <a:latin typeface="+mj-lt"/>
                <a:cs typeface="Times New Roman" panose="02020603050405020304" pitchFamily="18" charset="0"/>
              </a:rPr>
              <a:t> </a:t>
            </a:r>
            <a:r>
              <a:rPr lang="en-US" sz="5400" b="1" dirty="0" err="1">
                <a:solidFill>
                  <a:schemeClr val="accent5">
                    <a:lumMod val="25000"/>
                  </a:schemeClr>
                </a:solidFill>
                <a:effectLst/>
                <a:latin typeface="+mj-lt"/>
                <a:cs typeface="Times New Roman" panose="02020603050405020304" pitchFamily="18" charset="0"/>
              </a:rPr>
              <a:t>xót</a:t>
            </a:r>
            <a:r>
              <a:rPr lang="en-US" sz="5400" b="1" dirty="0">
                <a:solidFill>
                  <a:schemeClr val="accent5">
                    <a:lumMod val="25000"/>
                  </a:schemeClr>
                </a:solidFill>
                <a:effectLst/>
                <a:latin typeface="+mj-lt"/>
                <a:cs typeface="Times New Roman" panose="02020603050405020304" pitchFamily="18" charset="0"/>
              </a:rPr>
              <a:t> </a:t>
            </a:r>
            <a:r>
              <a:rPr lang="en-US" sz="5400" b="1" dirty="0" err="1">
                <a:solidFill>
                  <a:schemeClr val="accent5">
                    <a:lumMod val="25000"/>
                  </a:schemeClr>
                </a:solidFill>
                <a:effectLst/>
                <a:latin typeface="+mj-lt"/>
                <a:cs typeface="Times New Roman" panose="02020603050405020304" pitchFamily="18" charset="0"/>
              </a:rPr>
              <a:t>chúng</a:t>
            </a:r>
            <a:r>
              <a:rPr lang="en-US" sz="5400" b="1" dirty="0">
                <a:solidFill>
                  <a:schemeClr val="accent5">
                    <a:lumMod val="25000"/>
                  </a:schemeClr>
                </a:solidFill>
                <a:effectLst/>
                <a:latin typeface="+mj-lt"/>
                <a:cs typeface="Times New Roman" panose="02020603050405020304" pitchFamily="18" charset="0"/>
              </a:rPr>
              <a:t> con.</a:t>
            </a:r>
          </a:p>
          <a:p>
            <a:pPr marL="0" indent="0" algn="just" eaLnBrk="1" hangingPunct="1">
              <a:lnSpc>
                <a:spcPct val="145000"/>
              </a:lnSpc>
              <a:buFontTx/>
              <a:buNone/>
            </a:pPr>
            <a:r>
              <a:rPr lang="en-US" sz="5400" b="1" u="sng" dirty="0">
                <a:solidFill>
                  <a:srgbClr val="FF0000"/>
                </a:solidFill>
                <a:effectLst/>
                <a:latin typeface="+mj-lt"/>
                <a:cs typeface="Times New Roman" panose="02020603050405020304" pitchFamily="18" charset="0"/>
              </a:rPr>
              <a:t>B:</a:t>
            </a:r>
            <a:r>
              <a:rPr lang="en-US" sz="5400" b="1" dirty="0">
                <a:solidFill>
                  <a:srgbClr val="003399"/>
                </a:solidFill>
                <a:effectLst/>
                <a:latin typeface="+mj-lt"/>
                <a:cs typeface="Times New Roman" panose="02020603050405020304" pitchFamily="18" charset="0"/>
              </a:rPr>
              <a:t> </a:t>
            </a:r>
            <a:r>
              <a:rPr lang="en-US" sz="5400" b="1" dirty="0" err="1">
                <a:solidFill>
                  <a:schemeClr val="accent5">
                    <a:lumMod val="25000"/>
                  </a:schemeClr>
                </a:solidFill>
                <a:effectLst/>
                <a:latin typeface="+mj-lt"/>
                <a:cs typeface="Times New Roman" panose="02020603050405020304" pitchFamily="18" charset="0"/>
              </a:rPr>
              <a:t>Chúa</a:t>
            </a:r>
            <a:r>
              <a:rPr lang="en-US" sz="5400" b="1" dirty="0">
                <a:solidFill>
                  <a:schemeClr val="accent5">
                    <a:lumMod val="25000"/>
                  </a:schemeClr>
                </a:solidFill>
                <a:effectLst/>
                <a:latin typeface="+mj-lt"/>
                <a:cs typeface="Times New Roman" panose="02020603050405020304" pitchFamily="18" charset="0"/>
              </a:rPr>
              <a:t> </a:t>
            </a:r>
            <a:r>
              <a:rPr lang="en-US" sz="5400" b="1" dirty="0" err="1">
                <a:solidFill>
                  <a:schemeClr val="accent5">
                    <a:lumMod val="25000"/>
                  </a:schemeClr>
                </a:solidFill>
                <a:effectLst/>
                <a:latin typeface="+mj-lt"/>
                <a:cs typeface="Times New Roman" panose="02020603050405020304" pitchFamily="18" charset="0"/>
              </a:rPr>
              <a:t>xóa</a:t>
            </a:r>
            <a:r>
              <a:rPr lang="en-US" sz="5400" b="1" dirty="0">
                <a:solidFill>
                  <a:schemeClr val="accent5">
                    <a:lumMod val="25000"/>
                  </a:schemeClr>
                </a:solidFill>
                <a:effectLst/>
                <a:latin typeface="+mj-lt"/>
                <a:cs typeface="Times New Roman" panose="02020603050405020304" pitchFamily="18" charset="0"/>
              </a:rPr>
              <a:t> </a:t>
            </a:r>
            <a:r>
              <a:rPr lang="en-US" sz="5400" b="1" dirty="0" err="1">
                <a:solidFill>
                  <a:schemeClr val="accent5">
                    <a:lumMod val="25000"/>
                  </a:schemeClr>
                </a:solidFill>
                <a:effectLst/>
                <a:latin typeface="+mj-lt"/>
                <a:cs typeface="Times New Roman" panose="02020603050405020304" pitchFamily="18" charset="0"/>
              </a:rPr>
              <a:t>tội</a:t>
            </a:r>
            <a:r>
              <a:rPr lang="en-US" sz="5400" b="1" dirty="0">
                <a:solidFill>
                  <a:schemeClr val="accent5">
                    <a:lumMod val="25000"/>
                  </a:schemeClr>
                </a:solidFill>
                <a:effectLst/>
                <a:latin typeface="+mj-lt"/>
                <a:cs typeface="Times New Roman" panose="02020603050405020304" pitchFamily="18" charset="0"/>
              </a:rPr>
              <a:t> </a:t>
            </a:r>
            <a:r>
              <a:rPr lang="en-US" sz="5400" b="1" dirty="0" err="1">
                <a:solidFill>
                  <a:schemeClr val="accent5">
                    <a:lumMod val="25000"/>
                  </a:schemeClr>
                </a:solidFill>
                <a:effectLst/>
                <a:latin typeface="+mj-lt"/>
                <a:cs typeface="Times New Roman" panose="02020603050405020304" pitchFamily="18" charset="0"/>
              </a:rPr>
              <a:t>trần</a:t>
            </a:r>
            <a:r>
              <a:rPr lang="en-US" sz="5400" b="1" dirty="0">
                <a:solidFill>
                  <a:schemeClr val="accent5">
                    <a:lumMod val="25000"/>
                  </a:schemeClr>
                </a:solidFill>
                <a:effectLst/>
                <a:latin typeface="+mj-lt"/>
                <a:cs typeface="Times New Roman" panose="02020603050405020304" pitchFamily="18" charset="0"/>
              </a:rPr>
              <a:t> </a:t>
            </a:r>
            <a:r>
              <a:rPr lang="en-US" sz="5400" b="1" dirty="0" err="1">
                <a:solidFill>
                  <a:schemeClr val="accent5">
                    <a:lumMod val="25000"/>
                  </a:schemeClr>
                </a:solidFill>
                <a:effectLst/>
                <a:latin typeface="+mj-lt"/>
                <a:cs typeface="Times New Roman" panose="02020603050405020304" pitchFamily="18" charset="0"/>
              </a:rPr>
              <a:t>gian</a:t>
            </a:r>
            <a:r>
              <a:rPr lang="en-US" sz="5400" b="1" dirty="0">
                <a:solidFill>
                  <a:schemeClr val="accent5">
                    <a:lumMod val="25000"/>
                  </a:schemeClr>
                </a:solidFill>
                <a:effectLst/>
                <a:latin typeface="+mj-lt"/>
                <a:cs typeface="Times New Roman" panose="02020603050405020304" pitchFamily="18" charset="0"/>
              </a:rPr>
              <a:t>, </a:t>
            </a:r>
            <a:r>
              <a:rPr lang="en-US" sz="5400" b="1" dirty="0" err="1">
                <a:solidFill>
                  <a:schemeClr val="accent5">
                    <a:lumMod val="25000"/>
                  </a:schemeClr>
                </a:solidFill>
                <a:effectLst/>
                <a:latin typeface="+mj-lt"/>
                <a:cs typeface="Times New Roman" panose="02020603050405020304" pitchFamily="18" charset="0"/>
              </a:rPr>
              <a:t>xin</a:t>
            </a:r>
            <a:r>
              <a:rPr lang="en-US" sz="5400" b="1" dirty="0">
                <a:solidFill>
                  <a:schemeClr val="accent5">
                    <a:lumMod val="25000"/>
                  </a:schemeClr>
                </a:solidFill>
                <a:effectLst/>
                <a:latin typeface="+mj-lt"/>
                <a:cs typeface="Times New Roman" panose="02020603050405020304" pitchFamily="18" charset="0"/>
              </a:rPr>
              <a:t> </a:t>
            </a:r>
            <a:r>
              <a:rPr lang="en-US" sz="5400" b="1" dirty="0" err="1">
                <a:solidFill>
                  <a:schemeClr val="accent5">
                    <a:lumMod val="25000"/>
                  </a:schemeClr>
                </a:solidFill>
                <a:effectLst/>
                <a:latin typeface="+mj-lt"/>
                <a:cs typeface="Times New Roman" panose="02020603050405020304" pitchFamily="18" charset="0"/>
              </a:rPr>
              <a:t>nhậm</a:t>
            </a:r>
            <a:r>
              <a:rPr lang="en-US" sz="5400" b="1" dirty="0">
                <a:solidFill>
                  <a:schemeClr val="accent5">
                    <a:lumMod val="25000"/>
                  </a:schemeClr>
                </a:solidFill>
                <a:effectLst/>
                <a:latin typeface="+mj-lt"/>
                <a:cs typeface="Times New Roman" panose="02020603050405020304" pitchFamily="18" charset="0"/>
              </a:rPr>
              <a:t> </a:t>
            </a:r>
            <a:r>
              <a:rPr lang="en-US" sz="5400" b="1" dirty="0" err="1">
                <a:solidFill>
                  <a:schemeClr val="accent5">
                    <a:lumMod val="25000"/>
                  </a:schemeClr>
                </a:solidFill>
                <a:effectLst/>
                <a:latin typeface="+mj-lt"/>
                <a:cs typeface="Times New Roman" panose="02020603050405020304" pitchFamily="18" charset="0"/>
              </a:rPr>
              <a:t>lời</a:t>
            </a:r>
            <a:r>
              <a:rPr lang="en-US" sz="5400" b="1" dirty="0">
                <a:solidFill>
                  <a:schemeClr val="accent5">
                    <a:lumMod val="25000"/>
                  </a:schemeClr>
                </a:solidFill>
                <a:effectLst/>
                <a:latin typeface="+mj-lt"/>
                <a:cs typeface="Times New Roman" panose="02020603050405020304" pitchFamily="18" charset="0"/>
              </a:rPr>
              <a:t> </a:t>
            </a:r>
            <a:r>
              <a:rPr lang="en-US" sz="5400" b="1" dirty="0" err="1">
                <a:solidFill>
                  <a:schemeClr val="accent5">
                    <a:lumMod val="25000"/>
                  </a:schemeClr>
                </a:solidFill>
                <a:effectLst/>
                <a:latin typeface="+mj-lt"/>
                <a:cs typeface="Times New Roman" panose="02020603050405020304" pitchFamily="18" charset="0"/>
              </a:rPr>
              <a:t>chúng</a:t>
            </a:r>
            <a:r>
              <a:rPr lang="en-US" sz="5400" b="1" dirty="0">
                <a:solidFill>
                  <a:schemeClr val="accent5">
                    <a:lumMod val="25000"/>
                  </a:schemeClr>
                </a:solidFill>
                <a:effectLst/>
                <a:latin typeface="+mj-lt"/>
                <a:cs typeface="Times New Roman" panose="02020603050405020304" pitchFamily="18" charset="0"/>
              </a:rPr>
              <a:t> con </a:t>
            </a:r>
            <a:r>
              <a:rPr lang="en-US" sz="5400" b="1" dirty="0" err="1">
                <a:solidFill>
                  <a:schemeClr val="accent5">
                    <a:lumMod val="25000"/>
                  </a:schemeClr>
                </a:solidFill>
                <a:effectLst/>
                <a:latin typeface="+mj-lt"/>
                <a:cs typeface="Times New Roman" panose="02020603050405020304" pitchFamily="18" charset="0"/>
              </a:rPr>
              <a:t>cầu</a:t>
            </a:r>
            <a:r>
              <a:rPr lang="en-US" sz="5400" b="1" dirty="0">
                <a:solidFill>
                  <a:schemeClr val="accent5">
                    <a:lumMod val="25000"/>
                  </a:schemeClr>
                </a:solidFill>
                <a:effectLst/>
                <a:latin typeface="+mj-lt"/>
                <a:cs typeface="Times New Roman" panose="02020603050405020304" pitchFamily="18" charset="0"/>
              </a:rPr>
              <a:t> </a:t>
            </a:r>
            <a:r>
              <a:rPr lang="en-US" sz="5400" b="1" dirty="0" err="1">
                <a:solidFill>
                  <a:schemeClr val="accent5">
                    <a:lumMod val="25000"/>
                  </a:schemeClr>
                </a:solidFill>
                <a:effectLst/>
                <a:latin typeface="+mj-lt"/>
                <a:cs typeface="Times New Roman" panose="02020603050405020304" pitchFamily="18" charset="0"/>
              </a:rPr>
              <a:t>khẩn</a:t>
            </a:r>
            <a:r>
              <a:rPr lang="en-US" sz="5400" b="1" dirty="0">
                <a:solidFill>
                  <a:schemeClr val="accent5">
                    <a:lumMod val="25000"/>
                  </a:schemeClr>
                </a:solidFill>
                <a:effectLst/>
                <a:latin typeface="+mj-lt"/>
                <a:cs typeface="Times New Roman" panose="02020603050405020304" pitchFamily="18" charset="0"/>
              </a:rPr>
              <a:t>.</a:t>
            </a:r>
          </a:p>
        </p:txBody>
      </p:sp>
    </p:spTree>
    <p:extLst>
      <p:ext uri="{BB962C8B-B14F-4D97-AF65-F5344CB8AC3E}">
        <p14:creationId xmlns:p14="http://schemas.microsoft.com/office/powerpoint/2010/main" val="2790893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lnSpc>
                <a:spcPct val="120000"/>
              </a:lnSpc>
            </a:pPr>
            <a:r>
              <a:rPr lang="en-US" sz="7600" u="sng" dirty="0" err="1" smtClean="0">
                <a:solidFill>
                  <a:srgbClr val="FF0000"/>
                </a:solidFill>
              </a:rPr>
              <a:t>Đk</a:t>
            </a:r>
            <a:r>
              <a:rPr lang="en-US" sz="7600" u="sng" dirty="0" smtClean="0">
                <a:solidFill>
                  <a:srgbClr val="FF0000"/>
                </a:solidFill>
              </a:rPr>
              <a:t>:</a:t>
            </a:r>
            <a:r>
              <a:rPr lang="en-US" sz="7600" dirty="0">
                <a:solidFill>
                  <a:srgbClr val="002060"/>
                </a:solidFill>
              </a:rPr>
              <a:t> </a:t>
            </a:r>
            <a:r>
              <a:rPr lang="vi-VN" sz="7600" dirty="0" smtClean="0">
                <a:solidFill>
                  <a:srgbClr val="224B50"/>
                </a:solidFill>
              </a:rPr>
              <a:t>Lạy Chúa, muôn dân khắp địa cầu cùng thờ kính Ngài.</a:t>
            </a:r>
            <a:endParaRPr lang="en-US" sz="7600" dirty="0">
              <a:solidFill>
                <a:srgbClr val="224B50"/>
              </a:solidFill>
            </a:endParaRPr>
          </a:p>
        </p:txBody>
      </p:sp>
    </p:spTree>
    <p:extLst>
      <p:ext uri="{BB962C8B-B14F-4D97-AF65-F5344CB8AC3E}">
        <p14:creationId xmlns:p14="http://schemas.microsoft.com/office/powerpoint/2010/main" val="339053973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dirty="0">
                <a:solidFill>
                  <a:srgbClr val="003399"/>
                </a:solidFill>
                <a:effectLst/>
                <a:latin typeface="+mj-lt"/>
              </a:rPr>
              <a:t/>
            </a:r>
            <a:br>
              <a:rPr lang="en-US" sz="4000" dirty="0">
                <a:solidFill>
                  <a:srgbClr val="003399"/>
                </a:solidFill>
                <a:effectLst/>
                <a:latin typeface="+mj-lt"/>
              </a:rPr>
            </a:br>
            <a:endParaRPr lang="en-US" sz="4000" dirty="0">
              <a:solidFill>
                <a:srgbClr val="003399"/>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800" b="1" u="sng" dirty="0">
                <a:solidFill>
                  <a:srgbClr val="FF0000"/>
                </a:solidFill>
                <a:effectLst/>
                <a:latin typeface="+mj-lt"/>
                <a:cs typeface="Times New Roman" panose="02020603050405020304" pitchFamily="18" charset="0"/>
              </a:rPr>
              <a:t>A:</a:t>
            </a:r>
            <a:r>
              <a:rPr lang="en-US" sz="4800" b="1" dirty="0">
                <a:solidFill>
                  <a:srgbClr val="003399"/>
                </a:solidFill>
                <a:effectLst/>
                <a:latin typeface="+mj-lt"/>
                <a:cs typeface="Times New Roman" panose="02020603050405020304" pitchFamily="18" charset="0"/>
              </a:rPr>
              <a:t> </a:t>
            </a:r>
            <a:r>
              <a:rPr lang="en-US" sz="4800" b="1" dirty="0" err="1">
                <a:solidFill>
                  <a:schemeClr val="accent5">
                    <a:lumMod val="25000"/>
                  </a:schemeClr>
                </a:solidFill>
                <a:effectLst/>
                <a:latin typeface="+mj-lt"/>
                <a:cs typeface="Times New Roman" panose="02020603050405020304" pitchFamily="18" charset="0"/>
              </a:rPr>
              <a:t>Chúa</a:t>
            </a:r>
            <a:r>
              <a:rPr lang="en-US" sz="4800" b="1" dirty="0">
                <a:solidFill>
                  <a:schemeClr val="accent5">
                    <a:lumMod val="25000"/>
                  </a:schemeClr>
                </a:solidFill>
                <a:effectLst/>
                <a:latin typeface="+mj-lt"/>
                <a:cs typeface="Times New Roman" panose="02020603050405020304" pitchFamily="18" charset="0"/>
              </a:rPr>
              <a:t> </a:t>
            </a:r>
            <a:r>
              <a:rPr lang="en-US" sz="4800" b="1" dirty="0" err="1">
                <a:solidFill>
                  <a:schemeClr val="accent5">
                    <a:lumMod val="25000"/>
                  </a:schemeClr>
                </a:solidFill>
                <a:effectLst/>
                <a:latin typeface="+mj-lt"/>
                <a:cs typeface="Times New Roman" panose="02020603050405020304" pitchFamily="18" charset="0"/>
              </a:rPr>
              <a:t>ngự</a:t>
            </a:r>
            <a:r>
              <a:rPr lang="en-US" sz="4800" b="1" dirty="0">
                <a:solidFill>
                  <a:schemeClr val="accent5">
                    <a:lumMod val="25000"/>
                  </a:schemeClr>
                </a:solidFill>
                <a:effectLst/>
                <a:latin typeface="+mj-lt"/>
                <a:cs typeface="Times New Roman" panose="02020603050405020304" pitchFamily="18" charset="0"/>
              </a:rPr>
              <a:t> </a:t>
            </a:r>
            <a:r>
              <a:rPr lang="en-US" sz="4800" b="1" dirty="0" err="1">
                <a:solidFill>
                  <a:schemeClr val="accent5">
                    <a:lumMod val="25000"/>
                  </a:schemeClr>
                </a:solidFill>
                <a:effectLst/>
                <a:latin typeface="+mj-lt"/>
                <a:cs typeface="Times New Roman" panose="02020603050405020304" pitchFamily="18" charset="0"/>
              </a:rPr>
              <a:t>bên</a:t>
            </a:r>
            <a:r>
              <a:rPr lang="en-US" sz="4800" b="1" dirty="0">
                <a:solidFill>
                  <a:schemeClr val="accent5">
                    <a:lumMod val="25000"/>
                  </a:schemeClr>
                </a:solidFill>
                <a:effectLst/>
                <a:latin typeface="+mj-lt"/>
                <a:cs typeface="Times New Roman" panose="02020603050405020304" pitchFamily="18" charset="0"/>
              </a:rPr>
              <a:t> </a:t>
            </a:r>
            <a:r>
              <a:rPr lang="en-US" sz="4800" b="1" dirty="0" err="1">
                <a:solidFill>
                  <a:schemeClr val="accent5">
                    <a:lumMod val="25000"/>
                  </a:schemeClr>
                </a:solidFill>
                <a:effectLst/>
                <a:latin typeface="+mj-lt"/>
                <a:cs typeface="Times New Roman" panose="02020603050405020304" pitchFamily="18" charset="0"/>
              </a:rPr>
              <a:t>hữu</a:t>
            </a:r>
            <a:r>
              <a:rPr lang="en-US" sz="4800" b="1" dirty="0">
                <a:solidFill>
                  <a:schemeClr val="accent5">
                    <a:lumMod val="25000"/>
                  </a:schemeClr>
                </a:solidFill>
                <a:effectLst/>
                <a:latin typeface="+mj-lt"/>
                <a:cs typeface="Times New Roman" panose="02020603050405020304" pitchFamily="18" charset="0"/>
              </a:rPr>
              <a:t> </a:t>
            </a:r>
            <a:r>
              <a:rPr lang="en-US" sz="4800" b="1" dirty="0" err="1">
                <a:solidFill>
                  <a:schemeClr val="accent5">
                    <a:lumMod val="25000"/>
                  </a:schemeClr>
                </a:solidFill>
                <a:effectLst/>
                <a:latin typeface="+mj-lt"/>
                <a:cs typeface="Times New Roman" panose="02020603050405020304" pitchFamily="18" charset="0"/>
              </a:rPr>
              <a:t>Đức</a:t>
            </a:r>
            <a:r>
              <a:rPr lang="en-US" sz="4800" b="1" dirty="0">
                <a:solidFill>
                  <a:schemeClr val="accent5">
                    <a:lumMod val="25000"/>
                  </a:schemeClr>
                </a:solidFill>
                <a:effectLst/>
                <a:latin typeface="+mj-lt"/>
                <a:cs typeface="Times New Roman" panose="02020603050405020304" pitchFamily="18" charset="0"/>
              </a:rPr>
              <a:t> </a:t>
            </a:r>
            <a:r>
              <a:rPr lang="en-US" sz="4800" b="1" dirty="0" err="1">
                <a:solidFill>
                  <a:schemeClr val="accent5">
                    <a:lumMod val="25000"/>
                  </a:schemeClr>
                </a:solidFill>
                <a:effectLst/>
                <a:latin typeface="+mj-lt"/>
                <a:cs typeface="Times New Roman" panose="02020603050405020304" pitchFamily="18" charset="0"/>
              </a:rPr>
              <a:t>Chúa</a:t>
            </a:r>
            <a:r>
              <a:rPr lang="en-US" sz="4800" b="1" dirty="0">
                <a:solidFill>
                  <a:schemeClr val="accent5">
                    <a:lumMod val="25000"/>
                  </a:schemeClr>
                </a:solidFill>
                <a:effectLst/>
                <a:latin typeface="+mj-lt"/>
                <a:cs typeface="Times New Roman" panose="02020603050405020304" pitchFamily="18" charset="0"/>
              </a:rPr>
              <a:t> Cha, </a:t>
            </a:r>
            <a:r>
              <a:rPr lang="en-US" sz="4800" b="1" dirty="0" err="1">
                <a:solidFill>
                  <a:schemeClr val="accent5">
                    <a:lumMod val="25000"/>
                  </a:schemeClr>
                </a:solidFill>
                <a:effectLst/>
                <a:latin typeface="+mj-lt"/>
                <a:cs typeface="Times New Roman" panose="02020603050405020304" pitchFamily="18" charset="0"/>
              </a:rPr>
              <a:t>xin</a:t>
            </a:r>
            <a:r>
              <a:rPr lang="en-US" sz="4800" b="1" dirty="0">
                <a:solidFill>
                  <a:schemeClr val="accent5">
                    <a:lumMod val="25000"/>
                  </a:schemeClr>
                </a:solidFill>
                <a:effectLst/>
                <a:latin typeface="+mj-lt"/>
                <a:cs typeface="Times New Roman" panose="02020603050405020304" pitchFamily="18" charset="0"/>
              </a:rPr>
              <a:t> </a:t>
            </a:r>
            <a:r>
              <a:rPr lang="en-US" sz="4800" b="1" dirty="0" err="1">
                <a:solidFill>
                  <a:schemeClr val="accent5">
                    <a:lumMod val="25000"/>
                  </a:schemeClr>
                </a:solidFill>
                <a:effectLst/>
                <a:latin typeface="+mj-lt"/>
                <a:cs typeface="Times New Roman" panose="02020603050405020304" pitchFamily="18" charset="0"/>
              </a:rPr>
              <a:t>thương</a:t>
            </a:r>
            <a:r>
              <a:rPr lang="en-US" sz="4800" b="1" dirty="0">
                <a:solidFill>
                  <a:schemeClr val="accent5">
                    <a:lumMod val="25000"/>
                  </a:schemeClr>
                </a:solidFill>
                <a:effectLst/>
                <a:latin typeface="+mj-lt"/>
                <a:cs typeface="Times New Roman" panose="02020603050405020304" pitchFamily="18" charset="0"/>
              </a:rPr>
              <a:t> </a:t>
            </a:r>
            <a:r>
              <a:rPr lang="en-US" sz="4800" b="1" dirty="0" err="1">
                <a:solidFill>
                  <a:schemeClr val="accent5">
                    <a:lumMod val="25000"/>
                  </a:schemeClr>
                </a:solidFill>
                <a:effectLst/>
                <a:latin typeface="+mj-lt"/>
                <a:cs typeface="Times New Roman" panose="02020603050405020304" pitchFamily="18" charset="0"/>
              </a:rPr>
              <a:t>xót</a:t>
            </a:r>
            <a:r>
              <a:rPr lang="en-US" sz="4800" b="1" dirty="0">
                <a:solidFill>
                  <a:schemeClr val="accent5">
                    <a:lumMod val="25000"/>
                  </a:schemeClr>
                </a:solidFill>
                <a:effectLst/>
                <a:latin typeface="+mj-lt"/>
                <a:cs typeface="Times New Roman" panose="02020603050405020304" pitchFamily="18" charset="0"/>
              </a:rPr>
              <a:t> </a:t>
            </a:r>
            <a:r>
              <a:rPr lang="en-US" sz="4800" b="1" dirty="0" err="1">
                <a:solidFill>
                  <a:schemeClr val="accent5">
                    <a:lumMod val="25000"/>
                  </a:schemeClr>
                </a:solidFill>
                <a:effectLst/>
                <a:latin typeface="+mj-lt"/>
                <a:cs typeface="Times New Roman" panose="02020603050405020304" pitchFamily="18" charset="0"/>
              </a:rPr>
              <a:t>chúng</a:t>
            </a:r>
            <a:r>
              <a:rPr lang="en-US" sz="4800" b="1" dirty="0">
                <a:solidFill>
                  <a:schemeClr val="accent5">
                    <a:lumMod val="25000"/>
                  </a:schemeClr>
                </a:solidFill>
                <a:effectLst/>
                <a:latin typeface="+mj-lt"/>
                <a:cs typeface="Times New Roman" panose="02020603050405020304" pitchFamily="18" charset="0"/>
              </a:rPr>
              <a:t> con.</a:t>
            </a:r>
          </a:p>
          <a:p>
            <a:pPr marL="0" indent="0" algn="just" eaLnBrk="1" hangingPunct="1">
              <a:lnSpc>
                <a:spcPct val="150000"/>
              </a:lnSpc>
              <a:buFontTx/>
              <a:buNone/>
            </a:pPr>
            <a:r>
              <a:rPr lang="vi-VN" sz="4800" b="1" u="sng" dirty="0">
                <a:solidFill>
                  <a:srgbClr val="FF0000"/>
                </a:solidFill>
                <a:effectLst/>
                <a:latin typeface="+mj-lt"/>
                <a:cs typeface="Times New Roman" panose="02020603050405020304" pitchFamily="18" charset="0"/>
              </a:rPr>
              <a:t>B:</a:t>
            </a:r>
            <a:r>
              <a:rPr lang="vi-VN" sz="4800" b="1" dirty="0">
                <a:solidFill>
                  <a:srgbClr val="003399"/>
                </a:solidFill>
                <a:effectLst/>
                <a:latin typeface="+mj-lt"/>
                <a:cs typeface="Times New Roman" panose="02020603050405020304" pitchFamily="18" charset="0"/>
              </a:rPr>
              <a:t> </a:t>
            </a:r>
            <a:r>
              <a:rPr lang="vi-VN" sz="4800" b="1" dirty="0">
                <a:solidFill>
                  <a:schemeClr val="accent5">
                    <a:lumMod val="25000"/>
                  </a:schemeClr>
                </a:solidFill>
                <a:effectLst/>
                <a:latin typeface="+mj-lt"/>
                <a:cs typeface="Times New Roman" panose="02020603050405020304" pitchFamily="18" charset="0"/>
              </a:rPr>
              <a:t>Vì lạy </a:t>
            </a:r>
            <a:r>
              <a:rPr lang="vi-VN" sz="4800" b="1" dirty="0">
                <a:solidFill>
                  <a:srgbClr val="FF0000"/>
                </a:solidFill>
                <a:effectLst/>
                <a:latin typeface="+mj-lt"/>
                <a:cs typeface="Times New Roman" panose="02020603050405020304" pitchFamily="18" charset="0"/>
              </a:rPr>
              <a:t>Chúa Giêsu Kitô, </a:t>
            </a:r>
            <a:r>
              <a:rPr lang="vi-VN" sz="4800" b="1" dirty="0">
                <a:solidFill>
                  <a:schemeClr val="accent5">
                    <a:lumMod val="25000"/>
                  </a:schemeClr>
                </a:solidFill>
                <a:effectLst/>
                <a:latin typeface="+mj-lt"/>
                <a:cs typeface="Times New Roman" panose="02020603050405020304" pitchFamily="18" charset="0"/>
              </a:rPr>
              <a:t>chỉ có Chúa là Đấng Thánh.</a:t>
            </a:r>
          </a:p>
        </p:txBody>
      </p:sp>
    </p:spTree>
    <p:extLst>
      <p:ext uri="{BB962C8B-B14F-4D97-AF65-F5344CB8AC3E}">
        <p14:creationId xmlns:p14="http://schemas.microsoft.com/office/powerpoint/2010/main" val="291753751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US" sz="4000" dirty="0">
                <a:solidFill>
                  <a:srgbClr val="003399"/>
                </a:solidFill>
                <a:effectLst/>
                <a:latin typeface="+mj-lt"/>
              </a:rPr>
              <a:t/>
            </a:r>
            <a:br>
              <a:rPr lang="en-US" sz="4000" dirty="0">
                <a:solidFill>
                  <a:srgbClr val="003399"/>
                </a:solidFill>
                <a:effectLst/>
                <a:latin typeface="+mj-lt"/>
              </a:rPr>
            </a:br>
            <a:endParaRPr lang="en-US" sz="4000" dirty="0">
              <a:solidFill>
                <a:srgbClr val="003399"/>
              </a:solidFill>
              <a:effectLst/>
              <a:latin typeface="+mj-lt"/>
            </a:endParaRPr>
          </a:p>
        </p:txBody>
      </p:sp>
      <p:sp>
        <p:nvSpPr>
          <p:cNvPr id="91139"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en-US" sz="4400" b="1" dirty="0" err="1">
                <a:solidFill>
                  <a:schemeClr val="accent5">
                    <a:lumMod val="25000"/>
                  </a:schemeClr>
                </a:solidFill>
                <a:effectLst/>
                <a:latin typeface="+mj-lt"/>
                <a:cs typeface="Times New Roman" panose="02020603050405020304" pitchFamily="18" charset="0"/>
              </a:rPr>
              <a:t>Chỉ</a:t>
            </a:r>
            <a:r>
              <a:rPr lang="en-US" sz="4400" b="1" dirty="0">
                <a:solidFill>
                  <a:schemeClr val="accent5">
                    <a:lumMod val="25000"/>
                  </a:schemeClr>
                </a:solidFill>
                <a:effectLst/>
                <a:latin typeface="+mj-lt"/>
                <a:cs typeface="Times New Roman" panose="02020603050405020304" pitchFamily="18" charset="0"/>
              </a:rPr>
              <a:t> </a:t>
            </a:r>
            <a:r>
              <a:rPr lang="en-US" sz="4400" b="1" dirty="0" err="1">
                <a:solidFill>
                  <a:schemeClr val="accent5">
                    <a:lumMod val="25000"/>
                  </a:schemeClr>
                </a:solidFill>
                <a:effectLst/>
                <a:latin typeface="+mj-lt"/>
                <a:cs typeface="Times New Roman" panose="02020603050405020304" pitchFamily="18" charset="0"/>
              </a:rPr>
              <a:t>có</a:t>
            </a:r>
            <a:r>
              <a:rPr lang="en-US" sz="4400" b="1" dirty="0">
                <a:solidFill>
                  <a:schemeClr val="accent5">
                    <a:lumMod val="25000"/>
                  </a:schemeClr>
                </a:solidFill>
                <a:effectLst/>
                <a:latin typeface="+mj-lt"/>
                <a:cs typeface="Times New Roman" panose="02020603050405020304" pitchFamily="18" charset="0"/>
              </a:rPr>
              <a:t> </a:t>
            </a:r>
            <a:r>
              <a:rPr lang="en-US" sz="4400" b="1" dirty="0" err="1">
                <a:solidFill>
                  <a:schemeClr val="accent5">
                    <a:lumMod val="25000"/>
                  </a:schemeClr>
                </a:solidFill>
                <a:effectLst/>
                <a:latin typeface="+mj-lt"/>
                <a:cs typeface="Times New Roman" panose="02020603050405020304" pitchFamily="18" charset="0"/>
              </a:rPr>
              <a:t>Chúa</a:t>
            </a:r>
            <a:r>
              <a:rPr lang="en-US" sz="4400" b="1" dirty="0">
                <a:solidFill>
                  <a:schemeClr val="accent5">
                    <a:lumMod val="25000"/>
                  </a:schemeClr>
                </a:solidFill>
                <a:effectLst/>
                <a:latin typeface="+mj-lt"/>
                <a:cs typeface="Times New Roman" panose="02020603050405020304" pitchFamily="18" charset="0"/>
              </a:rPr>
              <a:t> </a:t>
            </a:r>
            <a:r>
              <a:rPr lang="en-US" sz="4400" b="1" dirty="0" err="1">
                <a:solidFill>
                  <a:schemeClr val="accent5">
                    <a:lumMod val="25000"/>
                  </a:schemeClr>
                </a:solidFill>
                <a:effectLst/>
                <a:latin typeface="+mj-lt"/>
                <a:cs typeface="Times New Roman" panose="02020603050405020304" pitchFamily="18" charset="0"/>
              </a:rPr>
              <a:t>là</a:t>
            </a:r>
            <a:r>
              <a:rPr lang="en-US" sz="4400" b="1" dirty="0">
                <a:solidFill>
                  <a:schemeClr val="accent5">
                    <a:lumMod val="25000"/>
                  </a:schemeClr>
                </a:solidFill>
                <a:effectLst/>
                <a:latin typeface="+mj-lt"/>
                <a:cs typeface="Times New Roman" panose="02020603050405020304" pitchFamily="18" charset="0"/>
              </a:rPr>
              <a:t> </a:t>
            </a:r>
            <a:r>
              <a:rPr lang="en-US" sz="4400" b="1" dirty="0" err="1">
                <a:solidFill>
                  <a:schemeClr val="accent5">
                    <a:lumMod val="25000"/>
                  </a:schemeClr>
                </a:solidFill>
                <a:effectLst/>
                <a:latin typeface="+mj-lt"/>
                <a:cs typeface="Times New Roman" panose="02020603050405020304" pitchFamily="18" charset="0"/>
              </a:rPr>
              <a:t>Chúa</a:t>
            </a:r>
            <a:r>
              <a:rPr lang="en-US" sz="4400" b="1" dirty="0">
                <a:solidFill>
                  <a:schemeClr val="accent5">
                    <a:lumMod val="25000"/>
                  </a:schemeClr>
                </a:solidFill>
                <a:effectLst/>
                <a:latin typeface="+mj-lt"/>
                <a:cs typeface="Times New Roman" panose="02020603050405020304" pitchFamily="18" charset="0"/>
              </a:rPr>
              <a:t>, </a:t>
            </a:r>
            <a:r>
              <a:rPr lang="en-US" sz="4400" b="1" dirty="0" err="1">
                <a:solidFill>
                  <a:schemeClr val="accent5">
                    <a:lumMod val="25000"/>
                  </a:schemeClr>
                </a:solidFill>
                <a:effectLst/>
                <a:latin typeface="+mj-lt"/>
                <a:cs typeface="Times New Roman" panose="02020603050405020304" pitchFamily="18" charset="0"/>
              </a:rPr>
              <a:t>chỉ</a:t>
            </a:r>
            <a:r>
              <a:rPr lang="en-US" sz="4400" b="1" dirty="0">
                <a:solidFill>
                  <a:schemeClr val="accent5">
                    <a:lumMod val="25000"/>
                  </a:schemeClr>
                </a:solidFill>
                <a:effectLst/>
                <a:latin typeface="+mj-lt"/>
                <a:cs typeface="Times New Roman" panose="02020603050405020304" pitchFamily="18" charset="0"/>
              </a:rPr>
              <a:t> </a:t>
            </a:r>
            <a:r>
              <a:rPr lang="en-US" sz="4400" b="1" dirty="0" err="1">
                <a:solidFill>
                  <a:schemeClr val="accent5">
                    <a:lumMod val="25000"/>
                  </a:schemeClr>
                </a:solidFill>
                <a:effectLst/>
                <a:latin typeface="+mj-lt"/>
                <a:cs typeface="Times New Roman" panose="02020603050405020304" pitchFamily="18" charset="0"/>
              </a:rPr>
              <a:t>có</a:t>
            </a:r>
            <a:r>
              <a:rPr lang="en-US" sz="4400" b="1" dirty="0">
                <a:solidFill>
                  <a:schemeClr val="accent5">
                    <a:lumMod val="25000"/>
                  </a:schemeClr>
                </a:solidFill>
                <a:effectLst/>
                <a:latin typeface="+mj-lt"/>
                <a:cs typeface="Times New Roman" panose="02020603050405020304" pitchFamily="18" charset="0"/>
              </a:rPr>
              <a:t> </a:t>
            </a:r>
            <a:r>
              <a:rPr lang="en-US" sz="4400" b="1" dirty="0" err="1">
                <a:solidFill>
                  <a:schemeClr val="accent5">
                    <a:lumMod val="25000"/>
                  </a:schemeClr>
                </a:solidFill>
                <a:effectLst/>
                <a:latin typeface="+mj-lt"/>
                <a:cs typeface="Times New Roman" panose="02020603050405020304" pitchFamily="18" charset="0"/>
              </a:rPr>
              <a:t>Chúa</a:t>
            </a:r>
            <a:r>
              <a:rPr lang="en-US" sz="4400" b="1" dirty="0">
                <a:solidFill>
                  <a:schemeClr val="accent5">
                    <a:lumMod val="25000"/>
                  </a:schemeClr>
                </a:solidFill>
                <a:effectLst/>
                <a:latin typeface="+mj-lt"/>
                <a:cs typeface="Times New Roman" panose="02020603050405020304" pitchFamily="18" charset="0"/>
              </a:rPr>
              <a:t> </a:t>
            </a:r>
            <a:r>
              <a:rPr lang="en-US" sz="4400" b="1" dirty="0" err="1">
                <a:solidFill>
                  <a:schemeClr val="accent5">
                    <a:lumMod val="25000"/>
                  </a:schemeClr>
                </a:solidFill>
                <a:effectLst/>
                <a:latin typeface="+mj-lt"/>
                <a:cs typeface="Times New Roman" panose="02020603050405020304" pitchFamily="18" charset="0"/>
              </a:rPr>
              <a:t>là</a:t>
            </a:r>
            <a:r>
              <a:rPr lang="en-US" sz="4400" b="1" dirty="0">
                <a:solidFill>
                  <a:schemeClr val="accent5">
                    <a:lumMod val="25000"/>
                  </a:schemeClr>
                </a:solidFill>
                <a:effectLst/>
                <a:latin typeface="+mj-lt"/>
                <a:cs typeface="Times New Roman" panose="02020603050405020304" pitchFamily="18" charset="0"/>
              </a:rPr>
              <a:t> </a:t>
            </a:r>
            <a:r>
              <a:rPr lang="en-US" sz="4400" b="1" dirty="0" err="1">
                <a:solidFill>
                  <a:schemeClr val="accent5">
                    <a:lumMod val="25000"/>
                  </a:schemeClr>
                </a:solidFill>
                <a:effectLst/>
                <a:latin typeface="+mj-lt"/>
                <a:cs typeface="Times New Roman" panose="02020603050405020304" pitchFamily="18" charset="0"/>
              </a:rPr>
              <a:t>đấng</a:t>
            </a:r>
            <a:r>
              <a:rPr lang="en-US" sz="4400" b="1" dirty="0">
                <a:solidFill>
                  <a:schemeClr val="accent5">
                    <a:lumMod val="25000"/>
                  </a:schemeClr>
                </a:solidFill>
                <a:effectLst/>
                <a:latin typeface="+mj-lt"/>
                <a:cs typeface="Times New Roman" panose="02020603050405020304" pitchFamily="18" charset="0"/>
              </a:rPr>
              <a:t> </a:t>
            </a:r>
            <a:r>
              <a:rPr lang="en-US" sz="4400" b="1" dirty="0" err="1">
                <a:solidFill>
                  <a:schemeClr val="accent5">
                    <a:lumMod val="25000"/>
                  </a:schemeClr>
                </a:solidFill>
                <a:effectLst/>
                <a:latin typeface="+mj-lt"/>
                <a:cs typeface="Times New Roman" panose="02020603050405020304" pitchFamily="18" charset="0"/>
              </a:rPr>
              <a:t>tối</a:t>
            </a:r>
            <a:r>
              <a:rPr lang="en-US" sz="4400" b="1" dirty="0">
                <a:solidFill>
                  <a:schemeClr val="accent5">
                    <a:lumMod val="25000"/>
                  </a:schemeClr>
                </a:solidFill>
                <a:effectLst/>
                <a:latin typeface="+mj-lt"/>
                <a:cs typeface="Times New Roman" panose="02020603050405020304" pitchFamily="18" charset="0"/>
              </a:rPr>
              <a:t> </a:t>
            </a:r>
            <a:r>
              <a:rPr lang="en-US" sz="4400" b="1" dirty="0" err="1">
                <a:solidFill>
                  <a:schemeClr val="accent5">
                    <a:lumMod val="25000"/>
                  </a:schemeClr>
                </a:solidFill>
                <a:effectLst/>
                <a:latin typeface="+mj-lt"/>
                <a:cs typeface="Times New Roman" panose="02020603050405020304" pitchFamily="18" charset="0"/>
              </a:rPr>
              <a:t>cao</a:t>
            </a:r>
            <a:r>
              <a:rPr lang="en-US" sz="4400" b="1" dirty="0">
                <a:solidFill>
                  <a:schemeClr val="accent5">
                    <a:lumMod val="25000"/>
                  </a:schemeClr>
                </a:solidFill>
                <a:effectLst/>
                <a:latin typeface="+mj-lt"/>
                <a:cs typeface="Times New Roman" panose="02020603050405020304" pitchFamily="18" charset="0"/>
              </a:rPr>
              <a:t>.</a:t>
            </a:r>
          </a:p>
          <a:p>
            <a:pPr marL="0" indent="0" algn="just" eaLnBrk="1" hangingPunct="1">
              <a:lnSpc>
                <a:spcPct val="140000"/>
              </a:lnSpc>
              <a:buFontTx/>
              <a:buNone/>
            </a:pPr>
            <a:r>
              <a:rPr lang="vi-VN" sz="4400" b="1" u="sng" dirty="0">
                <a:solidFill>
                  <a:srgbClr val="FF0000"/>
                </a:solidFill>
                <a:effectLst/>
                <a:latin typeface="+mj-lt"/>
                <a:cs typeface="Times New Roman" panose="02020603050405020304" pitchFamily="18" charset="0"/>
              </a:rPr>
              <a:t>A+</a:t>
            </a:r>
            <a:r>
              <a:rPr lang="en-US" sz="4400" b="1" u="sng" dirty="0">
                <a:solidFill>
                  <a:srgbClr val="FF0000"/>
                </a:solidFill>
                <a:effectLst/>
                <a:latin typeface="+mj-lt"/>
                <a:cs typeface="Times New Roman" panose="02020603050405020304" pitchFamily="18" charset="0"/>
              </a:rPr>
              <a:t>B</a:t>
            </a:r>
            <a:r>
              <a:rPr lang="vi-VN" sz="4400" b="1" u="sng" dirty="0">
                <a:solidFill>
                  <a:srgbClr val="FF0000"/>
                </a:solidFill>
                <a:effectLst/>
                <a:latin typeface="+mj-lt"/>
                <a:cs typeface="Times New Roman" panose="02020603050405020304" pitchFamily="18" charset="0"/>
              </a:rPr>
              <a:t>:</a:t>
            </a:r>
            <a:r>
              <a:rPr lang="vi-VN" sz="4400" b="1" dirty="0">
                <a:solidFill>
                  <a:srgbClr val="003399"/>
                </a:solidFill>
                <a:effectLst/>
                <a:latin typeface="+mj-lt"/>
                <a:cs typeface="Times New Roman" panose="02020603050405020304" pitchFamily="18" charset="0"/>
              </a:rPr>
              <a:t> </a:t>
            </a:r>
            <a:r>
              <a:rPr lang="vi-VN" sz="4400" b="1" dirty="0">
                <a:solidFill>
                  <a:schemeClr val="accent5">
                    <a:lumMod val="25000"/>
                  </a:schemeClr>
                </a:solidFill>
                <a:effectLst/>
                <a:latin typeface="+mj-lt"/>
                <a:cs typeface="Times New Roman" panose="02020603050405020304" pitchFamily="18" charset="0"/>
              </a:rPr>
              <a:t>Cùng Đức Chúa Thánh Thần trong vinh quang Đức Chúa Cha. </a:t>
            </a:r>
          </a:p>
          <a:p>
            <a:pPr marL="0" indent="0" algn="just" eaLnBrk="1" hangingPunct="1">
              <a:lnSpc>
                <a:spcPct val="140000"/>
              </a:lnSpc>
              <a:buFontTx/>
              <a:buNone/>
            </a:pPr>
            <a:r>
              <a:rPr lang="vi-VN" sz="4400" b="1" u="sng" dirty="0">
                <a:solidFill>
                  <a:srgbClr val="FF0000"/>
                </a:solidFill>
                <a:effectLst/>
                <a:latin typeface="+mj-lt"/>
                <a:cs typeface="Times New Roman" panose="02020603050405020304" pitchFamily="18" charset="0"/>
              </a:rPr>
              <a:t>Amen.</a:t>
            </a:r>
          </a:p>
        </p:txBody>
      </p:sp>
    </p:spTree>
    <p:extLst>
      <p:ext uri="{BB962C8B-B14F-4D97-AF65-F5344CB8AC3E}">
        <p14:creationId xmlns:p14="http://schemas.microsoft.com/office/powerpoint/2010/main" val="83597312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33795" name="Rectangle 3"/>
          <p:cNvSpPr>
            <a:spLocks noGrp="1" noChangeArrowheads="1"/>
          </p:cNvSpPr>
          <p:nvPr>
            <p:ph type="subTitle" idx="1"/>
          </p:nvPr>
        </p:nvSpPr>
        <p:spPr>
          <a:xfrm>
            <a:off x="0" y="0"/>
            <a:ext cx="9144000" cy="5143500"/>
          </a:xfrm>
          <a:solidFill>
            <a:schemeClr val="tx1"/>
          </a:solidFill>
        </p:spPr>
        <p:txBody>
          <a:bodyPr/>
          <a:lstStyle/>
          <a:p>
            <a:pPr eaLnBrk="1" hangingPunct="1">
              <a:lnSpc>
                <a:spcPct val="105000"/>
              </a:lnSpc>
            </a:pPr>
            <a:endParaRPr lang="en-US" sz="2800" b="1">
              <a:solidFill>
                <a:srgbClr val="FFFF00"/>
              </a:solidFill>
              <a:latin typeface="Times New Roman" pitchFamily="18" charset="0"/>
              <a:cs typeface="Times New Roman" pitchFamily="18" charset="0"/>
            </a:endParaRPr>
          </a:p>
        </p:txBody>
      </p:sp>
      <p:sp>
        <p:nvSpPr>
          <p:cNvPr id="33796"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4302895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 y="2574054"/>
            <a:ext cx="5016318" cy="2580876"/>
          </a:xfrm>
          <a:prstGeom prst="rect">
            <a:avLst/>
          </a:prstGeom>
        </p:spPr>
      </p:pic>
      <p:sp>
        <p:nvSpPr>
          <p:cNvPr id="6" name="Rectangle 5"/>
          <p:cNvSpPr/>
          <p:nvPr/>
        </p:nvSpPr>
        <p:spPr>
          <a:xfrm>
            <a:off x="381000" y="285750"/>
            <a:ext cx="8382000" cy="2677656"/>
          </a:xfrm>
          <a:prstGeom prst="rect">
            <a:avLst/>
          </a:prstGeom>
        </p:spPr>
        <p:txBody>
          <a:bodyPr wrap="square">
            <a:spAutoFit/>
          </a:bodyPr>
          <a:lstStyle/>
          <a:p>
            <a:pPr fontAlgn="auto">
              <a:spcBef>
                <a:spcPts val="0"/>
              </a:spcBef>
              <a:spcAft>
                <a:spcPts val="0"/>
              </a:spcAft>
            </a:pPr>
            <a:r>
              <a:rPr lang="vi-VN" sz="3600" u="sng" dirty="0">
                <a:solidFill>
                  <a:srgbClr val="FF0000"/>
                </a:solidFill>
                <a:latin typeface="+mj-lt"/>
              </a:rPr>
              <a:t>Bài đọc </a:t>
            </a:r>
            <a:r>
              <a:rPr lang="vi-VN" sz="3600" u="sng" dirty="0" smtClean="0">
                <a:solidFill>
                  <a:srgbClr val="FF0000"/>
                </a:solidFill>
                <a:latin typeface="+mj-lt"/>
              </a:rPr>
              <a:t>1</a:t>
            </a:r>
            <a:endParaRPr lang="vi-VN" sz="3600" dirty="0">
              <a:solidFill>
                <a:srgbClr val="FF0000"/>
              </a:solidFill>
              <a:latin typeface="+mj-lt"/>
            </a:endParaRPr>
          </a:p>
          <a:p>
            <a:pPr fontAlgn="auto">
              <a:spcBef>
                <a:spcPts val="0"/>
              </a:spcBef>
              <a:spcAft>
                <a:spcPts val="0"/>
              </a:spcAft>
            </a:pPr>
            <a:r>
              <a:rPr lang="vi-VN" sz="4400" dirty="0">
                <a:solidFill>
                  <a:srgbClr val="224B50"/>
                </a:solidFill>
                <a:latin typeface="+mj-lt"/>
              </a:rPr>
              <a:t>Vinh quang của Đức Chúa chiếu toả trên ngươi</a:t>
            </a:r>
            <a:r>
              <a:rPr lang="vi-VN" sz="4400" dirty="0" smtClean="0">
                <a:solidFill>
                  <a:srgbClr val="224B50"/>
                </a:solidFill>
                <a:latin typeface="+mj-lt"/>
              </a:rPr>
              <a:t>.</a:t>
            </a:r>
            <a:endParaRPr lang="vi-VN" sz="4400" dirty="0">
              <a:solidFill>
                <a:srgbClr val="224B50"/>
              </a:solidFill>
              <a:latin typeface="+mj-lt"/>
            </a:endParaRPr>
          </a:p>
          <a:p>
            <a:pPr fontAlgn="auto">
              <a:spcBef>
                <a:spcPts val="0"/>
              </a:spcBef>
              <a:spcAft>
                <a:spcPts val="0"/>
              </a:spcAft>
            </a:pPr>
            <a:r>
              <a:rPr lang="vi-VN" sz="4400" dirty="0">
                <a:solidFill>
                  <a:srgbClr val="224B50"/>
                </a:solidFill>
                <a:latin typeface="+mj-lt"/>
              </a:rPr>
              <a:t>Bài trích sách ngôn sứ I-sai-a.</a:t>
            </a:r>
            <a:endParaRPr lang="en-US" sz="3200" dirty="0">
              <a:solidFill>
                <a:srgbClr val="224B50"/>
              </a:solidFill>
              <a:latin typeface="+mj-lt"/>
            </a:endParaRPr>
          </a:p>
        </p:txBody>
      </p:sp>
    </p:spTree>
    <p:extLst>
      <p:ext uri="{BB962C8B-B14F-4D97-AF65-F5344CB8AC3E}">
        <p14:creationId xmlns:p14="http://schemas.microsoft.com/office/powerpoint/2010/main" val="19350989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04603670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lnSpc>
                <a:spcPct val="120000"/>
              </a:lnSpc>
            </a:pPr>
            <a:r>
              <a:rPr lang="en-US" sz="7600" u="sng" dirty="0" err="1" smtClean="0">
                <a:solidFill>
                  <a:srgbClr val="FF0000"/>
                </a:solidFill>
              </a:rPr>
              <a:t>Đk</a:t>
            </a:r>
            <a:r>
              <a:rPr lang="en-US" sz="7600" u="sng" dirty="0" smtClean="0">
                <a:solidFill>
                  <a:srgbClr val="FF0000"/>
                </a:solidFill>
              </a:rPr>
              <a:t>:</a:t>
            </a:r>
            <a:r>
              <a:rPr lang="en-US" sz="7600" dirty="0">
                <a:solidFill>
                  <a:srgbClr val="002060"/>
                </a:solidFill>
              </a:rPr>
              <a:t> </a:t>
            </a:r>
            <a:r>
              <a:rPr lang="vi-VN" sz="7600" dirty="0" smtClean="0">
                <a:solidFill>
                  <a:srgbClr val="224B50"/>
                </a:solidFill>
              </a:rPr>
              <a:t>Lạy Chúa, muôn dân khắp địa cầu cùng thờ kính Ngài.</a:t>
            </a:r>
            <a:endParaRPr lang="en-US" sz="7600" dirty="0">
              <a:solidFill>
                <a:srgbClr val="224B50"/>
              </a:solidFill>
            </a:endParaRPr>
          </a:p>
        </p:txBody>
      </p:sp>
    </p:spTree>
    <p:extLst>
      <p:ext uri="{BB962C8B-B14F-4D97-AF65-F5344CB8AC3E}">
        <p14:creationId xmlns:p14="http://schemas.microsoft.com/office/powerpoint/2010/main" val="167249109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5000" u="sng" dirty="0" smtClean="0">
                <a:solidFill>
                  <a:srgbClr val="FF0000"/>
                </a:solidFill>
              </a:rPr>
              <a:t>Tk1:</a:t>
            </a:r>
            <a:r>
              <a:rPr lang="en-US" sz="5000" dirty="0">
                <a:solidFill>
                  <a:srgbClr val="002060"/>
                </a:solidFill>
              </a:rPr>
              <a:t> </a:t>
            </a:r>
            <a:r>
              <a:rPr lang="vi-VN" sz="5000" dirty="0" smtClean="0">
                <a:solidFill>
                  <a:srgbClr val="224B50"/>
                </a:solidFill>
              </a:rPr>
              <a:t>Tâu Thượng Đế xin ban quyền bính cho Tân vương, trao công lý trong tay Hoàng tử. Để Tân vương theo công lý xét xử dân Ngài, bênh quyền lợi kẻ khó nghèo luôn.</a:t>
            </a:r>
            <a:endParaRPr lang="en-US" sz="5000" dirty="0">
              <a:solidFill>
                <a:srgbClr val="224B50"/>
              </a:solidFill>
            </a:endParaRPr>
          </a:p>
        </p:txBody>
      </p:sp>
    </p:spTree>
    <p:extLst>
      <p:ext uri="{BB962C8B-B14F-4D97-AF65-F5344CB8AC3E}">
        <p14:creationId xmlns:p14="http://schemas.microsoft.com/office/powerpoint/2010/main" val="289848982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lnSpc>
                <a:spcPct val="120000"/>
              </a:lnSpc>
            </a:pPr>
            <a:r>
              <a:rPr lang="en-US" sz="7600" u="sng" dirty="0" err="1" smtClean="0">
                <a:solidFill>
                  <a:srgbClr val="FF0000"/>
                </a:solidFill>
              </a:rPr>
              <a:t>Đk</a:t>
            </a:r>
            <a:r>
              <a:rPr lang="en-US" sz="7600" u="sng" dirty="0" smtClean="0">
                <a:solidFill>
                  <a:srgbClr val="FF0000"/>
                </a:solidFill>
              </a:rPr>
              <a:t>:</a:t>
            </a:r>
            <a:r>
              <a:rPr lang="en-US" sz="7600" dirty="0">
                <a:solidFill>
                  <a:srgbClr val="002060"/>
                </a:solidFill>
              </a:rPr>
              <a:t> </a:t>
            </a:r>
            <a:r>
              <a:rPr lang="vi-VN" sz="7600" dirty="0" smtClean="0">
                <a:solidFill>
                  <a:srgbClr val="224B50"/>
                </a:solidFill>
              </a:rPr>
              <a:t>Lạy Chúa, muôn dân khắp địa cầu cùng thờ kính Ngài.</a:t>
            </a:r>
            <a:endParaRPr lang="en-US" sz="7600" dirty="0">
              <a:solidFill>
                <a:srgbClr val="224B50"/>
              </a:solidFill>
            </a:endParaRPr>
          </a:p>
        </p:txBody>
      </p:sp>
    </p:spTree>
    <p:extLst>
      <p:ext uri="{BB962C8B-B14F-4D97-AF65-F5344CB8AC3E}">
        <p14:creationId xmlns:p14="http://schemas.microsoft.com/office/powerpoint/2010/main" val="22292736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20000"/>
              </a:lnSpc>
            </a:pPr>
            <a:r>
              <a:rPr lang="en-US" sz="5000" u="sng" dirty="0" smtClean="0">
                <a:solidFill>
                  <a:srgbClr val="FF0000"/>
                </a:solidFill>
              </a:rPr>
              <a:t>Tk2:</a:t>
            </a:r>
            <a:r>
              <a:rPr lang="en-US" sz="5000" dirty="0">
                <a:solidFill>
                  <a:srgbClr val="FF0000"/>
                </a:solidFill>
              </a:rPr>
              <a:t> </a:t>
            </a:r>
            <a:r>
              <a:rPr lang="vi-VN" sz="5000" dirty="0" smtClean="0">
                <a:solidFill>
                  <a:srgbClr val="224B50"/>
                </a:solidFill>
              </a:rPr>
              <a:t>Vương triều sẽ luôn đua nở thắm hoa công minh, thiên thu mãi an ninh thịnh trị. Người quản cai qua sông Cái đến tận địa cầu, qua biển này và tới biển kia.</a:t>
            </a:r>
            <a:endParaRPr lang="en-US" sz="5000" dirty="0">
              <a:solidFill>
                <a:srgbClr val="224B50"/>
              </a:solidFill>
            </a:endParaRPr>
          </a:p>
        </p:txBody>
      </p:sp>
    </p:spTree>
    <p:extLst>
      <p:ext uri="{BB962C8B-B14F-4D97-AF65-F5344CB8AC3E}">
        <p14:creationId xmlns:p14="http://schemas.microsoft.com/office/powerpoint/2010/main" val="134163064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lnSpc>
                <a:spcPct val="120000"/>
              </a:lnSpc>
            </a:pPr>
            <a:r>
              <a:rPr lang="en-US" sz="7600" u="sng" dirty="0" err="1" smtClean="0">
                <a:solidFill>
                  <a:srgbClr val="FF0000"/>
                </a:solidFill>
              </a:rPr>
              <a:t>Đk</a:t>
            </a:r>
            <a:r>
              <a:rPr lang="en-US" sz="7600" u="sng" dirty="0" smtClean="0">
                <a:solidFill>
                  <a:srgbClr val="FF0000"/>
                </a:solidFill>
              </a:rPr>
              <a:t>:</a:t>
            </a:r>
            <a:r>
              <a:rPr lang="en-US" sz="7600" dirty="0">
                <a:solidFill>
                  <a:srgbClr val="002060"/>
                </a:solidFill>
              </a:rPr>
              <a:t> </a:t>
            </a:r>
            <a:r>
              <a:rPr lang="vi-VN" sz="7600" dirty="0" smtClean="0">
                <a:solidFill>
                  <a:srgbClr val="224B50"/>
                </a:solidFill>
              </a:rPr>
              <a:t>Lạy Chúa, muôn dân khắp địa cầu cùng thờ kính Ngài.</a:t>
            </a:r>
            <a:endParaRPr lang="en-US" sz="7600" dirty="0">
              <a:solidFill>
                <a:srgbClr val="224B50"/>
              </a:solidFill>
            </a:endParaRPr>
          </a:p>
        </p:txBody>
      </p:sp>
    </p:spTree>
    <p:extLst>
      <p:ext uri="{BB962C8B-B14F-4D97-AF65-F5344CB8AC3E}">
        <p14:creationId xmlns:p14="http://schemas.microsoft.com/office/powerpoint/2010/main" val="19484493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5000" u="sng" dirty="0" smtClean="0">
                <a:solidFill>
                  <a:srgbClr val="FF0000"/>
                </a:solidFill>
              </a:rPr>
              <a:t>Tk1:</a:t>
            </a:r>
            <a:r>
              <a:rPr lang="en-US" sz="5000" dirty="0">
                <a:solidFill>
                  <a:srgbClr val="002060"/>
                </a:solidFill>
              </a:rPr>
              <a:t> </a:t>
            </a:r>
            <a:r>
              <a:rPr lang="vi-VN" sz="5000" dirty="0" smtClean="0">
                <a:solidFill>
                  <a:srgbClr val="224B50"/>
                </a:solidFill>
              </a:rPr>
              <a:t>Tâu Thượng Đế xin ban quyền bính cho Tân vương, trao công lý trong tay Hoàng tử. Để Tân vương theo công lý xét xử dân Ngài, bênh quyền lợi kẻ khó nghèo luôn.</a:t>
            </a:r>
            <a:endParaRPr lang="en-US" sz="5000" dirty="0">
              <a:solidFill>
                <a:srgbClr val="224B50"/>
              </a:solidFill>
            </a:endParaRPr>
          </a:p>
        </p:txBody>
      </p:sp>
    </p:spTree>
    <p:extLst>
      <p:ext uri="{BB962C8B-B14F-4D97-AF65-F5344CB8AC3E}">
        <p14:creationId xmlns:p14="http://schemas.microsoft.com/office/powerpoint/2010/main" val="357842232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5000" u="sng" dirty="0" smtClean="0">
                <a:solidFill>
                  <a:srgbClr val="FF0000"/>
                </a:solidFill>
              </a:rPr>
              <a:t>Tk3:</a:t>
            </a:r>
            <a:r>
              <a:rPr lang="en-US" sz="5000" dirty="0" smtClean="0">
                <a:solidFill>
                  <a:srgbClr val="FF0000"/>
                </a:solidFill>
              </a:rPr>
              <a:t> </a:t>
            </a:r>
            <a:r>
              <a:rPr lang="vi-VN" sz="5000" dirty="0" smtClean="0">
                <a:solidFill>
                  <a:srgbClr val="224B50"/>
                </a:solidFill>
              </a:rPr>
              <a:t>Ai nghèo khó khấn vái Ngài sẽ luôn thương nghe, ra tay cứu con dân cùng khổ. Chạnh lòng thương ai nguy khốn, bé nhỏ, đơn hèn. Dân bần cùng Người tế độ cho.</a:t>
            </a:r>
            <a:endParaRPr lang="en-US" sz="5000" dirty="0">
              <a:solidFill>
                <a:srgbClr val="224B50"/>
              </a:solidFill>
            </a:endParaRPr>
          </a:p>
        </p:txBody>
      </p:sp>
    </p:spTree>
    <p:extLst>
      <p:ext uri="{BB962C8B-B14F-4D97-AF65-F5344CB8AC3E}">
        <p14:creationId xmlns:p14="http://schemas.microsoft.com/office/powerpoint/2010/main" val="109244540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lnSpc>
                <a:spcPct val="120000"/>
              </a:lnSpc>
            </a:pPr>
            <a:r>
              <a:rPr lang="en-US" sz="7600" u="sng" dirty="0" err="1" smtClean="0">
                <a:solidFill>
                  <a:srgbClr val="FF0000"/>
                </a:solidFill>
              </a:rPr>
              <a:t>Đk</a:t>
            </a:r>
            <a:r>
              <a:rPr lang="en-US" sz="7600" u="sng" dirty="0" smtClean="0">
                <a:solidFill>
                  <a:srgbClr val="FF0000"/>
                </a:solidFill>
              </a:rPr>
              <a:t>:</a:t>
            </a:r>
            <a:r>
              <a:rPr lang="en-US" sz="7600" dirty="0">
                <a:solidFill>
                  <a:srgbClr val="002060"/>
                </a:solidFill>
              </a:rPr>
              <a:t> </a:t>
            </a:r>
            <a:r>
              <a:rPr lang="vi-VN" sz="7600" dirty="0" smtClean="0">
                <a:solidFill>
                  <a:srgbClr val="224B50"/>
                </a:solidFill>
              </a:rPr>
              <a:t>Lạy Chúa, muôn dân khắp địa cầu cùng thờ kính Ngài.</a:t>
            </a:r>
            <a:endParaRPr lang="en-US" sz="7600" dirty="0">
              <a:solidFill>
                <a:srgbClr val="224B50"/>
              </a:solidFill>
            </a:endParaRPr>
          </a:p>
        </p:txBody>
      </p:sp>
    </p:spTree>
    <p:extLst>
      <p:ext uri="{BB962C8B-B14F-4D97-AF65-F5344CB8AC3E}">
        <p14:creationId xmlns:p14="http://schemas.microsoft.com/office/powerpoint/2010/main" val="266395273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20000"/>
              </a:lnSpc>
            </a:pPr>
            <a:r>
              <a:rPr lang="en-US" sz="4800" u="sng" dirty="0" smtClean="0">
                <a:solidFill>
                  <a:srgbClr val="FF0000"/>
                </a:solidFill>
              </a:rPr>
              <a:t>Tk4:</a:t>
            </a:r>
            <a:r>
              <a:rPr lang="en-US" sz="4800" dirty="0" smtClean="0">
                <a:solidFill>
                  <a:srgbClr val="002060"/>
                </a:solidFill>
              </a:rPr>
              <a:t> </a:t>
            </a:r>
            <a:r>
              <a:rPr lang="vi-VN" sz="4800" dirty="0" smtClean="0">
                <a:solidFill>
                  <a:srgbClr val="224B50"/>
                </a:solidFill>
              </a:rPr>
              <a:t>Danh Người sẽ chói sáng cùng thái dương lan xa, qua muôn kiếp muôn năm trường cửu. Nhờ Tôn Danh, muôn dân cõi thế được chúc lành, thiên hạ cùng cầu phúc Người luôn.</a:t>
            </a:r>
            <a:endParaRPr lang="en-US" sz="4800" dirty="0">
              <a:solidFill>
                <a:srgbClr val="224B50"/>
              </a:solidFill>
            </a:endParaRPr>
          </a:p>
        </p:txBody>
      </p:sp>
    </p:spTree>
    <p:extLst>
      <p:ext uri="{BB962C8B-B14F-4D97-AF65-F5344CB8AC3E}">
        <p14:creationId xmlns:p14="http://schemas.microsoft.com/office/powerpoint/2010/main" val="80746992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lnSpc>
                <a:spcPct val="120000"/>
              </a:lnSpc>
            </a:pPr>
            <a:r>
              <a:rPr lang="en-US" sz="7600" u="sng" dirty="0" err="1" smtClean="0">
                <a:solidFill>
                  <a:srgbClr val="FF0000"/>
                </a:solidFill>
              </a:rPr>
              <a:t>Đk</a:t>
            </a:r>
            <a:r>
              <a:rPr lang="en-US" sz="7600" u="sng" dirty="0" smtClean="0">
                <a:solidFill>
                  <a:srgbClr val="FF0000"/>
                </a:solidFill>
              </a:rPr>
              <a:t>:</a:t>
            </a:r>
            <a:r>
              <a:rPr lang="en-US" sz="7600" dirty="0">
                <a:solidFill>
                  <a:srgbClr val="002060"/>
                </a:solidFill>
              </a:rPr>
              <a:t> </a:t>
            </a:r>
            <a:r>
              <a:rPr lang="vi-VN" sz="7600" dirty="0" smtClean="0">
                <a:solidFill>
                  <a:srgbClr val="224B50"/>
                </a:solidFill>
              </a:rPr>
              <a:t>Lạy Chúa, muôn dân khắp địa cầu cùng thờ kính Ngài.</a:t>
            </a:r>
            <a:endParaRPr lang="en-US" sz="7600" dirty="0">
              <a:solidFill>
                <a:srgbClr val="224B50"/>
              </a:solidFill>
            </a:endParaRPr>
          </a:p>
        </p:txBody>
      </p:sp>
    </p:spTree>
    <p:extLst>
      <p:ext uri="{BB962C8B-B14F-4D97-AF65-F5344CB8AC3E}">
        <p14:creationId xmlns:p14="http://schemas.microsoft.com/office/powerpoint/2010/main" val="5090368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 y="2574054"/>
            <a:ext cx="5016318" cy="2580876"/>
          </a:xfrm>
          <a:prstGeom prst="rect">
            <a:avLst/>
          </a:prstGeom>
        </p:spPr>
      </p:pic>
      <p:sp>
        <p:nvSpPr>
          <p:cNvPr id="6" name="Rectangle 5"/>
          <p:cNvSpPr/>
          <p:nvPr/>
        </p:nvSpPr>
        <p:spPr>
          <a:xfrm>
            <a:off x="381000" y="285750"/>
            <a:ext cx="8382000" cy="2616101"/>
          </a:xfrm>
          <a:prstGeom prst="rect">
            <a:avLst/>
          </a:prstGeom>
        </p:spPr>
        <p:txBody>
          <a:bodyPr wrap="square">
            <a:spAutoFit/>
          </a:bodyPr>
          <a:lstStyle/>
          <a:p>
            <a:pPr fontAlgn="auto">
              <a:spcBef>
                <a:spcPts val="0"/>
              </a:spcBef>
              <a:spcAft>
                <a:spcPts val="0"/>
              </a:spcAft>
            </a:pPr>
            <a:r>
              <a:rPr lang="vi-VN" sz="3600" u="sng" dirty="0">
                <a:solidFill>
                  <a:srgbClr val="FF0000"/>
                </a:solidFill>
                <a:latin typeface="+mj-lt"/>
              </a:rPr>
              <a:t>Bài đọc </a:t>
            </a:r>
            <a:r>
              <a:rPr lang="en-US" sz="3600" u="sng" dirty="0" smtClean="0">
                <a:solidFill>
                  <a:srgbClr val="FF0000"/>
                </a:solidFill>
                <a:latin typeface="+mj-lt"/>
              </a:rPr>
              <a:t>2</a:t>
            </a:r>
            <a:endParaRPr lang="vi-VN" sz="3600" dirty="0">
              <a:solidFill>
                <a:srgbClr val="FF0000"/>
              </a:solidFill>
              <a:latin typeface="+mj-lt"/>
            </a:endParaRPr>
          </a:p>
          <a:p>
            <a:pPr fontAlgn="auto">
              <a:spcBef>
                <a:spcPts val="0"/>
              </a:spcBef>
              <a:spcAft>
                <a:spcPts val="0"/>
              </a:spcAft>
            </a:pPr>
            <a:r>
              <a:rPr lang="vi-VN" sz="3200" dirty="0">
                <a:solidFill>
                  <a:srgbClr val="224B50"/>
                </a:solidFill>
                <a:latin typeface="+mj-lt"/>
              </a:rPr>
              <a:t>Nay mầu nhiệm được mặc khải là các dân ngoại được cùng thừa kế gia nghiệp</a:t>
            </a:r>
            <a:r>
              <a:rPr lang="vi-VN" sz="3200" dirty="0" smtClean="0">
                <a:solidFill>
                  <a:srgbClr val="224B50"/>
                </a:solidFill>
                <a:latin typeface="+mj-lt"/>
              </a:rPr>
              <a:t>.</a:t>
            </a:r>
            <a:endParaRPr lang="vi-VN" sz="3200" dirty="0">
              <a:solidFill>
                <a:srgbClr val="224B50"/>
              </a:solidFill>
              <a:latin typeface="+mj-lt"/>
            </a:endParaRPr>
          </a:p>
          <a:p>
            <a:pPr fontAlgn="auto">
              <a:spcBef>
                <a:spcPts val="0"/>
              </a:spcBef>
              <a:spcAft>
                <a:spcPts val="0"/>
              </a:spcAft>
            </a:pPr>
            <a:r>
              <a:rPr lang="en-US" sz="3200" dirty="0" smtClean="0">
                <a:solidFill>
                  <a:srgbClr val="224B50"/>
                </a:solidFill>
                <a:latin typeface="+mj-lt"/>
              </a:rPr>
              <a:t>  </a:t>
            </a:r>
            <a:r>
              <a:rPr lang="vi-VN" sz="3200" dirty="0" smtClean="0">
                <a:solidFill>
                  <a:srgbClr val="224B50"/>
                </a:solidFill>
                <a:latin typeface="+mj-lt"/>
              </a:rPr>
              <a:t>Bài </a:t>
            </a:r>
            <a:r>
              <a:rPr lang="vi-VN" sz="3200" dirty="0">
                <a:solidFill>
                  <a:srgbClr val="224B50"/>
                </a:solidFill>
                <a:latin typeface="+mj-lt"/>
              </a:rPr>
              <a:t>trích thư của thánh Phao-lô tông đồ gửi tín hữu Ê-phê-xô.</a:t>
            </a:r>
            <a:endParaRPr lang="en-US" sz="2000" dirty="0">
              <a:solidFill>
                <a:srgbClr val="224B50"/>
              </a:solidFill>
              <a:latin typeface="UTM American Sans"/>
            </a:endParaRPr>
          </a:p>
        </p:txBody>
      </p:sp>
    </p:spTree>
    <p:extLst>
      <p:ext uri="{BB962C8B-B14F-4D97-AF65-F5344CB8AC3E}">
        <p14:creationId xmlns:p14="http://schemas.microsoft.com/office/powerpoint/2010/main" val="94359084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895350"/>
            <a:ext cx="9144000" cy="3733800"/>
          </a:xfrm>
        </p:spPr>
        <p:txBody>
          <a:bodyPr>
            <a:noAutofit/>
          </a:bodyPr>
          <a:lstStyle/>
          <a:p>
            <a:pPr algn="just">
              <a:lnSpc>
                <a:spcPct val="120000"/>
              </a:lnSpc>
            </a:pPr>
            <a:r>
              <a:rPr lang="vi-VN" sz="5600" dirty="0" smtClean="0">
                <a:solidFill>
                  <a:srgbClr val="224B50"/>
                </a:solidFill>
              </a:rPr>
              <a:t>Chúng tôi đã thấy ngôi sao của Người ở phương Đông, và chúng tôi đến để triều bái Người.</a:t>
            </a:r>
            <a:endParaRPr lang="en-US" sz="5600" dirty="0">
              <a:solidFill>
                <a:srgbClr val="224B50"/>
              </a:solidFill>
            </a:endParaRPr>
          </a:p>
        </p:txBody>
      </p:sp>
      <p:sp>
        <p:nvSpPr>
          <p:cNvPr id="3" name="Rectangle 2"/>
          <p:cNvSpPr/>
          <p:nvPr/>
        </p:nvSpPr>
        <p:spPr>
          <a:xfrm>
            <a:off x="76200" y="133350"/>
            <a:ext cx="4191000" cy="646331"/>
          </a:xfrm>
          <a:prstGeom prst="rect">
            <a:avLst/>
          </a:prstGeom>
        </p:spPr>
        <p:txBody>
          <a:bodyPr wrap="square">
            <a:spAutoFit/>
          </a:bodyPr>
          <a:lstStyle/>
          <a:p>
            <a:pPr fontAlgn="auto">
              <a:spcBef>
                <a:spcPts val="0"/>
              </a:spcBef>
              <a:spcAft>
                <a:spcPts val="0"/>
              </a:spcAft>
            </a:pPr>
            <a:r>
              <a:rPr lang="en-US" sz="3600" u="sng" dirty="0" smtClean="0">
                <a:solidFill>
                  <a:srgbClr val="FF0000"/>
                </a:solidFill>
                <a:latin typeface="UTM American Sans"/>
              </a:rPr>
              <a:t>Alleluia-Alleluia: </a:t>
            </a:r>
            <a:endParaRPr lang="en-US" sz="3600" u="sng" dirty="0">
              <a:solidFill>
                <a:srgbClr val="FF0000"/>
              </a:solidFill>
              <a:latin typeface="UTM American Sans"/>
            </a:endParaRPr>
          </a:p>
        </p:txBody>
      </p:sp>
      <p:sp>
        <p:nvSpPr>
          <p:cNvPr id="4" name="Rectangle 3"/>
          <p:cNvSpPr/>
          <p:nvPr/>
        </p:nvSpPr>
        <p:spPr>
          <a:xfrm>
            <a:off x="6705600" y="4421653"/>
            <a:ext cx="2053767" cy="646331"/>
          </a:xfrm>
          <a:prstGeom prst="rect">
            <a:avLst/>
          </a:prstGeom>
        </p:spPr>
        <p:txBody>
          <a:bodyPr wrap="none">
            <a:spAutoFit/>
          </a:bodyPr>
          <a:lstStyle/>
          <a:p>
            <a:pPr algn="r" fontAlgn="auto">
              <a:spcBef>
                <a:spcPts val="0"/>
              </a:spcBef>
              <a:spcAft>
                <a:spcPts val="0"/>
              </a:spcAft>
            </a:pPr>
            <a:r>
              <a:rPr lang="en-US" sz="3600" dirty="0" smtClean="0">
                <a:solidFill>
                  <a:srgbClr val="FF0000"/>
                </a:solidFill>
                <a:latin typeface="UTM American Sans"/>
              </a:rPr>
              <a:t>Alleluia… </a:t>
            </a:r>
            <a:endParaRPr lang="en-US" sz="3600" dirty="0">
              <a:solidFill>
                <a:srgbClr val="FF0000"/>
              </a:solidFill>
              <a:latin typeface="UTM American Sans"/>
            </a:endParaRPr>
          </a:p>
        </p:txBody>
      </p:sp>
    </p:spTree>
    <p:extLst>
      <p:ext uri="{BB962C8B-B14F-4D97-AF65-F5344CB8AC3E}">
        <p14:creationId xmlns:p14="http://schemas.microsoft.com/office/powerpoint/2010/main" val="327648378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33795" name="Rectangle 3"/>
          <p:cNvSpPr>
            <a:spLocks noGrp="1" noChangeArrowheads="1"/>
          </p:cNvSpPr>
          <p:nvPr>
            <p:ph type="subTitle" idx="1"/>
          </p:nvPr>
        </p:nvSpPr>
        <p:spPr>
          <a:xfrm>
            <a:off x="0" y="0"/>
            <a:ext cx="9144000" cy="5143500"/>
          </a:xfrm>
          <a:solidFill>
            <a:schemeClr val="tx1"/>
          </a:solidFill>
        </p:spPr>
        <p:txBody>
          <a:bodyPr/>
          <a:lstStyle/>
          <a:p>
            <a:pPr eaLnBrk="1" hangingPunct="1">
              <a:lnSpc>
                <a:spcPct val="105000"/>
              </a:lnSpc>
            </a:pPr>
            <a:endParaRPr lang="en-US" sz="2800" b="1">
              <a:solidFill>
                <a:srgbClr val="FFFF00"/>
              </a:solidFill>
              <a:latin typeface="Times New Roman" pitchFamily="18" charset="0"/>
              <a:cs typeface="Times New Roman" pitchFamily="18" charset="0"/>
            </a:endParaRPr>
          </a:p>
        </p:txBody>
      </p:sp>
      <p:sp>
        <p:nvSpPr>
          <p:cNvPr id="33796"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7125472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152400" y="1428750"/>
            <a:ext cx="2349156" cy="3619500"/>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76400" y="3627120"/>
            <a:ext cx="3048000" cy="1459230"/>
          </a:xfrm>
          <a:prstGeom prst="rect">
            <a:avLst/>
          </a:prstGeom>
        </p:spPr>
      </p:pic>
      <p:sp>
        <p:nvSpPr>
          <p:cNvPr id="5" name="Rectangle 4"/>
          <p:cNvSpPr/>
          <p:nvPr/>
        </p:nvSpPr>
        <p:spPr>
          <a:xfrm>
            <a:off x="3467100" y="152445"/>
            <a:ext cx="5562599" cy="4819781"/>
          </a:xfrm>
          <a:prstGeom prst="rect">
            <a:avLst/>
          </a:prstGeom>
        </p:spPr>
        <p:txBody>
          <a:bodyPr wrap="square">
            <a:spAutoFit/>
          </a:bodyPr>
          <a:lstStyle/>
          <a:p>
            <a:pPr algn="just" fontAlgn="auto">
              <a:lnSpc>
                <a:spcPct val="120000"/>
              </a:lnSpc>
              <a:spcBef>
                <a:spcPts val="0"/>
              </a:spcBef>
              <a:spcAft>
                <a:spcPts val="0"/>
              </a:spcAft>
            </a:pPr>
            <a:r>
              <a:rPr lang="en-US" sz="3200" u="sng" dirty="0" smtClean="0">
                <a:solidFill>
                  <a:srgbClr val="FF0000"/>
                </a:solidFill>
                <a:latin typeface="+mj-lt"/>
              </a:rPr>
              <a:t>LỜI NGUYỆN TÍN HỮU</a:t>
            </a:r>
          </a:p>
          <a:p>
            <a:pPr algn="just" fontAlgn="auto">
              <a:lnSpc>
                <a:spcPct val="120000"/>
              </a:lnSpc>
              <a:spcBef>
                <a:spcPts val="0"/>
              </a:spcBef>
              <a:spcAft>
                <a:spcPts val="0"/>
              </a:spcAft>
            </a:pPr>
            <a:r>
              <a:rPr lang="vi-VN" sz="3200" dirty="0">
                <a:solidFill>
                  <a:srgbClr val="224B50"/>
                </a:solidFill>
                <a:latin typeface="+mj-lt"/>
              </a:rPr>
              <a:t>Chúa đã muốn cứu độ tất cả mọi người, và Người đã dùng ánh sao lạ để hướng dẫn muôn dân tìm đến Đức Giêsu, Đấng Cứu độ duy nhất. Chúng ta hãy sốt sắng dâng lên Chúa những lời nguyện sau </a:t>
            </a:r>
            <a:r>
              <a:rPr lang="vi-VN" sz="3200" dirty="0" smtClean="0">
                <a:solidFill>
                  <a:srgbClr val="224B50"/>
                </a:solidFill>
                <a:latin typeface="+mj-lt"/>
              </a:rPr>
              <a:t>đây</a:t>
            </a:r>
            <a:r>
              <a:rPr lang="en-US" sz="3200" dirty="0" smtClean="0">
                <a:solidFill>
                  <a:srgbClr val="224B50"/>
                </a:solidFill>
                <a:latin typeface="+mj-lt"/>
              </a:rPr>
              <a:t>.</a:t>
            </a:r>
            <a:endParaRPr lang="en-US" sz="3200" dirty="0">
              <a:solidFill>
                <a:srgbClr val="224B50"/>
              </a:solidFill>
              <a:latin typeface="+mj-lt"/>
            </a:endParaRPr>
          </a:p>
        </p:txBody>
      </p:sp>
    </p:spTree>
    <p:extLst>
      <p:ext uri="{BB962C8B-B14F-4D97-AF65-F5344CB8AC3E}">
        <p14:creationId xmlns:p14="http://schemas.microsoft.com/office/powerpoint/2010/main" val="226899535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11267" name="Rectangle 3"/>
          <p:cNvSpPr>
            <a:spLocks noGrp="1" noChangeArrowheads="1"/>
          </p:cNvSpPr>
          <p:nvPr>
            <p:ph type="subTitle" idx="1"/>
          </p:nvPr>
        </p:nvSpPr>
        <p:spPr>
          <a:xfrm>
            <a:off x="0" y="0"/>
            <a:ext cx="9144000" cy="5143500"/>
          </a:xfrm>
          <a:solidFill>
            <a:schemeClr val="tx1"/>
          </a:solidFill>
        </p:spPr>
        <p:txBody>
          <a:bodyPr/>
          <a:lstStyle/>
          <a:p>
            <a:pPr eaLnBrk="1" hangingPunct="1">
              <a:lnSpc>
                <a:spcPct val="105000"/>
              </a:lnSpc>
            </a:pPr>
            <a:endParaRPr lang="en-US" sz="2800" b="1">
              <a:solidFill>
                <a:srgbClr val="FFFF00"/>
              </a:solidFill>
              <a:latin typeface="Times New Roman" pitchFamily="18" charset="0"/>
              <a:cs typeface="Times New Roman" pitchFamily="18" charset="0"/>
            </a:endParaRPr>
          </a:p>
        </p:txBody>
      </p:sp>
      <p:sp>
        <p:nvSpPr>
          <p:cNvPr id="11268"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49684189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4267200" y="666750"/>
            <a:ext cx="4572000" cy="2566857"/>
          </a:xfrm>
          <a:prstGeom prst="rect">
            <a:avLst/>
          </a:prstGeom>
        </p:spPr>
        <p:txBody>
          <a:bodyPr>
            <a:spAutoFit/>
          </a:bodyPr>
          <a:lstStyle/>
          <a:p>
            <a:pPr algn="ctr" fontAlgn="auto">
              <a:lnSpc>
                <a:spcPct val="120000"/>
              </a:lnSpc>
              <a:spcBef>
                <a:spcPts val="0"/>
              </a:spcBef>
              <a:spcAft>
                <a:spcPts val="0"/>
              </a:spcAft>
            </a:pPr>
            <a:r>
              <a:rPr lang="en-US" sz="5400" dirty="0" err="1" smtClean="0">
                <a:solidFill>
                  <a:srgbClr val="224B50"/>
                </a:solidFill>
                <a:latin typeface="UTM American Sans"/>
              </a:rPr>
              <a:t>Ca</a:t>
            </a:r>
            <a:r>
              <a:rPr lang="en-US" sz="5400" dirty="0" smtClean="0">
                <a:solidFill>
                  <a:srgbClr val="224B50"/>
                </a:solidFill>
                <a:latin typeface="UTM American Sans"/>
              </a:rPr>
              <a:t> </a:t>
            </a:r>
            <a:r>
              <a:rPr lang="en-US" sz="5400" dirty="0" err="1" smtClean="0">
                <a:solidFill>
                  <a:srgbClr val="224B50"/>
                </a:solidFill>
                <a:latin typeface="UTM American Sans"/>
              </a:rPr>
              <a:t>Dâng</a:t>
            </a:r>
            <a:r>
              <a:rPr lang="en-US" sz="5400" dirty="0" smtClean="0">
                <a:solidFill>
                  <a:srgbClr val="224B50"/>
                </a:solidFill>
                <a:latin typeface="UTM American Sans"/>
              </a:rPr>
              <a:t> </a:t>
            </a:r>
            <a:r>
              <a:rPr lang="en-US" sz="5400" dirty="0" err="1" smtClean="0">
                <a:solidFill>
                  <a:srgbClr val="224B50"/>
                </a:solidFill>
                <a:latin typeface="UTM American Sans"/>
              </a:rPr>
              <a:t>Lễ</a:t>
            </a:r>
            <a:endParaRPr lang="en-US" sz="5400" dirty="0" smtClean="0">
              <a:solidFill>
                <a:srgbClr val="224B50"/>
              </a:solidFill>
              <a:latin typeface="UTM American Sans"/>
            </a:endParaRPr>
          </a:p>
          <a:p>
            <a:pPr algn="ctr" fontAlgn="auto">
              <a:lnSpc>
                <a:spcPct val="120000"/>
              </a:lnSpc>
              <a:spcBef>
                <a:spcPts val="0"/>
              </a:spcBef>
              <a:spcAft>
                <a:spcPts val="0"/>
              </a:spcAft>
            </a:pPr>
            <a:r>
              <a:rPr lang="en-US" sz="4000" dirty="0" err="1" smtClean="0">
                <a:solidFill>
                  <a:srgbClr val="224B50"/>
                </a:solidFill>
                <a:latin typeface="UTM American Sans"/>
              </a:rPr>
              <a:t>Lễ</a:t>
            </a:r>
            <a:r>
              <a:rPr lang="en-US" sz="4000" dirty="0" smtClean="0">
                <a:solidFill>
                  <a:srgbClr val="224B50"/>
                </a:solidFill>
                <a:latin typeface="UTM American Sans"/>
              </a:rPr>
              <a:t> </a:t>
            </a:r>
            <a:r>
              <a:rPr lang="en-US" sz="4000" dirty="0" err="1" smtClean="0">
                <a:solidFill>
                  <a:srgbClr val="224B50"/>
                </a:solidFill>
                <a:latin typeface="UTM American Sans"/>
              </a:rPr>
              <a:t>Vật</a:t>
            </a:r>
            <a:r>
              <a:rPr lang="en-US" sz="4000" dirty="0" smtClean="0">
                <a:solidFill>
                  <a:srgbClr val="224B50"/>
                </a:solidFill>
                <a:latin typeface="UTM American Sans"/>
              </a:rPr>
              <a:t> </a:t>
            </a:r>
            <a:r>
              <a:rPr lang="en-US" sz="4000" dirty="0" err="1" smtClean="0">
                <a:solidFill>
                  <a:srgbClr val="224B50"/>
                </a:solidFill>
                <a:latin typeface="UTM American Sans"/>
              </a:rPr>
              <a:t>Dâng</a:t>
            </a:r>
            <a:r>
              <a:rPr lang="en-US" sz="4000" dirty="0" smtClean="0">
                <a:solidFill>
                  <a:srgbClr val="224B50"/>
                </a:solidFill>
                <a:latin typeface="UTM American Sans"/>
              </a:rPr>
              <a:t> </a:t>
            </a:r>
            <a:r>
              <a:rPr lang="en-US" sz="4000" dirty="0" err="1" smtClean="0">
                <a:solidFill>
                  <a:srgbClr val="224B50"/>
                </a:solidFill>
                <a:latin typeface="UTM American Sans"/>
              </a:rPr>
              <a:t>Chúa</a:t>
            </a:r>
            <a:endParaRPr lang="en-US" sz="4000" dirty="0" smtClean="0">
              <a:solidFill>
                <a:srgbClr val="224B50"/>
              </a:solidFill>
              <a:latin typeface="UTM American Sans"/>
            </a:endParaRPr>
          </a:p>
          <a:p>
            <a:pPr algn="ctr" fontAlgn="auto">
              <a:lnSpc>
                <a:spcPct val="120000"/>
              </a:lnSpc>
              <a:spcBef>
                <a:spcPts val="0"/>
              </a:spcBef>
              <a:spcAft>
                <a:spcPts val="0"/>
              </a:spcAft>
            </a:pPr>
            <a:r>
              <a:rPr lang="en-US" sz="4000" i="1" dirty="0" err="1" smtClean="0">
                <a:solidFill>
                  <a:srgbClr val="FF0000"/>
                </a:solidFill>
                <a:latin typeface="UTM American Sans"/>
              </a:rPr>
              <a:t>Phương</a:t>
            </a:r>
            <a:r>
              <a:rPr lang="en-US" sz="4000" i="1" dirty="0" smtClean="0">
                <a:solidFill>
                  <a:srgbClr val="FF0000"/>
                </a:solidFill>
                <a:latin typeface="UTM American Sans"/>
              </a:rPr>
              <a:t> </a:t>
            </a:r>
            <a:r>
              <a:rPr lang="en-US" sz="4000" i="1" dirty="0" err="1" smtClean="0">
                <a:solidFill>
                  <a:srgbClr val="FF0000"/>
                </a:solidFill>
                <a:latin typeface="UTM American Sans"/>
              </a:rPr>
              <a:t>Vĩnh</a:t>
            </a:r>
            <a:endParaRPr lang="en-US" sz="4000" i="1" dirty="0">
              <a:solidFill>
                <a:srgbClr val="FF0000"/>
              </a:solidFill>
              <a:latin typeface="UTM American Sans"/>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462" y="19050"/>
            <a:ext cx="4352925" cy="5143500"/>
          </a:xfrm>
          <a:prstGeom prst="rect">
            <a:avLst/>
          </a:prstGeom>
        </p:spPr>
      </p:pic>
    </p:spTree>
    <p:extLst>
      <p:ext uri="{BB962C8B-B14F-4D97-AF65-F5344CB8AC3E}">
        <p14:creationId xmlns:p14="http://schemas.microsoft.com/office/powerpoint/2010/main" val="2201491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lnSpc>
                <a:spcPct val="120000"/>
              </a:lnSpc>
            </a:pPr>
            <a:r>
              <a:rPr lang="en-US" sz="7600" u="sng" dirty="0" err="1" smtClean="0">
                <a:solidFill>
                  <a:srgbClr val="FF0000"/>
                </a:solidFill>
              </a:rPr>
              <a:t>Đk</a:t>
            </a:r>
            <a:r>
              <a:rPr lang="en-US" sz="7600" u="sng" dirty="0" smtClean="0">
                <a:solidFill>
                  <a:srgbClr val="FF0000"/>
                </a:solidFill>
              </a:rPr>
              <a:t>:</a:t>
            </a:r>
            <a:r>
              <a:rPr lang="en-US" sz="7600" dirty="0">
                <a:solidFill>
                  <a:srgbClr val="002060"/>
                </a:solidFill>
              </a:rPr>
              <a:t> </a:t>
            </a:r>
            <a:r>
              <a:rPr lang="vi-VN" sz="7600" dirty="0" smtClean="0">
                <a:solidFill>
                  <a:srgbClr val="224B50"/>
                </a:solidFill>
              </a:rPr>
              <a:t>Lạy Chúa, muôn dân khắp địa cầu cùng thờ kính Ngài.</a:t>
            </a:r>
            <a:endParaRPr lang="en-US" sz="7600" dirty="0">
              <a:solidFill>
                <a:srgbClr val="224B50"/>
              </a:solidFill>
            </a:endParaRPr>
          </a:p>
        </p:txBody>
      </p:sp>
    </p:spTree>
    <p:extLst>
      <p:ext uri="{BB962C8B-B14F-4D97-AF65-F5344CB8AC3E}">
        <p14:creationId xmlns:p14="http://schemas.microsoft.com/office/powerpoint/2010/main" val="268867242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34819" name="Rectangle 3"/>
          <p:cNvSpPr>
            <a:spLocks noGrp="1" noChangeArrowheads="1"/>
          </p:cNvSpPr>
          <p:nvPr>
            <p:ph type="subTitle" idx="1"/>
          </p:nvPr>
        </p:nvSpPr>
        <p:spPr>
          <a:xfrm>
            <a:off x="0" y="17463"/>
            <a:ext cx="9037637" cy="5126037"/>
          </a:xfrm>
        </p:spPr>
        <p:txBody>
          <a:bodyPr anchor="ctr" anchorCtr="0"/>
          <a:lstStyle/>
          <a:p>
            <a:pPr algn="just" eaLnBrk="1" hangingPunct="1">
              <a:lnSpc>
                <a:spcPct val="120000"/>
              </a:lnSpc>
            </a:pPr>
            <a:r>
              <a:rPr lang="en-US" sz="5400" u="sng" dirty="0">
                <a:solidFill>
                  <a:srgbClr val="FF0000"/>
                </a:solidFill>
                <a:latin typeface="+mj-lt"/>
                <a:cs typeface="Times New Roman" pitchFamily="18" charset="0"/>
              </a:rPr>
              <a:t>T</a:t>
            </a:r>
            <a:r>
              <a:rPr lang="vi-VN" sz="5400" b="0" u="sng" dirty="0" smtClean="0">
                <a:solidFill>
                  <a:srgbClr val="FF0000"/>
                </a:solidFill>
                <a:effectLst/>
                <a:latin typeface="+mj-lt"/>
                <a:cs typeface="Times New Roman" pitchFamily="18" charset="0"/>
              </a:rPr>
              <a:t>k</a:t>
            </a:r>
            <a:r>
              <a:rPr lang="en-US" sz="5400" b="0" u="sng" dirty="0" smtClean="0">
                <a:solidFill>
                  <a:srgbClr val="FF0000"/>
                </a:solidFill>
                <a:effectLst/>
                <a:latin typeface="+mj-lt"/>
                <a:cs typeface="Times New Roman" pitchFamily="18" charset="0"/>
              </a:rPr>
              <a:t>1</a:t>
            </a:r>
            <a:r>
              <a:rPr lang="vi-VN" sz="5400" b="0" u="sng" dirty="0" smtClean="0">
                <a:solidFill>
                  <a:srgbClr val="FF0000"/>
                </a:solidFill>
                <a:effectLst/>
                <a:latin typeface="+mj-lt"/>
                <a:cs typeface="Times New Roman" pitchFamily="18" charset="0"/>
              </a:rPr>
              <a:t>:</a:t>
            </a:r>
            <a:r>
              <a:rPr lang="vi-VN" sz="5400" b="0" dirty="0" smtClean="0">
                <a:solidFill>
                  <a:srgbClr val="7030A0"/>
                </a:solidFill>
                <a:effectLst/>
                <a:latin typeface="+mj-lt"/>
                <a:cs typeface="Times New Roman" pitchFamily="18" charset="0"/>
              </a:rPr>
              <a:t> </a:t>
            </a:r>
            <a:r>
              <a:rPr lang="en-US" sz="5400" dirty="0" smtClean="0">
                <a:solidFill>
                  <a:schemeClr val="accent5">
                    <a:lumMod val="25000"/>
                  </a:schemeClr>
                </a:solidFill>
                <a:latin typeface="+mj-lt"/>
                <a:cs typeface="Times New Roman" pitchFamily="18" charset="0"/>
              </a:rPr>
              <a:t>Con </a:t>
            </a:r>
            <a:r>
              <a:rPr lang="en-US" sz="5400" dirty="0" err="1" smtClean="0">
                <a:solidFill>
                  <a:schemeClr val="accent5">
                    <a:lumMod val="25000"/>
                  </a:schemeClr>
                </a:solidFill>
                <a:latin typeface="+mj-lt"/>
                <a:cs typeface="Times New Roman" pitchFamily="18" charset="0"/>
              </a:rPr>
              <a:t>chẳng</a:t>
            </a:r>
            <a:r>
              <a:rPr lang="en-US" sz="5400" dirty="0" smtClean="0">
                <a:solidFill>
                  <a:schemeClr val="accent5">
                    <a:lumMod val="25000"/>
                  </a:schemeClr>
                </a:solidFill>
                <a:latin typeface="+mj-lt"/>
                <a:cs typeface="Times New Roman" pitchFamily="18" charset="0"/>
              </a:rPr>
              <a:t> </a:t>
            </a:r>
            <a:r>
              <a:rPr lang="en-US" sz="5400" dirty="0" err="1" smtClean="0">
                <a:solidFill>
                  <a:schemeClr val="accent5">
                    <a:lumMod val="25000"/>
                  </a:schemeClr>
                </a:solidFill>
                <a:latin typeface="+mj-lt"/>
                <a:cs typeface="Times New Roman" pitchFamily="18" charset="0"/>
              </a:rPr>
              <a:t>có</a:t>
            </a:r>
            <a:r>
              <a:rPr lang="en-US" sz="5400" dirty="0" smtClean="0">
                <a:solidFill>
                  <a:schemeClr val="accent5">
                    <a:lumMod val="25000"/>
                  </a:schemeClr>
                </a:solidFill>
                <a:latin typeface="+mj-lt"/>
                <a:cs typeface="Times New Roman" pitchFamily="18" charset="0"/>
              </a:rPr>
              <a:t> </a:t>
            </a:r>
            <a:r>
              <a:rPr lang="en-US" sz="5400" dirty="0" err="1" smtClean="0">
                <a:solidFill>
                  <a:schemeClr val="accent5">
                    <a:lumMod val="25000"/>
                  </a:schemeClr>
                </a:solidFill>
                <a:latin typeface="+mj-lt"/>
                <a:cs typeface="Times New Roman" pitchFamily="18" charset="0"/>
              </a:rPr>
              <a:t>vàng</a:t>
            </a:r>
            <a:r>
              <a:rPr lang="en-US" sz="5400" dirty="0" smtClean="0">
                <a:solidFill>
                  <a:schemeClr val="accent5">
                    <a:lumMod val="25000"/>
                  </a:schemeClr>
                </a:solidFill>
                <a:latin typeface="+mj-lt"/>
                <a:cs typeface="Times New Roman" pitchFamily="18" charset="0"/>
              </a:rPr>
              <a:t> </a:t>
            </a:r>
            <a:r>
              <a:rPr lang="en-US" sz="5400" dirty="0" err="1" smtClean="0">
                <a:solidFill>
                  <a:schemeClr val="accent5">
                    <a:lumMod val="25000"/>
                  </a:schemeClr>
                </a:solidFill>
                <a:latin typeface="+mj-lt"/>
                <a:cs typeface="Times New Roman" pitchFamily="18" charset="0"/>
              </a:rPr>
              <a:t>cũng</a:t>
            </a:r>
            <a:r>
              <a:rPr lang="en-US" sz="5400" dirty="0" smtClean="0">
                <a:solidFill>
                  <a:schemeClr val="accent5">
                    <a:lumMod val="25000"/>
                  </a:schemeClr>
                </a:solidFill>
                <a:latin typeface="+mj-lt"/>
                <a:cs typeface="Times New Roman" pitchFamily="18" charset="0"/>
              </a:rPr>
              <a:t> </a:t>
            </a:r>
            <a:r>
              <a:rPr lang="en-US" sz="5400" dirty="0" err="1" smtClean="0">
                <a:solidFill>
                  <a:schemeClr val="accent5">
                    <a:lumMod val="25000"/>
                  </a:schemeClr>
                </a:solidFill>
                <a:latin typeface="+mj-lt"/>
                <a:cs typeface="Times New Roman" pitchFamily="18" charset="0"/>
              </a:rPr>
              <a:t>chẳng</a:t>
            </a:r>
            <a:r>
              <a:rPr lang="en-US" sz="5400" dirty="0" smtClean="0">
                <a:solidFill>
                  <a:schemeClr val="accent5">
                    <a:lumMod val="25000"/>
                  </a:schemeClr>
                </a:solidFill>
                <a:latin typeface="+mj-lt"/>
                <a:cs typeface="Times New Roman" pitchFamily="18" charset="0"/>
              </a:rPr>
              <a:t> </a:t>
            </a:r>
            <a:r>
              <a:rPr lang="en-US" sz="5400" dirty="0" err="1" smtClean="0">
                <a:solidFill>
                  <a:schemeClr val="accent5">
                    <a:lumMod val="25000"/>
                  </a:schemeClr>
                </a:solidFill>
                <a:latin typeface="+mj-lt"/>
                <a:cs typeface="Times New Roman" pitchFamily="18" charset="0"/>
              </a:rPr>
              <a:t>có</a:t>
            </a:r>
            <a:r>
              <a:rPr lang="en-US" sz="5400" dirty="0" smtClean="0">
                <a:solidFill>
                  <a:schemeClr val="accent5">
                    <a:lumMod val="25000"/>
                  </a:schemeClr>
                </a:solidFill>
                <a:latin typeface="+mj-lt"/>
                <a:cs typeface="Times New Roman" pitchFamily="18" charset="0"/>
              </a:rPr>
              <a:t> </a:t>
            </a:r>
            <a:r>
              <a:rPr lang="en-US" sz="5400" dirty="0" err="1" smtClean="0">
                <a:solidFill>
                  <a:schemeClr val="accent5">
                    <a:lumMod val="25000"/>
                  </a:schemeClr>
                </a:solidFill>
                <a:latin typeface="+mj-lt"/>
                <a:cs typeface="Times New Roman" pitchFamily="18" charset="0"/>
              </a:rPr>
              <a:t>mộc</a:t>
            </a:r>
            <a:r>
              <a:rPr lang="en-US" sz="5400" dirty="0" smtClean="0">
                <a:solidFill>
                  <a:schemeClr val="accent5">
                    <a:lumMod val="25000"/>
                  </a:schemeClr>
                </a:solidFill>
                <a:latin typeface="+mj-lt"/>
                <a:cs typeface="Times New Roman" pitchFamily="18" charset="0"/>
              </a:rPr>
              <a:t> </a:t>
            </a:r>
            <a:r>
              <a:rPr lang="en-US" sz="5400" dirty="0" err="1" smtClean="0">
                <a:solidFill>
                  <a:schemeClr val="accent5">
                    <a:lumMod val="25000"/>
                  </a:schemeClr>
                </a:solidFill>
                <a:latin typeface="+mj-lt"/>
                <a:cs typeface="Times New Roman" pitchFamily="18" charset="0"/>
              </a:rPr>
              <a:t>dược</a:t>
            </a:r>
            <a:r>
              <a:rPr lang="en-US" sz="5400" dirty="0" smtClean="0">
                <a:solidFill>
                  <a:schemeClr val="accent5">
                    <a:lumMod val="25000"/>
                  </a:schemeClr>
                </a:solidFill>
                <a:latin typeface="+mj-lt"/>
                <a:cs typeface="Times New Roman" pitchFamily="18" charset="0"/>
              </a:rPr>
              <a:t> </a:t>
            </a:r>
            <a:r>
              <a:rPr lang="en-US" sz="5400" dirty="0" err="1" smtClean="0">
                <a:solidFill>
                  <a:schemeClr val="accent5">
                    <a:lumMod val="25000"/>
                  </a:schemeClr>
                </a:solidFill>
                <a:latin typeface="+mj-lt"/>
                <a:cs typeface="Times New Roman" pitchFamily="18" charset="0"/>
              </a:rPr>
              <a:t>và</a:t>
            </a:r>
            <a:r>
              <a:rPr lang="en-US" sz="5400" dirty="0" smtClean="0">
                <a:solidFill>
                  <a:schemeClr val="accent5">
                    <a:lumMod val="25000"/>
                  </a:schemeClr>
                </a:solidFill>
                <a:latin typeface="+mj-lt"/>
                <a:cs typeface="Times New Roman" pitchFamily="18" charset="0"/>
              </a:rPr>
              <a:t> </a:t>
            </a:r>
            <a:r>
              <a:rPr lang="en-US" sz="5400" dirty="0" err="1" smtClean="0">
                <a:solidFill>
                  <a:schemeClr val="accent5">
                    <a:lumMod val="25000"/>
                  </a:schemeClr>
                </a:solidFill>
                <a:latin typeface="+mj-lt"/>
                <a:cs typeface="Times New Roman" pitchFamily="18" charset="0"/>
              </a:rPr>
              <a:t>không</a:t>
            </a:r>
            <a:r>
              <a:rPr lang="en-US" sz="5400" dirty="0" smtClean="0">
                <a:solidFill>
                  <a:schemeClr val="accent5">
                    <a:lumMod val="25000"/>
                  </a:schemeClr>
                </a:solidFill>
                <a:latin typeface="+mj-lt"/>
                <a:cs typeface="Times New Roman" pitchFamily="18" charset="0"/>
              </a:rPr>
              <a:t> </a:t>
            </a:r>
            <a:r>
              <a:rPr lang="en-US" sz="5400" dirty="0" err="1" smtClean="0">
                <a:solidFill>
                  <a:schemeClr val="accent5">
                    <a:lumMod val="25000"/>
                  </a:schemeClr>
                </a:solidFill>
                <a:latin typeface="+mj-lt"/>
                <a:cs typeface="Times New Roman" pitchFamily="18" charset="0"/>
              </a:rPr>
              <a:t>có</a:t>
            </a:r>
            <a:r>
              <a:rPr lang="en-US" sz="5400" dirty="0" smtClean="0">
                <a:solidFill>
                  <a:schemeClr val="accent5">
                    <a:lumMod val="25000"/>
                  </a:schemeClr>
                </a:solidFill>
                <a:latin typeface="+mj-lt"/>
                <a:cs typeface="Times New Roman" pitchFamily="18" charset="0"/>
              </a:rPr>
              <a:t> </a:t>
            </a:r>
            <a:r>
              <a:rPr lang="en-US" sz="5400" dirty="0" err="1" smtClean="0">
                <a:solidFill>
                  <a:schemeClr val="accent5">
                    <a:lumMod val="25000"/>
                  </a:schemeClr>
                </a:solidFill>
                <a:latin typeface="+mj-lt"/>
                <a:cs typeface="Times New Roman" pitchFamily="18" charset="0"/>
              </a:rPr>
              <a:t>nhũ</a:t>
            </a:r>
            <a:r>
              <a:rPr lang="en-US" sz="5400" dirty="0" smtClean="0">
                <a:solidFill>
                  <a:schemeClr val="accent5">
                    <a:lumMod val="25000"/>
                  </a:schemeClr>
                </a:solidFill>
                <a:latin typeface="+mj-lt"/>
                <a:cs typeface="Times New Roman" pitchFamily="18" charset="0"/>
              </a:rPr>
              <a:t> </a:t>
            </a:r>
            <a:r>
              <a:rPr lang="en-US" sz="5400" dirty="0" err="1" smtClean="0">
                <a:solidFill>
                  <a:schemeClr val="accent5">
                    <a:lumMod val="25000"/>
                  </a:schemeClr>
                </a:solidFill>
                <a:latin typeface="+mj-lt"/>
                <a:cs typeface="Times New Roman" pitchFamily="18" charset="0"/>
              </a:rPr>
              <a:t>hương</a:t>
            </a:r>
            <a:r>
              <a:rPr lang="en-US" sz="5400" dirty="0" smtClean="0">
                <a:solidFill>
                  <a:schemeClr val="accent5">
                    <a:lumMod val="25000"/>
                  </a:schemeClr>
                </a:solidFill>
                <a:latin typeface="+mj-lt"/>
                <a:cs typeface="Times New Roman" pitchFamily="18" charset="0"/>
              </a:rPr>
              <a:t>. Con </a:t>
            </a:r>
            <a:r>
              <a:rPr lang="en-US" sz="5400" dirty="0" err="1" smtClean="0">
                <a:solidFill>
                  <a:schemeClr val="accent5">
                    <a:lumMod val="25000"/>
                  </a:schemeClr>
                </a:solidFill>
                <a:latin typeface="+mj-lt"/>
                <a:cs typeface="Times New Roman" pitchFamily="18" charset="0"/>
              </a:rPr>
              <a:t>chỉ</a:t>
            </a:r>
            <a:r>
              <a:rPr lang="en-US" sz="5400" dirty="0" smtClean="0">
                <a:solidFill>
                  <a:schemeClr val="accent5">
                    <a:lumMod val="25000"/>
                  </a:schemeClr>
                </a:solidFill>
                <a:latin typeface="+mj-lt"/>
                <a:cs typeface="Times New Roman" pitchFamily="18" charset="0"/>
              </a:rPr>
              <a:t> </a:t>
            </a:r>
            <a:r>
              <a:rPr lang="en-US" sz="5400" dirty="0" err="1" smtClean="0">
                <a:solidFill>
                  <a:schemeClr val="accent5">
                    <a:lumMod val="25000"/>
                  </a:schemeClr>
                </a:solidFill>
                <a:latin typeface="+mj-lt"/>
                <a:cs typeface="Times New Roman" pitchFamily="18" charset="0"/>
              </a:rPr>
              <a:t>có</a:t>
            </a:r>
            <a:r>
              <a:rPr lang="en-US" sz="5400" dirty="0" smtClean="0">
                <a:solidFill>
                  <a:schemeClr val="accent5">
                    <a:lumMod val="25000"/>
                  </a:schemeClr>
                </a:solidFill>
                <a:latin typeface="+mj-lt"/>
                <a:cs typeface="Times New Roman" pitchFamily="18" charset="0"/>
              </a:rPr>
              <a:t> con </a:t>
            </a:r>
            <a:r>
              <a:rPr lang="en-US" sz="5400" dirty="0" err="1" smtClean="0">
                <a:solidFill>
                  <a:schemeClr val="accent5">
                    <a:lumMod val="25000"/>
                  </a:schemeClr>
                </a:solidFill>
                <a:latin typeface="+mj-lt"/>
                <a:cs typeface="Times New Roman" pitchFamily="18" charset="0"/>
              </a:rPr>
              <a:t>tim</a:t>
            </a:r>
            <a:r>
              <a:rPr lang="en-US" sz="5400" dirty="0" smtClean="0">
                <a:solidFill>
                  <a:schemeClr val="accent5">
                    <a:lumMod val="25000"/>
                  </a:schemeClr>
                </a:solidFill>
                <a:latin typeface="+mj-lt"/>
                <a:cs typeface="Times New Roman" pitchFamily="18" charset="0"/>
              </a:rPr>
              <a:t> </a:t>
            </a:r>
            <a:r>
              <a:rPr lang="en-US" sz="5400" dirty="0" err="1" smtClean="0">
                <a:solidFill>
                  <a:schemeClr val="accent5">
                    <a:lumMod val="25000"/>
                  </a:schemeClr>
                </a:solidFill>
                <a:latin typeface="+mj-lt"/>
                <a:cs typeface="Times New Roman" pitchFamily="18" charset="0"/>
              </a:rPr>
              <a:t>chân</a:t>
            </a:r>
            <a:r>
              <a:rPr lang="en-US" sz="5400" dirty="0" smtClean="0">
                <a:solidFill>
                  <a:schemeClr val="accent5">
                    <a:lumMod val="25000"/>
                  </a:schemeClr>
                </a:solidFill>
                <a:latin typeface="+mj-lt"/>
                <a:cs typeface="Times New Roman" pitchFamily="18" charset="0"/>
              </a:rPr>
              <a:t> </a:t>
            </a:r>
            <a:r>
              <a:rPr lang="en-US" sz="5400" dirty="0" err="1" smtClean="0">
                <a:solidFill>
                  <a:schemeClr val="accent5">
                    <a:lumMod val="25000"/>
                  </a:schemeClr>
                </a:solidFill>
                <a:latin typeface="+mj-lt"/>
                <a:cs typeface="Times New Roman" pitchFamily="18" charset="0"/>
              </a:rPr>
              <a:t>thành</a:t>
            </a:r>
            <a:r>
              <a:rPr lang="en-US" sz="5400" dirty="0" smtClean="0">
                <a:solidFill>
                  <a:schemeClr val="accent5">
                    <a:lumMod val="25000"/>
                  </a:schemeClr>
                </a:solidFill>
                <a:latin typeface="+mj-lt"/>
                <a:cs typeface="Times New Roman" pitchFamily="18" charset="0"/>
              </a:rPr>
              <a:t> </a:t>
            </a:r>
            <a:r>
              <a:rPr lang="en-US" sz="5400" dirty="0" err="1" smtClean="0">
                <a:solidFill>
                  <a:schemeClr val="accent5">
                    <a:lumMod val="25000"/>
                  </a:schemeClr>
                </a:solidFill>
                <a:latin typeface="+mj-lt"/>
                <a:cs typeface="Times New Roman" pitchFamily="18" charset="0"/>
              </a:rPr>
              <a:t>thờ</a:t>
            </a:r>
            <a:r>
              <a:rPr lang="en-US" sz="5400" dirty="0" smtClean="0">
                <a:solidFill>
                  <a:schemeClr val="accent5">
                    <a:lumMod val="25000"/>
                  </a:schemeClr>
                </a:solidFill>
                <a:latin typeface="+mj-lt"/>
                <a:cs typeface="Times New Roman" pitchFamily="18" charset="0"/>
              </a:rPr>
              <a:t> </a:t>
            </a:r>
            <a:r>
              <a:rPr lang="en-US" sz="5400" dirty="0" err="1" smtClean="0">
                <a:solidFill>
                  <a:schemeClr val="accent5">
                    <a:lumMod val="25000"/>
                  </a:schemeClr>
                </a:solidFill>
                <a:latin typeface="+mj-lt"/>
                <a:cs typeface="Times New Roman" pitchFamily="18" charset="0"/>
              </a:rPr>
              <a:t>lạy</a:t>
            </a:r>
            <a:r>
              <a:rPr lang="en-US" sz="5400" dirty="0" smtClean="0">
                <a:solidFill>
                  <a:schemeClr val="accent5">
                    <a:lumMod val="25000"/>
                  </a:schemeClr>
                </a:solidFill>
                <a:latin typeface="+mj-lt"/>
                <a:cs typeface="Times New Roman" pitchFamily="18" charset="0"/>
              </a:rPr>
              <a:t> </a:t>
            </a:r>
            <a:r>
              <a:rPr lang="en-US" sz="5400" dirty="0" err="1" smtClean="0">
                <a:solidFill>
                  <a:schemeClr val="accent5">
                    <a:lumMod val="25000"/>
                  </a:schemeClr>
                </a:solidFill>
                <a:latin typeface="+mj-lt"/>
                <a:cs typeface="Times New Roman" pitchFamily="18" charset="0"/>
              </a:rPr>
              <a:t>Chúa</a:t>
            </a:r>
            <a:r>
              <a:rPr lang="en-US" sz="5400" dirty="0" smtClean="0">
                <a:solidFill>
                  <a:schemeClr val="accent5">
                    <a:lumMod val="25000"/>
                  </a:schemeClr>
                </a:solidFill>
                <a:latin typeface="+mj-lt"/>
                <a:cs typeface="Times New Roman" pitchFamily="18" charset="0"/>
              </a:rPr>
              <a:t> </a:t>
            </a:r>
            <a:r>
              <a:rPr lang="en-US" sz="5400" dirty="0" err="1" smtClean="0">
                <a:solidFill>
                  <a:schemeClr val="accent5">
                    <a:lumMod val="25000"/>
                  </a:schemeClr>
                </a:solidFill>
                <a:latin typeface="+mj-lt"/>
                <a:cs typeface="Times New Roman" pitchFamily="18" charset="0"/>
              </a:rPr>
              <a:t>mến</a:t>
            </a:r>
            <a:r>
              <a:rPr lang="en-US" sz="5400" dirty="0" smtClean="0">
                <a:solidFill>
                  <a:schemeClr val="accent5">
                    <a:lumMod val="25000"/>
                  </a:schemeClr>
                </a:solidFill>
                <a:latin typeface="+mj-lt"/>
                <a:cs typeface="Times New Roman" pitchFamily="18" charset="0"/>
              </a:rPr>
              <a:t> </a:t>
            </a:r>
            <a:r>
              <a:rPr lang="en-US" sz="5400" dirty="0" err="1" smtClean="0">
                <a:solidFill>
                  <a:schemeClr val="accent5">
                    <a:lumMod val="25000"/>
                  </a:schemeClr>
                </a:solidFill>
                <a:latin typeface="+mj-lt"/>
                <a:cs typeface="Times New Roman" pitchFamily="18" charset="0"/>
              </a:rPr>
              <a:t>thương</a:t>
            </a:r>
            <a:r>
              <a:rPr lang="en-US" sz="5400" dirty="0" smtClean="0">
                <a:solidFill>
                  <a:schemeClr val="accent5">
                    <a:lumMod val="25000"/>
                  </a:schemeClr>
                </a:solidFill>
                <a:latin typeface="+mj-lt"/>
                <a:cs typeface="Times New Roman" pitchFamily="18" charset="0"/>
              </a:rPr>
              <a:t> </a:t>
            </a:r>
            <a:r>
              <a:rPr lang="en-US" sz="5400" dirty="0" err="1" smtClean="0">
                <a:solidFill>
                  <a:schemeClr val="accent5">
                    <a:lumMod val="25000"/>
                  </a:schemeClr>
                </a:solidFill>
                <a:latin typeface="+mj-lt"/>
                <a:cs typeface="Times New Roman" pitchFamily="18" charset="0"/>
              </a:rPr>
              <a:t>Chúa</a:t>
            </a:r>
            <a:r>
              <a:rPr lang="en-US" sz="5400" dirty="0" smtClean="0">
                <a:solidFill>
                  <a:schemeClr val="accent5">
                    <a:lumMod val="25000"/>
                  </a:schemeClr>
                </a:solidFill>
                <a:latin typeface="+mj-lt"/>
                <a:cs typeface="Times New Roman" pitchFamily="18" charset="0"/>
              </a:rPr>
              <a:t> </a:t>
            </a:r>
            <a:r>
              <a:rPr lang="en-US" sz="5400" dirty="0" err="1" smtClean="0">
                <a:solidFill>
                  <a:schemeClr val="accent5">
                    <a:lumMod val="25000"/>
                  </a:schemeClr>
                </a:solidFill>
                <a:latin typeface="+mj-lt"/>
                <a:cs typeface="Times New Roman" pitchFamily="18" charset="0"/>
              </a:rPr>
              <a:t>muôn</a:t>
            </a:r>
            <a:r>
              <a:rPr lang="en-US" sz="5400" dirty="0" smtClean="0">
                <a:solidFill>
                  <a:schemeClr val="accent5">
                    <a:lumMod val="25000"/>
                  </a:schemeClr>
                </a:solidFill>
                <a:latin typeface="+mj-lt"/>
                <a:cs typeface="Times New Roman" pitchFamily="18" charset="0"/>
              </a:rPr>
              <a:t> </a:t>
            </a:r>
            <a:r>
              <a:rPr lang="en-US" sz="5400" dirty="0" err="1" smtClean="0">
                <a:solidFill>
                  <a:schemeClr val="accent5">
                    <a:lumMod val="25000"/>
                  </a:schemeClr>
                </a:solidFill>
                <a:latin typeface="+mj-lt"/>
                <a:cs typeface="Times New Roman" pitchFamily="18" charset="0"/>
              </a:rPr>
              <a:t>đời</a:t>
            </a:r>
            <a:r>
              <a:rPr lang="en-US" sz="5400" dirty="0" smtClean="0">
                <a:solidFill>
                  <a:schemeClr val="accent5">
                    <a:lumMod val="25000"/>
                  </a:schemeClr>
                </a:solidFill>
                <a:latin typeface="+mj-lt"/>
                <a:cs typeface="Times New Roman" pitchFamily="18" charset="0"/>
              </a:rPr>
              <a:t>.</a:t>
            </a:r>
            <a:endParaRPr lang="en-US" sz="5400" b="0" dirty="0">
              <a:solidFill>
                <a:schemeClr val="accent5">
                  <a:lumMod val="25000"/>
                </a:schemeClr>
              </a:solidFill>
              <a:effectLst/>
              <a:latin typeface="+mj-lt"/>
              <a:cs typeface="Times New Roman" pitchFamily="18" charset="0"/>
            </a:endParaRPr>
          </a:p>
        </p:txBody>
      </p:sp>
      <p:sp>
        <p:nvSpPr>
          <p:cNvPr id="34820"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spTree>
    <p:extLst>
      <p:ext uri="{BB962C8B-B14F-4D97-AF65-F5344CB8AC3E}">
        <p14:creationId xmlns:p14="http://schemas.microsoft.com/office/powerpoint/2010/main" val="328034590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34819" name="Rectangle 3"/>
          <p:cNvSpPr>
            <a:spLocks noGrp="1" noChangeArrowheads="1"/>
          </p:cNvSpPr>
          <p:nvPr>
            <p:ph type="subTitle" idx="1"/>
          </p:nvPr>
        </p:nvSpPr>
        <p:spPr>
          <a:xfrm>
            <a:off x="0" y="17463"/>
            <a:ext cx="9037637" cy="5126037"/>
          </a:xfrm>
        </p:spPr>
        <p:txBody>
          <a:bodyPr anchor="ctr" anchorCtr="0"/>
          <a:lstStyle/>
          <a:p>
            <a:pPr algn="just" eaLnBrk="1" hangingPunct="1">
              <a:lnSpc>
                <a:spcPct val="110000"/>
              </a:lnSpc>
            </a:pPr>
            <a:r>
              <a:rPr lang="en-US" sz="4800" u="sng" dirty="0" err="1" smtClean="0">
                <a:solidFill>
                  <a:srgbClr val="FF0000"/>
                </a:solidFill>
                <a:latin typeface="+mj-lt"/>
                <a:cs typeface="Times New Roman" pitchFamily="18" charset="0"/>
              </a:rPr>
              <a:t>Đk</a:t>
            </a:r>
            <a:r>
              <a:rPr lang="vi-VN" sz="4800" b="0" u="sng" dirty="0" smtClean="0">
                <a:solidFill>
                  <a:srgbClr val="FF0000"/>
                </a:solidFill>
                <a:effectLst/>
                <a:latin typeface="+mj-lt"/>
                <a:cs typeface="Times New Roman" pitchFamily="18" charset="0"/>
              </a:rPr>
              <a:t>:</a:t>
            </a:r>
            <a:r>
              <a:rPr lang="vi-VN" sz="4800" b="0" dirty="0" smtClean="0">
                <a:solidFill>
                  <a:srgbClr val="7030A0"/>
                </a:solidFill>
                <a:effectLst/>
                <a:latin typeface="+mj-lt"/>
                <a:cs typeface="Times New Roman" pitchFamily="18" charset="0"/>
              </a:rPr>
              <a:t> </a:t>
            </a:r>
            <a:r>
              <a:rPr lang="en-US" sz="4800" dirty="0" err="1" smtClean="0">
                <a:solidFill>
                  <a:schemeClr val="accent5">
                    <a:lumMod val="25000"/>
                  </a:schemeClr>
                </a:solidFill>
                <a:latin typeface="+mj-lt"/>
                <a:cs typeface="Times New Roman" pitchFamily="18" charset="0"/>
              </a:rPr>
              <a:t>Dâng</a:t>
            </a:r>
            <a:r>
              <a:rPr lang="en-US" sz="4800" dirty="0" smtClean="0">
                <a:solidFill>
                  <a:schemeClr val="accent5">
                    <a:lumMod val="25000"/>
                  </a:schemeClr>
                </a:solidFill>
                <a:latin typeface="+mj-lt"/>
                <a:cs typeface="Times New Roman" pitchFamily="18" charset="0"/>
              </a:rPr>
              <a:t> </a:t>
            </a:r>
            <a:r>
              <a:rPr lang="en-US" sz="4800" dirty="0" err="1" smtClean="0">
                <a:solidFill>
                  <a:schemeClr val="accent5">
                    <a:lumMod val="25000"/>
                  </a:schemeClr>
                </a:solidFill>
                <a:latin typeface="+mj-lt"/>
                <a:cs typeface="Times New Roman" pitchFamily="18" charset="0"/>
              </a:rPr>
              <a:t>dâng</a:t>
            </a:r>
            <a:r>
              <a:rPr lang="en-US" sz="4800" dirty="0" smtClean="0">
                <a:solidFill>
                  <a:schemeClr val="accent5">
                    <a:lumMod val="25000"/>
                  </a:schemeClr>
                </a:solidFill>
                <a:latin typeface="+mj-lt"/>
                <a:cs typeface="Times New Roman" pitchFamily="18" charset="0"/>
              </a:rPr>
              <a:t> </a:t>
            </a:r>
            <a:r>
              <a:rPr lang="en-US" sz="4800" dirty="0" err="1" smtClean="0">
                <a:solidFill>
                  <a:schemeClr val="accent5">
                    <a:lumMod val="25000"/>
                  </a:schemeClr>
                </a:solidFill>
                <a:latin typeface="+mj-lt"/>
                <a:cs typeface="Times New Roman" pitchFamily="18" charset="0"/>
              </a:rPr>
              <a:t>lên</a:t>
            </a:r>
            <a:r>
              <a:rPr lang="en-US" sz="4800" dirty="0" smtClean="0">
                <a:solidFill>
                  <a:schemeClr val="accent5">
                    <a:lumMod val="25000"/>
                  </a:schemeClr>
                </a:solidFill>
                <a:latin typeface="+mj-lt"/>
                <a:cs typeface="Times New Roman" pitchFamily="18" charset="0"/>
              </a:rPr>
              <a:t> </a:t>
            </a:r>
            <a:r>
              <a:rPr lang="en-US" sz="4800" dirty="0" err="1" smtClean="0">
                <a:solidFill>
                  <a:schemeClr val="accent5">
                    <a:lumMod val="25000"/>
                  </a:schemeClr>
                </a:solidFill>
                <a:latin typeface="+mj-lt"/>
                <a:cs typeface="Times New Roman" pitchFamily="18" charset="0"/>
              </a:rPr>
              <a:t>tâm</a:t>
            </a:r>
            <a:r>
              <a:rPr lang="en-US" sz="4800" dirty="0" smtClean="0">
                <a:solidFill>
                  <a:schemeClr val="accent5">
                    <a:lumMod val="25000"/>
                  </a:schemeClr>
                </a:solidFill>
                <a:latin typeface="+mj-lt"/>
                <a:cs typeface="Times New Roman" pitchFamily="18" charset="0"/>
              </a:rPr>
              <a:t> </a:t>
            </a:r>
            <a:r>
              <a:rPr lang="en-US" sz="4800" dirty="0" err="1" smtClean="0">
                <a:solidFill>
                  <a:schemeClr val="accent5">
                    <a:lumMod val="25000"/>
                  </a:schemeClr>
                </a:solidFill>
                <a:latin typeface="+mj-lt"/>
                <a:cs typeface="Times New Roman" pitchFamily="18" charset="0"/>
              </a:rPr>
              <a:t>hồn</a:t>
            </a:r>
            <a:r>
              <a:rPr lang="en-US" sz="4800" dirty="0" smtClean="0">
                <a:solidFill>
                  <a:schemeClr val="accent5">
                    <a:lumMod val="25000"/>
                  </a:schemeClr>
                </a:solidFill>
                <a:latin typeface="+mj-lt"/>
                <a:cs typeface="Times New Roman" pitchFamily="18" charset="0"/>
              </a:rPr>
              <a:t> </a:t>
            </a:r>
            <a:r>
              <a:rPr lang="en-US" sz="4800" dirty="0" err="1" smtClean="0">
                <a:solidFill>
                  <a:schemeClr val="accent5">
                    <a:lumMod val="25000"/>
                  </a:schemeClr>
                </a:solidFill>
                <a:latin typeface="+mj-lt"/>
                <a:cs typeface="Times New Roman" pitchFamily="18" charset="0"/>
              </a:rPr>
              <a:t>giá</a:t>
            </a:r>
            <a:r>
              <a:rPr lang="en-US" sz="4800" dirty="0" smtClean="0">
                <a:solidFill>
                  <a:schemeClr val="accent5">
                    <a:lumMod val="25000"/>
                  </a:schemeClr>
                </a:solidFill>
                <a:latin typeface="+mj-lt"/>
                <a:cs typeface="Times New Roman" pitchFamily="18" charset="0"/>
              </a:rPr>
              <a:t> </a:t>
            </a:r>
            <a:r>
              <a:rPr lang="en-US" sz="4800" dirty="0" err="1" smtClean="0">
                <a:solidFill>
                  <a:schemeClr val="accent5">
                    <a:lumMod val="25000"/>
                  </a:schemeClr>
                </a:solidFill>
                <a:latin typeface="+mj-lt"/>
                <a:cs typeface="Times New Roman" pitchFamily="18" charset="0"/>
              </a:rPr>
              <a:t>lạnh</a:t>
            </a:r>
            <a:r>
              <a:rPr lang="en-US" sz="4800" dirty="0" smtClean="0">
                <a:solidFill>
                  <a:schemeClr val="accent5">
                    <a:lumMod val="25000"/>
                  </a:schemeClr>
                </a:solidFill>
                <a:latin typeface="+mj-lt"/>
                <a:cs typeface="Times New Roman" pitchFamily="18" charset="0"/>
              </a:rPr>
              <a:t> </a:t>
            </a:r>
            <a:r>
              <a:rPr lang="en-US" sz="4800" dirty="0" err="1" smtClean="0">
                <a:solidFill>
                  <a:schemeClr val="accent5">
                    <a:lumMod val="25000"/>
                  </a:schemeClr>
                </a:solidFill>
                <a:latin typeface="+mj-lt"/>
                <a:cs typeface="Times New Roman" pitchFamily="18" charset="0"/>
              </a:rPr>
              <a:t>đêm</a:t>
            </a:r>
            <a:r>
              <a:rPr lang="en-US" sz="4800" dirty="0" smtClean="0">
                <a:solidFill>
                  <a:schemeClr val="accent5">
                    <a:lumMod val="25000"/>
                  </a:schemeClr>
                </a:solidFill>
                <a:latin typeface="+mj-lt"/>
                <a:cs typeface="Times New Roman" pitchFamily="18" charset="0"/>
              </a:rPr>
              <a:t> </a:t>
            </a:r>
            <a:r>
              <a:rPr lang="en-US" sz="4800" dirty="0" err="1" smtClean="0">
                <a:solidFill>
                  <a:schemeClr val="accent5">
                    <a:lumMod val="25000"/>
                  </a:schemeClr>
                </a:solidFill>
                <a:latin typeface="+mj-lt"/>
                <a:cs typeface="Times New Roman" pitchFamily="18" charset="0"/>
              </a:rPr>
              <a:t>đông</a:t>
            </a:r>
            <a:r>
              <a:rPr lang="en-US" sz="4800" dirty="0" smtClean="0">
                <a:solidFill>
                  <a:schemeClr val="accent5">
                    <a:lumMod val="25000"/>
                  </a:schemeClr>
                </a:solidFill>
                <a:latin typeface="+mj-lt"/>
                <a:cs typeface="Times New Roman" pitchFamily="18" charset="0"/>
              </a:rPr>
              <a:t>. </a:t>
            </a:r>
            <a:r>
              <a:rPr lang="en-US" sz="4800" dirty="0" err="1" smtClean="0">
                <a:solidFill>
                  <a:schemeClr val="accent5">
                    <a:lumMod val="25000"/>
                  </a:schemeClr>
                </a:solidFill>
                <a:latin typeface="+mj-lt"/>
                <a:cs typeface="Times New Roman" pitchFamily="18" charset="0"/>
              </a:rPr>
              <a:t>Dâng</a:t>
            </a:r>
            <a:r>
              <a:rPr lang="en-US" sz="4800" dirty="0" smtClean="0">
                <a:solidFill>
                  <a:schemeClr val="accent5">
                    <a:lumMod val="25000"/>
                  </a:schemeClr>
                </a:solidFill>
                <a:latin typeface="+mj-lt"/>
                <a:cs typeface="Times New Roman" pitchFamily="18" charset="0"/>
              </a:rPr>
              <a:t> </a:t>
            </a:r>
            <a:r>
              <a:rPr lang="en-US" sz="4800" dirty="0" err="1" smtClean="0">
                <a:solidFill>
                  <a:schemeClr val="accent5">
                    <a:lumMod val="25000"/>
                  </a:schemeClr>
                </a:solidFill>
                <a:latin typeface="+mj-lt"/>
                <a:cs typeface="Times New Roman" pitchFamily="18" charset="0"/>
              </a:rPr>
              <a:t>dâng</a:t>
            </a:r>
            <a:r>
              <a:rPr lang="en-US" sz="4800" dirty="0" smtClean="0">
                <a:solidFill>
                  <a:schemeClr val="accent5">
                    <a:lumMod val="25000"/>
                  </a:schemeClr>
                </a:solidFill>
                <a:latin typeface="+mj-lt"/>
                <a:cs typeface="Times New Roman" pitchFamily="18" charset="0"/>
              </a:rPr>
              <a:t> </a:t>
            </a:r>
            <a:r>
              <a:rPr lang="en-US" sz="4800" dirty="0" err="1" smtClean="0">
                <a:solidFill>
                  <a:schemeClr val="accent5">
                    <a:lumMod val="25000"/>
                  </a:schemeClr>
                </a:solidFill>
                <a:latin typeface="+mj-lt"/>
                <a:cs typeface="Times New Roman" pitchFamily="18" charset="0"/>
              </a:rPr>
              <a:t>lên</a:t>
            </a:r>
            <a:r>
              <a:rPr lang="en-US" sz="4800" dirty="0" smtClean="0">
                <a:solidFill>
                  <a:schemeClr val="accent5">
                    <a:lumMod val="25000"/>
                  </a:schemeClr>
                </a:solidFill>
                <a:latin typeface="+mj-lt"/>
                <a:cs typeface="Times New Roman" pitchFamily="18" charset="0"/>
              </a:rPr>
              <a:t> </a:t>
            </a:r>
            <a:r>
              <a:rPr lang="en-US" sz="4800" dirty="0" err="1" smtClean="0">
                <a:solidFill>
                  <a:schemeClr val="accent5">
                    <a:lumMod val="25000"/>
                  </a:schemeClr>
                </a:solidFill>
                <a:latin typeface="+mj-lt"/>
                <a:cs typeface="Times New Roman" pitchFamily="18" charset="0"/>
              </a:rPr>
              <a:t>cảm</a:t>
            </a:r>
            <a:r>
              <a:rPr lang="en-US" sz="4800" dirty="0" smtClean="0">
                <a:solidFill>
                  <a:schemeClr val="accent5">
                    <a:lumMod val="25000"/>
                  </a:schemeClr>
                </a:solidFill>
                <a:latin typeface="+mj-lt"/>
                <a:cs typeface="Times New Roman" pitchFamily="18" charset="0"/>
              </a:rPr>
              <a:t> </a:t>
            </a:r>
            <a:r>
              <a:rPr lang="en-US" sz="4800" dirty="0" err="1" smtClean="0">
                <a:solidFill>
                  <a:schemeClr val="accent5">
                    <a:lumMod val="25000"/>
                  </a:schemeClr>
                </a:solidFill>
                <a:latin typeface="+mj-lt"/>
                <a:cs typeface="Times New Roman" pitchFamily="18" charset="0"/>
              </a:rPr>
              <a:t>tạ</a:t>
            </a:r>
            <a:r>
              <a:rPr lang="en-US" sz="4800" dirty="0" smtClean="0">
                <a:solidFill>
                  <a:schemeClr val="accent5">
                    <a:lumMod val="25000"/>
                  </a:schemeClr>
                </a:solidFill>
                <a:latin typeface="+mj-lt"/>
                <a:cs typeface="Times New Roman" pitchFamily="18" charset="0"/>
              </a:rPr>
              <a:t> </a:t>
            </a:r>
            <a:r>
              <a:rPr lang="en-US" sz="4800" dirty="0" err="1" smtClean="0">
                <a:solidFill>
                  <a:schemeClr val="accent5">
                    <a:lumMod val="25000"/>
                  </a:schemeClr>
                </a:solidFill>
                <a:latin typeface="+mj-lt"/>
                <a:cs typeface="Times New Roman" pitchFamily="18" charset="0"/>
              </a:rPr>
              <a:t>hồng</a:t>
            </a:r>
            <a:r>
              <a:rPr lang="en-US" sz="4800" dirty="0" smtClean="0">
                <a:solidFill>
                  <a:schemeClr val="accent5">
                    <a:lumMod val="25000"/>
                  </a:schemeClr>
                </a:solidFill>
                <a:latin typeface="+mj-lt"/>
                <a:cs typeface="Times New Roman" pitchFamily="18" charset="0"/>
              </a:rPr>
              <a:t> </a:t>
            </a:r>
            <a:r>
              <a:rPr lang="en-US" sz="4800" dirty="0" err="1" smtClean="0">
                <a:solidFill>
                  <a:schemeClr val="accent5">
                    <a:lumMod val="25000"/>
                  </a:schemeClr>
                </a:solidFill>
                <a:latin typeface="+mj-lt"/>
                <a:cs typeface="Times New Roman" pitchFamily="18" charset="0"/>
              </a:rPr>
              <a:t>ân</a:t>
            </a:r>
            <a:r>
              <a:rPr lang="en-US" sz="4800" dirty="0" smtClean="0">
                <a:solidFill>
                  <a:schemeClr val="accent5">
                    <a:lumMod val="25000"/>
                  </a:schemeClr>
                </a:solidFill>
                <a:latin typeface="+mj-lt"/>
                <a:cs typeface="Times New Roman" pitchFamily="18" charset="0"/>
              </a:rPr>
              <a:t> </a:t>
            </a:r>
            <a:r>
              <a:rPr lang="en-US" sz="4800" dirty="0" err="1" smtClean="0">
                <a:solidFill>
                  <a:schemeClr val="accent5">
                    <a:lumMod val="25000"/>
                  </a:schemeClr>
                </a:solidFill>
                <a:latin typeface="+mj-lt"/>
                <a:cs typeface="Times New Roman" pitchFamily="18" charset="0"/>
              </a:rPr>
              <a:t>cứu</a:t>
            </a:r>
            <a:r>
              <a:rPr lang="en-US" sz="4800" dirty="0" smtClean="0">
                <a:solidFill>
                  <a:schemeClr val="accent5">
                    <a:lumMod val="25000"/>
                  </a:schemeClr>
                </a:solidFill>
                <a:latin typeface="+mj-lt"/>
                <a:cs typeface="Times New Roman" pitchFamily="18" charset="0"/>
              </a:rPr>
              <a:t> </a:t>
            </a:r>
            <a:r>
              <a:rPr lang="en-US" sz="4800" dirty="0" err="1" smtClean="0">
                <a:solidFill>
                  <a:schemeClr val="accent5">
                    <a:lumMod val="25000"/>
                  </a:schemeClr>
                </a:solidFill>
                <a:latin typeface="+mj-lt"/>
                <a:cs typeface="Times New Roman" pitchFamily="18" charset="0"/>
              </a:rPr>
              <a:t>rỗi</a:t>
            </a:r>
            <a:r>
              <a:rPr lang="en-US" sz="4800" dirty="0" smtClean="0">
                <a:solidFill>
                  <a:schemeClr val="accent5">
                    <a:lumMod val="25000"/>
                  </a:schemeClr>
                </a:solidFill>
                <a:latin typeface="+mj-lt"/>
                <a:cs typeface="Times New Roman" pitchFamily="18" charset="0"/>
              </a:rPr>
              <a:t>. </a:t>
            </a:r>
            <a:r>
              <a:rPr lang="en-US" sz="4800" dirty="0" err="1" smtClean="0">
                <a:solidFill>
                  <a:schemeClr val="accent5">
                    <a:lumMod val="25000"/>
                  </a:schemeClr>
                </a:solidFill>
                <a:latin typeface="+mj-lt"/>
                <a:cs typeface="Times New Roman" pitchFamily="18" charset="0"/>
              </a:rPr>
              <a:t>Dâng</a:t>
            </a:r>
            <a:r>
              <a:rPr lang="en-US" sz="4800" dirty="0" smtClean="0">
                <a:solidFill>
                  <a:schemeClr val="accent5">
                    <a:lumMod val="25000"/>
                  </a:schemeClr>
                </a:solidFill>
                <a:latin typeface="+mj-lt"/>
                <a:cs typeface="Times New Roman" pitchFamily="18" charset="0"/>
              </a:rPr>
              <a:t> </a:t>
            </a:r>
            <a:r>
              <a:rPr lang="en-US" sz="4800" dirty="0" err="1" smtClean="0">
                <a:solidFill>
                  <a:schemeClr val="accent5">
                    <a:lumMod val="25000"/>
                  </a:schemeClr>
                </a:solidFill>
                <a:latin typeface="+mj-lt"/>
                <a:cs typeface="Times New Roman" pitchFamily="18" charset="0"/>
              </a:rPr>
              <a:t>dâng</a:t>
            </a:r>
            <a:r>
              <a:rPr lang="en-US" sz="4800" dirty="0" smtClean="0">
                <a:solidFill>
                  <a:schemeClr val="accent5">
                    <a:lumMod val="25000"/>
                  </a:schemeClr>
                </a:solidFill>
                <a:latin typeface="+mj-lt"/>
                <a:cs typeface="Times New Roman" pitchFamily="18" charset="0"/>
              </a:rPr>
              <a:t> </a:t>
            </a:r>
            <a:r>
              <a:rPr lang="en-US" sz="4800" dirty="0" err="1" smtClean="0">
                <a:solidFill>
                  <a:schemeClr val="accent5">
                    <a:lumMod val="25000"/>
                  </a:schemeClr>
                </a:solidFill>
                <a:latin typeface="+mj-lt"/>
                <a:cs typeface="Times New Roman" pitchFamily="18" charset="0"/>
              </a:rPr>
              <a:t>lên</a:t>
            </a:r>
            <a:r>
              <a:rPr lang="en-US" sz="4800" dirty="0" smtClean="0">
                <a:solidFill>
                  <a:schemeClr val="accent5">
                    <a:lumMod val="25000"/>
                  </a:schemeClr>
                </a:solidFill>
                <a:latin typeface="+mj-lt"/>
                <a:cs typeface="Times New Roman" pitchFamily="18" charset="0"/>
              </a:rPr>
              <a:t> </a:t>
            </a:r>
            <a:r>
              <a:rPr lang="en-US" sz="4800" dirty="0" err="1" smtClean="0">
                <a:solidFill>
                  <a:schemeClr val="accent5">
                    <a:lumMod val="25000"/>
                  </a:schemeClr>
                </a:solidFill>
                <a:latin typeface="+mj-lt"/>
                <a:cs typeface="Times New Roman" pitchFamily="18" charset="0"/>
              </a:rPr>
              <a:t>muôn</a:t>
            </a:r>
            <a:r>
              <a:rPr lang="en-US" sz="4800" dirty="0" smtClean="0">
                <a:solidFill>
                  <a:schemeClr val="accent5">
                    <a:lumMod val="25000"/>
                  </a:schemeClr>
                </a:solidFill>
                <a:latin typeface="+mj-lt"/>
                <a:cs typeface="Times New Roman" pitchFamily="18" charset="0"/>
              </a:rPr>
              <a:t> </a:t>
            </a:r>
            <a:r>
              <a:rPr lang="en-US" sz="4800" dirty="0" err="1" smtClean="0">
                <a:solidFill>
                  <a:schemeClr val="accent5">
                    <a:lumMod val="25000"/>
                  </a:schemeClr>
                </a:solidFill>
                <a:latin typeface="+mj-lt"/>
                <a:cs typeface="Times New Roman" pitchFamily="18" charset="0"/>
              </a:rPr>
              <a:t>lời</a:t>
            </a:r>
            <a:r>
              <a:rPr lang="en-US" sz="4800" dirty="0" smtClean="0">
                <a:solidFill>
                  <a:schemeClr val="accent5">
                    <a:lumMod val="25000"/>
                  </a:schemeClr>
                </a:solidFill>
                <a:latin typeface="+mj-lt"/>
                <a:cs typeface="Times New Roman" pitchFamily="18" charset="0"/>
              </a:rPr>
              <a:t> </a:t>
            </a:r>
            <a:r>
              <a:rPr lang="en-US" sz="4800" dirty="0" err="1" smtClean="0">
                <a:solidFill>
                  <a:schemeClr val="accent5">
                    <a:lumMod val="25000"/>
                  </a:schemeClr>
                </a:solidFill>
                <a:latin typeface="+mj-lt"/>
                <a:cs typeface="Times New Roman" pitchFamily="18" charset="0"/>
              </a:rPr>
              <a:t>chúc</a:t>
            </a:r>
            <a:r>
              <a:rPr lang="en-US" sz="4800" dirty="0" smtClean="0">
                <a:solidFill>
                  <a:schemeClr val="accent5">
                    <a:lumMod val="25000"/>
                  </a:schemeClr>
                </a:solidFill>
                <a:latin typeface="+mj-lt"/>
                <a:cs typeface="Times New Roman" pitchFamily="18" charset="0"/>
              </a:rPr>
              <a:t> </a:t>
            </a:r>
            <a:r>
              <a:rPr lang="en-US" sz="4800" dirty="0" err="1" smtClean="0">
                <a:solidFill>
                  <a:schemeClr val="accent5">
                    <a:lumMod val="25000"/>
                  </a:schemeClr>
                </a:solidFill>
                <a:latin typeface="+mj-lt"/>
                <a:cs typeface="Times New Roman" pitchFamily="18" charset="0"/>
              </a:rPr>
              <a:t>tụng</a:t>
            </a:r>
            <a:r>
              <a:rPr lang="en-US" sz="4800" dirty="0" smtClean="0">
                <a:solidFill>
                  <a:schemeClr val="accent5">
                    <a:lumMod val="25000"/>
                  </a:schemeClr>
                </a:solidFill>
                <a:latin typeface="+mj-lt"/>
                <a:cs typeface="Times New Roman" pitchFamily="18" charset="0"/>
              </a:rPr>
              <a:t> </a:t>
            </a:r>
            <a:r>
              <a:rPr lang="en-US" sz="4800" dirty="0" err="1" smtClean="0">
                <a:solidFill>
                  <a:schemeClr val="accent5">
                    <a:lumMod val="25000"/>
                  </a:schemeClr>
                </a:solidFill>
                <a:latin typeface="+mj-lt"/>
                <a:cs typeface="Times New Roman" pitchFamily="18" charset="0"/>
              </a:rPr>
              <a:t>ngợi</a:t>
            </a:r>
            <a:r>
              <a:rPr lang="en-US" sz="4800" dirty="0" smtClean="0">
                <a:solidFill>
                  <a:schemeClr val="accent5">
                    <a:lumMod val="25000"/>
                  </a:schemeClr>
                </a:solidFill>
                <a:latin typeface="+mj-lt"/>
                <a:cs typeface="Times New Roman" pitchFamily="18" charset="0"/>
              </a:rPr>
              <a:t> ca. </a:t>
            </a:r>
            <a:r>
              <a:rPr lang="en-US" sz="4800" dirty="0" err="1" smtClean="0">
                <a:solidFill>
                  <a:schemeClr val="accent5">
                    <a:lumMod val="25000"/>
                  </a:schemeClr>
                </a:solidFill>
                <a:latin typeface="+mj-lt"/>
                <a:cs typeface="Times New Roman" pitchFamily="18" charset="0"/>
              </a:rPr>
              <a:t>Dâng</a:t>
            </a:r>
            <a:r>
              <a:rPr lang="en-US" sz="4800" dirty="0" smtClean="0">
                <a:solidFill>
                  <a:schemeClr val="accent5">
                    <a:lumMod val="25000"/>
                  </a:schemeClr>
                </a:solidFill>
                <a:latin typeface="+mj-lt"/>
                <a:cs typeface="Times New Roman" pitchFamily="18" charset="0"/>
              </a:rPr>
              <a:t> </a:t>
            </a:r>
            <a:r>
              <a:rPr lang="en-US" sz="4800" dirty="0" err="1" smtClean="0">
                <a:solidFill>
                  <a:schemeClr val="accent5">
                    <a:lumMod val="25000"/>
                  </a:schemeClr>
                </a:solidFill>
                <a:latin typeface="+mj-lt"/>
                <a:cs typeface="Times New Roman" pitchFamily="18" charset="0"/>
              </a:rPr>
              <a:t>dâng</a:t>
            </a:r>
            <a:r>
              <a:rPr lang="en-US" sz="4800" dirty="0" smtClean="0">
                <a:solidFill>
                  <a:schemeClr val="accent5">
                    <a:lumMod val="25000"/>
                  </a:schemeClr>
                </a:solidFill>
                <a:latin typeface="+mj-lt"/>
                <a:cs typeface="Times New Roman" pitchFamily="18" charset="0"/>
              </a:rPr>
              <a:t> </a:t>
            </a:r>
            <a:r>
              <a:rPr lang="en-US" sz="4800" dirty="0" err="1" smtClean="0">
                <a:solidFill>
                  <a:schemeClr val="accent5">
                    <a:lumMod val="25000"/>
                  </a:schemeClr>
                </a:solidFill>
                <a:latin typeface="+mj-lt"/>
                <a:cs typeface="Times New Roman" pitchFamily="18" charset="0"/>
              </a:rPr>
              <a:t>lên</a:t>
            </a:r>
            <a:r>
              <a:rPr lang="en-US" sz="4800" dirty="0" smtClean="0">
                <a:solidFill>
                  <a:schemeClr val="accent5">
                    <a:lumMod val="25000"/>
                  </a:schemeClr>
                </a:solidFill>
                <a:latin typeface="+mj-lt"/>
                <a:cs typeface="Times New Roman" pitchFamily="18" charset="0"/>
              </a:rPr>
              <a:t> </a:t>
            </a:r>
            <a:r>
              <a:rPr lang="en-US" sz="4800" dirty="0" err="1" smtClean="0">
                <a:solidFill>
                  <a:schemeClr val="accent5">
                    <a:lumMod val="25000"/>
                  </a:schemeClr>
                </a:solidFill>
                <a:latin typeface="+mj-lt"/>
                <a:cs typeface="Times New Roman" pitchFamily="18" charset="0"/>
              </a:rPr>
              <a:t>lòng</a:t>
            </a:r>
            <a:r>
              <a:rPr lang="en-US" sz="4800" dirty="0" smtClean="0">
                <a:solidFill>
                  <a:schemeClr val="accent5">
                    <a:lumMod val="25000"/>
                  </a:schemeClr>
                </a:solidFill>
                <a:latin typeface="+mj-lt"/>
                <a:cs typeface="Times New Roman" pitchFamily="18" charset="0"/>
              </a:rPr>
              <a:t> tri </a:t>
            </a:r>
            <a:r>
              <a:rPr lang="en-US" sz="4800" dirty="0" err="1" smtClean="0">
                <a:solidFill>
                  <a:schemeClr val="accent5">
                    <a:lumMod val="25000"/>
                  </a:schemeClr>
                </a:solidFill>
                <a:latin typeface="+mj-lt"/>
                <a:cs typeface="Times New Roman" pitchFamily="18" charset="0"/>
              </a:rPr>
              <a:t>ân</a:t>
            </a:r>
            <a:r>
              <a:rPr lang="en-US" sz="4800" dirty="0" smtClean="0">
                <a:solidFill>
                  <a:schemeClr val="accent5">
                    <a:lumMod val="25000"/>
                  </a:schemeClr>
                </a:solidFill>
                <a:latin typeface="+mj-lt"/>
                <a:cs typeface="Times New Roman" pitchFamily="18" charset="0"/>
              </a:rPr>
              <a:t> </a:t>
            </a:r>
            <a:r>
              <a:rPr lang="en-US" sz="4800" dirty="0" err="1" smtClean="0">
                <a:solidFill>
                  <a:schemeClr val="accent5">
                    <a:lumMod val="25000"/>
                  </a:schemeClr>
                </a:solidFill>
                <a:latin typeface="+mj-lt"/>
                <a:cs typeface="Times New Roman" pitchFamily="18" charset="0"/>
              </a:rPr>
              <a:t>Chúa</a:t>
            </a:r>
            <a:r>
              <a:rPr lang="en-US" sz="4800" dirty="0" smtClean="0">
                <a:solidFill>
                  <a:schemeClr val="accent5">
                    <a:lumMod val="25000"/>
                  </a:schemeClr>
                </a:solidFill>
                <a:latin typeface="+mj-lt"/>
                <a:cs typeface="Times New Roman" pitchFamily="18" charset="0"/>
              </a:rPr>
              <a:t> </a:t>
            </a:r>
            <a:r>
              <a:rPr lang="en-US" sz="4800" dirty="0" err="1" smtClean="0">
                <a:solidFill>
                  <a:schemeClr val="accent5">
                    <a:lumMod val="25000"/>
                  </a:schemeClr>
                </a:solidFill>
                <a:latin typeface="+mj-lt"/>
                <a:cs typeface="Times New Roman" pitchFamily="18" charset="0"/>
              </a:rPr>
              <a:t>muôn</a:t>
            </a:r>
            <a:r>
              <a:rPr lang="en-US" sz="4800" dirty="0" smtClean="0">
                <a:solidFill>
                  <a:schemeClr val="accent5">
                    <a:lumMod val="25000"/>
                  </a:schemeClr>
                </a:solidFill>
                <a:latin typeface="+mj-lt"/>
                <a:cs typeface="Times New Roman" pitchFamily="18" charset="0"/>
              </a:rPr>
              <a:t> </a:t>
            </a:r>
            <a:r>
              <a:rPr lang="en-US" sz="4800" dirty="0" err="1" smtClean="0">
                <a:solidFill>
                  <a:schemeClr val="accent5">
                    <a:lumMod val="25000"/>
                  </a:schemeClr>
                </a:solidFill>
                <a:latin typeface="+mj-lt"/>
                <a:cs typeface="Times New Roman" pitchFamily="18" charset="0"/>
              </a:rPr>
              <a:t>đời</a:t>
            </a:r>
            <a:r>
              <a:rPr lang="en-US" sz="4800" dirty="0" smtClean="0">
                <a:solidFill>
                  <a:schemeClr val="accent5">
                    <a:lumMod val="25000"/>
                  </a:schemeClr>
                </a:solidFill>
                <a:latin typeface="+mj-lt"/>
                <a:cs typeface="Times New Roman" pitchFamily="18" charset="0"/>
              </a:rPr>
              <a:t> </a:t>
            </a:r>
            <a:r>
              <a:rPr lang="en-US" sz="4800" dirty="0" smtClean="0">
                <a:solidFill>
                  <a:srgbClr val="FF0000"/>
                </a:solidFill>
                <a:latin typeface="+mj-lt"/>
                <a:cs typeface="Times New Roman" pitchFamily="18" charset="0"/>
              </a:rPr>
              <a:t>(</a:t>
            </a:r>
            <a:r>
              <a:rPr lang="en-US" sz="4800" dirty="0" err="1" smtClean="0">
                <a:solidFill>
                  <a:srgbClr val="FF0000"/>
                </a:solidFill>
                <a:latin typeface="+mj-lt"/>
                <a:cs typeface="Times New Roman" pitchFamily="18" charset="0"/>
              </a:rPr>
              <a:t>dâng</a:t>
            </a:r>
            <a:r>
              <a:rPr lang="en-US" sz="4800" dirty="0" smtClean="0">
                <a:solidFill>
                  <a:srgbClr val="FF0000"/>
                </a:solidFill>
                <a:latin typeface="+mj-lt"/>
                <a:cs typeface="Times New Roman" pitchFamily="18" charset="0"/>
              </a:rPr>
              <a:t> </a:t>
            </a:r>
            <a:r>
              <a:rPr lang="en-US" sz="4800" dirty="0" err="1" smtClean="0">
                <a:solidFill>
                  <a:srgbClr val="FF0000"/>
                </a:solidFill>
                <a:latin typeface="+mj-lt"/>
                <a:cs typeface="Times New Roman" pitchFamily="18" charset="0"/>
              </a:rPr>
              <a:t>dâng</a:t>
            </a:r>
            <a:r>
              <a:rPr lang="en-US" sz="4800" dirty="0" smtClean="0">
                <a:solidFill>
                  <a:srgbClr val="FF0000"/>
                </a:solidFill>
                <a:latin typeface="+mj-lt"/>
                <a:cs typeface="Times New Roman" pitchFamily="18" charset="0"/>
              </a:rPr>
              <a:t> </a:t>
            </a:r>
            <a:r>
              <a:rPr lang="en-US" sz="4800" dirty="0" err="1" smtClean="0">
                <a:solidFill>
                  <a:srgbClr val="FF0000"/>
                </a:solidFill>
                <a:latin typeface="+mj-lt"/>
                <a:cs typeface="Times New Roman" pitchFamily="18" charset="0"/>
              </a:rPr>
              <a:t>lên</a:t>
            </a:r>
            <a:r>
              <a:rPr lang="en-US" sz="4800" dirty="0" smtClean="0">
                <a:solidFill>
                  <a:srgbClr val="FF0000"/>
                </a:solidFill>
                <a:latin typeface="+mj-lt"/>
                <a:cs typeface="Times New Roman" pitchFamily="18" charset="0"/>
              </a:rPr>
              <a:t>)</a:t>
            </a:r>
            <a:r>
              <a:rPr lang="en-US" sz="4800" dirty="0" smtClean="0">
                <a:solidFill>
                  <a:schemeClr val="accent5">
                    <a:lumMod val="25000"/>
                  </a:schemeClr>
                </a:solidFill>
                <a:latin typeface="+mj-lt"/>
                <a:cs typeface="Times New Roman" pitchFamily="18" charset="0"/>
              </a:rPr>
              <a:t>.</a:t>
            </a:r>
            <a:endParaRPr lang="en-US" sz="4800" b="0" dirty="0">
              <a:solidFill>
                <a:schemeClr val="accent5">
                  <a:lumMod val="25000"/>
                </a:schemeClr>
              </a:solidFill>
              <a:effectLst/>
              <a:latin typeface="+mj-lt"/>
              <a:cs typeface="Times New Roman" pitchFamily="18" charset="0"/>
            </a:endParaRPr>
          </a:p>
        </p:txBody>
      </p:sp>
      <p:sp>
        <p:nvSpPr>
          <p:cNvPr id="34820"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spTree>
    <p:extLst>
      <p:ext uri="{BB962C8B-B14F-4D97-AF65-F5344CB8AC3E}">
        <p14:creationId xmlns:p14="http://schemas.microsoft.com/office/powerpoint/2010/main" val="154605326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34819" name="Rectangle 3"/>
          <p:cNvSpPr>
            <a:spLocks noGrp="1" noChangeArrowheads="1"/>
          </p:cNvSpPr>
          <p:nvPr>
            <p:ph type="subTitle" idx="1"/>
          </p:nvPr>
        </p:nvSpPr>
        <p:spPr>
          <a:xfrm>
            <a:off x="0" y="17463"/>
            <a:ext cx="9037637" cy="5126037"/>
          </a:xfrm>
        </p:spPr>
        <p:txBody>
          <a:bodyPr anchor="ctr" anchorCtr="0"/>
          <a:lstStyle/>
          <a:p>
            <a:pPr algn="just" eaLnBrk="1" hangingPunct="1">
              <a:lnSpc>
                <a:spcPct val="120000"/>
              </a:lnSpc>
            </a:pPr>
            <a:r>
              <a:rPr lang="en-US" sz="5300" u="sng" dirty="0">
                <a:solidFill>
                  <a:srgbClr val="FF0000"/>
                </a:solidFill>
                <a:latin typeface="+mj-lt"/>
                <a:cs typeface="Times New Roman" pitchFamily="18" charset="0"/>
              </a:rPr>
              <a:t>T</a:t>
            </a:r>
            <a:r>
              <a:rPr lang="vi-VN" sz="5300" b="0" u="sng" dirty="0" smtClean="0">
                <a:solidFill>
                  <a:srgbClr val="FF0000"/>
                </a:solidFill>
                <a:effectLst/>
                <a:latin typeface="+mj-lt"/>
                <a:cs typeface="Times New Roman" pitchFamily="18" charset="0"/>
              </a:rPr>
              <a:t>k</a:t>
            </a:r>
            <a:r>
              <a:rPr lang="en-US" sz="5300" b="0" u="sng" dirty="0" smtClean="0">
                <a:solidFill>
                  <a:srgbClr val="FF0000"/>
                </a:solidFill>
                <a:effectLst/>
                <a:latin typeface="+mj-lt"/>
                <a:cs typeface="Times New Roman" pitchFamily="18" charset="0"/>
              </a:rPr>
              <a:t>2</a:t>
            </a:r>
            <a:r>
              <a:rPr lang="vi-VN" sz="5300" b="0" u="sng" dirty="0" smtClean="0">
                <a:solidFill>
                  <a:srgbClr val="FF0000"/>
                </a:solidFill>
                <a:effectLst/>
                <a:latin typeface="+mj-lt"/>
                <a:cs typeface="Times New Roman" pitchFamily="18" charset="0"/>
              </a:rPr>
              <a:t>:</a:t>
            </a:r>
            <a:r>
              <a:rPr lang="vi-VN" sz="5300" b="0" dirty="0" smtClean="0">
                <a:solidFill>
                  <a:srgbClr val="7030A0"/>
                </a:solidFill>
                <a:effectLst/>
                <a:latin typeface="+mj-lt"/>
                <a:cs typeface="Times New Roman" pitchFamily="18" charset="0"/>
              </a:rPr>
              <a:t> </a:t>
            </a:r>
            <a:r>
              <a:rPr lang="en-US" sz="5300" dirty="0" err="1" smtClean="0">
                <a:solidFill>
                  <a:schemeClr val="accent5">
                    <a:lumMod val="25000"/>
                  </a:schemeClr>
                </a:solidFill>
                <a:latin typeface="+mj-lt"/>
                <a:cs typeface="Times New Roman" pitchFamily="18" charset="0"/>
              </a:rPr>
              <a:t>Máng</a:t>
            </a:r>
            <a:r>
              <a:rPr lang="en-US" sz="5300" dirty="0" smtClean="0">
                <a:solidFill>
                  <a:schemeClr val="accent5">
                    <a:lumMod val="25000"/>
                  </a:schemeClr>
                </a:solidFill>
                <a:latin typeface="+mj-lt"/>
                <a:cs typeface="Times New Roman" pitchFamily="18" charset="0"/>
              </a:rPr>
              <a:t> </a:t>
            </a:r>
            <a:r>
              <a:rPr lang="en-US" sz="5300" dirty="0" err="1" smtClean="0">
                <a:solidFill>
                  <a:schemeClr val="accent5">
                    <a:lumMod val="25000"/>
                  </a:schemeClr>
                </a:solidFill>
                <a:latin typeface="+mj-lt"/>
                <a:cs typeface="Times New Roman" pitchFamily="18" charset="0"/>
              </a:rPr>
              <a:t>cỏ</a:t>
            </a:r>
            <a:r>
              <a:rPr lang="en-US" sz="5300" dirty="0" smtClean="0">
                <a:solidFill>
                  <a:schemeClr val="accent5">
                    <a:lumMod val="25000"/>
                  </a:schemeClr>
                </a:solidFill>
                <a:latin typeface="+mj-lt"/>
                <a:cs typeface="Times New Roman" pitchFamily="18" charset="0"/>
              </a:rPr>
              <a:t> </a:t>
            </a:r>
            <a:r>
              <a:rPr lang="en-US" sz="5300" dirty="0" err="1" smtClean="0">
                <a:solidFill>
                  <a:schemeClr val="accent5">
                    <a:lumMod val="25000"/>
                  </a:schemeClr>
                </a:solidFill>
                <a:latin typeface="+mj-lt"/>
                <a:cs typeface="Times New Roman" pitchFamily="18" charset="0"/>
              </a:rPr>
              <a:t>đơn</a:t>
            </a:r>
            <a:r>
              <a:rPr lang="en-US" sz="5300" dirty="0" smtClean="0">
                <a:solidFill>
                  <a:schemeClr val="accent5">
                    <a:lumMod val="25000"/>
                  </a:schemeClr>
                </a:solidFill>
                <a:latin typeface="+mj-lt"/>
                <a:cs typeface="Times New Roman" pitchFamily="18" charset="0"/>
              </a:rPr>
              <a:t> </a:t>
            </a:r>
            <a:r>
              <a:rPr lang="en-US" sz="5300" dirty="0" err="1" smtClean="0">
                <a:solidFill>
                  <a:schemeClr val="accent5">
                    <a:lumMod val="25000"/>
                  </a:schemeClr>
                </a:solidFill>
                <a:latin typeface="+mj-lt"/>
                <a:cs typeface="Times New Roman" pitchFamily="18" charset="0"/>
              </a:rPr>
              <a:t>nghèo</a:t>
            </a:r>
            <a:r>
              <a:rPr lang="en-US" sz="5300" dirty="0" smtClean="0">
                <a:solidFill>
                  <a:schemeClr val="accent5">
                    <a:lumMod val="25000"/>
                  </a:schemeClr>
                </a:solidFill>
                <a:latin typeface="+mj-lt"/>
                <a:cs typeface="Times New Roman" pitchFamily="18" charset="0"/>
              </a:rPr>
              <a:t> </a:t>
            </a:r>
            <a:r>
              <a:rPr lang="en-US" sz="5300" dirty="0" err="1" smtClean="0">
                <a:solidFill>
                  <a:schemeClr val="accent5">
                    <a:lumMod val="25000"/>
                  </a:schemeClr>
                </a:solidFill>
                <a:latin typeface="+mj-lt"/>
                <a:cs typeface="Times New Roman" pitchFamily="18" charset="0"/>
              </a:rPr>
              <a:t>Chúa</a:t>
            </a:r>
            <a:r>
              <a:rPr lang="en-US" sz="5300" dirty="0" smtClean="0">
                <a:solidFill>
                  <a:schemeClr val="accent5">
                    <a:lumMod val="25000"/>
                  </a:schemeClr>
                </a:solidFill>
                <a:latin typeface="+mj-lt"/>
                <a:cs typeface="Times New Roman" pitchFamily="18" charset="0"/>
              </a:rPr>
              <a:t> </a:t>
            </a:r>
            <a:r>
              <a:rPr lang="en-US" sz="5300" dirty="0" err="1" smtClean="0">
                <a:solidFill>
                  <a:schemeClr val="accent5">
                    <a:lumMod val="25000"/>
                  </a:schemeClr>
                </a:solidFill>
                <a:latin typeface="+mj-lt"/>
                <a:cs typeface="Times New Roman" pitchFamily="18" charset="0"/>
              </a:rPr>
              <a:t>ngủ</a:t>
            </a:r>
            <a:r>
              <a:rPr lang="en-US" sz="5300" dirty="0" smtClean="0">
                <a:solidFill>
                  <a:schemeClr val="accent5">
                    <a:lumMod val="25000"/>
                  </a:schemeClr>
                </a:solidFill>
                <a:latin typeface="+mj-lt"/>
                <a:cs typeface="Times New Roman" pitchFamily="18" charset="0"/>
              </a:rPr>
              <a:t> </a:t>
            </a:r>
            <a:r>
              <a:rPr lang="en-US" sz="5300" dirty="0" err="1" smtClean="0">
                <a:solidFill>
                  <a:schemeClr val="accent5">
                    <a:lumMod val="25000"/>
                  </a:schemeClr>
                </a:solidFill>
                <a:latin typeface="+mj-lt"/>
                <a:cs typeface="Times New Roman" pitchFamily="18" charset="0"/>
              </a:rPr>
              <a:t>rất</a:t>
            </a:r>
            <a:r>
              <a:rPr lang="en-US" sz="5300" dirty="0" smtClean="0">
                <a:solidFill>
                  <a:schemeClr val="accent5">
                    <a:lumMod val="25000"/>
                  </a:schemeClr>
                </a:solidFill>
                <a:latin typeface="+mj-lt"/>
                <a:cs typeface="Times New Roman" pitchFamily="18" charset="0"/>
              </a:rPr>
              <a:t> </a:t>
            </a:r>
            <a:r>
              <a:rPr lang="en-US" sz="5300" dirty="0" err="1" smtClean="0">
                <a:solidFill>
                  <a:schemeClr val="accent5">
                    <a:lumMod val="25000"/>
                  </a:schemeClr>
                </a:solidFill>
                <a:latin typeface="+mj-lt"/>
                <a:cs typeface="Times New Roman" pitchFamily="18" charset="0"/>
              </a:rPr>
              <a:t>hiền</a:t>
            </a:r>
            <a:r>
              <a:rPr lang="en-US" sz="5300" dirty="0" smtClean="0">
                <a:solidFill>
                  <a:schemeClr val="accent5">
                    <a:lumMod val="25000"/>
                  </a:schemeClr>
                </a:solidFill>
                <a:latin typeface="+mj-lt"/>
                <a:cs typeface="Times New Roman" pitchFamily="18" charset="0"/>
              </a:rPr>
              <a:t> </a:t>
            </a:r>
            <a:r>
              <a:rPr lang="en-US" sz="5300" dirty="0" err="1" smtClean="0">
                <a:solidFill>
                  <a:schemeClr val="accent5">
                    <a:lumMod val="25000"/>
                  </a:schemeClr>
                </a:solidFill>
                <a:latin typeface="+mj-lt"/>
                <a:cs typeface="Times New Roman" pitchFamily="18" charset="0"/>
              </a:rPr>
              <a:t>hòa</a:t>
            </a:r>
            <a:r>
              <a:rPr lang="en-US" sz="5300" dirty="0">
                <a:solidFill>
                  <a:schemeClr val="accent5">
                    <a:lumMod val="25000"/>
                  </a:schemeClr>
                </a:solidFill>
                <a:latin typeface="+mj-lt"/>
                <a:cs typeface="Times New Roman" pitchFamily="18" charset="0"/>
              </a:rPr>
              <a:t> </a:t>
            </a:r>
            <a:r>
              <a:rPr lang="en-US" sz="5300" dirty="0" err="1" smtClean="0">
                <a:solidFill>
                  <a:schemeClr val="accent5">
                    <a:lumMod val="25000"/>
                  </a:schemeClr>
                </a:solidFill>
                <a:latin typeface="+mj-lt"/>
                <a:cs typeface="Times New Roman" pitchFamily="18" charset="0"/>
              </a:rPr>
              <a:t>để</a:t>
            </a:r>
            <a:r>
              <a:rPr lang="en-US" sz="5300" dirty="0" smtClean="0">
                <a:solidFill>
                  <a:schemeClr val="accent5">
                    <a:lumMod val="25000"/>
                  </a:schemeClr>
                </a:solidFill>
                <a:latin typeface="+mj-lt"/>
                <a:cs typeface="Times New Roman" pitchFamily="18" charset="0"/>
              </a:rPr>
              <a:t> </a:t>
            </a:r>
            <a:r>
              <a:rPr lang="en-US" sz="5300" dirty="0" err="1" smtClean="0">
                <a:solidFill>
                  <a:schemeClr val="accent5">
                    <a:lumMod val="25000"/>
                  </a:schemeClr>
                </a:solidFill>
                <a:latin typeface="+mj-lt"/>
                <a:cs typeface="Times New Roman" pitchFamily="18" charset="0"/>
              </a:rPr>
              <a:t>quên</a:t>
            </a:r>
            <a:r>
              <a:rPr lang="en-US" sz="5300" dirty="0" smtClean="0">
                <a:solidFill>
                  <a:schemeClr val="accent5">
                    <a:lumMod val="25000"/>
                  </a:schemeClr>
                </a:solidFill>
                <a:latin typeface="+mj-lt"/>
                <a:cs typeface="Times New Roman" pitchFamily="18" charset="0"/>
              </a:rPr>
              <a:t> </a:t>
            </a:r>
            <a:r>
              <a:rPr lang="en-US" sz="5300" dirty="0" err="1" smtClean="0">
                <a:solidFill>
                  <a:schemeClr val="accent5">
                    <a:lumMod val="25000"/>
                  </a:schemeClr>
                </a:solidFill>
                <a:latin typeface="+mj-lt"/>
                <a:cs typeface="Times New Roman" pitchFamily="18" charset="0"/>
              </a:rPr>
              <a:t>bao</a:t>
            </a:r>
            <a:r>
              <a:rPr lang="en-US" sz="5300" dirty="0" smtClean="0">
                <a:solidFill>
                  <a:schemeClr val="accent5">
                    <a:lumMod val="25000"/>
                  </a:schemeClr>
                </a:solidFill>
                <a:latin typeface="+mj-lt"/>
                <a:cs typeface="Times New Roman" pitchFamily="18" charset="0"/>
              </a:rPr>
              <a:t> </a:t>
            </a:r>
            <a:r>
              <a:rPr lang="en-US" sz="5300" dirty="0" err="1" smtClean="0">
                <a:solidFill>
                  <a:schemeClr val="accent5">
                    <a:lumMod val="25000"/>
                  </a:schemeClr>
                </a:solidFill>
                <a:latin typeface="+mj-lt"/>
                <a:cs typeface="Times New Roman" pitchFamily="18" charset="0"/>
              </a:rPr>
              <a:t>tuyết</a:t>
            </a:r>
            <a:r>
              <a:rPr lang="en-US" sz="5300" dirty="0" smtClean="0">
                <a:solidFill>
                  <a:schemeClr val="accent5">
                    <a:lumMod val="25000"/>
                  </a:schemeClr>
                </a:solidFill>
                <a:latin typeface="+mj-lt"/>
                <a:cs typeface="Times New Roman" pitchFamily="18" charset="0"/>
              </a:rPr>
              <a:t> </a:t>
            </a:r>
            <a:r>
              <a:rPr lang="en-US" sz="5300" dirty="0" err="1" smtClean="0">
                <a:solidFill>
                  <a:schemeClr val="accent5">
                    <a:lumMod val="25000"/>
                  </a:schemeClr>
                </a:solidFill>
                <a:latin typeface="+mj-lt"/>
                <a:cs typeface="Times New Roman" pitchFamily="18" charset="0"/>
              </a:rPr>
              <a:t>sương</a:t>
            </a:r>
            <a:r>
              <a:rPr lang="en-US" sz="5300" dirty="0" smtClean="0">
                <a:solidFill>
                  <a:schemeClr val="accent5">
                    <a:lumMod val="25000"/>
                  </a:schemeClr>
                </a:solidFill>
                <a:latin typeface="+mj-lt"/>
                <a:cs typeface="Times New Roman" pitchFamily="18" charset="0"/>
              </a:rPr>
              <a:t>. Con </a:t>
            </a:r>
            <a:r>
              <a:rPr lang="en-US" sz="5300" dirty="0" err="1" smtClean="0">
                <a:solidFill>
                  <a:schemeClr val="accent5">
                    <a:lumMod val="25000"/>
                  </a:schemeClr>
                </a:solidFill>
                <a:latin typeface="+mj-lt"/>
                <a:cs typeface="Times New Roman" pitchFamily="18" charset="0"/>
              </a:rPr>
              <a:t>người</a:t>
            </a:r>
            <a:r>
              <a:rPr lang="en-US" sz="5300" dirty="0" smtClean="0">
                <a:solidFill>
                  <a:schemeClr val="accent5">
                    <a:lumMod val="25000"/>
                  </a:schemeClr>
                </a:solidFill>
                <a:latin typeface="+mj-lt"/>
                <a:cs typeface="Times New Roman" pitchFamily="18" charset="0"/>
              </a:rPr>
              <a:t> </a:t>
            </a:r>
            <a:r>
              <a:rPr lang="en-US" sz="5300" dirty="0" err="1" smtClean="0">
                <a:solidFill>
                  <a:schemeClr val="accent5">
                    <a:lumMod val="25000"/>
                  </a:schemeClr>
                </a:solidFill>
                <a:latin typeface="+mj-lt"/>
                <a:cs typeface="Times New Roman" pitchFamily="18" charset="0"/>
              </a:rPr>
              <a:t>có</a:t>
            </a:r>
            <a:r>
              <a:rPr lang="en-US" sz="5300" dirty="0" smtClean="0">
                <a:solidFill>
                  <a:schemeClr val="accent5">
                    <a:lumMod val="25000"/>
                  </a:schemeClr>
                </a:solidFill>
                <a:latin typeface="+mj-lt"/>
                <a:cs typeface="Times New Roman" pitchFamily="18" charset="0"/>
              </a:rPr>
              <a:t> hay </a:t>
            </a:r>
            <a:r>
              <a:rPr lang="en-US" sz="5300" dirty="0" err="1" smtClean="0">
                <a:solidFill>
                  <a:schemeClr val="accent5">
                    <a:lumMod val="25000"/>
                  </a:schemeClr>
                </a:solidFill>
                <a:latin typeface="+mj-lt"/>
                <a:cs typeface="Times New Roman" pitchFamily="18" charset="0"/>
              </a:rPr>
              <a:t>chăng</a:t>
            </a:r>
            <a:r>
              <a:rPr lang="en-US" sz="5300" dirty="0" smtClean="0">
                <a:solidFill>
                  <a:schemeClr val="accent5">
                    <a:lumMod val="25000"/>
                  </a:schemeClr>
                </a:solidFill>
                <a:latin typeface="+mj-lt"/>
                <a:cs typeface="Times New Roman" pitchFamily="18" charset="0"/>
              </a:rPr>
              <a:t> </a:t>
            </a:r>
            <a:r>
              <a:rPr lang="en-US" sz="5300" dirty="0" err="1" smtClean="0">
                <a:solidFill>
                  <a:schemeClr val="accent5">
                    <a:lumMod val="25000"/>
                  </a:schemeClr>
                </a:solidFill>
                <a:latin typeface="+mj-lt"/>
                <a:cs typeface="Times New Roman" pitchFamily="18" charset="0"/>
              </a:rPr>
              <a:t>sao</a:t>
            </a:r>
            <a:r>
              <a:rPr lang="en-US" sz="5300" dirty="0" smtClean="0">
                <a:solidFill>
                  <a:schemeClr val="accent5">
                    <a:lumMod val="25000"/>
                  </a:schemeClr>
                </a:solidFill>
                <a:latin typeface="+mj-lt"/>
                <a:cs typeface="Times New Roman" pitchFamily="18" charset="0"/>
              </a:rPr>
              <a:t> </a:t>
            </a:r>
            <a:r>
              <a:rPr lang="en-US" sz="5300" dirty="0" err="1" smtClean="0">
                <a:solidFill>
                  <a:schemeClr val="accent5">
                    <a:lumMod val="25000"/>
                  </a:schemeClr>
                </a:solidFill>
                <a:latin typeface="+mj-lt"/>
                <a:cs typeface="Times New Roman" pitchFamily="18" charset="0"/>
              </a:rPr>
              <a:t>đành</a:t>
            </a:r>
            <a:r>
              <a:rPr lang="en-US" sz="5300" dirty="0" smtClean="0">
                <a:solidFill>
                  <a:schemeClr val="accent5">
                    <a:lumMod val="25000"/>
                  </a:schemeClr>
                </a:solidFill>
                <a:latin typeface="+mj-lt"/>
                <a:cs typeface="Times New Roman" pitchFamily="18" charset="0"/>
              </a:rPr>
              <a:t> </a:t>
            </a:r>
            <a:r>
              <a:rPr lang="en-US" sz="5300" dirty="0" err="1" smtClean="0">
                <a:solidFill>
                  <a:schemeClr val="accent5">
                    <a:lumMod val="25000"/>
                  </a:schemeClr>
                </a:solidFill>
                <a:latin typeface="+mj-lt"/>
                <a:cs typeface="Times New Roman" pitchFamily="18" charset="0"/>
              </a:rPr>
              <a:t>thờ</a:t>
            </a:r>
            <a:r>
              <a:rPr lang="en-US" sz="5300" dirty="0" smtClean="0">
                <a:solidFill>
                  <a:schemeClr val="accent5">
                    <a:lumMod val="25000"/>
                  </a:schemeClr>
                </a:solidFill>
                <a:latin typeface="+mj-lt"/>
                <a:cs typeface="Times New Roman" pitchFamily="18" charset="0"/>
              </a:rPr>
              <a:t> ơ </a:t>
            </a:r>
            <a:r>
              <a:rPr lang="en-US" sz="5300" dirty="0" err="1" smtClean="0">
                <a:solidFill>
                  <a:schemeClr val="accent5">
                    <a:lumMod val="25000"/>
                  </a:schemeClr>
                </a:solidFill>
                <a:latin typeface="+mj-lt"/>
                <a:cs typeface="Times New Roman" pitchFamily="18" charset="0"/>
              </a:rPr>
              <a:t>quá</a:t>
            </a:r>
            <a:r>
              <a:rPr lang="en-US" sz="5300" dirty="0" smtClean="0">
                <a:solidFill>
                  <a:schemeClr val="accent5">
                    <a:lumMod val="25000"/>
                  </a:schemeClr>
                </a:solidFill>
                <a:latin typeface="+mj-lt"/>
                <a:cs typeface="Times New Roman" pitchFamily="18" charset="0"/>
              </a:rPr>
              <a:t> </a:t>
            </a:r>
            <a:r>
              <a:rPr lang="en-US" sz="5300" dirty="0" err="1" smtClean="0">
                <a:solidFill>
                  <a:schemeClr val="accent5">
                    <a:lumMod val="25000"/>
                  </a:schemeClr>
                </a:solidFill>
                <a:latin typeface="+mj-lt"/>
                <a:cs typeface="Times New Roman" pitchFamily="18" charset="0"/>
              </a:rPr>
              <a:t>đắm</a:t>
            </a:r>
            <a:r>
              <a:rPr lang="en-US" sz="5300" dirty="0" smtClean="0">
                <a:solidFill>
                  <a:schemeClr val="accent5">
                    <a:lumMod val="25000"/>
                  </a:schemeClr>
                </a:solidFill>
                <a:latin typeface="+mj-lt"/>
                <a:cs typeface="Times New Roman" pitchFamily="18" charset="0"/>
              </a:rPr>
              <a:t> say </a:t>
            </a:r>
            <a:r>
              <a:rPr lang="en-US" sz="5300" dirty="0" err="1" smtClean="0">
                <a:solidFill>
                  <a:schemeClr val="accent5">
                    <a:lumMod val="25000"/>
                  </a:schemeClr>
                </a:solidFill>
                <a:latin typeface="+mj-lt"/>
                <a:cs typeface="Times New Roman" pitchFamily="18" charset="0"/>
              </a:rPr>
              <a:t>giấc</a:t>
            </a:r>
            <a:r>
              <a:rPr lang="en-US" sz="5300" dirty="0" smtClean="0">
                <a:solidFill>
                  <a:schemeClr val="accent5">
                    <a:lumMod val="25000"/>
                  </a:schemeClr>
                </a:solidFill>
                <a:latin typeface="+mj-lt"/>
                <a:cs typeface="Times New Roman" pitchFamily="18" charset="0"/>
              </a:rPr>
              <a:t> </a:t>
            </a:r>
            <a:r>
              <a:rPr lang="en-US" sz="5300" dirty="0" err="1" smtClean="0">
                <a:solidFill>
                  <a:schemeClr val="accent5">
                    <a:lumMod val="25000"/>
                  </a:schemeClr>
                </a:solidFill>
                <a:latin typeface="+mj-lt"/>
                <a:cs typeface="Times New Roman" pitchFamily="18" charset="0"/>
              </a:rPr>
              <a:t>điệp</a:t>
            </a:r>
            <a:r>
              <a:rPr lang="en-US" sz="5300" dirty="0" smtClean="0">
                <a:solidFill>
                  <a:schemeClr val="accent5">
                    <a:lumMod val="25000"/>
                  </a:schemeClr>
                </a:solidFill>
                <a:latin typeface="+mj-lt"/>
                <a:cs typeface="Times New Roman" pitchFamily="18" charset="0"/>
              </a:rPr>
              <a:t> </a:t>
            </a:r>
            <a:r>
              <a:rPr lang="en-US" sz="5300" dirty="0" err="1" smtClean="0">
                <a:solidFill>
                  <a:schemeClr val="accent5">
                    <a:lumMod val="25000"/>
                  </a:schemeClr>
                </a:solidFill>
                <a:latin typeface="+mj-lt"/>
                <a:cs typeface="Times New Roman" pitchFamily="18" charset="0"/>
              </a:rPr>
              <a:t>vàng</a:t>
            </a:r>
            <a:r>
              <a:rPr lang="en-US" sz="5300" dirty="0" smtClean="0">
                <a:solidFill>
                  <a:schemeClr val="accent5">
                    <a:lumMod val="25000"/>
                  </a:schemeClr>
                </a:solidFill>
                <a:latin typeface="+mj-lt"/>
                <a:cs typeface="Times New Roman" pitchFamily="18" charset="0"/>
              </a:rPr>
              <a:t>.</a:t>
            </a:r>
            <a:endParaRPr lang="en-US" sz="5300" b="0" dirty="0">
              <a:solidFill>
                <a:schemeClr val="accent5">
                  <a:lumMod val="25000"/>
                </a:schemeClr>
              </a:solidFill>
              <a:effectLst/>
              <a:latin typeface="+mj-lt"/>
              <a:cs typeface="Times New Roman" pitchFamily="18" charset="0"/>
            </a:endParaRPr>
          </a:p>
        </p:txBody>
      </p:sp>
      <p:sp>
        <p:nvSpPr>
          <p:cNvPr id="34820"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spTree>
    <p:extLst>
      <p:ext uri="{BB962C8B-B14F-4D97-AF65-F5344CB8AC3E}">
        <p14:creationId xmlns:p14="http://schemas.microsoft.com/office/powerpoint/2010/main" val="54015501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34819" name="Rectangle 3"/>
          <p:cNvSpPr>
            <a:spLocks noGrp="1" noChangeArrowheads="1"/>
          </p:cNvSpPr>
          <p:nvPr>
            <p:ph type="subTitle" idx="1"/>
          </p:nvPr>
        </p:nvSpPr>
        <p:spPr>
          <a:xfrm>
            <a:off x="0" y="17463"/>
            <a:ext cx="9037637" cy="5126037"/>
          </a:xfrm>
        </p:spPr>
        <p:txBody>
          <a:bodyPr anchor="ctr" anchorCtr="0"/>
          <a:lstStyle/>
          <a:p>
            <a:pPr algn="just" eaLnBrk="1" hangingPunct="1">
              <a:lnSpc>
                <a:spcPct val="110000"/>
              </a:lnSpc>
            </a:pPr>
            <a:r>
              <a:rPr lang="en-US" sz="4800" u="sng" dirty="0" err="1" smtClean="0">
                <a:solidFill>
                  <a:srgbClr val="FF0000"/>
                </a:solidFill>
                <a:latin typeface="+mj-lt"/>
                <a:cs typeface="Times New Roman" pitchFamily="18" charset="0"/>
              </a:rPr>
              <a:t>Đk</a:t>
            </a:r>
            <a:r>
              <a:rPr lang="vi-VN" sz="4800" b="0" u="sng" dirty="0" smtClean="0">
                <a:solidFill>
                  <a:srgbClr val="FF0000"/>
                </a:solidFill>
                <a:effectLst/>
                <a:latin typeface="+mj-lt"/>
                <a:cs typeface="Times New Roman" pitchFamily="18" charset="0"/>
              </a:rPr>
              <a:t>:</a:t>
            </a:r>
            <a:r>
              <a:rPr lang="vi-VN" sz="4800" b="0" dirty="0" smtClean="0">
                <a:solidFill>
                  <a:srgbClr val="7030A0"/>
                </a:solidFill>
                <a:effectLst/>
                <a:latin typeface="+mj-lt"/>
                <a:cs typeface="Times New Roman" pitchFamily="18" charset="0"/>
              </a:rPr>
              <a:t> </a:t>
            </a:r>
            <a:r>
              <a:rPr lang="en-US" sz="4800" dirty="0" err="1" smtClean="0">
                <a:solidFill>
                  <a:schemeClr val="accent5">
                    <a:lumMod val="25000"/>
                  </a:schemeClr>
                </a:solidFill>
                <a:latin typeface="+mj-lt"/>
                <a:cs typeface="Times New Roman" pitchFamily="18" charset="0"/>
              </a:rPr>
              <a:t>Dâng</a:t>
            </a:r>
            <a:r>
              <a:rPr lang="en-US" sz="4800" dirty="0" smtClean="0">
                <a:solidFill>
                  <a:schemeClr val="accent5">
                    <a:lumMod val="25000"/>
                  </a:schemeClr>
                </a:solidFill>
                <a:latin typeface="+mj-lt"/>
                <a:cs typeface="Times New Roman" pitchFamily="18" charset="0"/>
              </a:rPr>
              <a:t> </a:t>
            </a:r>
            <a:r>
              <a:rPr lang="en-US" sz="4800" dirty="0" err="1" smtClean="0">
                <a:solidFill>
                  <a:schemeClr val="accent5">
                    <a:lumMod val="25000"/>
                  </a:schemeClr>
                </a:solidFill>
                <a:latin typeface="+mj-lt"/>
                <a:cs typeface="Times New Roman" pitchFamily="18" charset="0"/>
              </a:rPr>
              <a:t>dâng</a:t>
            </a:r>
            <a:r>
              <a:rPr lang="en-US" sz="4800" dirty="0" smtClean="0">
                <a:solidFill>
                  <a:schemeClr val="accent5">
                    <a:lumMod val="25000"/>
                  </a:schemeClr>
                </a:solidFill>
                <a:latin typeface="+mj-lt"/>
                <a:cs typeface="Times New Roman" pitchFamily="18" charset="0"/>
              </a:rPr>
              <a:t> </a:t>
            </a:r>
            <a:r>
              <a:rPr lang="en-US" sz="4800" dirty="0" err="1" smtClean="0">
                <a:solidFill>
                  <a:schemeClr val="accent5">
                    <a:lumMod val="25000"/>
                  </a:schemeClr>
                </a:solidFill>
                <a:latin typeface="+mj-lt"/>
                <a:cs typeface="Times New Roman" pitchFamily="18" charset="0"/>
              </a:rPr>
              <a:t>lên</a:t>
            </a:r>
            <a:r>
              <a:rPr lang="en-US" sz="4800" dirty="0" smtClean="0">
                <a:solidFill>
                  <a:schemeClr val="accent5">
                    <a:lumMod val="25000"/>
                  </a:schemeClr>
                </a:solidFill>
                <a:latin typeface="+mj-lt"/>
                <a:cs typeface="Times New Roman" pitchFamily="18" charset="0"/>
              </a:rPr>
              <a:t> </a:t>
            </a:r>
            <a:r>
              <a:rPr lang="en-US" sz="4800" dirty="0" err="1" smtClean="0">
                <a:solidFill>
                  <a:schemeClr val="accent5">
                    <a:lumMod val="25000"/>
                  </a:schemeClr>
                </a:solidFill>
                <a:latin typeface="+mj-lt"/>
                <a:cs typeface="Times New Roman" pitchFamily="18" charset="0"/>
              </a:rPr>
              <a:t>tâm</a:t>
            </a:r>
            <a:r>
              <a:rPr lang="en-US" sz="4800" dirty="0" smtClean="0">
                <a:solidFill>
                  <a:schemeClr val="accent5">
                    <a:lumMod val="25000"/>
                  </a:schemeClr>
                </a:solidFill>
                <a:latin typeface="+mj-lt"/>
                <a:cs typeface="Times New Roman" pitchFamily="18" charset="0"/>
              </a:rPr>
              <a:t> </a:t>
            </a:r>
            <a:r>
              <a:rPr lang="en-US" sz="4800" dirty="0" err="1" smtClean="0">
                <a:solidFill>
                  <a:schemeClr val="accent5">
                    <a:lumMod val="25000"/>
                  </a:schemeClr>
                </a:solidFill>
                <a:latin typeface="+mj-lt"/>
                <a:cs typeface="Times New Roman" pitchFamily="18" charset="0"/>
              </a:rPr>
              <a:t>hồn</a:t>
            </a:r>
            <a:r>
              <a:rPr lang="en-US" sz="4800" dirty="0" smtClean="0">
                <a:solidFill>
                  <a:schemeClr val="accent5">
                    <a:lumMod val="25000"/>
                  </a:schemeClr>
                </a:solidFill>
                <a:latin typeface="+mj-lt"/>
                <a:cs typeface="Times New Roman" pitchFamily="18" charset="0"/>
              </a:rPr>
              <a:t> </a:t>
            </a:r>
            <a:r>
              <a:rPr lang="en-US" sz="4800" dirty="0" err="1" smtClean="0">
                <a:solidFill>
                  <a:schemeClr val="accent5">
                    <a:lumMod val="25000"/>
                  </a:schemeClr>
                </a:solidFill>
                <a:latin typeface="+mj-lt"/>
                <a:cs typeface="Times New Roman" pitchFamily="18" charset="0"/>
              </a:rPr>
              <a:t>giá</a:t>
            </a:r>
            <a:r>
              <a:rPr lang="en-US" sz="4800" dirty="0" smtClean="0">
                <a:solidFill>
                  <a:schemeClr val="accent5">
                    <a:lumMod val="25000"/>
                  </a:schemeClr>
                </a:solidFill>
                <a:latin typeface="+mj-lt"/>
                <a:cs typeface="Times New Roman" pitchFamily="18" charset="0"/>
              </a:rPr>
              <a:t> </a:t>
            </a:r>
            <a:r>
              <a:rPr lang="en-US" sz="4800" dirty="0" err="1" smtClean="0">
                <a:solidFill>
                  <a:schemeClr val="accent5">
                    <a:lumMod val="25000"/>
                  </a:schemeClr>
                </a:solidFill>
                <a:latin typeface="+mj-lt"/>
                <a:cs typeface="Times New Roman" pitchFamily="18" charset="0"/>
              </a:rPr>
              <a:t>lạnh</a:t>
            </a:r>
            <a:r>
              <a:rPr lang="en-US" sz="4800" dirty="0" smtClean="0">
                <a:solidFill>
                  <a:schemeClr val="accent5">
                    <a:lumMod val="25000"/>
                  </a:schemeClr>
                </a:solidFill>
                <a:latin typeface="+mj-lt"/>
                <a:cs typeface="Times New Roman" pitchFamily="18" charset="0"/>
              </a:rPr>
              <a:t> </a:t>
            </a:r>
            <a:r>
              <a:rPr lang="en-US" sz="4800" dirty="0" err="1" smtClean="0">
                <a:solidFill>
                  <a:schemeClr val="accent5">
                    <a:lumMod val="25000"/>
                  </a:schemeClr>
                </a:solidFill>
                <a:latin typeface="+mj-lt"/>
                <a:cs typeface="Times New Roman" pitchFamily="18" charset="0"/>
              </a:rPr>
              <a:t>đêm</a:t>
            </a:r>
            <a:r>
              <a:rPr lang="en-US" sz="4800" dirty="0" smtClean="0">
                <a:solidFill>
                  <a:schemeClr val="accent5">
                    <a:lumMod val="25000"/>
                  </a:schemeClr>
                </a:solidFill>
                <a:latin typeface="+mj-lt"/>
                <a:cs typeface="Times New Roman" pitchFamily="18" charset="0"/>
              </a:rPr>
              <a:t> </a:t>
            </a:r>
            <a:r>
              <a:rPr lang="en-US" sz="4800" dirty="0" err="1" smtClean="0">
                <a:solidFill>
                  <a:schemeClr val="accent5">
                    <a:lumMod val="25000"/>
                  </a:schemeClr>
                </a:solidFill>
                <a:latin typeface="+mj-lt"/>
                <a:cs typeface="Times New Roman" pitchFamily="18" charset="0"/>
              </a:rPr>
              <a:t>đông</a:t>
            </a:r>
            <a:r>
              <a:rPr lang="en-US" sz="4800" dirty="0" smtClean="0">
                <a:solidFill>
                  <a:schemeClr val="accent5">
                    <a:lumMod val="25000"/>
                  </a:schemeClr>
                </a:solidFill>
                <a:latin typeface="+mj-lt"/>
                <a:cs typeface="Times New Roman" pitchFamily="18" charset="0"/>
              </a:rPr>
              <a:t>. </a:t>
            </a:r>
            <a:r>
              <a:rPr lang="en-US" sz="4800" dirty="0" err="1" smtClean="0">
                <a:solidFill>
                  <a:schemeClr val="accent5">
                    <a:lumMod val="25000"/>
                  </a:schemeClr>
                </a:solidFill>
                <a:latin typeface="+mj-lt"/>
                <a:cs typeface="Times New Roman" pitchFamily="18" charset="0"/>
              </a:rPr>
              <a:t>Dâng</a:t>
            </a:r>
            <a:r>
              <a:rPr lang="en-US" sz="4800" dirty="0" smtClean="0">
                <a:solidFill>
                  <a:schemeClr val="accent5">
                    <a:lumMod val="25000"/>
                  </a:schemeClr>
                </a:solidFill>
                <a:latin typeface="+mj-lt"/>
                <a:cs typeface="Times New Roman" pitchFamily="18" charset="0"/>
              </a:rPr>
              <a:t> </a:t>
            </a:r>
            <a:r>
              <a:rPr lang="en-US" sz="4800" dirty="0" err="1" smtClean="0">
                <a:solidFill>
                  <a:schemeClr val="accent5">
                    <a:lumMod val="25000"/>
                  </a:schemeClr>
                </a:solidFill>
                <a:latin typeface="+mj-lt"/>
                <a:cs typeface="Times New Roman" pitchFamily="18" charset="0"/>
              </a:rPr>
              <a:t>dâng</a:t>
            </a:r>
            <a:r>
              <a:rPr lang="en-US" sz="4800" dirty="0" smtClean="0">
                <a:solidFill>
                  <a:schemeClr val="accent5">
                    <a:lumMod val="25000"/>
                  </a:schemeClr>
                </a:solidFill>
                <a:latin typeface="+mj-lt"/>
                <a:cs typeface="Times New Roman" pitchFamily="18" charset="0"/>
              </a:rPr>
              <a:t> </a:t>
            </a:r>
            <a:r>
              <a:rPr lang="en-US" sz="4800" dirty="0" err="1" smtClean="0">
                <a:solidFill>
                  <a:schemeClr val="accent5">
                    <a:lumMod val="25000"/>
                  </a:schemeClr>
                </a:solidFill>
                <a:latin typeface="+mj-lt"/>
                <a:cs typeface="Times New Roman" pitchFamily="18" charset="0"/>
              </a:rPr>
              <a:t>lên</a:t>
            </a:r>
            <a:r>
              <a:rPr lang="en-US" sz="4800" dirty="0" smtClean="0">
                <a:solidFill>
                  <a:schemeClr val="accent5">
                    <a:lumMod val="25000"/>
                  </a:schemeClr>
                </a:solidFill>
                <a:latin typeface="+mj-lt"/>
                <a:cs typeface="Times New Roman" pitchFamily="18" charset="0"/>
              </a:rPr>
              <a:t> </a:t>
            </a:r>
            <a:r>
              <a:rPr lang="en-US" sz="4800" dirty="0" err="1" smtClean="0">
                <a:solidFill>
                  <a:schemeClr val="accent5">
                    <a:lumMod val="25000"/>
                  </a:schemeClr>
                </a:solidFill>
                <a:latin typeface="+mj-lt"/>
                <a:cs typeface="Times New Roman" pitchFamily="18" charset="0"/>
              </a:rPr>
              <a:t>cảm</a:t>
            </a:r>
            <a:r>
              <a:rPr lang="en-US" sz="4800" dirty="0" smtClean="0">
                <a:solidFill>
                  <a:schemeClr val="accent5">
                    <a:lumMod val="25000"/>
                  </a:schemeClr>
                </a:solidFill>
                <a:latin typeface="+mj-lt"/>
                <a:cs typeface="Times New Roman" pitchFamily="18" charset="0"/>
              </a:rPr>
              <a:t> </a:t>
            </a:r>
            <a:r>
              <a:rPr lang="en-US" sz="4800" dirty="0" err="1" smtClean="0">
                <a:solidFill>
                  <a:schemeClr val="accent5">
                    <a:lumMod val="25000"/>
                  </a:schemeClr>
                </a:solidFill>
                <a:latin typeface="+mj-lt"/>
                <a:cs typeface="Times New Roman" pitchFamily="18" charset="0"/>
              </a:rPr>
              <a:t>tạ</a:t>
            </a:r>
            <a:r>
              <a:rPr lang="en-US" sz="4800" dirty="0" smtClean="0">
                <a:solidFill>
                  <a:schemeClr val="accent5">
                    <a:lumMod val="25000"/>
                  </a:schemeClr>
                </a:solidFill>
                <a:latin typeface="+mj-lt"/>
                <a:cs typeface="Times New Roman" pitchFamily="18" charset="0"/>
              </a:rPr>
              <a:t> </a:t>
            </a:r>
            <a:r>
              <a:rPr lang="en-US" sz="4800" dirty="0" err="1" smtClean="0">
                <a:solidFill>
                  <a:schemeClr val="accent5">
                    <a:lumMod val="25000"/>
                  </a:schemeClr>
                </a:solidFill>
                <a:latin typeface="+mj-lt"/>
                <a:cs typeface="Times New Roman" pitchFamily="18" charset="0"/>
              </a:rPr>
              <a:t>hồng</a:t>
            </a:r>
            <a:r>
              <a:rPr lang="en-US" sz="4800" dirty="0" smtClean="0">
                <a:solidFill>
                  <a:schemeClr val="accent5">
                    <a:lumMod val="25000"/>
                  </a:schemeClr>
                </a:solidFill>
                <a:latin typeface="+mj-lt"/>
                <a:cs typeface="Times New Roman" pitchFamily="18" charset="0"/>
              </a:rPr>
              <a:t> </a:t>
            </a:r>
            <a:r>
              <a:rPr lang="en-US" sz="4800" dirty="0" err="1" smtClean="0">
                <a:solidFill>
                  <a:schemeClr val="accent5">
                    <a:lumMod val="25000"/>
                  </a:schemeClr>
                </a:solidFill>
                <a:latin typeface="+mj-lt"/>
                <a:cs typeface="Times New Roman" pitchFamily="18" charset="0"/>
              </a:rPr>
              <a:t>ân</a:t>
            </a:r>
            <a:r>
              <a:rPr lang="en-US" sz="4800" dirty="0" smtClean="0">
                <a:solidFill>
                  <a:schemeClr val="accent5">
                    <a:lumMod val="25000"/>
                  </a:schemeClr>
                </a:solidFill>
                <a:latin typeface="+mj-lt"/>
                <a:cs typeface="Times New Roman" pitchFamily="18" charset="0"/>
              </a:rPr>
              <a:t> </a:t>
            </a:r>
            <a:r>
              <a:rPr lang="en-US" sz="4800" dirty="0" err="1" smtClean="0">
                <a:solidFill>
                  <a:schemeClr val="accent5">
                    <a:lumMod val="25000"/>
                  </a:schemeClr>
                </a:solidFill>
                <a:latin typeface="+mj-lt"/>
                <a:cs typeface="Times New Roman" pitchFamily="18" charset="0"/>
              </a:rPr>
              <a:t>cứu</a:t>
            </a:r>
            <a:r>
              <a:rPr lang="en-US" sz="4800" dirty="0" smtClean="0">
                <a:solidFill>
                  <a:schemeClr val="accent5">
                    <a:lumMod val="25000"/>
                  </a:schemeClr>
                </a:solidFill>
                <a:latin typeface="+mj-lt"/>
                <a:cs typeface="Times New Roman" pitchFamily="18" charset="0"/>
              </a:rPr>
              <a:t> </a:t>
            </a:r>
            <a:r>
              <a:rPr lang="en-US" sz="4800" dirty="0" err="1" smtClean="0">
                <a:solidFill>
                  <a:schemeClr val="accent5">
                    <a:lumMod val="25000"/>
                  </a:schemeClr>
                </a:solidFill>
                <a:latin typeface="+mj-lt"/>
                <a:cs typeface="Times New Roman" pitchFamily="18" charset="0"/>
              </a:rPr>
              <a:t>rỗi</a:t>
            </a:r>
            <a:r>
              <a:rPr lang="en-US" sz="4800" dirty="0" smtClean="0">
                <a:solidFill>
                  <a:schemeClr val="accent5">
                    <a:lumMod val="25000"/>
                  </a:schemeClr>
                </a:solidFill>
                <a:latin typeface="+mj-lt"/>
                <a:cs typeface="Times New Roman" pitchFamily="18" charset="0"/>
              </a:rPr>
              <a:t>. </a:t>
            </a:r>
            <a:r>
              <a:rPr lang="en-US" sz="4800" dirty="0" err="1" smtClean="0">
                <a:solidFill>
                  <a:schemeClr val="accent5">
                    <a:lumMod val="25000"/>
                  </a:schemeClr>
                </a:solidFill>
                <a:latin typeface="+mj-lt"/>
                <a:cs typeface="Times New Roman" pitchFamily="18" charset="0"/>
              </a:rPr>
              <a:t>Dâng</a:t>
            </a:r>
            <a:r>
              <a:rPr lang="en-US" sz="4800" dirty="0" smtClean="0">
                <a:solidFill>
                  <a:schemeClr val="accent5">
                    <a:lumMod val="25000"/>
                  </a:schemeClr>
                </a:solidFill>
                <a:latin typeface="+mj-lt"/>
                <a:cs typeface="Times New Roman" pitchFamily="18" charset="0"/>
              </a:rPr>
              <a:t> </a:t>
            </a:r>
            <a:r>
              <a:rPr lang="en-US" sz="4800" dirty="0" err="1" smtClean="0">
                <a:solidFill>
                  <a:schemeClr val="accent5">
                    <a:lumMod val="25000"/>
                  </a:schemeClr>
                </a:solidFill>
                <a:latin typeface="+mj-lt"/>
                <a:cs typeface="Times New Roman" pitchFamily="18" charset="0"/>
              </a:rPr>
              <a:t>dâng</a:t>
            </a:r>
            <a:r>
              <a:rPr lang="en-US" sz="4800" dirty="0" smtClean="0">
                <a:solidFill>
                  <a:schemeClr val="accent5">
                    <a:lumMod val="25000"/>
                  </a:schemeClr>
                </a:solidFill>
                <a:latin typeface="+mj-lt"/>
                <a:cs typeface="Times New Roman" pitchFamily="18" charset="0"/>
              </a:rPr>
              <a:t> </a:t>
            </a:r>
            <a:r>
              <a:rPr lang="en-US" sz="4800" dirty="0" err="1" smtClean="0">
                <a:solidFill>
                  <a:schemeClr val="accent5">
                    <a:lumMod val="25000"/>
                  </a:schemeClr>
                </a:solidFill>
                <a:latin typeface="+mj-lt"/>
                <a:cs typeface="Times New Roman" pitchFamily="18" charset="0"/>
              </a:rPr>
              <a:t>lên</a:t>
            </a:r>
            <a:r>
              <a:rPr lang="en-US" sz="4800" dirty="0" smtClean="0">
                <a:solidFill>
                  <a:schemeClr val="accent5">
                    <a:lumMod val="25000"/>
                  </a:schemeClr>
                </a:solidFill>
                <a:latin typeface="+mj-lt"/>
                <a:cs typeface="Times New Roman" pitchFamily="18" charset="0"/>
              </a:rPr>
              <a:t> </a:t>
            </a:r>
            <a:r>
              <a:rPr lang="en-US" sz="4800" dirty="0" err="1" smtClean="0">
                <a:solidFill>
                  <a:schemeClr val="accent5">
                    <a:lumMod val="25000"/>
                  </a:schemeClr>
                </a:solidFill>
                <a:latin typeface="+mj-lt"/>
                <a:cs typeface="Times New Roman" pitchFamily="18" charset="0"/>
              </a:rPr>
              <a:t>muôn</a:t>
            </a:r>
            <a:r>
              <a:rPr lang="en-US" sz="4800" dirty="0" smtClean="0">
                <a:solidFill>
                  <a:schemeClr val="accent5">
                    <a:lumMod val="25000"/>
                  </a:schemeClr>
                </a:solidFill>
                <a:latin typeface="+mj-lt"/>
                <a:cs typeface="Times New Roman" pitchFamily="18" charset="0"/>
              </a:rPr>
              <a:t> </a:t>
            </a:r>
            <a:r>
              <a:rPr lang="en-US" sz="4800" dirty="0" err="1" smtClean="0">
                <a:solidFill>
                  <a:schemeClr val="accent5">
                    <a:lumMod val="25000"/>
                  </a:schemeClr>
                </a:solidFill>
                <a:latin typeface="+mj-lt"/>
                <a:cs typeface="Times New Roman" pitchFamily="18" charset="0"/>
              </a:rPr>
              <a:t>lời</a:t>
            </a:r>
            <a:r>
              <a:rPr lang="en-US" sz="4800" dirty="0" smtClean="0">
                <a:solidFill>
                  <a:schemeClr val="accent5">
                    <a:lumMod val="25000"/>
                  </a:schemeClr>
                </a:solidFill>
                <a:latin typeface="+mj-lt"/>
                <a:cs typeface="Times New Roman" pitchFamily="18" charset="0"/>
              </a:rPr>
              <a:t> </a:t>
            </a:r>
            <a:r>
              <a:rPr lang="en-US" sz="4800" dirty="0" err="1" smtClean="0">
                <a:solidFill>
                  <a:schemeClr val="accent5">
                    <a:lumMod val="25000"/>
                  </a:schemeClr>
                </a:solidFill>
                <a:latin typeface="+mj-lt"/>
                <a:cs typeface="Times New Roman" pitchFamily="18" charset="0"/>
              </a:rPr>
              <a:t>chúc</a:t>
            </a:r>
            <a:r>
              <a:rPr lang="en-US" sz="4800" dirty="0" smtClean="0">
                <a:solidFill>
                  <a:schemeClr val="accent5">
                    <a:lumMod val="25000"/>
                  </a:schemeClr>
                </a:solidFill>
                <a:latin typeface="+mj-lt"/>
                <a:cs typeface="Times New Roman" pitchFamily="18" charset="0"/>
              </a:rPr>
              <a:t> </a:t>
            </a:r>
            <a:r>
              <a:rPr lang="en-US" sz="4800" dirty="0" err="1" smtClean="0">
                <a:solidFill>
                  <a:schemeClr val="accent5">
                    <a:lumMod val="25000"/>
                  </a:schemeClr>
                </a:solidFill>
                <a:latin typeface="+mj-lt"/>
                <a:cs typeface="Times New Roman" pitchFamily="18" charset="0"/>
              </a:rPr>
              <a:t>tụng</a:t>
            </a:r>
            <a:r>
              <a:rPr lang="en-US" sz="4800" dirty="0" smtClean="0">
                <a:solidFill>
                  <a:schemeClr val="accent5">
                    <a:lumMod val="25000"/>
                  </a:schemeClr>
                </a:solidFill>
                <a:latin typeface="+mj-lt"/>
                <a:cs typeface="Times New Roman" pitchFamily="18" charset="0"/>
              </a:rPr>
              <a:t> </a:t>
            </a:r>
            <a:r>
              <a:rPr lang="en-US" sz="4800" dirty="0" err="1" smtClean="0">
                <a:solidFill>
                  <a:schemeClr val="accent5">
                    <a:lumMod val="25000"/>
                  </a:schemeClr>
                </a:solidFill>
                <a:latin typeface="+mj-lt"/>
                <a:cs typeface="Times New Roman" pitchFamily="18" charset="0"/>
              </a:rPr>
              <a:t>ngợi</a:t>
            </a:r>
            <a:r>
              <a:rPr lang="en-US" sz="4800" dirty="0" smtClean="0">
                <a:solidFill>
                  <a:schemeClr val="accent5">
                    <a:lumMod val="25000"/>
                  </a:schemeClr>
                </a:solidFill>
                <a:latin typeface="+mj-lt"/>
                <a:cs typeface="Times New Roman" pitchFamily="18" charset="0"/>
              </a:rPr>
              <a:t> ca. </a:t>
            </a:r>
            <a:r>
              <a:rPr lang="en-US" sz="4800" dirty="0" err="1" smtClean="0">
                <a:solidFill>
                  <a:schemeClr val="accent5">
                    <a:lumMod val="25000"/>
                  </a:schemeClr>
                </a:solidFill>
                <a:latin typeface="+mj-lt"/>
                <a:cs typeface="Times New Roman" pitchFamily="18" charset="0"/>
              </a:rPr>
              <a:t>Dâng</a:t>
            </a:r>
            <a:r>
              <a:rPr lang="en-US" sz="4800" dirty="0" smtClean="0">
                <a:solidFill>
                  <a:schemeClr val="accent5">
                    <a:lumMod val="25000"/>
                  </a:schemeClr>
                </a:solidFill>
                <a:latin typeface="+mj-lt"/>
                <a:cs typeface="Times New Roman" pitchFamily="18" charset="0"/>
              </a:rPr>
              <a:t> </a:t>
            </a:r>
            <a:r>
              <a:rPr lang="en-US" sz="4800" dirty="0" err="1" smtClean="0">
                <a:solidFill>
                  <a:schemeClr val="accent5">
                    <a:lumMod val="25000"/>
                  </a:schemeClr>
                </a:solidFill>
                <a:latin typeface="+mj-lt"/>
                <a:cs typeface="Times New Roman" pitchFamily="18" charset="0"/>
              </a:rPr>
              <a:t>dâng</a:t>
            </a:r>
            <a:r>
              <a:rPr lang="en-US" sz="4800" dirty="0" smtClean="0">
                <a:solidFill>
                  <a:schemeClr val="accent5">
                    <a:lumMod val="25000"/>
                  </a:schemeClr>
                </a:solidFill>
                <a:latin typeface="+mj-lt"/>
                <a:cs typeface="Times New Roman" pitchFamily="18" charset="0"/>
              </a:rPr>
              <a:t> </a:t>
            </a:r>
            <a:r>
              <a:rPr lang="en-US" sz="4800" dirty="0" err="1" smtClean="0">
                <a:solidFill>
                  <a:schemeClr val="accent5">
                    <a:lumMod val="25000"/>
                  </a:schemeClr>
                </a:solidFill>
                <a:latin typeface="+mj-lt"/>
                <a:cs typeface="Times New Roman" pitchFamily="18" charset="0"/>
              </a:rPr>
              <a:t>lên</a:t>
            </a:r>
            <a:r>
              <a:rPr lang="en-US" sz="4800" dirty="0" smtClean="0">
                <a:solidFill>
                  <a:schemeClr val="accent5">
                    <a:lumMod val="25000"/>
                  </a:schemeClr>
                </a:solidFill>
                <a:latin typeface="+mj-lt"/>
                <a:cs typeface="Times New Roman" pitchFamily="18" charset="0"/>
              </a:rPr>
              <a:t> </a:t>
            </a:r>
            <a:r>
              <a:rPr lang="en-US" sz="4800" dirty="0" err="1" smtClean="0">
                <a:solidFill>
                  <a:schemeClr val="accent5">
                    <a:lumMod val="25000"/>
                  </a:schemeClr>
                </a:solidFill>
                <a:latin typeface="+mj-lt"/>
                <a:cs typeface="Times New Roman" pitchFamily="18" charset="0"/>
              </a:rPr>
              <a:t>lòng</a:t>
            </a:r>
            <a:r>
              <a:rPr lang="en-US" sz="4800" dirty="0" smtClean="0">
                <a:solidFill>
                  <a:schemeClr val="accent5">
                    <a:lumMod val="25000"/>
                  </a:schemeClr>
                </a:solidFill>
                <a:latin typeface="+mj-lt"/>
                <a:cs typeface="Times New Roman" pitchFamily="18" charset="0"/>
              </a:rPr>
              <a:t> tri </a:t>
            </a:r>
            <a:r>
              <a:rPr lang="en-US" sz="4800" dirty="0" err="1" smtClean="0">
                <a:solidFill>
                  <a:schemeClr val="accent5">
                    <a:lumMod val="25000"/>
                  </a:schemeClr>
                </a:solidFill>
                <a:latin typeface="+mj-lt"/>
                <a:cs typeface="Times New Roman" pitchFamily="18" charset="0"/>
              </a:rPr>
              <a:t>ân</a:t>
            </a:r>
            <a:r>
              <a:rPr lang="en-US" sz="4800" dirty="0" smtClean="0">
                <a:solidFill>
                  <a:schemeClr val="accent5">
                    <a:lumMod val="25000"/>
                  </a:schemeClr>
                </a:solidFill>
                <a:latin typeface="+mj-lt"/>
                <a:cs typeface="Times New Roman" pitchFamily="18" charset="0"/>
              </a:rPr>
              <a:t> </a:t>
            </a:r>
            <a:r>
              <a:rPr lang="en-US" sz="4800" dirty="0" err="1" smtClean="0">
                <a:solidFill>
                  <a:schemeClr val="accent5">
                    <a:lumMod val="25000"/>
                  </a:schemeClr>
                </a:solidFill>
                <a:latin typeface="+mj-lt"/>
                <a:cs typeface="Times New Roman" pitchFamily="18" charset="0"/>
              </a:rPr>
              <a:t>Chúa</a:t>
            </a:r>
            <a:r>
              <a:rPr lang="en-US" sz="4800" dirty="0" smtClean="0">
                <a:solidFill>
                  <a:schemeClr val="accent5">
                    <a:lumMod val="25000"/>
                  </a:schemeClr>
                </a:solidFill>
                <a:latin typeface="+mj-lt"/>
                <a:cs typeface="Times New Roman" pitchFamily="18" charset="0"/>
              </a:rPr>
              <a:t> </a:t>
            </a:r>
            <a:r>
              <a:rPr lang="en-US" sz="4800" dirty="0" err="1" smtClean="0">
                <a:solidFill>
                  <a:schemeClr val="accent5">
                    <a:lumMod val="25000"/>
                  </a:schemeClr>
                </a:solidFill>
                <a:latin typeface="+mj-lt"/>
                <a:cs typeface="Times New Roman" pitchFamily="18" charset="0"/>
              </a:rPr>
              <a:t>muôn</a:t>
            </a:r>
            <a:r>
              <a:rPr lang="en-US" sz="4800" dirty="0" smtClean="0">
                <a:solidFill>
                  <a:schemeClr val="accent5">
                    <a:lumMod val="25000"/>
                  </a:schemeClr>
                </a:solidFill>
                <a:latin typeface="+mj-lt"/>
                <a:cs typeface="Times New Roman" pitchFamily="18" charset="0"/>
              </a:rPr>
              <a:t> </a:t>
            </a:r>
            <a:r>
              <a:rPr lang="en-US" sz="4800" dirty="0" err="1" smtClean="0">
                <a:solidFill>
                  <a:schemeClr val="accent5">
                    <a:lumMod val="25000"/>
                  </a:schemeClr>
                </a:solidFill>
                <a:latin typeface="+mj-lt"/>
                <a:cs typeface="Times New Roman" pitchFamily="18" charset="0"/>
              </a:rPr>
              <a:t>đời</a:t>
            </a:r>
            <a:r>
              <a:rPr lang="en-US" sz="4800" dirty="0" smtClean="0">
                <a:solidFill>
                  <a:schemeClr val="accent5">
                    <a:lumMod val="25000"/>
                  </a:schemeClr>
                </a:solidFill>
                <a:latin typeface="+mj-lt"/>
                <a:cs typeface="Times New Roman" pitchFamily="18" charset="0"/>
              </a:rPr>
              <a:t> </a:t>
            </a:r>
            <a:r>
              <a:rPr lang="en-US" sz="4800" dirty="0" smtClean="0">
                <a:solidFill>
                  <a:srgbClr val="FF0000"/>
                </a:solidFill>
                <a:latin typeface="+mj-lt"/>
                <a:cs typeface="Times New Roman" pitchFamily="18" charset="0"/>
              </a:rPr>
              <a:t>(</a:t>
            </a:r>
            <a:r>
              <a:rPr lang="en-US" sz="4800" dirty="0" err="1" smtClean="0">
                <a:solidFill>
                  <a:srgbClr val="FF0000"/>
                </a:solidFill>
                <a:latin typeface="+mj-lt"/>
                <a:cs typeface="Times New Roman" pitchFamily="18" charset="0"/>
              </a:rPr>
              <a:t>dâng</a:t>
            </a:r>
            <a:r>
              <a:rPr lang="en-US" sz="4800" dirty="0" smtClean="0">
                <a:solidFill>
                  <a:srgbClr val="FF0000"/>
                </a:solidFill>
                <a:latin typeface="+mj-lt"/>
                <a:cs typeface="Times New Roman" pitchFamily="18" charset="0"/>
              </a:rPr>
              <a:t> </a:t>
            </a:r>
            <a:r>
              <a:rPr lang="en-US" sz="4800" dirty="0" err="1" smtClean="0">
                <a:solidFill>
                  <a:srgbClr val="FF0000"/>
                </a:solidFill>
                <a:latin typeface="+mj-lt"/>
                <a:cs typeface="Times New Roman" pitchFamily="18" charset="0"/>
              </a:rPr>
              <a:t>dâng</a:t>
            </a:r>
            <a:r>
              <a:rPr lang="en-US" sz="4800" dirty="0" smtClean="0">
                <a:solidFill>
                  <a:srgbClr val="FF0000"/>
                </a:solidFill>
                <a:latin typeface="+mj-lt"/>
                <a:cs typeface="Times New Roman" pitchFamily="18" charset="0"/>
              </a:rPr>
              <a:t> </a:t>
            </a:r>
            <a:r>
              <a:rPr lang="en-US" sz="4800" dirty="0" err="1" smtClean="0">
                <a:solidFill>
                  <a:srgbClr val="FF0000"/>
                </a:solidFill>
                <a:latin typeface="+mj-lt"/>
                <a:cs typeface="Times New Roman" pitchFamily="18" charset="0"/>
              </a:rPr>
              <a:t>lên</a:t>
            </a:r>
            <a:r>
              <a:rPr lang="en-US" sz="4800" dirty="0" smtClean="0">
                <a:solidFill>
                  <a:srgbClr val="FF0000"/>
                </a:solidFill>
                <a:latin typeface="+mj-lt"/>
                <a:cs typeface="Times New Roman" pitchFamily="18" charset="0"/>
              </a:rPr>
              <a:t>)</a:t>
            </a:r>
            <a:r>
              <a:rPr lang="en-US" sz="4800" dirty="0" smtClean="0">
                <a:solidFill>
                  <a:schemeClr val="accent5">
                    <a:lumMod val="25000"/>
                  </a:schemeClr>
                </a:solidFill>
                <a:latin typeface="+mj-lt"/>
                <a:cs typeface="Times New Roman" pitchFamily="18" charset="0"/>
              </a:rPr>
              <a:t>.</a:t>
            </a:r>
            <a:endParaRPr lang="en-US" sz="4800" b="0" dirty="0">
              <a:solidFill>
                <a:schemeClr val="accent5">
                  <a:lumMod val="25000"/>
                </a:schemeClr>
              </a:solidFill>
              <a:effectLst/>
              <a:latin typeface="+mj-lt"/>
              <a:cs typeface="Times New Roman" pitchFamily="18" charset="0"/>
            </a:endParaRPr>
          </a:p>
        </p:txBody>
      </p:sp>
      <p:sp>
        <p:nvSpPr>
          <p:cNvPr id="34820"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spTree>
    <p:extLst>
      <p:ext uri="{BB962C8B-B14F-4D97-AF65-F5344CB8AC3E}">
        <p14:creationId xmlns:p14="http://schemas.microsoft.com/office/powerpoint/2010/main" val="256156554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34819" name="Rectangle 3"/>
          <p:cNvSpPr>
            <a:spLocks noGrp="1" noChangeArrowheads="1"/>
          </p:cNvSpPr>
          <p:nvPr>
            <p:ph type="subTitle" idx="1"/>
          </p:nvPr>
        </p:nvSpPr>
        <p:spPr>
          <a:xfrm>
            <a:off x="0" y="17463"/>
            <a:ext cx="9037637" cy="5126037"/>
          </a:xfrm>
        </p:spPr>
        <p:txBody>
          <a:bodyPr anchor="ctr" anchorCtr="0"/>
          <a:lstStyle/>
          <a:p>
            <a:pPr algn="just" eaLnBrk="1" hangingPunct="1">
              <a:lnSpc>
                <a:spcPct val="120000"/>
              </a:lnSpc>
            </a:pPr>
            <a:r>
              <a:rPr lang="en-US" sz="5300" u="sng" dirty="0">
                <a:solidFill>
                  <a:srgbClr val="FF0000"/>
                </a:solidFill>
                <a:latin typeface="+mj-lt"/>
                <a:cs typeface="Times New Roman" pitchFamily="18" charset="0"/>
              </a:rPr>
              <a:t>T</a:t>
            </a:r>
            <a:r>
              <a:rPr lang="vi-VN" sz="5300" b="0" u="sng" dirty="0" smtClean="0">
                <a:solidFill>
                  <a:srgbClr val="FF0000"/>
                </a:solidFill>
                <a:effectLst/>
                <a:latin typeface="+mj-lt"/>
                <a:cs typeface="Times New Roman" pitchFamily="18" charset="0"/>
              </a:rPr>
              <a:t>k</a:t>
            </a:r>
            <a:r>
              <a:rPr lang="en-US" sz="5300" b="0" u="sng" dirty="0" smtClean="0">
                <a:solidFill>
                  <a:srgbClr val="FF0000"/>
                </a:solidFill>
                <a:effectLst/>
                <a:latin typeface="+mj-lt"/>
                <a:cs typeface="Times New Roman" pitchFamily="18" charset="0"/>
              </a:rPr>
              <a:t>3</a:t>
            </a:r>
            <a:r>
              <a:rPr lang="vi-VN" sz="5300" b="0" u="sng" dirty="0" smtClean="0">
                <a:solidFill>
                  <a:srgbClr val="FF0000"/>
                </a:solidFill>
                <a:effectLst/>
                <a:latin typeface="+mj-lt"/>
                <a:cs typeface="Times New Roman" pitchFamily="18" charset="0"/>
              </a:rPr>
              <a:t>:</a:t>
            </a:r>
            <a:r>
              <a:rPr lang="vi-VN" sz="5300" b="0" dirty="0" smtClean="0">
                <a:solidFill>
                  <a:srgbClr val="7030A0"/>
                </a:solidFill>
                <a:effectLst/>
                <a:latin typeface="+mj-lt"/>
                <a:cs typeface="Times New Roman" pitchFamily="18" charset="0"/>
              </a:rPr>
              <a:t> </a:t>
            </a:r>
            <a:r>
              <a:rPr lang="en-US" sz="5300" dirty="0" err="1" smtClean="0">
                <a:solidFill>
                  <a:schemeClr val="accent5">
                    <a:lumMod val="25000"/>
                  </a:schemeClr>
                </a:solidFill>
                <a:latin typeface="+mj-lt"/>
                <a:cs typeface="Times New Roman" pitchFamily="18" charset="0"/>
              </a:rPr>
              <a:t>Xin</a:t>
            </a:r>
            <a:r>
              <a:rPr lang="en-US" sz="5300" dirty="0" smtClean="0">
                <a:solidFill>
                  <a:schemeClr val="accent5">
                    <a:lumMod val="25000"/>
                  </a:schemeClr>
                </a:solidFill>
                <a:latin typeface="+mj-lt"/>
                <a:cs typeface="Times New Roman" pitchFamily="18" charset="0"/>
              </a:rPr>
              <a:t> </a:t>
            </a:r>
            <a:r>
              <a:rPr lang="en-US" sz="5300" dirty="0" err="1" smtClean="0">
                <a:solidFill>
                  <a:schemeClr val="accent5">
                    <a:lumMod val="25000"/>
                  </a:schemeClr>
                </a:solidFill>
                <a:latin typeface="+mj-lt"/>
                <a:cs typeface="Times New Roman" pitchFamily="18" charset="0"/>
              </a:rPr>
              <a:t>được</a:t>
            </a:r>
            <a:r>
              <a:rPr lang="en-US" sz="5300" dirty="0" smtClean="0">
                <a:solidFill>
                  <a:schemeClr val="accent5">
                    <a:lumMod val="25000"/>
                  </a:schemeClr>
                </a:solidFill>
                <a:latin typeface="+mj-lt"/>
                <a:cs typeface="Times New Roman" pitchFamily="18" charset="0"/>
              </a:rPr>
              <a:t> </a:t>
            </a:r>
            <a:r>
              <a:rPr lang="en-US" sz="5300" dirty="0" err="1" smtClean="0">
                <a:solidFill>
                  <a:schemeClr val="accent5">
                    <a:lumMod val="25000"/>
                  </a:schemeClr>
                </a:solidFill>
                <a:latin typeface="+mj-lt"/>
                <a:cs typeface="Times New Roman" pitchFamily="18" charset="0"/>
              </a:rPr>
              <a:t>dâng</a:t>
            </a:r>
            <a:r>
              <a:rPr lang="en-US" sz="5300" dirty="0" smtClean="0">
                <a:solidFill>
                  <a:schemeClr val="accent5">
                    <a:lumMod val="25000"/>
                  </a:schemeClr>
                </a:solidFill>
                <a:latin typeface="+mj-lt"/>
                <a:cs typeface="Times New Roman" pitchFamily="18" charset="0"/>
              </a:rPr>
              <a:t> </a:t>
            </a:r>
            <a:r>
              <a:rPr lang="en-US" sz="5300" dirty="0" err="1" smtClean="0">
                <a:solidFill>
                  <a:schemeClr val="accent5">
                    <a:lumMod val="25000"/>
                  </a:schemeClr>
                </a:solidFill>
                <a:latin typeface="+mj-lt"/>
                <a:cs typeface="Times New Roman" pitchFamily="18" charset="0"/>
              </a:rPr>
              <a:t>về</a:t>
            </a:r>
            <a:r>
              <a:rPr lang="en-US" sz="5300" dirty="0" smtClean="0">
                <a:solidFill>
                  <a:schemeClr val="accent5">
                    <a:lumMod val="25000"/>
                  </a:schemeClr>
                </a:solidFill>
                <a:latin typeface="+mj-lt"/>
                <a:cs typeface="Times New Roman" pitchFamily="18" charset="0"/>
              </a:rPr>
              <a:t> </a:t>
            </a:r>
            <a:r>
              <a:rPr lang="en-US" sz="5300" dirty="0" err="1" smtClean="0">
                <a:solidFill>
                  <a:schemeClr val="accent5">
                    <a:lumMod val="25000"/>
                  </a:schemeClr>
                </a:solidFill>
                <a:latin typeface="+mj-lt"/>
                <a:cs typeface="Times New Roman" pitchFamily="18" charset="0"/>
              </a:rPr>
              <a:t>ly</a:t>
            </a:r>
            <a:r>
              <a:rPr lang="en-US" sz="5300" dirty="0" smtClean="0">
                <a:solidFill>
                  <a:schemeClr val="accent5">
                    <a:lumMod val="25000"/>
                  </a:schemeClr>
                </a:solidFill>
                <a:latin typeface="+mj-lt"/>
                <a:cs typeface="Times New Roman" pitchFamily="18" charset="0"/>
              </a:rPr>
              <a:t> </a:t>
            </a:r>
            <a:r>
              <a:rPr lang="en-US" sz="5300" dirty="0" err="1" smtClean="0">
                <a:solidFill>
                  <a:schemeClr val="accent5">
                    <a:lumMod val="25000"/>
                  </a:schemeClr>
                </a:solidFill>
                <a:latin typeface="+mj-lt"/>
                <a:cs typeface="Times New Roman" pitchFamily="18" charset="0"/>
              </a:rPr>
              <a:t>rượu</a:t>
            </a:r>
            <a:r>
              <a:rPr lang="en-US" sz="5300" dirty="0" smtClean="0">
                <a:solidFill>
                  <a:schemeClr val="accent5">
                    <a:lumMod val="25000"/>
                  </a:schemeClr>
                </a:solidFill>
                <a:latin typeface="+mj-lt"/>
                <a:cs typeface="Times New Roman" pitchFamily="18" charset="0"/>
              </a:rPr>
              <a:t> </a:t>
            </a:r>
            <a:r>
              <a:rPr lang="en-US" sz="5300" dirty="0" err="1" smtClean="0">
                <a:solidFill>
                  <a:schemeClr val="accent5">
                    <a:lumMod val="25000"/>
                  </a:schemeClr>
                </a:solidFill>
                <a:latin typeface="+mj-lt"/>
                <a:cs typeface="Times New Roman" pitchFamily="18" charset="0"/>
              </a:rPr>
              <a:t>ấm</a:t>
            </a:r>
            <a:r>
              <a:rPr lang="en-US" sz="5300" dirty="0" smtClean="0">
                <a:solidFill>
                  <a:schemeClr val="accent5">
                    <a:lumMod val="25000"/>
                  </a:schemeClr>
                </a:solidFill>
                <a:latin typeface="+mj-lt"/>
                <a:cs typeface="Times New Roman" pitchFamily="18" charset="0"/>
              </a:rPr>
              <a:t> </a:t>
            </a:r>
            <a:r>
              <a:rPr lang="en-US" sz="5300" dirty="0" err="1" smtClean="0">
                <a:solidFill>
                  <a:schemeClr val="accent5">
                    <a:lumMod val="25000"/>
                  </a:schemeClr>
                </a:solidFill>
                <a:latin typeface="+mj-lt"/>
                <a:cs typeface="Times New Roman" pitchFamily="18" charset="0"/>
              </a:rPr>
              <a:t>nồng</a:t>
            </a:r>
            <a:r>
              <a:rPr lang="en-US" sz="5300" dirty="0" smtClean="0">
                <a:solidFill>
                  <a:schemeClr val="accent5">
                    <a:lumMod val="25000"/>
                  </a:schemeClr>
                </a:solidFill>
                <a:latin typeface="+mj-lt"/>
                <a:cs typeface="Times New Roman" pitchFamily="18" charset="0"/>
              </a:rPr>
              <a:t> </a:t>
            </a:r>
            <a:r>
              <a:rPr lang="en-US" sz="5300" dirty="0" err="1" smtClean="0">
                <a:solidFill>
                  <a:schemeClr val="accent5">
                    <a:lumMod val="25000"/>
                  </a:schemeClr>
                </a:solidFill>
                <a:latin typeface="+mj-lt"/>
                <a:cs typeface="Times New Roman" pitchFamily="18" charset="0"/>
              </a:rPr>
              <a:t>nàn</a:t>
            </a:r>
            <a:r>
              <a:rPr lang="en-US" sz="5300" dirty="0" smtClean="0">
                <a:solidFill>
                  <a:schemeClr val="accent5">
                    <a:lumMod val="25000"/>
                  </a:schemeClr>
                </a:solidFill>
                <a:latin typeface="+mj-lt"/>
                <a:cs typeface="Times New Roman" pitchFamily="18" charset="0"/>
              </a:rPr>
              <a:t> </a:t>
            </a:r>
            <a:r>
              <a:rPr lang="en-US" sz="5300" dirty="0" err="1" smtClean="0">
                <a:solidFill>
                  <a:schemeClr val="accent5">
                    <a:lumMod val="25000"/>
                  </a:schemeClr>
                </a:solidFill>
                <a:latin typeface="+mj-lt"/>
                <a:cs typeface="Times New Roman" pitchFamily="18" charset="0"/>
              </a:rPr>
              <a:t>cùng</a:t>
            </a:r>
            <a:r>
              <a:rPr lang="en-US" sz="5300" dirty="0" smtClean="0">
                <a:solidFill>
                  <a:schemeClr val="accent5">
                    <a:lumMod val="25000"/>
                  </a:schemeClr>
                </a:solidFill>
                <a:latin typeface="+mj-lt"/>
                <a:cs typeface="Times New Roman" pitchFamily="18" charset="0"/>
              </a:rPr>
              <a:t> </a:t>
            </a:r>
            <a:r>
              <a:rPr lang="en-US" sz="5300" dirty="0" err="1" smtClean="0">
                <a:solidFill>
                  <a:schemeClr val="accent5">
                    <a:lumMod val="25000"/>
                  </a:schemeClr>
                </a:solidFill>
                <a:latin typeface="+mj-lt"/>
                <a:cs typeface="Times New Roman" pitchFamily="18" charset="0"/>
              </a:rPr>
              <a:t>dâng</a:t>
            </a:r>
            <a:r>
              <a:rPr lang="en-US" sz="5300" dirty="0" smtClean="0">
                <a:solidFill>
                  <a:schemeClr val="accent5">
                    <a:lumMod val="25000"/>
                  </a:schemeClr>
                </a:solidFill>
                <a:latin typeface="+mj-lt"/>
                <a:cs typeface="Times New Roman" pitchFamily="18" charset="0"/>
              </a:rPr>
              <a:t> </a:t>
            </a:r>
            <a:r>
              <a:rPr lang="en-US" sz="5300" dirty="0" err="1" smtClean="0">
                <a:solidFill>
                  <a:schemeClr val="accent5">
                    <a:lumMod val="25000"/>
                  </a:schemeClr>
                </a:solidFill>
                <a:latin typeface="+mj-lt"/>
                <a:cs typeface="Times New Roman" pitchFamily="18" charset="0"/>
              </a:rPr>
              <a:t>tấm</a:t>
            </a:r>
            <a:r>
              <a:rPr lang="en-US" sz="5300" dirty="0" smtClean="0">
                <a:solidFill>
                  <a:schemeClr val="accent5">
                    <a:lumMod val="25000"/>
                  </a:schemeClr>
                </a:solidFill>
                <a:latin typeface="+mj-lt"/>
                <a:cs typeface="Times New Roman" pitchFamily="18" charset="0"/>
              </a:rPr>
              <a:t> </a:t>
            </a:r>
            <a:r>
              <a:rPr lang="en-US" sz="5300" dirty="0" err="1" smtClean="0">
                <a:solidFill>
                  <a:schemeClr val="accent5">
                    <a:lumMod val="25000"/>
                  </a:schemeClr>
                </a:solidFill>
                <a:latin typeface="+mj-lt"/>
                <a:cs typeface="Times New Roman" pitchFamily="18" charset="0"/>
              </a:rPr>
              <a:t>bánh</a:t>
            </a:r>
            <a:r>
              <a:rPr lang="en-US" sz="5300" dirty="0" smtClean="0">
                <a:solidFill>
                  <a:schemeClr val="accent5">
                    <a:lumMod val="25000"/>
                  </a:schemeClr>
                </a:solidFill>
                <a:latin typeface="+mj-lt"/>
                <a:cs typeface="Times New Roman" pitchFamily="18" charset="0"/>
              </a:rPr>
              <a:t> </a:t>
            </a:r>
            <a:r>
              <a:rPr lang="en-US" sz="5300" dirty="0" err="1" smtClean="0">
                <a:solidFill>
                  <a:schemeClr val="accent5">
                    <a:lumMod val="25000"/>
                  </a:schemeClr>
                </a:solidFill>
                <a:latin typeface="+mj-lt"/>
                <a:cs typeface="Times New Roman" pitchFamily="18" charset="0"/>
              </a:rPr>
              <a:t>thơm</a:t>
            </a:r>
            <a:r>
              <a:rPr lang="en-US" sz="5300" dirty="0" smtClean="0">
                <a:solidFill>
                  <a:schemeClr val="accent5">
                    <a:lumMod val="25000"/>
                  </a:schemeClr>
                </a:solidFill>
                <a:latin typeface="+mj-lt"/>
                <a:cs typeface="Times New Roman" pitchFamily="18" charset="0"/>
              </a:rPr>
              <a:t>. </a:t>
            </a:r>
            <a:r>
              <a:rPr lang="en-US" sz="5300" dirty="0" err="1" smtClean="0">
                <a:solidFill>
                  <a:schemeClr val="accent5">
                    <a:lumMod val="25000"/>
                  </a:schemeClr>
                </a:solidFill>
                <a:latin typeface="+mj-lt"/>
                <a:cs typeface="Times New Roman" pitchFamily="18" charset="0"/>
              </a:rPr>
              <a:t>Xin</a:t>
            </a:r>
            <a:r>
              <a:rPr lang="en-US" sz="5300" dirty="0" smtClean="0">
                <a:solidFill>
                  <a:schemeClr val="accent5">
                    <a:lumMod val="25000"/>
                  </a:schemeClr>
                </a:solidFill>
                <a:latin typeface="+mj-lt"/>
                <a:cs typeface="Times New Roman" pitchFamily="18" charset="0"/>
              </a:rPr>
              <a:t> </a:t>
            </a:r>
            <a:r>
              <a:rPr lang="en-US" sz="5300" dirty="0" err="1" smtClean="0">
                <a:solidFill>
                  <a:schemeClr val="accent5">
                    <a:lumMod val="25000"/>
                  </a:schemeClr>
                </a:solidFill>
                <a:latin typeface="+mj-lt"/>
                <a:cs typeface="Times New Roman" pitchFamily="18" charset="0"/>
              </a:rPr>
              <a:t>tỏ</a:t>
            </a:r>
            <a:r>
              <a:rPr lang="en-US" sz="5300" dirty="0" smtClean="0">
                <a:solidFill>
                  <a:schemeClr val="accent5">
                    <a:lumMod val="25000"/>
                  </a:schemeClr>
                </a:solidFill>
                <a:latin typeface="+mj-lt"/>
                <a:cs typeface="Times New Roman" pitchFamily="18" charset="0"/>
              </a:rPr>
              <a:t> </a:t>
            </a:r>
            <a:r>
              <a:rPr lang="en-US" sz="5300" dirty="0" err="1" smtClean="0">
                <a:solidFill>
                  <a:schemeClr val="accent5">
                    <a:lumMod val="25000"/>
                  </a:schemeClr>
                </a:solidFill>
                <a:latin typeface="+mj-lt"/>
                <a:cs typeface="Times New Roman" pitchFamily="18" charset="0"/>
              </a:rPr>
              <a:t>trước</a:t>
            </a:r>
            <a:r>
              <a:rPr lang="en-US" sz="5300" dirty="0" smtClean="0">
                <a:solidFill>
                  <a:schemeClr val="accent5">
                    <a:lumMod val="25000"/>
                  </a:schemeClr>
                </a:solidFill>
                <a:latin typeface="+mj-lt"/>
                <a:cs typeface="Times New Roman" pitchFamily="18" charset="0"/>
              </a:rPr>
              <a:t> </a:t>
            </a:r>
            <a:r>
              <a:rPr lang="en-US" sz="5300" dirty="0" err="1" smtClean="0">
                <a:solidFill>
                  <a:schemeClr val="accent5">
                    <a:lumMod val="25000"/>
                  </a:schemeClr>
                </a:solidFill>
                <a:latin typeface="+mj-lt"/>
                <a:cs typeface="Times New Roman" pitchFamily="18" charset="0"/>
              </a:rPr>
              <a:t>Tôn</a:t>
            </a:r>
            <a:r>
              <a:rPr lang="en-US" sz="5300" dirty="0" smtClean="0">
                <a:solidFill>
                  <a:schemeClr val="accent5">
                    <a:lumMod val="25000"/>
                  </a:schemeClr>
                </a:solidFill>
                <a:latin typeface="+mj-lt"/>
                <a:cs typeface="Times New Roman" pitchFamily="18" charset="0"/>
              </a:rPr>
              <a:t> </a:t>
            </a:r>
            <a:r>
              <a:rPr lang="en-US" sz="5300" dirty="0" err="1" smtClean="0">
                <a:solidFill>
                  <a:schemeClr val="accent5">
                    <a:lumMod val="25000"/>
                  </a:schemeClr>
                </a:solidFill>
                <a:latin typeface="+mj-lt"/>
                <a:cs typeface="Times New Roman" pitchFamily="18" charset="0"/>
              </a:rPr>
              <a:t>Nhan</a:t>
            </a:r>
            <a:r>
              <a:rPr lang="en-US" sz="5300" dirty="0" smtClean="0">
                <a:solidFill>
                  <a:schemeClr val="accent5">
                    <a:lumMod val="25000"/>
                  </a:schemeClr>
                </a:solidFill>
                <a:latin typeface="+mj-lt"/>
                <a:cs typeface="Times New Roman" pitchFamily="18" charset="0"/>
              </a:rPr>
              <a:t> </a:t>
            </a:r>
            <a:r>
              <a:rPr lang="en-US" sz="5300" dirty="0" err="1" smtClean="0">
                <a:solidFill>
                  <a:schemeClr val="accent5">
                    <a:lumMod val="25000"/>
                  </a:schemeClr>
                </a:solidFill>
                <a:latin typeface="+mj-lt"/>
                <a:cs typeface="Times New Roman" pitchFamily="18" charset="0"/>
              </a:rPr>
              <a:t>muôn</a:t>
            </a:r>
            <a:r>
              <a:rPr lang="en-US" sz="5300" dirty="0" smtClean="0">
                <a:solidFill>
                  <a:schemeClr val="accent5">
                    <a:lumMod val="25000"/>
                  </a:schemeClr>
                </a:solidFill>
                <a:latin typeface="+mj-lt"/>
                <a:cs typeface="Times New Roman" pitchFamily="18" charset="0"/>
              </a:rPr>
              <a:t> </a:t>
            </a:r>
            <a:r>
              <a:rPr lang="en-US" sz="5300" dirty="0" err="1" smtClean="0">
                <a:solidFill>
                  <a:schemeClr val="accent5">
                    <a:lumMod val="25000"/>
                  </a:schemeClr>
                </a:solidFill>
                <a:latin typeface="+mj-lt"/>
                <a:cs typeface="Times New Roman" pitchFamily="18" charset="0"/>
              </a:rPr>
              <a:t>lời</a:t>
            </a:r>
            <a:r>
              <a:rPr lang="en-US" sz="5300" dirty="0" smtClean="0">
                <a:solidFill>
                  <a:schemeClr val="accent5">
                    <a:lumMod val="25000"/>
                  </a:schemeClr>
                </a:solidFill>
                <a:latin typeface="+mj-lt"/>
                <a:cs typeface="Times New Roman" pitchFamily="18" charset="0"/>
              </a:rPr>
              <a:t> </a:t>
            </a:r>
            <a:r>
              <a:rPr lang="en-US" sz="5300" dirty="0" err="1" smtClean="0">
                <a:solidFill>
                  <a:schemeClr val="accent5">
                    <a:lumMod val="25000"/>
                  </a:schemeClr>
                </a:solidFill>
                <a:latin typeface="+mj-lt"/>
                <a:cs typeface="Times New Roman" pitchFamily="18" charset="0"/>
              </a:rPr>
              <a:t>ngợi</a:t>
            </a:r>
            <a:r>
              <a:rPr lang="en-US" sz="5300" dirty="0" smtClean="0">
                <a:solidFill>
                  <a:schemeClr val="accent5">
                    <a:lumMod val="25000"/>
                  </a:schemeClr>
                </a:solidFill>
                <a:latin typeface="+mj-lt"/>
                <a:cs typeface="Times New Roman" pitchFamily="18" charset="0"/>
              </a:rPr>
              <a:t> </a:t>
            </a:r>
            <a:r>
              <a:rPr lang="en-US" sz="5300" dirty="0" err="1" smtClean="0">
                <a:solidFill>
                  <a:schemeClr val="accent5">
                    <a:lumMod val="25000"/>
                  </a:schemeClr>
                </a:solidFill>
                <a:latin typeface="+mj-lt"/>
                <a:cs typeface="Times New Roman" pitchFamily="18" charset="0"/>
              </a:rPr>
              <a:t>khen</a:t>
            </a:r>
            <a:r>
              <a:rPr lang="en-US" sz="5300" dirty="0" smtClean="0">
                <a:solidFill>
                  <a:schemeClr val="accent5">
                    <a:lumMod val="25000"/>
                  </a:schemeClr>
                </a:solidFill>
                <a:latin typeface="+mj-lt"/>
                <a:cs typeface="Times New Roman" pitchFamily="18" charset="0"/>
              </a:rPr>
              <a:t> </a:t>
            </a:r>
            <a:r>
              <a:rPr lang="en-US" sz="5300" dirty="0" err="1" smtClean="0">
                <a:solidFill>
                  <a:schemeClr val="accent5">
                    <a:lumMod val="25000"/>
                  </a:schemeClr>
                </a:solidFill>
                <a:latin typeface="+mj-lt"/>
                <a:cs typeface="Times New Roman" pitchFamily="18" charset="0"/>
              </a:rPr>
              <a:t>Chúa</a:t>
            </a:r>
            <a:r>
              <a:rPr lang="en-US" sz="5300" dirty="0" smtClean="0">
                <a:solidFill>
                  <a:schemeClr val="accent5">
                    <a:lumMod val="25000"/>
                  </a:schemeClr>
                </a:solidFill>
                <a:latin typeface="+mj-lt"/>
                <a:cs typeface="Times New Roman" pitchFamily="18" charset="0"/>
              </a:rPr>
              <a:t> </a:t>
            </a:r>
            <a:r>
              <a:rPr lang="en-US" sz="5300" dirty="0" err="1" smtClean="0">
                <a:solidFill>
                  <a:schemeClr val="accent5">
                    <a:lumMod val="25000"/>
                  </a:schemeClr>
                </a:solidFill>
                <a:latin typeface="+mj-lt"/>
                <a:cs typeface="Times New Roman" pitchFamily="18" charset="0"/>
              </a:rPr>
              <a:t>giáng</a:t>
            </a:r>
            <a:r>
              <a:rPr lang="en-US" sz="5300" dirty="0" smtClean="0">
                <a:solidFill>
                  <a:schemeClr val="accent5">
                    <a:lumMod val="25000"/>
                  </a:schemeClr>
                </a:solidFill>
                <a:latin typeface="+mj-lt"/>
                <a:cs typeface="Times New Roman" pitchFamily="18" charset="0"/>
              </a:rPr>
              <a:t> </a:t>
            </a:r>
            <a:r>
              <a:rPr lang="en-US" sz="5300" dirty="0" err="1" smtClean="0">
                <a:solidFill>
                  <a:schemeClr val="accent5">
                    <a:lumMod val="25000"/>
                  </a:schemeClr>
                </a:solidFill>
                <a:latin typeface="+mj-lt"/>
                <a:cs typeface="Times New Roman" pitchFamily="18" charset="0"/>
              </a:rPr>
              <a:t>sinh</a:t>
            </a:r>
            <a:r>
              <a:rPr lang="en-US" sz="5300" dirty="0" smtClean="0">
                <a:solidFill>
                  <a:schemeClr val="accent5">
                    <a:lumMod val="25000"/>
                  </a:schemeClr>
                </a:solidFill>
                <a:latin typeface="+mj-lt"/>
                <a:cs typeface="Times New Roman" pitchFamily="18" charset="0"/>
              </a:rPr>
              <a:t> </a:t>
            </a:r>
            <a:r>
              <a:rPr lang="en-US" sz="5300" dirty="0" err="1" smtClean="0">
                <a:solidFill>
                  <a:schemeClr val="accent5">
                    <a:lumMod val="25000"/>
                  </a:schemeClr>
                </a:solidFill>
                <a:latin typeface="+mj-lt"/>
                <a:cs typeface="Times New Roman" pitchFamily="18" charset="0"/>
              </a:rPr>
              <a:t>xuống</a:t>
            </a:r>
            <a:r>
              <a:rPr lang="en-US" sz="5300" dirty="0" smtClean="0">
                <a:solidFill>
                  <a:schemeClr val="accent5">
                    <a:lumMod val="25000"/>
                  </a:schemeClr>
                </a:solidFill>
                <a:latin typeface="+mj-lt"/>
                <a:cs typeface="Times New Roman" pitchFamily="18" charset="0"/>
              </a:rPr>
              <a:t> </a:t>
            </a:r>
            <a:r>
              <a:rPr lang="en-US" sz="5300" dirty="0" err="1" smtClean="0">
                <a:solidFill>
                  <a:schemeClr val="accent5">
                    <a:lumMod val="25000"/>
                  </a:schemeClr>
                </a:solidFill>
                <a:latin typeface="+mj-lt"/>
                <a:cs typeface="Times New Roman" pitchFamily="18" charset="0"/>
              </a:rPr>
              <a:t>cõi</a:t>
            </a:r>
            <a:r>
              <a:rPr lang="en-US" sz="5300" dirty="0" smtClean="0">
                <a:solidFill>
                  <a:schemeClr val="accent5">
                    <a:lumMod val="25000"/>
                  </a:schemeClr>
                </a:solidFill>
                <a:latin typeface="+mj-lt"/>
                <a:cs typeface="Times New Roman" pitchFamily="18" charset="0"/>
              </a:rPr>
              <a:t> </a:t>
            </a:r>
            <a:r>
              <a:rPr lang="en-US" sz="5300" dirty="0" err="1" smtClean="0">
                <a:solidFill>
                  <a:schemeClr val="accent5">
                    <a:lumMod val="25000"/>
                  </a:schemeClr>
                </a:solidFill>
                <a:latin typeface="+mj-lt"/>
                <a:cs typeface="Times New Roman" pitchFamily="18" charset="0"/>
              </a:rPr>
              <a:t>đời</a:t>
            </a:r>
            <a:r>
              <a:rPr lang="en-US" sz="5300" dirty="0" smtClean="0">
                <a:solidFill>
                  <a:schemeClr val="accent5">
                    <a:lumMod val="25000"/>
                  </a:schemeClr>
                </a:solidFill>
                <a:latin typeface="+mj-lt"/>
                <a:cs typeface="Times New Roman" pitchFamily="18" charset="0"/>
              </a:rPr>
              <a:t>.</a:t>
            </a:r>
            <a:endParaRPr lang="en-US" sz="5300" b="0" dirty="0">
              <a:solidFill>
                <a:schemeClr val="accent5">
                  <a:lumMod val="25000"/>
                </a:schemeClr>
              </a:solidFill>
              <a:effectLst/>
              <a:latin typeface="+mj-lt"/>
              <a:cs typeface="Times New Roman" pitchFamily="18" charset="0"/>
            </a:endParaRPr>
          </a:p>
        </p:txBody>
      </p:sp>
      <p:sp>
        <p:nvSpPr>
          <p:cNvPr id="34820"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spTree>
    <p:extLst>
      <p:ext uri="{BB962C8B-B14F-4D97-AF65-F5344CB8AC3E}">
        <p14:creationId xmlns:p14="http://schemas.microsoft.com/office/powerpoint/2010/main" val="356389703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34819" name="Rectangle 3"/>
          <p:cNvSpPr>
            <a:spLocks noGrp="1" noChangeArrowheads="1"/>
          </p:cNvSpPr>
          <p:nvPr>
            <p:ph type="subTitle" idx="1"/>
          </p:nvPr>
        </p:nvSpPr>
        <p:spPr>
          <a:xfrm>
            <a:off x="0" y="17463"/>
            <a:ext cx="9037637" cy="5126037"/>
          </a:xfrm>
        </p:spPr>
        <p:txBody>
          <a:bodyPr anchor="ctr" anchorCtr="0"/>
          <a:lstStyle/>
          <a:p>
            <a:pPr algn="just" eaLnBrk="1" hangingPunct="1">
              <a:lnSpc>
                <a:spcPct val="110000"/>
              </a:lnSpc>
            </a:pPr>
            <a:r>
              <a:rPr lang="en-US" sz="4800" u="sng" dirty="0" err="1" smtClean="0">
                <a:solidFill>
                  <a:srgbClr val="FF0000"/>
                </a:solidFill>
                <a:latin typeface="+mj-lt"/>
                <a:cs typeface="Times New Roman" pitchFamily="18" charset="0"/>
              </a:rPr>
              <a:t>Đk</a:t>
            </a:r>
            <a:r>
              <a:rPr lang="vi-VN" sz="4800" b="0" u="sng" dirty="0" smtClean="0">
                <a:solidFill>
                  <a:srgbClr val="FF0000"/>
                </a:solidFill>
                <a:effectLst/>
                <a:latin typeface="+mj-lt"/>
                <a:cs typeface="Times New Roman" pitchFamily="18" charset="0"/>
              </a:rPr>
              <a:t>:</a:t>
            </a:r>
            <a:r>
              <a:rPr lang="vi-VN" sz="4800" b="0" dirty="0" smtClean="0">
                <a:solidFill>
                  <a:srgbClr val="7030A0"/>
                </a:solidFill>
                <a:effectLst/>
                <a:latin typeface="+mj-lt"/>
                <a:cs typeface="Times New Roman" pitchFamily="18" charset="0"/>
              </a:rPr>
              <a:t> </a:t>
            </a:r>
            <a:r>
              <a:rPr lang="en-US" sz="4800" dirty="0" err="1" smtClean="0">
                <a:solidFill>
                  <a:schemeClr val="accent5">
                    <a:lumMod val="25000"/>
                  </a:schemeClr>
                </a:solidFill>
                <a:latin typeface="+mj-lt"/>
                <a:cs typeface="Times New Roman" pitchFamily="18" charset="0"/>
              </a:rPr>
              <a:t>Dâng</a:t>
            </a:r>
            <a:r>
              <a:rPr lang="en-US" sz="4800" dirty="0" smtClean="0">
                <a:solidFill>
                  <a:schemeClr val="accent5">
                    <a:lumMod val="25000"/>
                  </a:schemeClr>
                </a:solidFill>
                <a:latin typeface="+mj-lt"/>
                <a:cs typeface="Times New Roman" pitchFamily="18" charset="0"/>
              </a:rPr>
              <a:t> </a:t>
            </a:r>
            <a:r>
              <a:rPr lang="en-US" sz="4800" dirty="0" err="1" smtClean="0">
                <a:solidFill>
                  <a:schemeClr val="accent5">
                    <a:lumMod val="25000"/>
                  </a:schemeClr>
                </a:solidFill>
                <a:latin typeface="+mj-lt"/>
                <a:cs typeface="Times New Roman" pitchFamily="18" charset="0"/>
              </a:rPr>
              <a:t>dâng</a:t>
            </a:r>
            <a:r>
              <a:rPr lang="en-US" sz="4800" dirty="0" smtClean="0">
                <a:solidFill>
                  <a:schemeClr val="accent5">
                    <a:lumMod val="25000"/>
                  </a:schemeClr>
                </a:solidFill>
                <a:latin typeface="+mj-lt"/>
                <a:cs typeface="Times New Roman" pitchFamily="18" charset="0"/>
              </a:rPr>
              <a:t> </a:t>
            </a:r>
            <a:r>
              <a:rPr lang="en-US" sz="4800" dirty="0" err="1" smtClean="0">
                <a:solidFill>
                  <a:schemeClr val="accent5">
                    <a:lumMod val="25000"/>
                  </a:schemeClr>
                </a:solidFill>
                <a:latin typeface="+mj-lt"/>
                <a:cs typeface="Times New Roman" pitchFamily="18" charset="0"/>
              </a:rPr>
              <a:t>lên</a:t>
            </a:r>
            <a:r>
              <a:rPr lang="en-US" sz="4800" dirty="0" smtClean="0">
                <a:solidFill>
                  <a:schemeClr val="accent5">
                    <a:lumMod val="25000"/>
                  </a:schemeClr>
                </a:solidFill>
                <a:latin typeface="+mj-lt"/>
                <a:cs typeface="Times New Roman" pitchFamily="18" charset="0"/>
              </a:rPr>
              <a:t> </a:t>
            </a:r>
            <a:r>
              <a:rPr lang="en-US" sz="4800" dirty="0" err="1" smtClean="0">
                <a:solidFill>
                  <a:schemeClr val="accent5">
                    <a:lumMod val="25000"/>
                  </a:schemeClr>
                </a:solidFill>
                <a:latin typeface="+mj-lt"/>
                <a:cs typeface="Times New Roman" pitchFamily="18" charset="0"/>
              </a:rPr>
              <a:t>tâm</a:t>
            </a:r>
            <a:r>
              <a:rPr lang="en-US" sz="4800" dirty="0" smtClean="0">
                <a:solidFill>
                  <a:schemeClr val="accent5">
                    <a:lumMod val="25000"/>
                  </a:schemeClr>
                </a:solidFill>
                <a:latin typeface="+mj-lt"/>
                <a:cs typeface="Times New Roman" pitchFamily="18" charset="0"/>
              </a:rPr>
              <a:t> </a:t>
            </a:r>
            <a:r>
              <a:rPr lang="en-US" sz="4800" dirty="0" err="1" smtClean="0">
                <a:solidFill>
                  <a:schemeClr val="accent5">
                    <a:lumMod val="25000"/>
                  </a:schemeClr>
                </a:solidFill>
                <a:latin typeface="+mj-lt"/>
                <a:cs typeface="Times New Roman" pitchFamily="18" charset="0"/>
              </a:rPr>
              <a:t>hồn</a:t>
            </a:r>
            <a:r>
              <a:rPr lang="en-US" sz="4800" dirty="0" smtClean="0">
                <a:solidFill>
                  <a:schemeClr val="accent5">
                    <a:lumMod val="25000"/>
                  </a:schemeClr>
                </a:solidFill>
                <a:latin typeface="+mj-lt"/>
                <a:cs typeface="Times New Roman" pitchFamily="18" charset="0"/>
              </a:rPr>
              <a:t> </a:t>
            </a:r>
            <a:r>
              <a:rPr lang="en-US" sz="4800" dirty="0" err="1" smtClean="0">
                <a:solidFill>
                  <a:schemeClr val="accent5">
                    <a:lumMod val="25000"/>
                  </a:schemeClr>
                </a:solidFill>
                <a:latin typeface="+mj-lt"/>
                <a:cs typeface="Times New Roman" pitchFamily="18" charset="0"/>
              </a:rPr>
              <a:t>giá</a:t>
            </a:r>
            <a:r>
              <a:rPr lang="en-US" sz="4800" dirty="0" smtClean="0">
                <a:solidFill>
                  <a:schemeClr val="accent5">
                    <a:lumMod val="25000"/>
                  </a:schemeClr>
                </a:solidFill>
                <a:latin typeface="+mj-lt"/>
                <a:cs typeface="Times New Roman" pitchFamily="18" charset="0"/>
              </a:rPr>
              <a:t> </a:t>
            </a:r>
            <a:r>
              <a:rPr lang="en-US" sz="4800" dirty="0" err="1" smtClean="0">
                <a:solidFill>
                  <a:schemeClr val="accent5">
                    <a:lumMod val="25000"/>
                  </a:schemeClr>
                </a:solidFill>
                <a:latin typeface="+mj-lt"/>
                <a:cs typeface="Times New Roman" pitchFamily="18" charset="0"/>
              </a:rPr>
              <a:t>lạnh</a:t>
            </a:r>
            <a:r>
              <a:rPr lang="en-US" sz="4800" dirty="0" smtClean="0">
                <a:solidFill>
                  <a:schemeClr val="accent5">
                    <a:lumMod val="25000"/>
                  </a:schemeClr>
                </a:solidFill>
                <a:latin typeface="+mj-lt"/>
                <a:cs typeface="Times New Roman" pitchFamily="18" charset="0"/>
              </a:rPr>
              <a:t> </a:t>
            </a:r>
            <a:r>
              <a:rPr lang="en-US" sz="4800" dirty="0" err="1" smtClean="0">
                <a:solidFill>
                  <a:schemeClr val="accent5">
                    <a:lumMod val="25000"/>
                  </a:schemeClr>
                </a:solidFill>
                <a:latin typeface="+mj-lt"/>
                <a:cs typeface="Times New Roman" pitchFamily="18" charset="0"/>
              </a:rPr>
              <a:t>đêm</a:t>
            </a:r>
            <a:r>
              <a:rPr lang="en-US" sz="4800" dirty="0" smtClean="0">
                <a:solidFill>
                  <a:schemeClr val="accent5">
                    <a:lumMod val="25000"/>
                  </a:schemeClr>
                </a:solidFill>
                <a:latin typeface="+mj-lt"/>
                <a:cs typeface="Times New Roman" pitchFamily="18" charset="0"/>
              </a:rPr>
              <a:t> </a:t>
            </a:r>
            <a:r>
              <a:rPr lang="en-US" sz="4800" dirty="0" err="1" smtClean="0">
                <a:solidFill>
                  <a:schemeClr val="accent5">
                    <a:lumMod val="25000"/>
                  </a:schemeClr>
                </a:solidFill>
                <a:latin typeface="+mj-lt"/>
                <a:cs typeface="Times New Roman" pitchFamily="18" charset="0"/>
              </a:rPr>
              <a:t>đông</a:t>
            </a:r>
            <a:r>
              <a:rPr lang="en-US" sz="4800" dirty="0" smtClean="0">
                <a:solidFill>
                  <a:schemeClr val="accent5">
                    <a:lumMod val="25000"/>
                  </a:schemeClr>
                </a:solidFill>
                <a:latin typeface="+mj-lt"/>
                <a:cs typeface="Times New Roman" pitchFamily="18" charset="0"/>
              </a:rPr>
              <a:t>. </a:t>
            </a:r>
            <a:r>
              <a:rPr lang="en-US" sz="4800" dirty="0" err="1" smtClean="0">
                <a:solidFill>
                  <a:schemeClr val="accent5">
                    <a:lumMod val="25000"/>
                  </a:schemeClr>
                </a:solidFill>
                <a:latin typeface="+mj-lt"/>
                <a:cs typeface="Times New Roman" pitchFamily="18" charset="0"/>
              </a:rPr>
              <a:t>Dâng</a:t>
            </a:r>
            <a:r>
              <a:rPr lang="en-US" sz="4800" dirty="0" smtClean="0">
                <a:solidFill>
                  <a:schemeClr val="accent5">
                    <a:lumMod val="25000"/>
                  </a:schemeClr>
                </a:solidFill>
                <a:latin typeface="+mj-lt"/>
                <a:cs typeface="Times New Roman" pitchFamily="18" charset="0"/>
              </a:rPr>
              <a:t> </a:t>
            </a:r>
            <a:r>
              <a:rPr lang="en-US" sz="4800" dirty="0" err="1" smtClean="0">
                <a:solidFill>
                  <a:schemeClr val="accent5">
                    <a:lumMod val="25000"/>
                  </a:schemeClr>
                </a:solidFill>
                <a:latin typeface="+mj-lt"/>
                <a:cs typeface="Times New Roman" pitchFamily="18" charset="0"/>
              </a:rPr>
              <a:t>dâng</a:t>
            </a:r>
            <a:r>
              <a:rPr lang="en-US" sz="4800" dirty="0" smtClean="0">
                <a:solidFill>
                  <a:schemeClr val="accent5">
                    <a:lumMod val="25000"/>
                  </a:schemeClr>
                </a:solidFill>
                <a:latin typeface="+mj-lt"/>
                <a:cs typeface="Times New Roman" pitchFamily="18" charset="0"/>
              </a:rPr>
              <a:t> </a:t>
            </a:r>
            <a:r>
              <a:rPr lang="en-US" sz="4800" dirty="0" err="1" smtClean="0">
                <a:solidFill>
                  <a:schemeClr val="accent5">
                    <a:lumMod val="25000"/>
                  </a:schemeClr>
                </a:solidFill>
                <a:latin typeface="+mj-lt"/>
                <a:cs typeface="Times New Roman" pitchFamily="18" charset="0"/>
              </a:rPr>
              <a:t>lên</a:t>
            </a:r>
            <a:r>
              <a:rPr lang="en-US" sz="4800" dirty="0" smtClean="0">
                <a:solidFill>
                  <a:schemeClr val="accent5">
                    <a:lumMod val="25000"/>
                  </a:schemeClr>
                </a:solidFill>
                <a:latin typeface="+mj-lt"/>
                <a:cs typeface="Times New Roman" pitchFamily="18" charset="0"/>
              </a:rPr>
              <a:t> </a:t>
            </a:r>
            <a:r>
              <a:rPr lang="en-US" sz="4800" dirty="0" err="1" smtClean="0">
                <a:solidFill>
                  <a:schemeClr val="accent5">
                    <a:lumMod val="25000"/>
                  </a:schemeClr>
                </a:solidFill>
                <a:latin typeface="+mj-lt"/>
                <a:cs typeface="Times New Roman" pitchFamily="18" charset="0"/>
              </a:rPr>
              <a:t>cảm</a:t>
            </a:r>
            <a:r>
              <a:rPr lang="en-US" sz="4800" dirty="0" smtClean="0">
                <a:solidFill>
                  <a:schemeClr val="accent5">
                    <a:lumMod val="25000"/>
                  </a:schemeClr>
                </a:solidFill>
                <a:latin typeface="+mj-lt"/>
                <a:cs typeface="Times New Roman" pitchFamily="18" charset="0"/>
              </a:rPr>
              <a:t> </a:t>
            </a:r>
            <a:r>
              <a:rPr lang="en-US" sz="4800" dirty="0" err="1" smtClean="0">
                <a:solidFill>
                  <a:schemeClr val="accent5">
                    <a:lumMod val="25000"/>
                  </a:schemeClr>
                </a:solidFill>
                <a:latin typeface="+mj-lt"/>
                <a:cs typeface="Times New Roman" pitchFamily="18" charset="0"/>
              </a:rPr>
              <a:t>tạ</a:t>
            </a:r>
            <a:r>
              <a:rPr lang="en-US" sz="4800" dirty="0" smtClean="0">
                <a:solidFill>
                  <a:schemeClr val="accent5">
                    <a:lumMod val="25000"/>
                  </a:schemeClr>
                </a:solidFill>
                <a:latin typeface="+mj-lt"/>
                <a:cs typeface="Times New Roman" pitchFamily="18" charset="0"/>
              </a:rPr>
              <a:t> </a:t>
            </a:r>
            <a:r>
              <a:rPr lang="en-US" sz="4800" dirty="0" err="1" smtClean="0">
                <a:solidFill>
                  <a:schemeClr val="accent5">
                    <a:lumMod val="25000"/>
                  </a:schemeClr>
                </a:solidFill>
                <a:latin typeface="+mj-lt"/>
                <a:cs typeface="Times New Roman" pitchFamily="18" charset="0"/>
              </a:rPr>
              <a:t>hồng</a:t>
            </a:r>
            <a:r>
              <a:rPr lang="en-US" sz="4800" dirty="0" smtClean="0">
                <a:solidFill>
                  <a:schemeClr val="accent5">
                    <a:lumMod val="25000"/>
                  </a:schemeClr>
                </a:solidFill>
                <a:latin typeface="+mj-lt"/>
                <a:cs typeface="Times New Roman" pitchFamily="18" charset="0"/>
              </a:rPr>
              <a:t> </a:t>
            </a:r>
            <a:r>
              <a:rPr lang="en-US" sz="4800" dirty="0" err="1" smtClean="0">
                <a:solidFill>
                  <a:schemeClr val="accent5">
                    <a:lumMod val="25000"/>
                  </a:schemeClr>
                </a:solidFill>
                <a:latin typeface="+mj-lt"/>
                <a:cs typeface="Times New Roman" pitchFamily="18" charset="0"/>
              </a:rPr>
              <a:t>ân</a:t>
            </a:r>
            <a:r>
              <a:rPr lang="en-US" sz="4800" dirty="0" smtClean="0">
                <a:solidFill>
                  <a:schemeClr val="accent5">
                    <a:lumMod val="25000"/>
                  </a:schemeClr>
                </a:solidFill>
                <a:latin typeface="+mj-lt"/>
                <a:cs typeface="Times New Roman" pitchFamily="18" charset="0"/>
              </a:rPr>
              <a:t> </a:t>
            </a:r>
            <a:r>
              <a:rPr lang="en-US" sz="4800" dirty="0" err="1" smtClean="0">
                <a:solidFill>
                  <a:schemeClr val="accent5">
                    <a:lumMod val="25000"/>
                  </a:schemeClr>
                </a:solidFill>
                <a:latin typeface="+mj-lt"/>
                <a:cs typeface="Times New Roman" pitchFamily="18" charset="0"/>
              </a:rPr>
              <a:t>cứu</a:t>
            </a:r>
            <a:r>
              <a:rPr lang="en-US" sz="4800" dirty="0" smtClean="0">
                <a:solidFill>
                  <a:schemeClr val="accent5">
                    <a:lumMod val="25000"/>
                  </a:schemeClr>
                </a:solidFill>
                <a:latin typeface="+mj-lt"/>
                <a:cs typeface="Times New Roman" pitchFamily="18" charset="0"/>
              </a:rPr>
              <a:t> </a:t>
            </a:r>
            <a:r>
              <a:rPr lang="en-US" sz="4800" dirty="0" err="1" smtClean="0">
                <a:solidFill>
                  <a:schemeClr val="accent5">
                    <a:lumMod val="25000"/>
                  </a:schemeClr>
                </a:solidFill>
                <a:latin typeface="+mj-lt"/>
                <a:cs typeface="Times New Roman" pitchFamily="18" charset="0"/>
              </a:rPr>
              <a:t>rỗi</a:t>
            </a:r>
            <a:r>
              <a:rPr lang="en-US" sz="4800" dirty="0" smtClean="0">
                <a:solidFill>
                  <a:schemeClr val="accent5">
                    <a:lumMod val="25000"/>
                  </a:schemeClr>
                </a:solidFill>
                <a:latin typeface="+mj-lt"/>
                <a:cs typeface="Times New Roman" pitchFamily="18" charset="0"/>
              </a:rPr>
              <a:t>. </a:t>
            </a:r>
            <a:r>
              <a:rPr lang="en-US" sz="4800" dirty="0" err="1" smtClean="0">
                <a:solidFill>
                  <a:schemeClr val="accent5">
                    <a:lumMod val="25000"/>
                  </a:schemeClr>
                </a:solidFill>
                <a:latin typeface="+mj-lt"/>
                <a:cs typeface="Times New Roman" pitchFamily="18" charset="0"/>
              </a:rPr>
              <a:t>Dâng</a:t>
            </a:r>
            <a:r>
              <a:rPr lang="en-US" sz="4800" dirty="0" smtClean="0">
                <a:solidFill>
                  <a:schemeClr val="accent5">
                    <a:lumMod val="25000"/>
                  </a:schemeClr>
                </a:solidFill>
                <a:latin typeface="+mj-lt"/>
                <a:cs typeface="Times New Roman" pitchFamily="18" charset="0"/>
              </a:rPr>
              <a:t> </a:t>
            </a:r>
            <a:r>
              <a:rPr lang="en-US" sz="4800" dirty="0" err="1" smtClean="0">
                <a:solidFill>
                  <a:schemeClr val="accent5">
                    <a:lumMod val="25000"/>
                  </a:schemeClr>
                </a:solidFill>
                <a:latin typeface="+mj-lt"/>
                <a:cs typeface="Times New Roman" pitchFamily="18" charset="0"/>
              </a:rPr>
              <a:t>dâng</a:t>
            </a:r>
            <a:r>
              <a:rPr lang="en-US" sz="4800" dirty="0" smtClean="0">
                <a:solidFill>
                  <a:schemeClr val="accent5">
                    <a:lumMod val="25000"/>
                  </a:schemeClr>
                </a:solidFill>
                <a:latin typeface="+mj-lt"/>
                <a:cs typeface="Times New Roman" pitchFamily="18" charset="0"/>
              </a:rPr>
              <a:t> </a:t>
            </a:r>
            <a:r>
              <a:rPr lang="en-US" sz="4800" dirty="0" err="1" smtClean="0">
                <a:solidFill>
                  <a:schemeClr val="accent5">
                    <a:lumMod val="25000"/>
                  </a:schemeClr>
                </a:solidFill>
                <a:latin typeface="+mj-lt"/>
                <a:cs typeface="Times New Roman" pitchFamily="18" charset="0"/>
              </a:rPr>
              <a:t>lên</a:t>
            </a:r>
            <a:r>
              <a:rPr lang="en-US" sz="4800" dirty="0" smtClean="0">
                <a:solidFill>
                  <a:schemeClr val="accent5">
                    <a:lumMod val="25000"/>
                  </a:schemeClr>
                </a:solidFill>
                <a:latin typeface="+mj-lt"/>
                <a:cs typeface="Times New Roman" pitchFamily="18" charset="0"/>
              </a:rPr>
              <a:t> </a:t>
            </a:r>
            <a:r>
              <a:rPr lang="en-US" sz="4800" dirty="0" err="1" smtClean="0">
                <a:solidFill>
                  <a:schemeClr val="accent5">
                    <a:lumMod val="25000"/>
                  </a:schemeClr>
                </a:solidFill>
                <a:latin typeface="+mj-lt"/>
                <a:cs typeface="Times New Roman" pitchFamily="18" charset="0"/>
              </a:rPr>
              <a:t>muôn</a:t>
            </a:r>
            <a:r>
              <a:rPr lang="en-US" sz="4800" dirty="0" smtClean="0">
                <a:solidFill>
                  <a:schemeClr val="accent5">
                    <a:lumMod val="25000"/>
                  </a:schemeClr>
                </a:solidFill>
                <a:latin typeface="+mj-lt"/>
                <a:cs typeface="Times New Roman" pitchFamily="18" charset="0"/>
              </a:rPr>
              <a:t> </a:t>
            </a:r>
            <a:r>
              <a:rPr lang="en-US" sz="4800" dirty="0" err="1" smtClean="0">
                <a:solidFill>
                  <a:schemeClr val="accent5">
                    <a:lumMod val="25000"/>
                  </a:schemeClr>
                </a:solidFill>
                <a:latin typeface="+mj-lt"/>
                <a:cs typeface="Times New Roman" pitchFamily="18" charset="0"/>
              </a:rPr>
              <a:t>lời</a:t>
            </a:r>
            <a:r>
              <a:rPr lang="en-US" sz="4800" dirty="0" smtClean="0">
                <a:solidFill>
                  <a:schemeClr val="accent5">
                    <a:lumMod val="25000"/>
                  </a:schemeClr>
                </a:solidFill>
                <a:latin typeface="+mj-lt"/>
                <a:cs typeface="Times New Roman" pitchFamily="18" charset="0"/>
              </a:rPr>
              <a:t> </a:t>
            </a:r>
            <a:r>
              <a:rPr lang="en-US" sz="4800" dirty="0" err="1" smtClean="0">
                <a:solidFill>
                  <a:schemeClr val="accent5">
                    <a:lumMod val="25000"/>
                  </a:schemeClr>
                </a:solidFill>
                <a:latin typeface="+mj-lt"/>
                <a:cs typeface="Times New Roman" pitchFamily="18" charset="0"/>
              </a:rPr>
              <a:t>chúc</a:t>
            </a:r>
            <a:r>
              <a:rPr lang="en-US" sz="4800" dirty="0" smtClean="0">
                <a:solidFill>
                  <a:schemeClr val="accent5">
                    <a:lumMod val="25000"/>
                  </a:schemeClr>
                </a:solidFill>
                <a:latin typeface="+mj-lt"/>
                <a:cs typeface="Times New Roman" pitchFamily="18" charset="0"/>
              </a:rPr>
              <a:t> </a:t>
            </a:r>
            <a:r>
              <a:rPr lang="en-US" sz="4800" dirty="0" err="1" smtClean="0">
                <a:solidFill>
                  <a:schemeClr val="accent5">
                    <a:lumMod val="25000"/>
                  </a:schemeClr>
                </a:solidFill>
                <a:latin typeface="+mj-lt"/>
                <a:cs typeface="Times New Roman" pitchFamily="18" charset="0"/>
              </a:rPr>
              <a:t>tụng</a:t>
            </a:r>
            <a:r>
              <a:rPr lang="en-US" sz="4800" dirty="0" smtClean="0">
                <a:solidFill>
                  <a:schemeClr val="accent5">
                    <a:lumMod val="25000"/>
                  </a:schemeClr>
                </a:solidFill>
                <a:latin typeface="+mj-lt"/>
                <a:cs typeface="Times New Roman" pitchFamily="18" charset="0"/>
              </a:rPr>
              <a:t> </a:t>
            </a:r>
            <a:r>
              <a:rPr lang="en-US" sz="4800" dirty="0" err="1" smtClean="0">
                <a:solidFill>
                  <a:schemeClr val="accent5">
                    <a:lumMod val="25000"/>
                  </a:schemeClr>
                </a:solidFill>
                <a:latin typeface="+mj-lt"/>
                <a:cs typeface="Times New Roman" pitchFamily="18" charset="0"/>
              </a:rPr>
              <a:t>ngợi</a:t>
            </a:r>
            <a:r>
              <a:rPr lang="en-US" sz="4800" dirty="0" smtClean="0">
                <a:solidFill>
                  <a:schemeClr val="accent5">
                    <a:lumMod val="25000"/>
                  </a:schemeClr>
                </a:solidFill>
                <a:latin typeface="+mj-lt"/>
                <a:cs typeface="Times New Roman" pitchFamily="18" charset="0"/>
              </a:rPr>
              <a:t> ca. </a:t>
            </a:r>
            <a:r>
              <a:rPr lang="en-US" sz="4800" dirty="0" err="1" smtClean="0">
                <a:solidFill>
                  <a:schemeClr val="accent5">
                    <a:lumMod val="25000"/>
                  </a:schemeClr>
                </a:solidFill>
                <a:latin typeface="+mj-lt"/>
                <a:cs typeface="Times New Roman" pitchFamily="18" charset="0"/>
              </a:rPr>
              <a:t>Dâng</a:t>
            </a:r>
            <a:r>
              <a:rPr lang="en-US" sz="4800" dirty="0" smtClean="0">
                <a:solidFill>
                  <a:schemeClr val="accent5">
                    <a:lumMod val="25000"/>
                  </a:schemeClr>
                </a:solidFill>
                <a:latin typeface="+mj-lt"/>
                <a:cs typeface="Times New Roman" pitchFamily="18" charset="0"/>
              </a:rPr>
              <a:t> </a:t>
            </a:r>
            <a:r>
              <a:rPr lang="en-US" sz="4800" dirty="0" err="1" smtClean="0">
                <a:solidFill>
                  <a:schemeClr val="accent5">
                    <a:lumMod val="25000"/>
                  </a:schemeClr>
                </a:solidFill>
                <a:latin typeface="+mj-lt"/>
                <a:cs typeface="Times New Roman" pitchFamily="18" charset="0"/>
              </a:rPr>
              <a:t>dâng</a:t>
            </a:r>
            <a:r>
              <a:rPr lang="en-US" sz="4800" dirty="0" smtClean="0">
                <a:solidFill>
                  <a:schemeClr val="accent5">
                    <a:lumMod val="25000"/>
                  </a:schemeClr>
                </a:solidFill>
                <a:latin typeface="+mj-lt"/>
                <a:cs typeface="Times New Roman" pitchFamily="18" charset="0"/>
              </a:rPr>
              <a:t> </a:t>
            </a:r>
            <a:r>
              <a:rPr lang="en-US" sz="4800" dirty="0" err="1" smtClean="0">
                <a:solidFill>
                  <a:schemeClr val="accent5">
                    <a:lumMod val="25000"/>
                  </a:schemeClr>
                </a:solidFill>
                <a:latin typeface="+mj-lt"/>
                <a:cs typeface="Times New Roman" pitchFamily="18" charset="0"/>
              </a:rPr>
              <a:t>lên</a:t>
            </a:r>
            <a:r>
              <a:rPr lang="en-US" sz="4800" dirty="0" smtClean="0">
                <a:solidFill>
                  <a:schemeClr val="accent5">
                    <a:lumMod val="25000"/>
                  </a:schemeClr>
                </a:solidFill>
                <a:latin typeface="+mj-lt"/>
                <a:cs typeface="Times New Roman" pitchFamily="18" charset="0"/>
              </a:rPr>
              <a:t> </a:t>
            </a:r>
            <a:r>
              <a:rPr lang="en-US" sz="4800" dirty="0" err="1" smtClean="0">
                <a:solidFill>
                  <a:schemeClr val="accent5">
                    <a:lumMod val="25000"/>
                  </a:schemeClr>
                </a:solidFill>
                <a:latin typeface="+mj-lt"/>
                <a:cs typeface="Times New Roman" pitchFamily="18" charset="0"/>
              </a:rPr>
              <a:t>lòng</a:t>
            </a:r>
            <a:r>
              <a:rPr lang="en-US" sz="4800" dirty="0" smtClean="0">
                <a:solidFill>
                  <a:schemeClr val="accent5">
                    <a:lumMod val="25000"/>
                  </a:schemeClr>
                </a:solidFill>
                <a:latin typeface="+mj-lt"/>
                <a:cs typeface="Times New Roman" pitchFamily="18" charset="0"/>
              </a:rPr>
              <a:t> tri </a:t>
            </a:r>
            <a:r>
              <a:rPr lang="en-US" sz="4800" dirty="0" err="1" smtClean="0">
                <a:solidFill>
                  <a:schemeClr val="accent5">
                    <a:lumMod val="25000"/>
                  </a:schemeClr>
                </a:solidFill>
                <a:latin typeface="+mj-lt"/>
                <a:cs typeface="Times New Roman" pitchFamily="18" charset="0"/>
              </a:rPr>
              <a:t>ân</a:t>
            </a:r>
            <a:r>
              <a:rPr lang="en-US" sz="4800" dirty="0" smtClean="0">
                <a:solidFill>
                  <a:schemeClr val="accent5">
                    <a:lumMod val="25000"/>
                  </a:schemeClr>
                </a:solidFill>
                <a:latin typeface="+mj-lt"/>
                <a:cs typeface="Times New Roman" pitchFamily="18" charset="0"/>
              </a:rPr>
              <a:t> </a:t>
            </a:r>
            <a:r>
              <a:rPr lang="en-US" sz="4800" dirty="0" err="1" smtClean="0">
                <a:solidFill>
                  <a:schemeClr val="accent5">
                    <a:lumMod val="25000"/>
                  </a:schemeClr>
                </a:solidFill>
                <a:latin typeface="+mj-lt"/>
                <a:cs typeface="Times New Roman" pitchFamily="18" charset="0"/>
              </a:rPr>
              <a:t>Chúa</a:t>
            </a:r>
            <a:r>
              <a:rPr lang="en-US" sz="4800" dirty="0" smtClean="0">
                <a:solidFill>
                  <a:schemeClr val="accent5">
                    <a:lumMod val="25000"/>
                  </a:schemeClr>
                </a:solidFill>
                <a:latin typeface="+mj-lt"/>
                <a:cs typeface="Times New Roman" pitchFamily="18" charset="0"/>
              </a:rPr>
              <a:t> </a:t>
            </a:r>
            <a:r>
              <a:rPr lang="en-US" sz="4800" dirty="0" err="1" smtClean="0">
                <a:solidFill>
                  <a:schemeClr val="accent5">
                    <a:lumMod val="25000"/>
                  </a:schemeClr>
                </a:solidFill>
                <a:latin typeface="+mj-lt"/>
                <a:cs typeface="Times New Roman" pitchFamily="18" charset="0"/>
              </a:rPr>
              <a:t>muôn</a:t>
            </a:r>
            <a:r>
              <a:rPr lang="en-US" sz="4800" dirty="0" smtClean="0">
                <a:solidFill>
                  <a:schemeClr val="accent5">
                    <a:lumMod val="25000"/>
                  </a:schemeClr>
                </a:solidFill>
                <a:latin typeface="+mj-lt"/>
                <a:cs typeface="Times New Roman" pitchFamily="18" charset="0"/>
              </a:rPr>
              <a:t> </a:t>
            </a:r>
            <a:r>
              <a:rPr lang="en-US" sz="4800" dirty="0" err="1" smtClean="0">
                <a:solidFill>
                  <a:schemeClr val="accent5">
                    <a:lumMod val="25000"/>
                  </a:schemeClr>
                </a:solidFill>
                <a:latin typeface="+mj-lt"/>
                <a:cs typeface="Times New Roman" pitchFamily="18" charset="0"/>
              </a:rPr>
              <a:t>đời</a:t>
            </a:r>
            <a:r>
              <a:rPr lang="en-US" sz="4800" dirty="0" smtClean="0">
                <a:solidFill>
                  <a:schemeClr val="accent5">
                    <a:lumMod val="25000"/>
                  </a:schemeClr>
                </a:solidFill>
                <a:latin typeface="+mj-lt"/>
                <a:cs typeface="Times New Roman" pitchFamily="18" charset="0"/>
              </a:rPr>
              <a:t> </a:t>
            </a:r>
            <a:r>
              <a:rPr lang="en-US" sz="4800" dirty="0" smtClean="0">
                <a:solidFill>
                  <a:srgbClr val="FF0000"/>
                </a:solidFill>
                <a:latin typeface="+mj-lt"/>
                <a:cs typeface="Times New Roman" pitchFamily="18" charset="0"/>
              </a:rPr>
              <a:t>(</a:t>
            </a:r>
            <a:r>
              <a:rPr lang="en-US" sz="4800" dirty="0" err="1" smtClean="0">
                <a:solidFill>
                  <a:srgbClr val="FF0000"/>
                </a:solidFill>
                <a:latin typeface="+mj-lt"/>
                <a:cs typeface="Times New Roman" pitchFamily="18" charset="0"/>
              </a:rPr>
              <a:t>dâng</a:t>
            </a:r>
            <a:r>
              <a:rPr lang="en-US" sz="4800" dirty="0" smtClean="0">
                <a:solidFill>
                  <a:srgbClr val="FF0000"/>
                </a:solidFill>
                <a:latin typeface="+mj-lt"/>
                <a:cs typeface="Times New Roman" pitchFamily="18" charset="0"/>
              </a:rPr>
              <a:t> </a:t>
            </a:r>
            <a:r>
              <a:rPr lang="en-US" sz="4800" dirty="0" err="1" smtClean="0">
                <a:solidFill>
                  <a:srgbClr val="FF0000"/>
                </a:solidFill>
                <a:latin typeface="+mj-lt"/>
                <a:cs typeface="Times New Roman" pitchFamily="18" charset="0"/>
              </a:rPr>
              <a:t>dâng</a:t>
            </a:r>
            <a:r>
              <a:rPr lang="en-US" sz="4800" dirty="0" smtClean="0">
                <a:solidFill>
                  <a:srgbClr val="FF0000"/>
                </a:solidFill>
                <a:latin typeface="+mj-lt"/>
                <a:cs typeface="Times New Roman" pitchFamily="18" charset="0"/>
              </a:rPr>
              <a:t> </a:t>
            </a:r>
            <a:r>
              <a:rPr lang="en-US" sz="4800" dirty="0" err="1" smtClean="0">
                <a:solidFill>
                  <a:srgbClr val="FF0000"/>
                </a:solidFill>
                <a:latin typeface="+mj-lt"/>
                <a:cs typeface="Times New Roman" pitchFamily="18" charset="0"/>
              </a:rPr>
              <a:t>lên</a:t>
            </a:r>
            <a:r>
              <a:rPr lang="en-US" sz="4800" dirty="0" smtClean="0">
                <a:solidFill>
                  <a:srgbClr val="FF0000"/>
                </a:solidFill>
                <a:latin typeface="+mj-lt"/>
                <a:cs typeface="Times New Roman" pitchFamily="18" charset="0"/>
              </a:rPr>
              <a:t>)</a:t>
            </a:r>
            <a:r>
              <a:rPr lang="en-US" sz="4800" dirty="0" smtClean="0">
                <a:solidFill>
                  <a:schemeClr val="accent5">
                    <a:lumMod val="25000"/>
                  </a:schemeClr>
                </a:solidFill>
                <a:latin typeface="+mj-lt"/>
                <a:cs typeface="Times New Roman" pitchFamily="18" charset="0"/>
              </a:rPr>
              <a:t>.</a:t>
            </a:r>
            <a:endParaRPr lang="en-US" sz="4800" b="0" dirty="0">
              <a:solidFill>
                <a:schemeClr val="accent5">
                  <a:lumMod val="25000"/>
                </a:schemeClr>
              </a:solidFill>
              <a:effectLst/>
              <a:latin typeface="+mj-lt"/>
              <a:cs typeface="Times New Roman" pitchFamily="18" charset="0"/>
            </a:endParaRPr>
          </a:p>
        </p:txBody>
      </p:sp>
      <p:sp>
        <p:nvSpPr>
          <p:cNvPr id="34820"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spTree>
    <p:extLst>
      <p:ext uri="{BB962C8B-B14F-4D97-AF65-F5344CB8AC3E}">
        <p14:creationId xmlns:p14="http://schemas.microsoft.com/office/powerpoint/2010/main" val="221482673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11268"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spTree>
    <p:extLst>
      <p:ext uri="{BB962C8B-B14F-4D97-AF65-F5344CB8AC3E}">
        <p14:creationId xmlns:p14="http://schemas.microsoft.com/office/powerpoint/2010/main" val="376436253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33795" name="Rectangle 3"/>
          <p:cNvSpPr>
            <a:spLocks noGrp="1" noChangeArrowheads="1"/>
          </p:cNvSpPr>
          <p:nvPr>
            <p:ph type="subTitle" idx="1"/>
          </p:nvPr>
        </p:nvSpPr>
        <p:spPr>
          <a:xfrm>
            <a:off x="0" y="0"/>
            <a:ext cx="9144000" cy="5143500"/>
          </a:xfrm>
          <a:solidFill>
            <a:schemeClr val="tx1"/>
          </a:solidFill>
        </p:spPr>
        <p:txBody>
          <a:bodyPr/>
          <a:lstStyle/>
          <a:p>
            <a:pPr eaLnBrk="1" hangingPunct="1">
              <a:lnSpc>
                <a:spcPct val="105000"/>
              </a:lnSpc>
            </a:pPr>
            <a:endParaRPr lang="en-US" sz="2800" b="1">
              <a:solidFill>
                <a:srgbClr val="FFFF00"/>
              </a:solidFill>
              <a:latin typeface="Times New Roman" pitchFamily="18" charset="0"/>
              <a:cs typeface="Times New Roman" pitchFamily="18" charset="0"/>
            </a:endParaRPr>
          </a:p>
        </p:txBody>
      </p:sp>
      <p:sp>
        <p:nvSpPr>
          <p:cNvPr id="33796"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pic>
        <p:nvPicPr>
          <p:cNvPr id="1026" name="Picture 2" descr="G:\Desktop\luu.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9049"/>
            <a:ext cx="9144000" cy="5162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708872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33795" name="Rectangle 3"/>
          <p:cNvSpPr>
            <a:spLocks noGrp="1" noChangeArrowheads="1"/>
          </p:cNvSpPr>
          <p:nvPr>
            <p:ph type="subTitle" idx="1"/>
          </p:nvPr>
        </p:nvSpPr>
        <p:spPr>
          <a:xfrm>
            <a:off x="0" y="0"/>
            <a:ext cx="9144000" cy="5143500"/>
          </a:xfrm>
          <a:solidFill>
            <a:schemeClr val="tx1"/>
          </a:solidFill>
        </p:spPr>
        <p:txBody>
          <a:bodyPr/>
          <a:lstStyle/>
          <a:p>
            <a:pPr eaLnBrk="1" hangingPunct="1">
              <a:lnSpc>
                <a:spcPct val="105000"/>
              </a:lnSpc>
            </a:pPr>
            <a:endParaRPr lang="en-US" sz="2800" b="1">
              <a:solidFill>
                <a:srgbClr val="FFFF00"/>
              </a:solidFill>
              <a:latin typeface="Times New Roman" pitchFamily="18" charset="0"/>
              <a:cs typeface="Times New Roman" pitchFamily="18" charset="0"/>
            </a:endParaRPr>
          </a:p>
        </p:txBody>
      </p:sp>
      <p:sp>
        <p:nvSpPr>
          <p:cNvPr id="33796"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43028956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7171" name="Rectangle 3"/>
          <p:cNvSpPr>
            <a:spLocks noGrp="1" noChangeArrowheads="1"/>
          </p:cNvSpPr>
          <p:nvPr>
            <p:ph type="subTitle" idx="1"/>
          </p:nvPr>
        </p:nvSpPr>
        <p:spPr>
          <a:xfrm>
            <a:off x="0" y="819150"/>
            <a:ext cx="9144000" cy="4857750"/>
          </a:xfrm>
        </p:spPr>
        <p:txBody>
          <a:bodyPr/>
          <a:lstStyle/>
          <a:p>
            <a:pPr eaLnBrk="1" hangingPunct="1">
              <a:lnSpc>
                <a:spcPct val="105000"/>
              </a:lnSpc>
            </a:pPr>
            <a:r>
              <a:rPr lang="en-US" sz="7200" b="0" dirty="0" err="1" smtClean="0">
                <a:solidFill>
                  <a:schemeClr val="accent5">
                    <a:lumMod val="25000"/>
                  </a:schemeClr>
                </a:solidFill>
                <a:effectLst/>
                <a:latin typeface="+mj-lt"/>
                <a:cs typeface="Tahoma" pitchFamily="34" charset="0"/>
              </a:rPr>
              <a:t>Ca</a:t>
            </a:r>
            <a:r>
              <a:rPr lang="en-US" sz="7200" b="0" dirty="0" smtClean="0">
                <a:solidFill>
                  <a:schemeClr val="accent5">
                    <a:lumMod val="25000"/>
                  </a:schemeClr>
                </a:solidFill>
                <a:effectLst/>
                <a:latin typeface="+mj-lt"/>
                <a:cs typeface="Tahoma" pitchFamily="34" charset="0"/>
              </a:rPr>
              <a:t> </a:t>
            </a:r>
            <a:r>
              <a:rPr lang="en-US" sz="7200" b="0" dirty="0" err="1" smtClean="0">
                <a:solidFill>
                  <a:schemeClr val="accent5">
                    <a:lumMod val="25000"/>
                  </a:schemeClr>
                </a:solidFill>
                <a:effectLst/>
                <a:latin typeface="+mj-lt"/>
                <a:cs typeface="Tahoma" pitchFamily="34" charset="0"/>
              </a:rPr>
              <a:t>Nguyện</a:t>
            </a:r>
            <a:r>
              <a:rPr lang="en-US" sz="7200" b="0" dirty="0" smtClean="0">
                <a:solidFill>
                  <a:schemeClr val="accent5">
                    <a:lumMod val="25000"/>
                  </a:schemeClr>
                </a:solidFill>
                <a:effectLst/>
                <a:latin typeface="+mj-lt"/>
                <a:cs typeface="Tahoma" pitchFamily="34" charset="0"/>
              </a:rPr>
              <a:t> </a:t>
            </a:r>
            <a:r>
              <a:rPr lang="en-US" sz="7200" b="0" dirty="0" err="1" smtClean="0">
                <a:solidFill>
                  <a:schemeClr val="accent5">
                    <a:lumMod val="25000"/>
                  </a:schemeClr>
                </a:solidFill>
                <a:effectLst/>
                <a:latin typeface="+mj-lt"/>
                <a:cs typeface="Tahoma" pitchFamily="34" charset="0"/>
              </a:rPr>
              <a:t>Hiệp</a:t>
            </a:r>
            <a:r>
              <a:rPr lang="vi-VN" sz="7200" b="0" dirty="0" smtClean="0">
                <a:solidFill>
                  <a:schemeClr val="accent5">
                    <a:lumMod val="25000"/>
                  </a:schemeClr>
                </a:solidFill>
                <a:effectLst/>
                <a:latin typeface="+mj-lt"/>
                <a:cs typeface="Tahoma" pitchFamily="34" charset="0"/>
              </a:rPr>
              <a:t> </a:t>
            </a:r>
            <a:r>
              <a:rPr lang="vi-VN" sz="7200" b="0" dirty="0">
                <a:solidFill>
                  <a:schemeClr val="accent5">
                    <a:lumMod val="25000"/>
                  </a:schemeClr>
                </a:solidFill>
                <a:effectLst/>
                <a:latin typeface="+mj-lt"/>
                <a:cs typeface="Tahoma" pitchFamily="34" charset="0"/>
              </a:rPr>
              <a:t>lễ</a:t>
            </a:r>
            <a:endParaRPr lang="en-US" sz="7200" b="0" dirty="0">
              <a:solidFill>
                <a:schemeClr val="accent5">
                  <a:lumMod val="25000"/>
                </a:schemeClr>
              </a:solidFill>
              <a:effectLst/>
              <a:latin typeface="+mj-lt"/>
              <a:cs typeface="Tahoma" pitchFamily="34" charset="0"/>
            </a:endParaRPr>
          </a:p>
          <a:p>
            <a:pPr eaLnBrk="1" hangingPunct="1">
              <a:lnSpc>
                <a:spcPct val="105000"/>
              </a:lnSpc>
            </a:pPr>
            <a:r>
              <a:rPr lang="en-US" sz="6600" b="1" dirty="0" err="1">
                <a:solidFill>
                  <a:schemeClr val="accent5">
                    <a:lumMod val="25000"/>
                  </a:schemeClr>
                </a:solidFill>
              </a:rPr>
              <a:t>Tình</a:t>
            </a:r>
            <a:r>
              <a:rPr lang="en-US" sz="6600" b="1" dirty="0">
                <a:solidFill>
                  <a:schemeClr val="accent5">
                    <a:lumMod val="25000"/>
                  </a:schemeClr>
                </a:solidFill>
              </a:rPr>
              <a:t> </a:t>
            </a:r>
            <a:r>
              <a:rPr lang="en-US" sz="6600" b="1" dirty="0" err="1">
                <a:solidFill>
                  <a:schemeClr val="accent5">
                    <a:lumMod val="25000"/>
                  </a:schemeClr>
                </a:solidFill>
              </a:rPr>
              <a:t>khúc</a:t>
            </a:r>
            <a:r>
              <a:rPr lang="en-US" sz="6600" b="1" dirty="0">
                <a:solidFill>
                  <a:schemeClr val="accent5">
                    <a:lumMod val="25000"/>
                  </a:schemeClr>
                </a:solidFill>
              </a:rPr>
              <a:t> </a:t>
            </a:r>
            <a:r>
              <a:rPr lang="en-US" sz="6600" b="1" dirty="0" err="1" smtClean="0">
                <a:solidFill>
                  <a:schemeClr val="accent5">
                    <a:lumMod val="25000"/>
                  </a:schemeClr>
                </a:solidFill>
              </a:rPr>
              <a:t>Bê-lem</a:t>
            </a:r>
            <a:endParaRPr lang="en-US" sz="6600" b="1" dirty="0" smtClean="0">
              <a:solidFill>
                <a:schemeClr val="accent5">
                  <a:lumMod val="25000"/>
                </a:schemeClr>
              </a:solidFill>
            </a:endParaRPr>
          </a:p>
          <a:p>
            <a:pPr eaLnBrk="1" hangingPunct="1">
              <a:lnSpc>
                <a:spcPct val="105000"/>
              </a:lnSpc>
            </a:pPr>
            <a:r>
              <a:rPr lang="en-US" sz="6000" i="1" dirty="0" err="1" smtClean="0">
                <a:solidFill>
                  <a:srgbClr val="FF0000"/>
                </a:solidFill>
                <a:effectLst/>
                <a:latin typeface="+mj-lt"/>
                <a:cs typeface="Tahoma" pitchFamily="34" charset="0"/>
              </a:rPr>
              <a:t>Tigôn</a:t>
            </a:r>
            <a:endParaRPr lang="en-US" sz="6600" b="0" i="1" dirty="0">
              <a:solidFill>
                <a:srgbClr val="FF0000"/>
              </a:solidFill>
              <a:effectLst/>
              <a:latin typeface="+mj-lt"/>
              <a:cs typeface="Tahoma" pitchFamily="34" charset="0"/>
            </a:endParaRPr>
          </a:p>
        </p:txBody>
      </p:sp>
      <p:sp>
        <p:nvSpPr>
          <p:cNvPr id="7172"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spTree>
    <p:extLst>
      <p:ext uri="{BB962C8B-B14F-4D97-AF65-F5344CB8AC3E}">
        <p14:creationId xmlns:p14="http://schemas.microsoft.com/office/powerpoint/2010/main" val="9604269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895350"/>
            <a:ext cx="9144000" cy="3733800"/>
          </a:xfrm>
        </p:spPr>
        <p:txBody>
          <a:bodyPr>
            <a:noAutofit/>
          </a:bodyPr>
          <a:lstStyle/>
          <a:p>
            <a:pPr algn="just">
              <a:lnSpc>
                <a:spcPct val="120000"/>
              </a:lnSpc>
            </a:pPr>
            <a:r>
              <a:rPr lang="vi-VN" sz="5600" dirty="0" smtClean="0">
                <a:solidFill>
                  <a:srgbClr val="224B50"/>
                </a:solidFill>
              </a:rPr>
              <a:t>Chúng tôi đã thấy ngôi sao của Người ở phương Đông, và chúng tôi đến để triều bái Người.</a:t>
            </a:r>
            <a:endParaRPr lang="en-US" sz="5600" dirty="0">
              <a:solidFill>
                <a:srgbClr val="224B50"/>
              </a:solidFill>
            </a:endParaRPr>
          </a:p>
        </p:txBody>
      </p:sp>
      <p:sp>
        <p:nvSpPr>
          <p:cNvPr id="3" name="Rectangle 2"/>
          <p:cNvSpPr/>
          <p:nvPr/>
        </p:nvSpPr>
        <p:spPr>
          <a:xfrm>
            <a:off x="76200" y="133350"/>
            <a:ext cx="4191000" cy="646331"/>
          </a:xfrm>
          <a:prstGeom prst="rect">
            <a:avLst/>
          </a:prstGeom>
        </p:spPr>
        <p:txBody>
          <a:bodyPr wrap="square">
            <a:spAutoFit/>
          </a:bodyPr>
          <a:lstStyle/>
          <a:p>
            <a:pPr fontAlgn="auto">
              <a:spcBef>
                <a:spcPts val="0"/>
              </a:spcBef>
              <a:spcAft>
                <a:spcPts val="0"/>
              </a:spcAft>
            </a:pPr>
            <a:r>
              <a:rPr lang="en-US" sz="3600" u="sng" dirty="0" smtClean="0">
                <a:solidFill>
                  <a:srgbClr val="FF0000"/>
                </a:solidFill>
                <a:latin typeface="UTM American Sans"/>
              </a:rPr>
              <a:t>Alleluia-Alleluia: </a:t>
            </a:r>
            <a:endParaRPr lang="en-US" sz="3600" u="sng" dirty="0">
              <a:solidFill>
                <a:srgbClr val="FF0000"/>
              </a:solidFill>
              <a:latin typeface="UTM American Sans"/>
            </a:endParaRPr>
          </a:p>
        </p:txBody>
      </p:sp>
      <p:sp>
        <p:nvSpPr>
          <p:cNvPr id="4" name="Rectangle 3"/>
          <p:cNvSpPr/>
          <p:nvPr/>
        </p:nvSpPr>
        <p:spPr>
          <a:xfrm>
            <a:off x="6705600" y="4421653"/>
            <a:ext cx="2053767" cy="646331"/>
          </a:xfrm>
          <a:prstGeom prst="rect">
            <a:avLst/>
          </a:prstGeom>
        </p:spPr>
        <p:txBody>
          <a:bodyPr wrap="none">
            <a:spAutoFit/>
          </a:bodyPr>
          <a:lstStyle/>
          <a:p>
            <a:pPr algn="r" fontAlgn="auto">
              <a:spcBef>
                <a:spcPts val="0"/>
              </a:spcBef>
              <a:spcAft>
                <a:spcPts val="0"/>
              </a:spcAft>
            </a:pPr>
            <a:r>
              <a:rPr lang="en-US" sz="3600" dirty="0" smtClean="0">
                <a:solidFill>
                  <a:srgbClr val="FF0000"/>
                </a:solidFill>
                <a:latin typeface="UTM American Sans"/>
              </a:rPr>
              <a:t>Alleluia… </a:t>
            </a:r>
            <a:endParaRPr lang="en-US" sz="3600" dirty="0">
              <a:solidFill>
                <a:srgbClr val="FF0000"/>
              </a:solidFill>
              <a:latin typeface="UTM American Sans"/>
            </a:endParaRPr>
          </a:p>
        </p:txBody>
      </p:sp>
    </p:spTree>
    <p:extLst>
      <p:ext uri="{BB962C8B-B14F-4D97-AF65-F5344CB8AC3E}">
        <p14:creationId xmlns:p14="http://schemas.microsoft.com/office/powerpoint/2010/main" val="323446156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4000"/>
              </a:lnSpc>
            </a:pPr>
            <a:r>
              <a:rPr lang="vi-VN" sz="4800" u="sng" dirty="0">
                <a:solidFill>
                  <a:srgbClr val="FF0000"/>
                </a:solidFill>
                <a:effectLst/>
              </a:rPr>
              <a:t>Tk1</a:t>
            </a:r>
            <a:r>
              <a:rPr lang="en-US" sz="4800" b="0" u="sng" dirty="0" smtClean="0">
                <a:solidFill>
                  <a:srgbClr val="FF0000"/>
                </a:solidFill>
                <a:effectLst/>
              </a:rPr>
              <a:t>:</a:t>
            </a:r>
            <a:r>
              <a:rPr lang="en-US" sz="4800" b="0" dirty="0" smtClean="0">
                <a:solidFill>
                  <a:srgbClr val="7030A0"/>
                </a:solidFill>
                <a:effectLst/>
              </a:rPr>
              <a:t> </a:t>
            </a:r>
            <a:r>
              <a:rPr lang="vi-VN" sz="4800" dirty="0">
                <a:solidFill>
                  <a:schemeClr val="accent5">
                    <a:lumMod val="25000"/>
                  </a:schemeClr>
                </a:solidFill>
              </a:rPr>
              <a:t>Bầu trời Bêlem ngàn ánh sao lung linh trời cao. Ngôi Hai ra đời vì yêu thế nhân tội tình. Nào ai biết hay chăng? Đêm đông ấy có một trẻ thơ ra đời nơi chốn hang lừa chiên.</a:t>
            </a:r>
            <a:endParaRPr lang="en-US" sz="4800" b="0" dirty="0">
              <a:solidFill>
                <a:schemeClr val="accent5">
                  <a:lumMod val="25000"/>
                </a:schemeClr>
              </a:solidFill>
              <a:effectLst/>
            </a:endParaRPr>
          </a:p>
        </p:txBody>
      </p:sp>
    </p:spTree>
    <p:extLst>
      <p:ext uri="{BB962C8B-B14F-4D97-AF65-F5344CB8AC3E}">
        <p14:creationId xmlns:p14="http://schemas.microsoft.com/office/powerpoint/2010/main" val="6386380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34819" name="Rectangle 3"/>
          <p:cNvSpPr>
            <a:spLocks noGrp="1" noChangeArrowheads="1"/>
          </p:cNvSpPr>
          <p:nvPr>
            <p:ph type="subTitle" idx="1"/>
          </p:nvPr>
        </p:nvSpPr>
        <p:spPr>
          <a:xfrm>
            <a:off x="0" y="17463"/>
            <a:ext cx="9037637" cy="5145087"/>
          </a:xfrm>
        </p:spPr>
        <p:txBody>
          <a:bodyPr anchor="ctr" anchorCtr="0"/>
          <a:lstStyle/>
          <a:p>
            <a:pPr algn="just" eaLnBrk="1" hangingPunct="1">
              <a:lnSpc>
                <a:spcPct val="120000"/>
              </a:lnSpc>
            </a:pPr>
            <a:r>
              <a:rPr lang="vi-VN" sz="4800" b="0" u="sng" dirty="0">
                <a:solidFill>
                  <a:srgbClr val="FF0000"/>
                </a:solidFill>
                <a:effectLst/>
                <a:latin typeface="+mj-lt"/>
                <a:cs typeface="Times New Roman" pitchFamily="18" charset="0"/>
              </a:rPr>
              <a:t>Đk:</a:t>
            </a:r>
            <a:r>
              <a:rPr lang="vi-VN" sz="4800" b="0" dirty="0">
                <a:solidFill>
                  <a:srgbClr val="7030A0"/>
                </a:solidFill>
                <a:effectLst/>
                <a:latin typeface="+mj-lt"/>
                <a:cs typeface="Times New Roman" pitchFamily="18" charset="0"/>
              </a:rPr>
              <a:t> </a:t>
            </a:r>
            <a:r>
              <a:rPr lang="vi-VN" sz="4800" dirty="0">
                <a:solidFill>
                  <a:schemeClr val="accent5">
                    <a:lumMod val="25000"/>
                  </a:schemeClr>
                </a:solidFill>
                <a:latin typeface="+mj-lt"/>
                <a:cs typeface="Times New Roman" pitchFamily="18" charset="0"/>
              </a:rPr>
              <a:t>Emmanuel! Thiên Chúa giáng sinh làm người. Emmanuel! Đây Chúa viếng thăm dân Người. Nào cùng hòa khúc vinh danh Chúa trên trời cao xanh. Dưới thế trần bình an cho người thiện tâm. </a:t>
            </a:r>
            <a:endParaRPr lang="en-US" sz="4800" b="0" dirty="0">
              <a:solidFill>
                <a:schemeClr val="accent5">
                  <a:lumMod val="25000"/>
                </a:schemeClr>
              </a:solidFill>
              <a:effectLst/>
              <a:latin typeface="+mj-lt"/>
              <a:cs typeface="Times New Roman" pitchFamily="18" charset="0"/>
            </a:endParaRPr>
          </a:p>
        </p:txBody>
      </p:sp>
      <p:sp>
        <p:nvSpPr>
          <p:cNvPr id="34820"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spTree>
    <p:extLst>
      <p:ext uri="{BB962C8B-B14F-4D97-AF65-F5344CB8AC3E}">
        <p14:creationId xmlns:p14="http://schemas.microsoft.com/office/powerpoint/2010/main" val="146322812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34819" name="Rectangle 3"/>
          <p:cNvSpPr>
            <a:spLocks noGrp="1" noChangeArrowheads="1"/>
          </p:cNvSpPr>
          <p:nvPr>
            <p:ph type="subTitle" idx="1"/>
          </p:nvPr>
        </p:nvSpPr>
        <p:spPr>
          <a:xfrm>
            <a:off x="0" y="17463"/>
            <a:ext cx="9037637" cy="5145087"/>
          </a:xfrm>
        </p:spPr>
        <p:txBody>
          <a:bodyPr anchor="ctr" anchorCtr="0"/>
          <a:lstStyle/>
          <a:p>
            <a:pPr algn="just" eaLnBrk="1" hangingPunct="1">
              <a:lnSpc>
                <a:spcPct val="130000"/>
              </a:lnSpc>
            </a:pPr>
            <a:r>
              <a:rPr lang="en-US" sz="6600" b="0" u="sng" dirty="0" smtClean="0">
                <a:solidFill>
                  <a:srgbClr val="FF0000"/>
                </a:solidFill>
                <a:effectLst/>
                <a:latin typeface="+mj-lt"/>
                <a:cs typeface="Times New Roman" pitchFamily="18" charset="0"/>
              </a:rPr>
              <a:t>**</a:t>
            </a:r>
            <a:r>
              <a:rPr lang="vi-VN" sz="6600" b="0" u="sng" dirty="0" smtClean="0">
                <a:solidFill>
                  <a:srgbClr val="FF0000"/>
                </a:solidFill>
                <a:effectLst/>
                <a:latin typeface="+mj-lt"/>
                <a:cs typeface="Times New Roman" pitchFamily="18" charset="0"/>
              </a:rPr>
              <a:t>:</a:t>
            </a:r>
            <a:r>
              <a:rPr lang="vi-VN" sz="6600" b="0" dirty="0" smtClean="0">
                <a:solidFill>
                  <a:srgbClr val="7030A0"/>
                </a:solidFill>
                <a:effectLst/>
                <a:latin typeface="+mj-lt"/>
                <a:cs typeface="Times New Roman" pitchFamily="18" charset="0"/>
              </a:rPr>
              <a:t> </a:t>
            </a:r>
            <a:r>
              <a:rPr lang="vi-VN" sz="6600" dirty="0" smtClean="0">
                <a:solidFill>
                  <a:schemeClr val="accent5">
                    <a:lumMod val="25000"/>
                  </a:schemeClr>
                </a:solidFill>
                <a:latin typeface="+mj-lt"/>
                <a:cs typeface="Times New Roman" pitchFamily="18" charset="0"/>
              </a:rPr>
              <a:t>Hợp </a:t>
            </a:r>
            <a:r>
              <a:rPr lang="vi-VN" sz="6600" dirty="0">
                <a:solidFill>
                  <a:schemeClr val="accent5">
                    <a:lumMod val="25000"/>
                  </a:schemeClr>
                </a:solidFill>
                <a:latin typeface="+mj-lt"/>
                <a:cs typeface="Times New Roman" pitchFamily="18" charset="0"/>
              </a:rPr>
              <a:t>cùng Thần sứ tung hô Chúa trên trời cao: Glori Glori Gloria in Excelsis Deo!</a:t>
            </a:r>
            <a:endParaRPr lang="en-US" sz="6600" b="0" dirty="0">
              <a:solidFill>
                <a:schemeClr val="accent5">
                  <a:lumMod val="25000"/>
                </a:schemeClr>
              </a:solidFill>
              <a:effectLst/>
              <a:latin typeface="+mj-lt"/>
              <a:cs typeface="Times New Roman" pitchFamily="18" charset="0"/>
            </a:endParaRPr>
          </a:p>
        </p:txBody>
      </p:sp>
      <p:sp>
        <p:nvSpPr>
          <p:cNvPr id="34820"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spTree>
    <p:extLst>
      <p:ext uri="{BB962C8B-B14F-4D97-AF65-F5344CB8AC3E}">
        <p14:creationId xmlns:p14="http://schemas.microsoft.com/office/powerpoint/2010/main" val="262177938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vi-VN" sz="4800" u="sng" dirty="0">
                <a:solidFill>
                  <a:srgbClr val="FF0000"/>
                </a:solidFill>
                <a:effectLst/>
              </a:rPr>
              <a:t>Tk2</a:t>
            </a:r>
            <a:r>
              <a:rPr lang="en-US" sz="4800" b="0" u="sng" dirty="0" smtClean="0">
                <a:solidFill>
                  <a:srgbClr val="FF0000"/>
                </a:solidFill>
                <a:effectLst/>
              </a:rPr>
              <a:t>:</a:t>
            </a:r>
            <a:r>
              <a:rPr lang="en-US" sz="4800" dirty="0">
                <a:solidFill>
                  <a:srgbClr val="7030A0"/>
                </a:solidFill>
                <a:effectLst/>
              </a:rPr>
              <a:t> </a:t>
            </a:r>
            <a:r>
              <a:rPr lang="vi-VN" sz="4800" dirty="0">
                <a:solidFill>
                  <a:schemeClr val="accent5">
                    <a:lumMod val="25000"/>
                  </a:schemeClr>
                </a:solidFill>
              </a:rPr>
              <a:t>Mục đồng nhanh chân tìm đến hang Bê-lem quạnh hiu. Ô hay Vua trời mặc thân xác như con người. Giữa đêm tuyết lạnh lùng, này Hài Nhi êm đềm trong nôi, tiếng Mẹ tha thiết ru à ơi.</a:t>
            </a:r>
            <a:endParaRPr lang="en-US" sz="4800" b="0" dirty="0">
              <a:solidFill>
                <a:schemeClr val="accent5">
                  <a:lumMod val="25000"/>
                </a:schemeClr>
              </a:solidFill>
              <a:effectLst/>
            </a:endParaRPr>
          </a:p>
        </p:txBody>
      </p:sp>
    </p:spTree>
    <p:extLst>
      <p:ext uri="{BB962C8B-B14F-4D97-AF65-F5344CB8AC3E}">
        <p14:creationId xmlns:p14="http://schemas.microsoft.com/office/powerpoint/2010/main" val="131156546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34819" name="Rectangle 3"/>
          <p:cNvSpPr>
            <a:spLocks noGrp="1" noChangeArrowheads="1"/>
          </p:cNvSpPr>
          <p:nvPr>
            <p:ph type="subTitle" idx="1"/>
          </p:nvPr>
        </p:nvSpPr>
        <p:spPr>
          <a:xfrm>
            <a:off x="0" y="17463"/>
            <a:ext cx="9037637" cy="5145087"/>
          </a:xfrm>
        </p:spPr>
        <p:txBody>
          <a:bodyPr anchor="ctr" anchorCtr="0"/>
          <a:lstStyle/>
          <a:p>
            <a:pPr algn="just" eaLnBrk="1" hangingPunct="1">
              <a:lnSpc>
                <a:spcPct val="120000"/>
              </a:lnSpc>
            </a:pPr>
            <a:r>
              <a:rPr lang="vi-VN" sz="4400" b="0" u="sng" dirty="0">
                <a:solidFill>
                  <a:srgbClr val="FF0000"/>
                </a:solidFill>
                <a:effectLst/>
                <a:latin typeface="+mj-lt"/>
                <a:cs typeface="Times New Roman" pitchFamily="18" charset="0"/>
              </a:rPr>
              <a:t>Đk:</a:t>
            </a:r>
            <a:r>
              <a:rPr lang="vi-VN" sz="4400" b="0" dirty="0">
                <a:solidFill>
                  <a:srgbClr val="7030A0"/>
                </a:solidFill>
                <a:effectLst/>
                <a:latin typeface="+mj-lt"/>
                <a:cs typeface="Times New Roman" pitchFamily="18" charset="0"/>
              </a:rPr>
              <a:t> </a:t>
            </a:r>
            <a:r>
              <a:rPr lang="vi-VN" sz="4400" dirty="0">
                <a:solidFill>
                  <a:schemeClr val="accent5">
                    <a:lumMod val="25000"/>
                  </a:schemeClr>
                </a:solidFill>
                <a:latin typeface="+mj-lt"/>
                <a:cs typeface="Times New Roman" pitchFamily="18" charset="0"/>
              </a:rPr>
              <a:t>Emmanuel! Thiên Chúa giáng sinh làm người. Emmanuel! Đây Chúa viếng thăm dân Người. Nào cùng hòa khúc vinh danh Chúa trên trời cao xanh. Dưới thế trần bình an cho người thiện tâm. </a:t>
            </a:r>
            <a:endParaRPr lang="en-US" sz="4400" b="0" dirty="0">
              <a:solidFill>
                <a:schemeClr val="accent5">
                  <a:lumMod val="25000"/>
                </a:schemeClr>
              </a:solidFill>
              <a:effectLst/>
              <a:latin typeface="+mj-lt"/>
              <a:cs typeface="Times New Roman" pitchFamily="18" charset="0"/>
            </a:endParaRPr>
          </a:p>
        </p:txBody>
      </p:sp>
      <p:sp>
        <p:nvSpPr>
          <p:cNvPr id="34820"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spTree>
    <p:extLst>
      <p:ext uri="{BB962C8B-B14F-4D97-AF65-F5344CB8AC3E}">
        <p14:creationId xmlns:p14="http://schemas.microsoft.com/office/powerpoint/2010/main" val="102658588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34819" name="Rectangle 3"/>
          <p:cNvSpPr>
            <a:spLocks noGrp="1" noChangeArrowheads="1"/>
          </p:cNvSpPr>
          <p:nvPr>
            <p:ph type="subTitle" idx="1"/>
          </p:nvPr>
        </p:nvSpPr>
        <p:spPr>
          <a:xfrm>
            <a:off x="0" y="17463"/>
            <a:ext cx="9037637" cy="5145087"/>
          </a:xfrm>
        </p:spPr>
        <p:txBody>
          <a:bodyPr anchor="ctr" anchorCtr="0"/>
          <a:lstStyle/>
          <a:p>
            <a:pPr algn="just" eaLnBrk="1" hangingPunct="1">
              <a:lnSpc>
                <a:spcPct val="130000"/>
              </a:lnSpc>
            </a:pPr>
            <a:r>
              <a:rPr lang="en-US" sz="6600" b="0" u="sng" dirty="0" smtClean="0">
                <a:solidFill>
                  <a:srgbClr val="FF0000"/>
                </a:solidFill>
                <a:effectLst/>
                <a:latin typeface="+mj-lt"/>
                <a:cs typeface="Times New Roman" pitchFamily="18" charset="0"/>
              </a:rPr>
              <a:t>**</a:t>
            </a:r>
            <a:r>
              <a:rPr lang="vi-VN" sz="6600" b="0" u="sng" dirty="0" smtClean="0">
                <a:solidFill>
                  <a:srgbClr val="FF0000"/>
                </a:solidFill>
                <a:effectLst/>
                <a:latin typeface="+mj-lt"/>
                <a:cs typeface="Times New Roman" pitchFamily="18" charset="0"/>
              </a:rPr>
              <a:t>:</a:t>
            </a:r>
            <a:r>
              <a:rPr lang="vi-VN" sz="6600" b="0" dirty="0" smtClean="0">
                <a:solidFill>
                  <a:srgbClr val="7030A0"/>
                </a:solidFill>
                <a:effectLst/>
                <a:latin typeface="+mj-lt"/>
                <a:cs typeface="Times New Roman" pitchFamily="18" charset="0"/>
              </a:rPr>
              <a:t> </a:t>
            </a:r>
            <a:r>
              <a:rPr lang="vi-VN" sz="6600" dirty="0" smtClean="0">
                <a:solidFill>
                  <a:schemeClr val="accent5">
                    <a:lumMod val="25000"/>
                  </a:schemeClr>
                </a:solidFill>
                <a:latin typeface="+mj-lt"/>
                <a:cs typeface="Times New Roman" pitchFamily="18" charset="0"/>
              </a:rPr>
              <a:t>Hợp </a:t>
            </a:r>
            <a:r>
              <a:rPr lang="vi-VN" sz="6600" dirty="0">
                <a:solidFill>
                  <a:schemeClr val="accent5">
                    <a:lumMod val="25000"/>
                  </a:schemeClr>
                </a:solidFill>
                <a:latin typeface="+mj-lt"/>
                <a:cs typeface="Times New Roman" pitchFamily="18" charset="0"/>
              </a:rPr>
              <a:t>cùng Thần sứ tung hô Chúa trên trời cao: Glori Glori Gloria in Excelsis Deo!</a:t>
            </a:r>
            <a:endParaRPr lang="en-US" sz="6600" b="0" dirty="0">
              <a:solidFill>
                <a:schemeClr val="accent5">
                  <a:lumMod val="25000"/>
                </a:schemeClr>
              </a:solidFill>
              <a:effectLst/>
              <a:latin typeface="+mj-lt"/>
              <a:cs typeface="Times New Roman" pitchFamily="18" charset="0"/>
            </a:endParaRPr>
          </a:p>
        </p:txBody>
      </p:sp>
      <p:sp>
        <p:nvSpPr>
          <p:cNvPr id="34820"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spTree>
    <p:extLst>
      <p:ext uri="{BB962C8B-B14F-4D97-AF65-F5344CB8AC3E}">
        <p14:creationId xmlns:p14="http://schemas.microsoft.com/office/powerpoint/2010/main" val="357097634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4000"/>
              </a:lnSpc>
            </a:pPr>
            <a:r>
              <a:rPr lang="vi-VN" sz="4800" u="sng" dirty="0">
                <a:solidFill>
                  <a:srgbClr val="FF0000"/>
                </a:solidFill>
                <a:effectLst/>
              </a:rPr>
              <a:t>Tk3</a:t>
            </a:r>
            <a:r>
              <a:rPr lang="en-US" sz="4800" b="0" u="sng" dirty="0">
                <a:solidFill>
                  <a:srgbClr val="FF0000"/>
                </a:solidFill>
                <a:effectLst/>
              </a:rPr>
              <a:t>:</a:t>
            </a:r>
            <a:r>
              <a:rPr lang="vi-VN" sz="4800" b="0" dirty="0">
                <a:solidFill>
                  <a:srgbClr val="7030A0"/>
                </a:solidFill>
                <a:effectLst/>
              </a:rPr>
              <a:t> </a:t>
            </a:r>
            <a:r>
              <a:rPr lang="vi-VN" sz="4800" dirty="0">
                <a:solidFill>
                  <a:schemeClr val="accent5">
                    <a:lumMod val="25000"/>
                  </a:schemeClr>
                </a:solidFill>
              </a:rPr>
              <a:t>Trần hoàn vui ca mừng Giáng Sinh khắp nơi gần xa. Đêm đông nhiệm mầu, trời đất kết duyên ân tình. Người ơi! Hãy vui lên, vì này đây Tin Mừng cứu rỗi xóa sạch tội lỗi cho trần gian.</a:t>
            </a:r>
            <a:endParaRPr lang="en-US" sz="4800" b="0" dirty="0">
              <a:solidFill>
                <a:schemeClr val="accent5">
                  <a:lumMod val="25000"/>
                </a:schemeClr>
              </a:solidFill>
              <a:effectLst/>
            </a:endParaRPr>
          </a:p>
        </p:txBody>
      </p:sp>
    </p:spTree>
    <p:extLst>
      <p:ext uri="{BB962C8B-B14F-4D97-AF65-F5344CB8AC3E}">
        <p14:creationId xmlns:p14="http://schemas.microsoft.com/office/powerpoint/2010/main" val="190672736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34819" name="Rectangle 3"/>
          <p:cNvSpPr>
            <a:spLocks noGrp="1" noChangeArrowheads="1"/>
          </p:cNvSpPr>
          <p:nvPr>
            <p:ph type="subTitle" idx="1"/>
          </p:nvPr>
        </p:nvSpPr>
        <p:spPr>
          <a:xfrm>
            <a:off x="0" y="17463"/>
            <a:ext cx="9037637" cy="5145087"/>
          </a:xfrm>
        </p:spPr>
        <p:txBody>
          <a:bodyPr anchor="ctr" anchorCtr="0"/>
          <a:lstStyle/>
          <a:p>
            <a:pPr algn="just" eaLnBrk="1" hangingPunct="1">
              <a:lnSpc>
                <a:spcPct val="120000"/>
              </a:lnSpc>
            </a:pPr>
            <a:r>
              <a:rPr lang="vi-VN" sz="4400" b="0" u="sng" dirty="0">
                <a:solidFill>
                  <a:srgbClr val="FF0000"/>
                </a:solidFill>
                <a:effectLst/>
                <a:latin typeface="+mj-lt"/>
                <a:cs typeface="Times New Roman" pitchFamily="18" charset="0"/>
              </a:rPr>
              <a:t>Đk:</a:t>
            </a:r>
            <a:r>
              <a:rPr lang="vi-VN" sz="4400" b="0" dirty="0">
                <a:solidFill>
                  <a:srgbClr val="7030A0"/>
                </a:solidFill>
                <a:effectLst/>
                <a:latin typeface="+mj-lt"/>
                <a:cs typeface="Times New Roman" pitchFamily="18" charset="0"/>
              </a:rPr>
              <a:t> </a:t>
            </a:r>
            <a:r>
              <a:rPr lang="vi-VN" sz="4400" dirty="0">
                <a:solidFill>
                  <a:schemeClr val="accent5">
                    <a:lumMod val="25000"/>
                  </a:schemeClr>
                </a:solidFill>
                <a:latin typeface="+mj-lt"/>
                <a:cs typeface="Times New Roman" pitchFamily="18" charset="0"/>
              </a:rPr>
              <a:t>Emmanuel! Thiên Chúa giáng sinh làm người. Emmanuel! Đây Chúa viếng thăm dân Người. Nào cùng hòa khúc vinh danh Chúa trên trời cao xanh. Dưới thế trần bình an cho người thiện tâm. </a:t>
            </a:r>
            <a:endParaRPr lang="en-US" sz="4400" b="0" dirty="0">
              <a:solidFill>
                <a:schemeClr val="accent5">
                  <a:lumMod val="25000"/>
                </a:schemeClr>
              </a:solidFill>
              <a:effectLst/>
              <a:latin typeface="+mj-lt"/>
              <a:cs typeface="Times New Roman" pitchFamily="18" charset="0"/>
            </a:endParaRPr>
          </a:p>
        </p:txBody>
      </p:sp>
      <p:sp>
        <p:nvSpPr>
          <p:cNvPr id="34820"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spTree>
    <p:extLst>
      <p:ext uri="{BB962C8B-B14F-4D97-AF65-F5344CB8AC3E}">
        <p14:creationId xmlns:p14="http://schemas.microsoft.com/office/powerpoint/2010/main" val="176849164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34819" name="Rectangle 3"/>
          <p:cNvSpPr>
            <a:spLocks noGrp="1" noChangeArrowheads="1"/>
          </p:cNvSpPr>
          <p:nvPr>
            <p:ph type="subTitle" idx="1"/>
          </p:nvPr>
        </p:nvSpPr>
        <p:spPr>
          <a:xfrm>
            <a:off x="0" y="17463"/>
            <a:ext cx="9037637" cy="5145087"/>
          </a:xfrm>
        </p:spPr>
        <p:txBody>
          <a:bodyPr anchor="ctr" anchorCtr="0"/>
          <a:lstStyle/>
          <a:p>
            <a:pPr algn="just" eaLnBrk="1" hangingPunct="1">
              <a:lnSpc>
                <a:spcPct val="130000"/>
              </a:lnSpc>
            </a:pPr>
            <a:r>
              <a:rPr lang="en-US" sz="6600" b="0" u="sng" dirty="0" smtClean="0">
                <a:solidFill>
                  <a:srgbClr val="FF0000"/>
                </a:solidFill>
                <a:effectLst/>
                <a:latin typeface="+mj-lt"/>
                <a:cs typeface="Times New Roman" pitchFamily="18" charset="0"/>
              </a:rPr>
              <a:t>**</a:t>
            </a:r>
            <a:r>
              <a:rPr lang="vi-VN" sz="6600" b="0" u="sng" dirty="0" smtClean="0">
                <a:solidFill>
                  <a:srgbClr val="FF0000"/>
                </a:solidFill>
                <a:effectLst/>
                <a:latin typeface="+mj-lt"/>
                <a:cs typeface="Times New Roman" pitchFamily="18" charset="0"/>
              </a:rPr>
              <a:t>:</a:t>
            </a:r>
            <a:r>
              <a:rPr lang="vi-VN" sz="6600" b="0" dirty="0" smtClean="0">
                <a:solidFill>
                  <a:srgbClr val="7030A0"/>
                </a:solidFill>
                <a:effectLst/>
                <a:latin typeface="+mj-lt"/>
                <a:cs typeface="Times New Roman" pitchFamily="18" charset="0"/>
              </a:rPr>
              <a:t> </a:t>
            </a:r>
            <a:r>
              <a:rPr lang="vi-VN" sz="6600" dirty="0" smtClean="0">
                <a:solidFill>
                  <a:schemeClr val="accent5">
                    <a:lumMod val="25000"/>
                  </a:schemeClr>
                </a:solidFill>
                <a:latin typeface="+mj-lt"/>
                <a:cs typeface="Times New Roman" pitchFamily="18" charset="0"/>
              </a:rPr>
              <a:t>Hợp </a:t>
            </a:r>
            <a:r>
              <a:rPr lang="vi-VN" sz="6600" dirty="0">
                <a:solidFill>
                  <a:schemeClr val="accent5">
                    <a:lumMod val="25000"/>
                  </a:schemeClr>
                </a:solidFill>
                <a:latin typeface="+mj-lt"/>
                <a:cs typeface="Times New Roman" pitchFamily="18" charset="0"/>
              </a:rPr>
              <a:t>cùng Thần sứ tung hô Chúa trên trời cao: Glori Glori Gloria in Excelsis Deo!</a:t>
            </a:r>
            <a:endParaRPr lang="en-US" sz="6600" b="0" dirty="0">
              <a:solidFill>
                <a:schemeClr val="accent5">
                  <a:lumMod val="25000"/>
                </a:schemeClr>
              </a:solidFill>
              <a:effectLst/>
              <a:latin typeface="+mj-lt"/>
              <a:cs typeface="Times New Roman" pitchFamily="18" charset="0"/>
            </a:endParaRPr>
          </a:p>
        </p:txBody>
      </p:sp>
      <p:sp>
        <p:nvSpPr>
          <p:cNvPr id="34820"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spTree>
    <p:extLst>
      <p:ext uri="{BB962C8B-B14F-4D97-AF65-F5344CB8AC3E}">
        <p14:creationId xmlns:p14="http://schemas.microsoft.com/office/powerpoint/2010/main" val="271357983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11267" name="Rectangle 3"/>
          <p:cNvSpPr>
            <a:spLocks noGrp="1" noChangeArrowheads="1"/>
          </p:cNvSpPr>
          <p:nvPr>
            <p:ph type="subTitle" idx="1"/>
          </p:nvPr>
        </p:nvSpPr>
        <p:spPr>
          <a:xfrm>
            <a:off x="0" y="0"/>
            <a:ext cx="9144000" cy="5143500"/>
          </a:xfrm>
          <a:solidFill>
            <a:schemeClr val="tx1"/>
          </a:solidFill>
        </p:spPr>
        <p:txBody>
          <a:bodyPr/>
          <a:lstStyle/>
          <a:p>
            <a:pPr eaLnBrk="1" hangingPunct="1">
              <a:lnSpc>
                <a:spcPct val="105000"/>
              </a:lnSpc>
            </a:pPr>
            <a:endParaRPr lang="en-US" sz="2800" b="1">
              <a:solidFill>
                <a:srgbClr val="FFFF00"/>
              </a:solidFill>
              <a:latin typeface="Times New Roman" pitchFamily="18" charset="0"/>
              <a:cs typeface="Times New Roman" pitchFamily="18" charset="0"/>
            </a:endParaRPr>
          </a:p>
        </p:txBody>
      </p:sp>
      <p:sp>
        <p:nvSpPr>
          <p:cNvPr id="11268"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1464724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33795" name="Rectangle 3"/>
          <p:cNvSpPr>
            <a:spLocks noGrp="1" noChangeArrowheads="1"/>
          </p:cNvSpPr>
          <p:nvPr>
            <p:ph type="subTitle" idx="1"/>
          </p:nvPr>
        </p:nvSpPr>
        <p:spPr>
          <a:xfrm>
            <a:off x="0" y="0"/>
            <a:ext cx="9144000" cy="5143500"/>
          </a:xfrm>
          <a:solidFill>
            <a:schemeClr val="tx1"/>
          </a:solidFill>
        </p:spPr>
        <p:txBody>
          <a:bodyPr/>
          <a:lstStyle/>
          <a:p>
            <a:pPr eaLnBrk="1" hangingPunct="1">
              <a:lnSpc>
                <a:spcPct val="105000"/>
              </a:lnSpc>
            </a:pPr>
            <a:endParaRPr lang="en-US" sz="2800" b="1">
              <a:solidFill>
                <a:srgbClr val="FFFF00"/>
              </a:solidFill>
              <a:latin typeface="Times New Roman" pitchFamily="18" charset="0"/>
              <a:cs typeface="Times New Roman" pitchFamily="18" charset="0"/>
            </a:endParaRPr>
          </a:p>
        </p:txBody>
      </p:sp>
      <p:sp>
        <p:nvSpPr>
          <p:cNvPr id="33796"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75922061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33795" name="Rectangle 3"/>
          <p:cNvSpPr>
            <a:spLocks noGrp="1" noChangeArrowheads="1"/>
          </p:cNvSpPr>
          <p:nvPr>
            <p:ph type="subTitle" idx="1"/>
          </p:nvPr>
        </p:nvSpPr>
        <p:spPr>
          <a:xfrm>
            <a:off x="0" y="0"/>
            <a:ext cx="9144000" cy="5143500"/>
          </a:xfrm>
          <a:solidFill>
            <a:schemeClr val="tx1"/>
          </a:solidFill>
        </p:spPr>
        <p:txBody>
          <a:bodyPr/>
          <a:lstStyle/>
          <a:p>
            <a:pPr eaLnBrk="1" hangingPunct="1">
              <a:lnSpc>
                <a:spcPct val="105000"/>
              </a:lnSpc>
            </a:pPr>
            <a:endParaRPr lang="en-US" sz="2800" b="1">
              <a:solidFill>
                <a:srgbClr val="FFFF00"/>
              </a:solidFill>
              <a:latin typeface="Times New Roman" pitchFamily="18" charset="0"/>
              <a:cs typeface="Times New Roman" pitchFamily="18" charset="0"/>
            </a:endParaRPr>
          </a:p>
        </p:txBody>
      </p:sp>
      <p:sp>
        <p:nvSpPr>
          <p:cNvPr id="33796"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82572468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7171" name="Rectangle 3"/>
          <p:cNvSpPr>
            <a:spLocks noGrp="1" noChangeArrowheads="1"/>
          </p:cNvSpPr>
          <p:nvPr>
            <p:ph type="subTitle" idx="1"/>
          </p:nvPr>
        </p:nvSpPr>
        <p:spPr>
          <a:xfrm>
            <a:off x="0" y="819150"/>
            <a:ext cx="9144000" cy="4857750"/>
          </a:xfrm>
        </p:spPr>
        <p:txBody>
          <a:bodyPr/>
          <a:lstStyle/>
          <a:p>
            <a:pPr eaLnBrk="1" hangingPunct="1">
              <a:lnSpc>
                <a:spcPct val="105000"/>
              </a:lnSpc>
            </a:pPr>
            <a:r>
              <a:rPr lang="en-US" sz="8000" b="0" dirty="0" err="1" smtClean="0">
                <a:solidFill>
                  <a:schemeClr val="accent5">
                    <a:lumMod val="25000"/>
                  </a:schemeClr>
                </a:solidFill>
                <a:effectLst/>
                <a:latin typeface="+mj-lt"/>
                <a:cs typeface="Tahoma" pitchFamily="34" charset="0"/>
              </a:rPr>
              <a:t>Ca</a:t>
            </a:r>
            <a:r>
              <a:rPr lang="en-US" sz="8000" b="0" dirty="0" smtClean="0">
                <a:solidFill>
                  <a:schemeClr val="accent5">
                    <a:lumMod val="25000"/>
                  </a:schemeClr>
                </a:solidFill>
                <a:effectLst/>
                <a:latin typeface="+mj-lt"/>
                <a:cs typeface="Tahoma" pitchFamily="34" charset="0"/>
              </a:rPr>
              <a:t> </a:t>
            </a:r>
            <a:r>
              <a:rPr lang="vi-VN" sz="8000" b="0" dirty="0" smtClean="0">
                <a:solidFill>
                  <a:schemeClr val="accent5">
                    <a:lumMod val="25000"/>
                  </a:schemeClr>
                </a:solidFill>
                <a:effectLst/>
                <a:latin typeface="+mj-lt"/>
                <a:cs typeface="Tahoma" pitchFamily="34" charset="0"/>
              </a:rPr>
              <a:t>Kết </a:t>
            </a:r>
            <a:r>
              <a:rPr lang="en-US" sz="8000" b="0" dirty="0" smtClean="0">
                <a:solidFill>
                  <a:schemeClr val="accent5">
                    <a:lumMod val="25000"/>
                  </a:schemeClr>
                </a:solidFill>
                <a:effectLst/>
                <a:latin typeface="+mj-lt"/>
                <a:cs typeface="Tahoma" pitchFamily="34" charset="0"/>
              </a:rPr>
              <a:t>L</a:t>
            </a:r>
            <a:r>
              <a:rPr lang="vi-VN" sz="8000" b="0" dirty="0" smtClean="0">
                <a:solidFill>
                  <a:schemeClr val="accent5">
                    <a:lumMod val="25000"/>
                  </a:schemeClr>
                </a:solidFill>
                <a:effectLst/>
                <a:latin typeface="+mj-lt"/>
                <a:cs typeface="Tahoma" pitchFamily="34" charset="0"/>
              </a:rPr>
              <a:t>ễ</a:t>
            </a:r>
            <a:endParaRPr lang="en-US" sz="8000" b="0" dirty="0">
              <a:solidFill>
                <a:schemeClr val="accent5">
                  <a:lumMod val="25000"/>
                </a:schemeClr>
              </a:solidFill>
              <a:effectLst/>
              <a:latin typeface="+mj-lt"/>
              <a:cs typeface="Tahoma" pitchFamily="34" charset="0"/>
            </a:endParaRPr>
          </a:p>
          <a:p>
            <a:pPr eaLnBrk="1" hangingPunct="1">
              <a:lnSpc>
                <a:spcPct val="105000"/>
              </a:lnSpc>
            </a:pPr>
            <a:r>
              <a:rPr lang="en-US" sz="6600" dirty="0" err="1" smtClean="0">
                <a:solidFill>
                  <a:schemeClr val="accent5">
                    <a:lumMod val="25000"/>
                  </a:schemeClr>
                </a:solidFill>
                <a:latin typeface="+mj-lt"/>
                <a:cs typeface="Tahoma" pitchFamily="34" charset="0"/>
              </a:rPr>
              <a:t>Chúng</a:t>
            </a:r>
            <a:r>
              <a:rPr lang="en-US" sz="6600" dirty="0" smtClean="0">
                <a:solidFill>
                  <a:schemeClr val="accent5">
                    <a:lumMod val="25000"/>
                  </a:schemeClr>
                </a:solidFill>
                <a:latin typeface="+mj-lt"/>
                <a:cs typeface="Tahoma" pitchFamily="34" charset="0"/>
              </a:rPr>
              <a:t> Ta </a:t>
            </a:r>
            <a:r>
              <a:rPr lang="en-US" sz="6600" dirty="0" err="1" smtClean="0">
                <a:solidFill>
                  <a:schemeClr val="accent5">
                    <a:lumMod val="25000"/>
                  </a:schemeClr>
                </a:solidFill>
                <a:latin typeface="+mj-lt"/>
                <a:cs typeface="Tahoma" pitchFamily="34" charset="0"/>
              </a:rPr>
              <a:t>Lên</a:t>
            </a:r>
            <a:r>
              <a:rPr lang="en-US" sz="6600" dirty="0" smtClean="0">
                <a:solidFill>
                  <a:schemeClr val="accent5">
                    <a:lumMod val="25000"/>
                  </a:schemeClr>
                </a:solidFill>
                <a:latin typeface="+mj-lt"/>
                <a:cs typeface="Tahoma" pitchFamily="34" charset="0"/>
              </a:rPr>
              <a:t> </a:t>
            </a:r>
            <a:r>
              <a:rPr lang="en-US" sz="6600" dirty="0" err="1" smtClean="0">
                <a:solidFill>
                  <a:schemeClr val="accent5">
                    <a:lumMod val="25000"/>
                  </a:schemeClr>
                </a:solidFill>
                <a:latin typeface="+mj-lt"/>
                <a:cs typeface="Tahoma" pitchFamily="34" charset="0"/>
              </a:rPr>
              <a:t>Đường</a:t>
            </a:r>
            <a:endParaRPr lang="en-US" sz="6600" dirty="0" smtClean="0">
              <a:solidFill>
                <a:schemeClr val="accent5">
                  <a:lumMod val="25000"/>
                </a:schemeClr>
              </a:solidFill>
              <a:latin typeface="+mj-lt"/>
              <a:cs typeface="Tahoma" pitchFamily="34" charset="0"/>
            </a:endParaRPr>
          </a:p>
          <a:p>
            <a:pPr eaLnBrk="1" hangingPunct="1">
              <a:lnSpc>
                <a:spcPct val="105000"/>
              </a:lnSpc>
            </a:pPr>
            <a:r>
              <a:rPr lang="en-US" sz="5400" i="1" dirty="0" err="1" smtClean="0">
                <a:solidFill>
                  <a:srgbClr val="FF0000"/>
                </a:solidFill>
                <a:effectLst/>
                <a:latin typeface="+mj-lt"/>
                <a:cs typeface="Tahoma" pitchFamily="34" charset="0"/>
              </a:rPr>
              <a:t>Mi</a:t>
            </a:r>
            <a:r>
              <a:rPr lang="en-US" sz="5400" i="1" dirty="0" smtClean="0">
                <a:solidFill>
                  <a:srgbClr val="FF0000"/>
                </a:solidFill>
                <a:effectLst/>
                <a:latin typeface="+mj-lt"/>
                <a:cs typeface="Tahoma" pitchFamily="34" charset="0"/>
              </a:rPr>
              <a:t> </a:t>
            </a:r>
            <a:r>
              <a:rPr lang="en-US" sz="5400" i="1" dirty="0" err="1" smtClean="0">
                <a:solidFill>
                  <a:srgbClr val="FF0000"/>
                </a:solidFill>
                <a:effectLst/>
                <a:latin typeface="+mj-lt"/>
                <a:cs typeface="Tahoma" pitchFamily="34" charset="0"/>
              </a:rPr>
              <a:t>Trầm</a:t>
            </a:r>
            <a:endParaRPr lang="en-US" sz="6000" b="0" i="1" dirty="0">
              <a:solidFill>
                <a:srgbClr val="FF0000"/>
              </a:solidFill>
              <a:effectLst/>
              <a:latin typeface="+mj-lt"/>
              <a:cs typeface="Tahoma" pitchFamily="34" charset="0"/>
            </a:endParaRPr>
          </a:p>
        </p:txBody>
      </p:sp>
      <p:sp>
        <p:nvSpPr>
          <p:cNvPr id="7172"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spTree>
    <p:extLst>
      <p:ext uri="{BB962C8B-B14F-4D97-AF65-F5344CB8AC3E}">
        <p14:creationId xmlns:p14="http://schemas.microsoft.com/office/powerpoint/2010/main" val="405229649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34819" name="Rectangle 3"/>
          <p:cNvSpPr>
            <a:spLocks noGrp="1" noChangeArrowheads="1"/>
          </p:cNvSpPr>
          <p:nvPr>
            <p:ph type="subTitle" idx="1"/>
          </p:nvPr>
        </p:nvSpPr>
        <p:spPr>
          <a:xfrm>
            <a:off x="0" y="0"/>
            <a:ext cx="9144000" cy="5143500"/>
          </a:xfrm>
        </p:spPr>
        <p:txBody>
          <a:bodyPr anchor="ctr" anchorCtr="0"/>
          <a:lstStyle/>
          <a:p>
            <a:pPr algn="just" eaLnBrk="1" hangingPunct="1">
              <a:lnSpc>
                <a:spcPct val="110000"/>
              </a:lnSpc>
            </a:pPr>
            <a:r>
              <a:rPr lang="en-US" sz="4800" u="sng" dirty="0" err="1" smtClean="0">
                <a:solidFill>
                  <a:srgbClr val="FF0000"/>
                </a:solidFill>
                <a:latin typeface="+mj-lt"/>
                <a:cs typeface="Times New Roman" pitchFamily="18" charset="0"/>
              </a:rPr>
              <a:t>Đk</a:t>
            </a:r>
            <a:r>
              <a:rPr lang="vi-VN" sz="4800" b="0" u="sng" dirty="0" smtClean="0">
                <a:solidFill>
                  <a:srgbClr val="FF0000"/>
                </a:solidFill>
                <a:effectLst/>
                <a:latin typeface="+mj-lt"/>
                <a:cs typeface="Times New Roman" pitchFamily="18" charset="0"/>
              </a:rPr>
              <a:t>:</a:t>
            </a:r>
            <a:r>
              <a:rPr lang="vi-VN" sz="4800" b="0" dirty="0" smtClean="0">
                <a:solidFill>
                  <a:srgbClr val="7030A0"/>
                </a:solidFill>
                <a:effectLst/>
                <a:latin typeface="+mj-lt"/>
                <a:cs typeface="Times New Roman" pitchFamily="18" charset="0"/>
              </a:rPr>
              <a:t> </a:t>
            </a:r>
            <a:r>
              <a:rPr lang="en-US" sz="4800" dirty="0" err="1" smtClean="0">
                <a:solidFill>
                  <a:schemeClr val="accent5">
                    <a:lumMod val="25000"/>
                  </a:schemeClr>
                </a:solidFill>
                <a:latin typeface="+mj-lt"/>
                <a:cs typeface="Times New Roman" pitchFamily="18" charset="0"/>
              </a:rPr>
              <a:t>Chúng</a:t>
            </a:r>
            <a:r>
              <a:rPr lang="en-US" sz="4800" dirty="0" smtClean="0">
                <a:solidFill>
                  <a:schemeClr val="accent5">
                    <a:lumMod val="25000"/>
                  </a:schemeClr>
                </a:solidFill>
                <a:latin typeface="+mj-lt"/>
                <a:cs typeface="Times New Roman" pitchFamily="18" charset="0"/>
              </a:rPr>
              <a:t> ta </a:t>
            </a:r>
            <a:r>
              <a:rPr lang="en-US" sz="4800" dirty="0" err="1" smtClean="0">
                <a:solidFill>
                  <a:schemeClr val="accent5">
                    <a:lumMod val="25000"/>
                  </a:schemeClr>
                </a:solidFill>
                <a:latin typeface="+mj-lt"/>
                <a:cs typeface="Times New Roman" pitchFamily="18" charset="0"/>
              </a:rPr>
              <a:t>lên</a:t>
            </a:r>
            <a:r>
              <a:rPr lang="en-US" sz="4800" dirty="0" smtClean="0">
                <a:solidFill>
                  <a:schemeClr val="accent5">
                    <a:lumMod val="25000"/>
                  </a:schemeClr>
                </a:solidFill>
                <a:latin typeface="+mj-lt"/>
                <a:cs typeface="Times New Roman" pitchFamily="18" charset="0"/>
              </a:rPr>
              <a:t> </a:t>
            </a:r>
            <a:r>
              <a:rPr lang="en-US" sz="4800" dirty="0" err="1" smtClean="0">
                <a:solidFill>
                  <a:schemeClr val="accent5">
                    <a:lumMod val="25000"/>
                  </a:schemeClr>
                </a:solidFill>
                <a:latin typeface="+mj-lt"/>
                <a:cs typeface="Times New Roman" pitchFamily="18" charset="0"/>
              </a:rPr>
              <a:t>đường</a:t>
            </a:r>
            <a:r>
              <a:rPr lang="en-US" sz="4800" dirty="0" smtClean="0">
                <a:solidFill>
                  <a:schemeClr val="accent5">
                    <a:lumMod val="25000"/>
                  </a:schemeClr>
                </a:solidFill>
                <a:latin typeface="+mj-lt"/>
                <a:cs typeface="Times New Roman" pitchFamily="18" charset="0"/>
              </a:rPr>
              <a:t> </a:t>
            </a:r>
            <a:r>
              <a:rPr lang="en-US" sz="4800" dirty="0" err="1" smtClean="0">
                <a:solidFill>
                  <a:schemeClr val="accent5">
                    <a:lumMod val="25000"/>
                  </a:schemeClr>
                </a:solidFill>
                <a:latin typeface="+mj-lt"/>
                <a:cs typeface="Times New Roman" pitchFamily="18" charset="0"/>
              </a:rPr>
              <a:t>theo</a:t>
            </a:r>
            <a:r>
              <a:rPr lang="en-US" sz="4800" dirty="0" smtClean="0">
                <a:solidFill>
                  <a:schemeClr val="accent5">
                    <a:lumMod val="25000"/>
                  </a:schemeClr>
                </a:solidFill>
                <a:latin typeface="+mj-lt"/>
                <a:cs typeface="Times New Roman" pitchFamily="18" charset="0"/>
              </a:rPr>
              <a:t> Ba </a:t>
            </a:r>
            <a:r>
              <a:rPr lang="en-US" sz="4800" dirty="0" err="1" smtClean="0">
                <a:solidFill>
                  <a:schemeClr val="accent5">
                    <a:lumMod val="25000"/>
                  </a:schemeClr>
                </a:solidFill>
                <a:latin typeface="+mj-lt"/>
                <a:cs typeface="Times New Roman" pitchFamily="18" charset="0"/>
              </a:rPr>
              <a:t>Vua</a:t>
            </a:r>
            <a:r>
              <a:rPr lang="en-US" sz="4800" dirty="0" smtClean="0">
                <a:solidFill>
                  <a:schemeClr val="accent5">
                    <a:lumMod val="25000"/>
                  </a:schemeClr>
                </a:solidFill>
                <a:latin typeface="+mj-lt"/>
                <a:cs typeface="Times New Roman" pitchFamily="18" charset="0"/>
              </a:rPr>
              <a:t> </a:t>
            </a:r>
            <a:r>
              <a:rPr lang="en-US" sz="4800" dirty="0" err="1" smtClean="0">
                <a:solidFill>
                  <a:schemeClr val="accent5">
                    <a:lumMod val="25000"/>
                  </a:schemeClr>
                </a:solidFill>
                <a:latin typeface="+mj-lt"/>
                <a:cs typeface="Times New Roman" pitchFamily="18" charset="0"/>
              </a:rPr>
              <a:t>đi</a:t>
            </a:r>
            <a:r>
              <a:rPr lang="en-US" sz="4800" dirty="0" smtClean="0">
                <a:solidFill>
                  <a:schemeClr val="accent5">
                    <a:lumMod val="25000"/>
                  </a:schemeClr>
                </a:solidFill>
                <a:latin typeface="+mj-lt"/>
                <a:cs typeface="Times New Roman" pitchFamily="18" charset="0"/>
              </a:rPr>
              <a:t> </a:t>
            </a:r>
            <a:r>
              <a:rPr lang="en-US" sz="4800" dirty="0" err="1" smtClean="0">
                <a:solidFill>
                  <a:schemeClr val="accent5">
                    <a:lumMod val="25000"/>
                  </a:schemeClr>
                </a:solidFill>
                <a:latin typeface="+mj-lt"/>
                <a:cs typeface="Times New Roman" pitchFamily="18" charset="0"/>
              </a:rPr>
              <a:t>tìm</a:t>
            </a:r>
            <a:r>
              <a:rPr lang="en-US" sz="4800" dirty="0" smtClean="0">
                <a:solidFill>
                  <a:schemeClr val="accent5">
                    <a:lumMod val="25000"/>
                  </a:schemeClr>
                </a:solidFill>
                <a:latin typeface="+mj-lt"/>
                <a:cs typeface="Times New Roman" pitchFamily="18" charset="0"/>
              </a:rPr>
              <a:t> Con </a:t>
            </a:r>
            <a:r>
              <a:rPr lang="en-US" sz="4800" dirty="0" err="1" smtClean="0">
                <a:solidFill>
                  <a:schemeClr val="accent5">
                    <a:lumMod val="25000"/>
                  </a:schemeClr>
                </a:solidFill>
                <a:latin typeface="+mj-lt"/>
                <a:cs typeface="Times New Roman" pitchFamily="18" charset="0"/>
              </a:rPr>
              <a:t>Chúa</a:t>
            </a:r>
            <a:r>
              <a:rPr lang="en-US" sz="4800" dirty="0" smtClean="0">
                <a:solidFill>
                  <a:schemeClr val="accent5">
                    <a:lumMod val="25000"/>
                  </a:schemeClr>
                </a:solidFill>
                <a:latin typeface="+mj-lt"/>
                <a:cs typeface="Times New Roman" pitchFamily="18" charset="0"/>
              </a:rPr>
              <a:t>. </a:t>
            </a:r>
            <a:r>
              <a:rPr lang="en-US" sz="4800" dirty="0" err="1" smtClean="0">
                <a:solidFill>
                  <a:schemeClr val="accent5">
                    <a:lumMod val="25000"/>
                  </a:schemeClr>
                </a:solidFill>
                <a:latin typeface="+mj-lt"/>
                <a:cs typeface="Times New Roman" pitchFamily="18" charset="0"/>
              </a:rPr>
              <a:t>Người</a:t>
            </a:r>
            <a:r>
              <a:rPr lang="en-US" sz="4800" dirty="0" smtClean="0">
                <a:solidFill>
                  <a:schemeClr val="accent5">
                    <a:lumMod val="25000"/>
                  </a:schemeClr>
                </a:solidFill>
                <a:latin typeface="+mj-lt"/>
                <a:cs typeface="Times New Roman" pitchFamily="18" charset="0"/>
              </a:rPr>
              <a:t> </a:t>
            </a:r>
            <a:r>
              <a:rPr lang="en-US" sz="4800" dirty="0" err="1" smtClean="0">
                <a:solidFill>
                  <a:schemeClr val="accent5">
                    <a:lumMod val="25000"/>
                  </a:schemeClr>
                </a:solidFill>
                <a:latin typeface="+mj-lt"/>
                <a:cs typeface="Times New Roman" pitchFamily="18" charset="0"/>
              </a:rPr>
              <a:t>mới</a:t>
            </a:r>
            <a:r>
              <a:rPr lang="en-US" sz="4800" dirty="0" smtClean="0">
                <a:solidFill>
                  <a:schemeClr val="accent5">
                    <a:lumMod val="25000"/>
                  </a:schemeClr>
                </a:solidFill>
                <a:latin typeface="+mj-lt"/>
                <a:cs typeface="Times New Roman" pitchFamily="18" charset="0"/>
              </a:rPr>
              <a:t> </a:t>
            </a:r>
            <a:r>
              <a:rPr lang="en-US" sz="4800" dirty="0" err="1" smtClean="0">
                <a:solidFill>
                  <a:schemeClr val="accent5">
                    <a:lumMod val="25000"/>
                  </a:schemeClr>
                </a:solidFill>
                <a:latin typeface="+mj-lt"/>
                <a:cs typeface="Times New Roman" pitchFamily="18" charset="0"/>
              </a:rPr>
              <a:t>Giáng</a:t>
            </a:r>
            <a:r>
              <a:rPr lang="en-US" sz="4800" dirty="0" smtClean="0">
                <a:solidFill>
                  <a:schemeClr val="accent5">
                    <a:lumMod val="25000"/>
                  </a:schemeClr>
                </a:solidFill>
                <a:latin typeface="+mj-lt"/>
                <a:cs typeface="Times New Roman" pitchFamily="18" charset="0"/>
              </a:rPr>
              <a:t> </a:t>
            </a:r>
            <a:r>
              <a:rPr lang="en-US" sz="4800" dirty="0" err="1" smtClean="0">
                <a:solidFill>
                  <a:schemeClr val="accent5">
                    <a:lumMod val="25000"/>
                  </a:schemeClr>
                </a:solidFill>
                <a:latin typeface="+mj-lt"/>
                <a:cs typeface="Times New Roman" pitchFamily="18" charset="0"/>
              </a:rPr>
              <a:t>sinh</a:t>
            </a:r>
            <a:r>
              <a:rPr lang="en-US" sz="4800" dirty="0" smtClean="0">
                <a:solidFill>
                  <a:schemeClr val="accent5">
                    <a:lumMod val="25000"/>
                  </a:schemeClr>
                </a:solidFill>
                <a:latin typeface="+mj-lt"/>
                <a:cs typeface="Times New Roman" pitchFamily="18" charset="0"/>
              </a:rPr>
              <a:t> </a:t>
            </a:r>
            <a:r>
              <a:rPr lang="en-US" sz="4800" dirty="0" err="1" smtClean="0">
                <a:solidFill>
                  <a:schemeClr val="accent5">
                    <a:lumMod val="25000"/>
                  </a:schemeClr>
                </a:solidFill>
                <a:latin typeface="+mj-lt"/>
                <a:cs typeface="Times New Roman" pitchFamily="18" charset="0"/>
              </a:rPr>
              <a:t>giữa</a:t>
            </a:r>
            <a:r>
              <a:rPr lang="en-US" sz="4800" dirty="0" smtClean="0">
                <a:solidFill>
                  <a:schemeClr val="accent5">
                    <a:lumMod val="25000"/>
                  </a:schemeClr>
                </a:solidFill>
                <a:latin typeface="+mj-lt"/>
                <a:cs typeface="Times New Roman" pitchFamily="18" charset="0"/>
              </a:rPr>
              <a:t> </a:t>
            </a:r>
            <a:r>
              <a:rPr lang="en-US" sz="4800" dirty="0" err="1" smtClean="0">
                <a:solidFill>
                  <a:schemeClr val="accent5">
                    <a:lumMod val="25000"/>
                  </a:schemeClr>
                </a:solidFill>
                <a:latin typeface="+mj-lt"/>
                <a:cs typeface="Times New Roman" pitchFamily="18" charset="0"/>
              </a:rPr>
              <a:t>trời</a:t>
            </a:r>
            <a:r>
              <a:rPr lang="en-US" sz="4800" dirty="0" smtClean="0">
                <a:solidFill>
                  <a:schemeClr val="accent5">
                    <a:lumMod val="25000"/>
                  </a:schemeClr>
                </a:solidFill>
                <a:latin typeface="+mj-lt"/>
                <a:cs typeface="Times New Roman" pitchFamily="18" charset="0"/>
              </a:rPr>
              <a:t> </a:t>
            </a:r>
            <a:r>
              <a:rPr lang="en-US" sz="4800" dirty="0" err="1" smtClean="0">
                <a:solidFill>
                  <a:schemeClr val="accent5">
                    <a:lumMod val="25000"/>
                  </a:schemeClr>
                </a:solidFill>
                <a:latin typeface="+mj-lt"/>
                <a:cs typeface="Times New Roman" pitchFamily="18" charset="0"/>
              </a:rPr>
              <a:t>Đông</a:t>
            </a:r>
            <a:r>
              <a:rPr lang="en-US" sz="4800" dirty="0" smtClean="0">
                <a:solidFill>
                  <a:schemeClr val="accent5">
                    <a:lumMod val="25000"/>
                  </a:schemeClr>
                </a:solidFill>
                <a:latin typeface="+mj-lt"/>
                <a:cs typeface="Times New Roman" pitchFamily="18" charset="0"/>
              </a:rPr>
              <a:t> </a:t>
            </a:r>
            <a:r>
              <a:rPr lang="en-US" sz="4800" dirty="0" err="1" smtClean="0">
                <a:solidFill>
                  <a:schemeClr val="accent5">
                    <a:lumMod val="25000"/>
                  </a:schemeClr>
                </a:solidFill>
                <a:latin typeface="+mj-lt"/>
                <a:cs typeface="Times New Roman" pitchFamily="18" charset="0"/>
              </a:rPr>
              <a:t>Bê-lem</a:t>
            </a:r>
            <a:r>
              <a:rPr lang="en-US" sz="4800" dirty="0" smtClean="0">
                <a:solidFill>
                  <a:schemeClr val="accent5">
                    <a:lumMod val="25000"/>
                  </a:schemeClr>
                </a:solidFill>
                <a:latin typeface="+mj-lt"/>
                <a:cs typeface="Times New Roman" pitchFamily="18" charset="0"/>
              </a:rPr>
              <a:t>. </a:t>
            </a:r>
            <a:r>
              <a:rPr lang="en-US" sz="4800" dirty="0" err="1" smtClean="0">
                <a:solidFill>
                  <a:schemeClr val="accent5">
                    <a:lumMod val="25000"/>
                  </a:schemeClr>
                </a:solidFill>
                <a:latin typeface="+mj-lt"/>
                <a:cs typeface="Times New Roman" pitchFamily="18" charset="0"/>
              </a:rPr>
              <a:t>Chúng</a:t>
            </a:r>
            <a:r>
              <a:rPr lang="en-US" sz="4800" dirty="0" smtClean="0">
                <a:solidFill>
                  <a:schemeClr val="accent5">
                    <a:lumMod val="25000"/>
                  </a:schemeClr>
                </a:solidFill>
                <a:latin typeface="+mj-lt"/>
                <a:cs typeface="Times New Roman" pitchFamily="18" charset="0"/>
              </a:rPr>
              <a:t> ta </a:t>
            </a:r>
            <a:r>
              <a:rPr lang="en-US" sz="4800" dirty="0" err="1" smtClean="0">
                <a:solidFill>
                  <a:schemeClr val="accent5">
                    <a:lumMod val="25000"/>
                  </a:schemeClr>
                </a:solidFill>
                <a:latin typeface="+mj-lt"/>
                <a:cs typeface="Times New Roman" pitchFamily="18" charset="0"/>
              </a:rPr>
              <a:t>lên</a:t>
            </a:r>
            <a:r>
              <a:rPr lang="en-US" sz="4800" dirty="0" smtClean="0">
                <a:solidFill>
                  <a:schemeClr val="accent5">
                    <a:lumMod val="25000"/>
                  </a:schemeClr>
                </a:solidFill>
                <a:latin typeface="+mj-lt"/>
                <a:cs typeface="Times New Roman" pitchFamily="18" charset="0"/>
              </a:rPr>
              <a:t> </a:t>
            </a:r>
            <a:r>
              <a:rPr lang="en-US" sz="4800" dirty="0" err="1" smtClean="0">
                <a:solidFill>
                  <a:schemeClr val="accent5">
                    <a:lumMod val="25000"/>
                  </a:schemeClr>
                </a:solidFill>
                <a:latin typeface="+mj-lt"/>
                <a:cs typeface="Times New Roman" pitchFamily="18" charset="0"/>
              </a:rPr>
              <a:t>đường</a:t>
            </a:r>
            <a:r>
              <a:rPr lang="en-US" sz="4800" dirty="0" smtClean="0">
                <a:solidFill>
                  <a:schemeClr val="accent5">
                    <a:lumMod val="25000"/>
                  </a:schemeClr>
                </a:solidFill>
                <a:latin typeface="+mj-lt"/>
                <a:cs typeface="Times New Roman" pitchFamily="18" charset="0"/>
              </a:rPr>
              <a:t> </a:t>
            </a:r>
            <a:r>
              <a:rPr lang="en-US" sz="4800" dirty="0" err="1" smtClean="0">
                <a:solidFill>
                  <a:schemeClr val="accent5">
                    <a:lumMod val="25000"/>
                  </a:schemeClr>
                </a:solidFill>
                <a:latin typeface="+mj-lt"/>
                <a:cs typeface="Times New Roman" pitchFamily="18" charset="0"/>
              </a:rPr>
              <a:t>theo</a:t>
            </a:r>
            <a:r>
              <a:rPr lang="en-US" sz="4800" dirty="0" smtClean="0">
                <a:solidFill>
                  <a:schemeClr val="accent5">
                    <a:lumMod val="25000"/>
                  </a:schemeClr>
                </a:solidFill>
                <a:latin typeface="+mj-lt"/>
                <a:cs typeface="Times New Roman" pitchFamily="18" charset="0"/>
              </a:rPr>
              <a:t> Ba </a:t>
            </a:r>
            <a:r>
              <a:rPr lang="en-US" sz="4800" dirty="0" err="1" smtClean="0">
                <a:solidFill>
                  <a:schemeClr val="accent5">
                    <a:lumMod val="25000"/>
                  </a:schemeClr>
                </a:solidFill>
                <a:latin typeface="+mj-lt"/>
                <a:cs typeface="Times New Roman" pitchFamily="18" charset="0"/>
              </a:rPr>
              <a:t>Vua</a:t>
            </a:r>
            <a:r>
              <a:rPr lang="en-US" sz="4800" dirty="0" smtClean="0">
                <a:solidFill>
                  <a:schemeClr val="accent5">
                    <a:lumMod val="25000"/>
                  </a:schemeClr>
                </a:solidFill>
                <a:latin typeface="+mj-lt"/>
                <a:cs typeface="Times New Roman" pitchFamily="18" charset="0"/>
              </a:rPr>
              <a:t> </a:t>
            </a:r>
            <a:r>
              <a:rPr lang="en-US" sz="4800" dirty="0" err="1" smtClean="0">
                <a:solidFill>
                  <a:schemeClr val="accent5">
                    <a:lumMod val="25000"/>
                  </a:schemeClr>
                </a:solidFill>
                <a:latin typeface="+mj-lt"/>
                <a:cs typeface="Times New Roman" pitchFamily="18" charset="0"/>
              </a:rPr>
              <a:t>đi</a:t>
            </a:r>
            <a:r>
              <a:rPr lang="en-US" sz="4800" dirty="0" smtClean="0">
                <a:solidFill>
                  <a:schemeClr val="accent5">
                    <a:lumMod val="25000"/>
                  </a:schemeClr>
                </a:solidFill>
                <a:latin typeface="+mj-lt"/>
                <a:cs typeface="Times New Roman" pitchFamily="18" charset="0"/>
              </a:rPr>
              <a:t> </a:t>
            </a:r>
            <a:r>
              <a:rPr lang="en-US" sz="4800" dirty="0" err="1" smtClean="0">
                <a:solidFill>
                  <a:schemeClr val="accent5">
                    <a:lumMod val="25000"/>
                  </a:schemeClr>
                </a:solidFill>
                <a:latin typeface="+mj-lt"/>
                <a:cs typeface="Times New Roman" pitchFamily="18" charset="0"/>
              </a:rPr>
              <a:t>tìm</a:t>
            </a:r>
            <a:r>
              <a:rPr lang="en-US" sz="4800" dirty="0" smtClean="0">
                <a:solidFill>
                  <a:schemeClr val="accent5">
                    <a:lumMod val="25000"/>
                  </a:schemeClr>
                </a:solidFill>
                <a:latin typeface="+mj-lt"/>
                <a:cs typeface="Times New Roman" pitchFamily="18" charset="0"/>
              </a:rPr>
              <a:t> Con </a:t>
            </a:r>
            <a:r>
              <a:rPr lang="en-US" sz="4800" dirty="0" err="1" smtClean="0">
                <a:solidFill>
                  <a:schemeClr val="accent5">
                    <a:lumMod val="25000"/>
                  </a:schemeClr>
                </a:solidFill>
                <a:latin typeface="+mj-lt"/>
                <a:cs typeface="Times New Roman" pitchFamily="18" charset="0"/>
              </a:rPr>
              <a:t>Chúa</a:t>
            </a:r>
            <a:r>
              <a:rPr lang="en-US" sz="4800" dirty="0" smtClean="0">
                <a:solidFill>
                  <a:schemeClr val="accent5">
                    <a:lumMod val="25000"/>
                  </a:schemeClr>
                </a:solidFill>
                <a:latin typeface="+mj-lt"/>
                <a:cs typeface="Times New Roman" pitchFamily="18" charset="0"/>
              </a:rPr>
              <a:t>. </a:t>
            </a:r>
            <a:r>
              <a:rPr lang="en-US" sz="4800" dirty="0" err="1" smtClean="0">
                <a:solidFill>
                  <a:schemeClr val="accent5">
                    <a:lumMod val="25000"/>
                  </a:schemeClr>
                </a:solidFill>
                <a:latin typeface="+mj-lt"/>
                <a:cs typeface="Times New Roman" pitchFamily="18" charset="0"/>
              </a:rPr>
              <a:t>Người</a:t>
            </a:r>
            <a:r>
              <a:rPr lang="en-US" sz="4800" dirty="0" smtClean="0">
                <a:solidFill>
                  <a:schemeClr val="accent5">
                    <a:lumMod val="25000"/>
                  </a:schemeClr>
                </a:solidFill>
                <a:latin typeface="+mj-lt"/>
                <a:cs typeface="Times New Roman" pitchFamily="18" charset="0"/>
              </a:rPr>
              <a:t> </a:t>
            </a:r>
            <a:r>
              <a:rPr lang="en-US" sz="4800" dirty="0" err="1" smtClean="0">
                <a:solidFill>
                  <a:schemeClr val="accent5">
                    <a:lumMod val="25000"/>
                  </a:schemeClr>
                </a:solidFill>
                <a:latin typeface="+mj-lt"/>
                <a:cs typeface="Times New Roman" pitchFamily="18" charset="0"/>
              </a:rPr>
              <a:t>mới</a:t>
            </a:r>
            <a:r>
              <a:rPr lang="en-US" sz="4800" dirty="0" smtClean="0">
                <a:solidFill>
                  <a:schemeClr val="accent5">
                    <a:lumMod val="25000"/>
                  </a:schemeClr>
                </a:solidFill>
                <a:latin typeface="+mj-lt"/>
                <a:cs typeface="Times New Roman" pitchFamily="18" charset="0"/>
              </a:rPr>
              <a:t> </a:t>
            </a:r>
            <a:r>
              <a:rPr lang="en-US" sz="4800" dirty="0" err="1" smtClean="0">
                <a:solidFill>
                  <a:schemeClr val="accent5">
                    <a:lumMod val="25000"/>
                  </a:schemeClr>
                </a:solidFill>
                <a:latin typeface="+mj-lt"/>
                <a:cs typeface="Times New Roman" pitchFamily="18" charset="0"/>
              </a:rPr>
              <a:t>Giáng</a:t>
            </a:r>
            <a:r>
              <a:rPr lang="en-US" sz="4800" dirty="0" smtClean="0">
                <a:solidFill>
                  <a:schemeClr val="accent5">
                    <a:lumMod val="25000"/>
                  </a:schemeClr>
                </a:solidFill>
                <a:latin typeface="+mj-lt"/>
                <a:cs typeface="Times New Roman" pitchFamily="18" charset="0"/>
              </a:rPr>
              <a:t> </a:t>
            </a:r>
            <a:r>
              <a:rPr lang="en-US" sz="4800" dirty="0" err="1" smtClean="0">
                <a:solidFill>
                  <a:schemeClr val="accent5">
                    <a:lumMod val="25000"/>
                  </a:schemeClr>
                </a:solidFill>
                <a:latin typeface="+mj-lt"/>
                <a:cs typeface="Times New Roman" pitchFamily="18" charset="0"/>
              </a:rPr>
              <a:t>sinh</a:t>
            </a:r>
            <a:r>
              <a:rPr lang="en-US" sz="4800" dirty="0" smtClean="0">
                <a:solidFill>
                  <a:schemeClr val="accent5">
                    <a:lumMod val="25000"/>
                  </a:schemeClr>
                </a:solidFill>
                <a:latin typeface="+mj-lt"/>
                <a:cs typeface="Times New Roman" pitchFamily="18" charset="0"/>
              </a:rPr>
              <a:t>, </a:t>
            </a:r>
            <a:r>
              <a:rPr lang="en-US" sz="4800" dirty="0" err="1" smtClean="0">
                <a:solidFill>
                  <a:schemeClr val="accent5">
                    <a:lumMod val="25000"/>
                  </a:schemeClr>
                </a:solidFill>
                <a:latin typeface="+mj-lt"/>
                <a:cs typeface="Times New Roman" pitchFamily="18" charset="0"/>
              </a:rPr>
              <a:t>Người</a:t>
            </a:r>
            <a:r>
              <a:rPr lang="en-US" sz="4800" dirty="0" smtClean="0">
                <a:solidFill>
                  <a:schemeClr val="accent5">
                    <a:lumMod val="25000"/>
                  </a:schemeClr>
                </a:solidFill>
                <a:latin typeface="+mj-lt"/>
                <a:cs typeface="Times New Roman" pitchFamily="18" charset="0"/>
              </a:rPr>
              <a:t> </a:t>
            </a:r>
            <a:r>
              <a:rPr lang="en-US" sz="4800" dirty="0" err="1" smtClean="0">
                <a:solidFill>
                  <a:schemeClr val="accent5">
                    <a:lumMod val="25000"/>
                  </a:schemeClr>
                </a:solidFill>
                <a:latin typeface="+mj-lt"/>
                <a:cs typeface="Times New Roman" pitchFamily="18" charset="0"/>
              </a:rPr>
              <a:t>là</a:t>
            </a:r>
            <a:r>
              <a:rPr lang="en-US" sz="4800" dirty="0" smtClean="0">
                <a:solidFill>
                  <a:schemeClr val="accent5">
                    <a:lumMod val="25000"/>
                  </a:schemeClr>
                </a:solidFill>
                <a:latin typeface="+mj-lt"/>
                <a:cs typeface="Times New Roman" pitchFamily="18" charset="0"/>
              </a:rPr>
              <a:t> </a:t>
            </a:r>
            <a:r>
              <a:rPr lang="en-US" sz="4800" dirty="0" err="1" smtClean="0">
                <a:solidFill>
                  <a:schemeClr val="accent5">
                    <a:lumMod val="25000"/>
                  </a:schemeClr>
                </a:solidFill>
                <a:latin typeface="+mj-lt"/>
                <a:cs typeface="Times New Roman" pitchFamily="18" charset="0"/>
              </a:rPr>
              <a:t>Vua</a:t>
            </a:r>
            <a:r>
              <a:rPr lang="en-US" sz="4800" dirty="0" smtClean="0">
                <a:solidFill>
                  <a:schemeClr val="accent5">
                    <a:lumMod val="25000"/>
                  </a:schemeClr>
                </a:solidFill>
                <a:latin typeface="+mj-lt"/>
                <a:cs typeface="Times New Roman" pitchFamily="18" charset="0"/>
              </a:rPr>
              <a:t> </a:t>
            </a:r>
            <a:r>
              <a:rPr lang="en-US" sz="4800" dirty="0" err="1" smtClean="0">
                <a:solidFill>
                  <a:schemeClr val="accent5">
                    <a:lumMod val="25000"/>
                  </a:schemeClr>
                </a:solidFill>
                <a:latin typeface="+mj-lt"/>
                <a:cs typeface="Times New Roman" pitchFamily="18" charset="0"/>
              </a:rPr>
              <a:t>hòa</a:t>
            </a:r>
            <a:r>
              <a:rPr lang="en-US" sz="4800" dirty="0" smtClean="0">
                <a:solidFill>
                  <a:schemeClr val="accent5">
                    <a:lumMod val="25000"/>
                  </a:schemeClr>
                </a:solidFill>
                <a:latin typeface="+mj-lt"/>
                <a:cs typeface="Times New Roman" pitchFamily="18" charset="0"/>
              </a:rPr>
              <a:t> </a:t>
            </a:r>
            <a:r>
              <a:rPr lang="en-US" sz="4800" dirty="0" err="1" smtClean="0">
                <a:solidFill>
                  <a:schemeClr val="accent5">
                    <a:lumMod val="25000"/>
                  </a:schemeClr>
                </a:solidFill>
                <a:latin typeface="+mj-lt"/>
                <a:cs typeface="Times New Roman" pitchFamily="18" charset="0"/>
              </a:rPr>
              <a:t>bình</a:t>
            </a:r>
            <a:r>
              <a:rPr lang="en-US" sz="4800" dirty="0" smtClean="0">
                <a:solidFill>
                  <a:schemeClr val="accent5">
                    <a:lumMod val="25000"/>
                  </a:schemeClr>
                </a:solidFill>
                <a:latin typeface="+mj-lt"/>
                <a:cs typeface="Times New Roman" pitchFamily="18" charset="0"/>
              </a:rPr>
              <a:t>.</a:t>
            </a:r>
            <a:endParaRPr lang="en-US" sz="4800" b="0" dirty="0">
              <a:solidFill>
                <a:schemeClr val="accent5">
                  <a:lumMod val="25000"/>
                </a:schemeClr>
              </a:solidFill>
              <a:effectLst/>
              <a:latin typeface="+mj-lt"/>
              <a:cs typeface="Times New Roman" pitchFamily="18" charset="0"/>
            </a:endParaRPr>
          </a:p>
        </p:txBody>
      </p:sp>
      <p:sp>
        <p:nvSpPr>
          <p:cNvPr id="34820"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spTree>
    <p:extLst>
      <p:ext uri="{BB962C8B-B14F-4D97-AF65-F5344CB8AC3E}">
        <p14:creationId xmlns:p14="http://schemas.microsoft.com/office/powerpoint/2010/main" val="287653467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20000"/>
              </a:lnSpc>
            </a:pPr>
            <a:r>
              <a:rPr lang="en-US" sz="5800" u="sng" dirty="0">
                <a:solidFill>
                  <a:srgbClr val="FF0000"/>
                </a:solidFill>
              </a:rPr>
              <a:t>T</a:t>
            </a:r>
            <a:r>
              <a:rPr lang="vi-VN" sz="5800" u="sng" dirty="0" smtClean="0">
                <a:solidFill>
                  <a:srgbClr val="FF0000"/>
                </a:solidFill>
                <a:effectLst/>
              </a:rPr>
              <a:t>k</a:t>
            </a:r>
            <a:r>
              <a:rPr lang="en-US" sz="5800" b="0" u="sng" dirty="0" smtClean="0">
                <a:solidFill>
                  <a:srgbClr val="FF0000"/>
                </a:solidFill>
                <a:effectLst/>
              </a:rPr>
              <a:t>:</a:t>
            </a:r>
            <a:r>
              <a:rPr lang="vi-VN" sz="5800" dirty="0" smtClean="0">
                <a:solidFill>
                  <a:srgbClr val="7030A0"/>
                </a:solidFill>
                <a:effectLst/>
              </a:rPr>
              <a:t> </a:t>
            </a:r>
            <a:r>
              <a:rPr lang="en-US" sz="5800" dirty="0" err="1" smtClean="0">
                <a:solidFill>
                  <a:schemeClr val="accent5">
                    <a:lumMod val="25000"/>
                  </a:schemeClr>
                </a:solidFill>
              </a:rPr>
              <a:t>Lễ</a:t>
            </a:r>
            <a:r>
              <a:rPr lang="en-US" sz="5800" dirty="0" smtClean="0">
                <a:solidFill>
                  <a:schemeClr val="accent5">
                    <a:lumMod val="25000"/>
                  </a:schemeClr>
                </a:solidFill>
              </a:rPr>
              <a:t> </a:t>
            </a:r>
            <a:r>
              <a:rPr lang="en-US" sz="5800" dirty="0" err="1" smtClean="0">
                <a:solidFill>
                  <a:schemeClr val="accent5">
                    <a:lumMod val="25000"/>
                  </a:schemeClr>
                </a:solidFill>
              </a:rPr>
              <a:t>vật</a:t>
            </a:r>
            <a:r>
              <a:rPr lang="en-US" sz="5800" dirty="0" smtClean="0">
                <a:solidFill>
                  <a:schemeClr val="accent5">
                    <a:lumMod val="25000"/>
                  </a:schemeClr>
                </a:solidFill>
              </a:rPr>
              <a:t> </a:t>
            </a:r>
            <a:r>
              <a:rPr lang="en-US" sz="5800" dirty="0" err="1" smtClean="0">
                <a:solidFill>
                  <a:schemeClr val="accent5">
                    <a:lumMod val="25000"/>
                  </a:schemeClr>
                </a:solidFill>
              </a:rPr>
              <a:t>dâng</a:t>
            </a:r>
            <a:r>
              <a:rPr lang="en-US" sz="5800" dirty="0" smtClean="0">
                <a:solidFill>
                  <a:schemeClr val="accent5">
                    <a:lumMod val="25000"/>
                  </a:schemeClr>
                </a:solidFill>
              </a:rPr>
              <a:t> </a:t>
            </a:r>
            <a:r>
              <a:rPr lang="en-US" sz="5800" dirty="0" err="1" smtClean="0">
                <a:solidFill>
                  <a:schemeClr val="accent5">
                    <a:lumMod val="25000"/>
                  </a:schemeClr>
                </a:solidFill>
              </a:rPr>
              <a:t>tiến</a:t>
            </a:r>
            <a:r>
              <a:rPr lang="en-US" sz="5800" dirty="0" smtClean="0">
                <a:solidFill>
                  <a:schemeClr val="accent5">
                    <a:lumMod val="25000"/>
                  </a:schemeClr>
                </a:solidFill>
              </a:rPr>
              <a:t> </a:t>
            </a:r>
            <a:r>
              <a:rPr lang="en-US" sz="5800" dirty="0" err="1" smtClean="0">
                <a:solidFill>
                  <a:schemeClr val="accent5">
                    <a:lumMod val="25000"/>
                  </a:schemeClr>
                </a:solidFill>
              </a:rPr>
              <a:t>Vua</a:t>
            </a:r>
            <a:r>
              <a:rPr lang="en-US" sz="5800" dirty="0" smtClean="0">
                <a:solidFill>
                  <a:schemeClr val="accent5">
                    <a:lumMod val="25000"/>
                  </a:schemeClr>
                </a:solidFill>
              </a:rPr>
              <a:t> </a:t>
            </a:r>
            <a:r>
              <a:rPr lang="en-US" sz="5800" dirty="0" err="1" smtClean="0">
                <a:solidFill>
                  <a:schemeClr val="accent5">
                    <a:lumMod val="25000"/>
                  </a:schemeClr>
                </a:solidFill>
              </a:rPr>
              <a:t>Trời</a:t>
            </a:r>
            <a:r>
              <a:rPr lang="en-US" sz="5800" dirty="0" smtClean="0">
                <a:solidFill>
                  <a:schemeClr val="accent5">
                    <a:lumMod val="25000"/>
                  </a:schemeClr>
                </a:solidFill>
              </a:rPr>
              <a:t> </a:t>
            </a:r>
            <a:r>
              <a:rPr lang="en-US" sz="5800" dirty="0" err="1" smtClean="0">
                <a:solidFill>
                  <a:schemeClr val="accent5">
                    <a:lumMod val="25000"/>
                  </a:schemeClr>
                </a:solidFill>
              </a:rPr>
              <a:t>vàng</a:t>
            </a:r>
            <a:r>
              <a:rPr lang="en-US" sz="5800" dirty="0" smtClean="0">
                <a:solidFill>
                  <a:schemeClr val="accent5">
                    <a:lumMod val="25000"/>
                  </a:schemeClr>
                </a:solidFill>
              </a:rPr>
              <a:t> </a:t>
            </a:r>
            <a:r>
              <a:rPr lang="en-US" sz="5800" dirty="0" err="1" smtClean="0">
                <a:solidFill>
                  <a:schemeClr val="accent5">
                    <a:lumMod val="25000"/>
                  </a:schemeClr>
                </a:solidFill>
              </a:rPr>
              <a:t>nhũ</a:t>
            </a:r>
            <a:r>
              <a:rPr lang="en-US" sz="5800" dirty="0" smtClean="0">
                <a:solidFill>
                  <a:schemeClr val="accent5">
                    <a:lumMod val="25000"/>
                  </a:schemeClr>
                </a:solidFill>
              </a:rPr>
              <a:t> </a:t>
            </a:r>
            <a:r>
              <a:rPr lang="en-US" sz="5800" dirty="0" err="1" smtClean="0">
                <a:solidFill>
                  <a:schemeClr val="accent5">
                    <a:lumMod val="25000"/>
                  </a:schemeClr>
                </a:solidFill>
              </a:rPr>
              <a:t>hương</a:t>
            </a:r>
            <a:r>
              <a:rPr lang="en-US" sz="5800" dirty="0" smtClean="0">
                <a:solidFill>
                  <a:schemeClr val="accent5">
                    <a:lumMod val="25000"/>
                  </a:schemeClr>
                </a:solidFill>
              </a:rPr>
              <a:t> </a:t>
            </a:r>
            <a:r>
              <a:rPr lang="en-US" sz="5800" dirty="0" err="1" smtClean="0">
                <a:solidFill>
                  <a:schemeClr val="accent5">
                    <a:lumMod val="25000"/>
                  </a:schemeClr>
                </a:solidFill>
              </a:rPr>
              <a:t>mộc</a:t>
            </a:r>
            <a:r>
              <a:rPr lang="en-US" sz="5800" dirty="0" smtClean="0">
                <a:solidFill>
                  <a:schemeClr val="accent5">
                    <a:lumMod val="25000"/>
                  </a:schemeClr>
                </a:solidFill>
              </a:rPr>
              <a:t> </a:t>
            </a:r>
            <a:r>
              <a:rPr lang="en-US" sz="5800" dirty="0" err="1" smtClean="0">
                <a:solidFill>
                  <a:schemeClr val="accent5">
                    <a:lumMod val="25000"/>
                  </a:schemeClr>
                </a:solidFill>
              </a:rPr>
              <a:t>dược</a:t>
            </a:r>
            <a:r>
              <a:rPr lang="en-US" sz="5800" dirty="0" smtClean="0">
                <a:solidFill>
                  <a:schemeClr val="accent5">
                    <a:lumMod val="25000"/>
                  </a:schemeClr>
                </a:solidFill>
              </a:rPr>
              <a:t>. </a:t>
            </a:r>
            <a:r>
              <a:rPr lang="en-US" sz="5800" dirty="0" err="1" smtClean="0">
                <a:solidFill>
                  <a:schemeClr val="accent5">
                    <a:lumMod val="25000"/>
                  </a:schemeClr>
                </a:solidFill>
              </a:rPr>
              <a:t>Buồn</a:t>
            </a:r>
            <a:r>
              <a:rPr lang="en-US" sz="5800" dirty="0" smtClean="0">
                <a:solidFill>
                  <a:schemeClr val="accent5">
                    <a:lumMod val="25000"/>
                  </a:schemeClr>
                </a:solidFill>
              </a:rPr>
              <a:t> </a:t>
            </a:r>
            <a:r>
              <a:rPr lang="en-US" sz="5800" dirty="0" err="1" smtClean="0">
                <a:solidFill>
                  <a:schemeClr val="accent5">
                    <a:lumMod val="25000"/>
                  </a:schemeClr>
                </a:solidFill>
              </a:rPr>
              <a:t>vui</a:t>
            </a:r>
            <a:r>
              <a:rPr lang="en-US" sz="5800" dirty="0" smtClean="0">
                <a:solidFill>
                  <a:schemeClr val="accent5">
                    <a:lumMod val="25000"/>
                  </a:schemeClr>
                </a:solidFill>
              </a:rPr>
              <a:t> cay </a:t>
            </a:r>
            <a:r>
              <a:rPr lang="en-US" sz="5800" dirty="0" err="1" smtClean="0">
                <a:solidFill>
                  <a:schemeClr val="accent5">
                    <a:lumMod val="25000"/>
                  </a:schemeClr>
                </a:solidFill>
              </a:rPr>
              <a:t>đắng</a:t>
            </a:r>
            <a:r>
              <a:rPr lang="en-US" sz="5800" dirty="0" smtClean="0">
                <a:solidFill>
                  <a:schemeClr val="accent5">
                    <a:lumMod val="25000"/>
                  </a:schemeClr>
                </a:solidFill>
              </a:rPr>
              <a:t> </a:t>
            </a:r>
            <a:r>
              <a:rPr lang="en-US" sz="5800" dirty="0" err="1" smtClean="0">
                <a:solidFill>
                  <a:schemeClr val="accent5">
                    <a:lumMod val="25000"/>
                  </a:schemeClr>
                </a:solidFill>
              </a:rPr>
              <a:t>dâng</a:t>
            </a:r>
            <a:r>
              <a:rPr lang="en-US" sz="5800" dirty="0" smtClean="0">
                <a:solidFill>
                  <a:schemeClr val="accent5">
                    <a:lumMod val="25000"/>
                  </a:schemeClr>
                </a:solidFill>
              </a:rPr>
              <a:t> </a:t>
            </a:r>
            <a:r>
              <a:rPr lang="en-US" sz="5800" dirty="0" err="1" smtClean="0">
                <a:solidFill>
                  <a:schemeClr val="accent5">
                    <a:lumMod val="25000"/>
                  </a:schemeClr>
                </a:solidFill>
              </a:rPr>
              <a:t>Người</a:t>
            </a:r>
            <a:r>
              <a:rPr lang="en-US" sz="5800" dirty="0" smtClean="0">
                <a:solidFill>
                  <a:schemeClr val="accent5">
                    <a:lumMod val="25000"/>
                  </a:schemeClr>
                </a:solidFill>
              </a:rPr>
              <a:t> </a:t>
            </a:r>
            <a:r>
              <a:rPr lang="en-US" sz="5800" dirty="0" err="1" smtClean="0">
                <a:solidFill>
                  <a:schemeClr val="accent5">
                    <a:lumMod val="25000"/>
                  </a:schemeClr>
                </a:solidFill>
              </a:rPr>
              <a:t>nầy</a:t>
            </a:r>
            <a:r>
              <a:rPr lang="en-US" sz="5800" dirty="0" smtClean="0">
                <a:solidFill>
                  <a:schemeClr val="accent5">
                    <a:lumMod val="25000"/>
                  </a:schemeClr>
                </a:solidFill>
              </a:rPr>
              <a:t> </a:t>
            </a:r>
            <a:r>
              <a:rPr lang="en-US" sz="5800" dirty="0" err="1" smtClean="0">
                <a:solidFill>
                  <a:schemeClr val="accent5">
                    <a:lumMod val="25000"/>
                  </a:schemeClr>
                </a:solidFill>
              </a:rPr>
              <a:t>lễ</a:t>
            </a:r>
            <a:r>
              <a:rPr lang="en-US" sz="5800" dirty="0" smtClean="0">
                <a:solidFill>
                  <a:schemeClr val="accent5">
                    <a:lumMod val="25000"/>
                  </a:schemeClr>
                </a:solidFill>
              </a:rPr>
              <a:t> </a:t>
            </a:r>
            <a:r>
              <a:rPr lang="en-US" sz="5800" dirty="0" err="1" smtClean="0">
                <a:solidFill>
                  <a:schemeClr val="accent5">
                    <a:lumMod val="25000"/>
                  </a:schemeClr>
                </a:solidFill>
              </a:rPr>
              <a:t>dâng</a:t>
            </a:r>
            <a:r>
              <a:rPr lang="en-US" sz="5800" dirty="0" smtClean="0">
                <a:solidFill>
                  <a:schemeClr val="accent5">
                    <a:lumMod val="25000"/>
                  </a:schemeClr>
                </a:solidFill>
              </a:rPr>
              <a:t> </a:t>
            </a:r>
            <a:r>
              <a:rPr lang="en-US" sz="5800" dirty="0" err="1" smtClean="0">
                <a:solidFill>
                  <a:schemeClr val="accent5">
                    <a:lumMod val="25000"/>
                  </a:schemeClr>
                </a:solidFill>
              </a:rPr>
              <a:t>cuộc</a:t>
            </a:r>
            <a:r>
              <a:rPr lang="en-US" sz="5800" dirty="0" smtClean="0">
                <a:solidFill>
                  <a:schemeClr val="accent5">
                    <a:lumMod val="25000"/>
                  </a:schemeClr>
                </a:solidFill>
              </a:rPr>
              <a:t> </a:t>
            </a:r>
            <a:r>
              <a:rPr lang="en-US" sz="5800" dirty="0" err="1" smtClean="0">
                <a:solidFill>
                  <a:schemeClr val="accent5">
                    <a:lumMod val="25000"/>
                  </a:schemeClr>
                </a:solidFill>
              </a:rPr>
              <a:t>đời</a:t>
            </a:r>
            <a:r>
              <a:rPr lang="en-US" sz="5800" dirty="0" smtClean="0">
                <a:solidFill>
                  <a:schemeClr val="accent5">
                    <a:lumMod val="25000"/>
                  </a:schemeClr>
                </a:solidFill>
              </a:rPr>
              <a:t>.</a:t>
            </a:r>
            <a:endParaRPr lang="en-US" sz="5800" b="0" dirty="0">
              <a:solidFill>
                <a:schemeClr val="accent5">
                  <a:lumMod val="25000"/>
                </a:schemeClr>
              </a:solidFill>
              <a:effectLst/>
            </a:endParaRPr>
          </a:p>
        </p:txBody>
      </p:sp>
    </p:spTree>
    <p:extLst>
      <p:ext uri="{BB962C8B-B14F-4D97-AF65-F5344CB8AC3E}">
        <p14:creationId xmlns:p14="http://schemas.microsoft.com/office/powerpoint/2010/main" val="96598013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34819" name="Rectangle 3"/>
          <p:cNvSpPr>
            <a:spLocks noGrp="1" noChangeArrowheads="1"/>
          </p:cNvSpPr>
          <p:nvPr>
            <p:ph type="subTitle" idx="1"/>
          </p:nvPr>
        </p:nvSpPr>
        <p:spPr>
          <a:xfrm>
            <a:off x="0" y="0"/>
            <a:ext cx="9144000" cy="5143500"/>
          </a:xfrm>
        </p:spPr>
        <p:txBody>
          <a:bodyPr anchor="ctr" anchorCtr="0"/>
          <a:lstStyle/>
          <a:p>
            <a:pPr algn="just" eaLnBrk="1" hangingPunct="1">
              <a:lnSpc>
                <a:spcPct val="110000"/>
              </a:lnSpc>
            </a:pPr>
            <a:r>
              <a:rPr lang="en-US" sz="4800" u="sng" dirty="0" err="1" smtClean="0">
                <a:solidFill>
                  <a:srgbClr val="FF0000"/>
                </a:solidFill>
                <a:latin typeface="+mj-lt"/>
                <a:cs typeface="Times New Roman" pitchFamily="18" charset="0"/>
              </a:rPr>
              <a:t>Đk</a:t>
            </a:r>
            <a:r>
              <a:rPr lang="vi-VN" sz="4800" b="0" u="sng" dirty="0" smtClean="0">
                <a:solidFill>
                  <a:srgbClr val="FF0000"/>
                </a:solidFill>
                <a:effectLst/>
                <a:latin typeface="+mj-lt"/>
                <a:cs typeface="Times New Roman" pitchFamily="18" charset="0"/>
              </a:rPr>
              <a:t>:</a:t>
            </a:r>
            <a:r>
              <a:rPr lang="vi-VN" sz="4800" b="0" dirty="0" smtClean="0">
                <a:solidFill>
                  <a:srgbClr val="7030A0"/>
                </a:solidFill>
                <a:effectLst/>
                <a:latin typeface="+mj-lt"/>
                <a:cs typeface="Times New Roman" pitchFamily="18" charset="0"/>
              </a:rPr>
              <a:t> </a:t>
            </a:r>
            <a:r>
              <a:rPr lang="en-US" sz="4800" dirty="0" err="1" smtClean="0">
                <a:solidFill>
                  <a:schemeClr val="accent5">
                    <a:lumMod val="25000"/>
                  </a:schemeClr>
                </a:solidFill>
                <a:latin typeface="+mj-lt"/>
                <a:cs typeface="Times New Roman" pitchFamily="18" charset="0"/>
              </a:rPr>
              <a:t>Chúng</a:t>
            </a:r>
            <a:r>
              <a:rPr lang="en-US" sz="4800" dirty="0" smtClean="0">
                <a:solidFill>
                  <a:schemeClr val="accent5">
                    <a:lumMod val="25000"/>
                  </a:schemeClr>
                </a:solidFill>
                <a:latin typeface="+mj-lt"/>
                <a:cs typeface="Times New Roman" pitchFamily="18" charset="0"/>
              </a:rPr>
              <a:t> ta </a:t>
            </a:r>
            <a:r>
              <a:rPr lang="en-US" sz="4800" dirty="0" err="1" smtClean="0">
                <a:solidFill>
                  <a:schemeClr val="accent5">
                    <a:lumMod val="25000"/>
                  </a:schemeClr>
                </a:solidFill>
                <a:latin typeface="+mj-lt"/>
                <a:cs typeface="Times New Roman" pitchFamily="18" charset="0"/>
              </a:rPr>
              <a:t>lên</a:t>
            </a:r>
            <a:r>
              <a:rPr lang="en-US" sz="4800" dirty="0" smtClean="0">
                <a:solidFill>
                  <a:schemeClr val="accent5">
                    <a:lumMod val="25000"/>
                  </a:schemeClr>
                </a:solidFill>
                <a:latin typeface="+mj-lt"/>
                <a:cs typeface="Times New Roman" pitchFamily="18" charset="0"/>
              </a:rPr>
              <a:t> </a:t>
            </a:r>
            <a:r>
              <a:rPr lang="en-US" sz="4800" dirty="0" err="1" smtClean="0">
                <a:solidFill>
                  <a:schemeClr val="accent5">
                    <a:lumMod val="25000"/>
                  </a:schemeClr>
                </a:solidFill>
                <a:latin typeface="+mj-lt"/>
                <a:cs typeface="Times New Roman" pitchFamily="18" charset="0"/>
              </a:rPr>
              <a:t>đường</a:t>
            </a:r>
            <a:r>
              <a:rPr lang="en-US" sz="4800" dirty="0" smtClean="0">
                <a:solidFill>
                  <a:schemeClr val="accent5">
                    <a:lumMod val="25000"/>
                  </a:schemeClr>
                </a:solidFill>
                <a:latin typeface="+mj-lt"/>
                <a:cs typeface="Times New Roman" pitchFamily="18" charset="0"/>
              </a:rPr>
              <a:t> </a:t>
            </a:r>
            <a:r>
              <a:rPr lang="en-US" sz="4800" dirty="0" err="1" smtClean="0">
                <a:solidFill>
                  <a:schemeClr val="accent5">
                    <a:lumMod val="25000"/>
                  </a:schemeClr>
                </a:solidFill>
                <a:latin typeface="+mj-lt"/>
                <a:cs typeface="Times New Roman" pitchFamily="18" charset="0"/>
              </a:rPr>
              <a:t>theo</a:t>
            </a:r>
            <a:r>
              <a:rPr lang="en-US" sz="4800" dirty="0" smtClean="0">
                <a:solidFill>
                  <a:schemeClr val="accent5">
                    <a:lumMod val="25000"/>
                  </a:schemeClr>
                </a:solidFill>
                <a:latin typeface="+mj-lt"/>
                <a:cs typeface="Times New Roman" pitchFamily="18" charset="0"/>
              </a:rPr>
              <a:t> Ba </a:t>
            </a:r>
            <a:r>
              <a:rPr lang="en-US" sz="4800" dirty="0" err="1" smtClean="0">
                <a:solidFill>
                  <a:schemeClr val="accent5">
                    <a:lumMod val="25000"/>
                  </a:schemeClr>
                </a:solidFill>
                <a:latin typeface="+mj-lt"/>
                <a:cs typeface="Times New Roman" pitchFamily="18" charset="0"/>
              </a:rPr>
              <a:t>Vua</a:t>
            </a:r>
            <a:r>
              <a:rPr lang="en-US" sz="4800" dirty="0" smtClean="0">
                <a:solidFill>
                  <a:schemeClr val="accent5">
                    <a:lumMod val="25000"/>
                  </a:schemeClr>
                </a:solidFill>
                <a:latin typeface="+mj-lt"/>
                <a:cs typeface="Times New Roman" pitchFamily="18" charset="0"/>
              </a:rPr>
              <a:t> </a:t>
            </a:r>
            <a:r>
              <a:rPr lang="en-US" sz="4800" dirty="0" err="1" smtClean="0">
                <a:solidFill>
                  <a:schemeClr val="accent5">
                    <a:lumMod val="25000"/>
                  </a:schemeClr>
                </a:solidFill>
                <a:latin typeface="+mj-lt"/>
                <a:cs typeface="Times New Roman" pitchFamily="18" charset="0"/>
              </a:rPr>
              <a:t>đi</a:t>
            </a:r>
            <a:r>
              <a:rPr lang="en-US" sz="4800" dirty="0" smtClean="0">
                <a:solidFill>
                  <a:schemeClr val="accent5">
                    <a:lumMod val="25000"/>
                  </a:schemeClr>
                </a:solidFill>
                <a:latin typeface="+mj-lt"/>
                <a:cs typeface="Times New Roman" pitchFamily="18" charset="0"/>
              </a:rPr>
              <a:t> </a:t>
            </a:r>
            <a:r>
              <a:rPr lang="en-US" sz="4800" dirty="0" err="1" smtClean="0">
                <a:solidFill>
                  <a:schemeClr val="accent5">
                    <a:lumMod val="25000"/>
                  </a:schemeClr>
                </a:solidFill>
                <a:latin typeface="+mj-lt"/>
                <a:cs typeface="Times New Roman" pitchFamily="18" charset="0"/>
              </a:rPr>
              <a:t>tìm</a:t>
            </a:r>
            <a:r>
              <a:rPr lang="en-US" sz="4800" dirty="0" smtClean="0">
                <a:solidFill>
                  <a:schemeClr val="accent5">
                    <a:lumMod val="25000"/>
                  </a:schemeClr>
                </a:solidFill>
                <a:latin typeface="+mj-lt"/>
                <a:cs typeface="Times New Roman" pitchFamily="18" charset="0"/>
              </a:rPr>
              <a:t> Con </a:t>
            </a:r>
            <a:r>
              <a:rPr lang="en-US" sz="4800" dirty="0" err="1" smtClean="0">
                <a:solidFill>
                  <a:schemeClr val="accent5">
                    <a:lumMod val="25000"/>
                  </a:schemeClr>
                </a:solidFill>
                <a:latin typeface="+mj-lt"/>
                <a:cs typeface="Times New Roman" pitchFamily="18" charset="0"/>
              </a:rPr>
              <a:t>Chúa</a:t>
            </a:r>
            <a:r>
              <a:rPr lang="en-US" sz="4800" dirty="0" smtClean="0">
                <a:solidFill>
                  <a:schemeClr val="accent5">
                    <a:lumMod val="25000"/>
                  </a:schemeClr>
                </a:solidFill>
                <a:latin typeface="+mj-lt"/>
                <a:cs typeface="Times New Roman" pitchFamily="18" charset="0"/>
              </a:rPr>
              <a:t>. </a:t>
            </a:r>
            <a:r>
              <a:rPr lang="en-US" sz="4800" dirty="0" err="1" smtClean="0">
                <a:solidFill>
                  <a:schemeClr val="accent5">
                    <a:lumMod val="25000"/>
                  </a:schemeClr>
                </a:solidFill>
                <a:latin typeface="+mj-lt"/>
                <a:cs typeface="Times New Roman" pitchFamily="18" charset="0"/>
              </a:rPr>
              <a:t>Người</a:t>
            </a:r>
            <a:r>
              <a:rPr lang="en-US" sz="4800" dirty="0" smtClean="0">
                <a:solidFill>
                  <a:schemeClr val="accent5">
                    <a:lumMod val="25000"/>
                  </a:schemeClr>
                </a:solidFill>
                <a:latin typeface="+mj-lt"/>
                <a:cs typeface="Times New Roman" pitchFamily="18" charset="0"/>
              </a:rPr>
              <a:t> </a:t>
            </a:r>
            <a:r>
              <a:rPr lang="en-US" sz="4800" dirty="0" err="1" smtClean="0">
                <a:solidFill>
                  <a:schemeClr val="accent5">
                    <a:lumMod val="25000"/>
                  </a:schemeClr>
                </a:solidFill>
                <a:latin typeface="+mj-lt"/>
                <a:cs typeface="Times New Roman" pitchFamily="18" charset="0"/>
              </a:rPr>
              <a:t>mới</a:t>
            </a:r>
            <a:r>
              <a:rPr lang="en-US" sz="4800" dirty="0" smtClean="0">
                <a:solidFill>
                  <a:schemeClr val="accent5">
                    <a:lumMod val="25000"/>
                  </a:schemeClr>
                </a:solidFill>
                <a:latin typeface="+mj-lt"/>
                <a:cs typeface="Times New Roman" pitchFamily="18" charset="0"/>
              </a:rPr>
              <a:t> </a:t>
            </a:r>
            <a:r>
              <a:rPr lang="en-US" sz="4800" dirty="0" err="1" smtClean="0">
                <a:solidFill>
                  <a:schemeClr val="accent5">
                    <a:lumMod val="25000"/>
                  </a:schemeClr>
                </a:solidFill>
                <a:latin typeface="+mj-lt"/>
                <a:cs typeface="Times New Roman" pitchFamily="18" charset="0"/>
              </a:rPr>
              <a:t>Giáng</a:t>
            </a:r>
            <a:r>
              <a:rPr lang="en-US" sz="4800" dirty="0" smtClean="0">
                <a:solidFill>
                  <a:schemeClr val="accent5">
                    <a:lumMod val="25000"/>
                  </a:schemeClr>
                </a:solidFill>
                <a:latin typeface="+mj-lt"/>
                <a:cs typeface="Times New Roman" pitchFamily="18" charset="0"/>
              </a:rPr>
              <a:t> </a:t>
            </a:r>
            <a:r>
              <a:rPr lang="en-US" sz="4800" dirty="0" err="1" smtClean="0">
                <a:solidFill>
                  <a:schemeClr val="accent5">
                    <a:lumMod val="25000"/>
                  </a:schemeClr>
                </a:solidFill>
                <a:latin typeface="+mj-lt"/>
                <a:cs typeface="Times New Roman" pitchFamily="18" charset="0"/>
              </a:rPr>
              <a:t>sinh</a:t>
            </a:r>
            <a:r>
              <a:rPr lang="en-US" sz="4800" dirty="0" smtClean="0">
                <a:solidFill>
                  <a:schemeClr val="accent5">
                    <a:lumMod val="25000"/>
                  </a:schemeClr>
                </a:solidFill>
                <a:latin typeface="+mj-lt"/>
                <a:cs typeface="Times New Roman" pitchFamily="18" charset="0"/>
              </a:rPr>
              <a:t> </a:t>
            </a:r>
            <a:r>
              <a:rPr lang="en-US" sz="4800" dirty="0" err="1" smtClean="0">
                <a:solidFill>
                  <a:schemeClr val="accent5">
                    <a:lumMod val="25000"/>
                  </a:schemeClr>
                </a:solidFill>
                <a:latin typeface="+mj-lt"/>
                <a:cs typeface="Times New Roman" pitchFamily="18" charset="0"/>
              </a:rPr>
              <a:t>giữa</a:t>
            </a:r>
            <a:r>
              <a:rPr lang="en-US" sz="4800" dirty="0" smtClean="0">
                <a:solidFill>
                  <a:schemeClr val="accent5">
                    <a:lumMod val="25000"/>
                  </a:schemeClr>
                </a:solidFill>
                <a:latin typeface="+mj-lt"/>
                <a:cs typeface="Times New Roman" pitchFamily="18" charset="0"/>
              </a:rPr>
              <a:t> </a:t>
            </a:r>
            <a:r>
              <a:rPr lang="en-US" sz="4800" dirty="0" err="1" smtClean="0">
                <a:solidFill>
                  <a:schemeClr val="accent5">
                    <a:lumMod val="25000"/>
                  </a:schemeClr>
                </a:solidFill>
                <a:latin typeface="+mj-lt"/>
                <a:cs typeface="Times New Roman" pitchFamily="18" charset="0"/>
              </a:rPr>
              <a:t>trời</a:t>
            </a:r>
            <a:r>
              <a:rPr lang="en-US" sz="4800" dirty="0" smtClean="0">
                <a:solidFill>
                  <a:schemeClr val="accent5">
                    <a:lumMod val="25000"/>
                  </a:schemeClr>
                </a:solidFill>
                <a:latin typeface="+mj-lt"/>
                <a:cs typeface="Times New Roman" pitchFamily="18" charset="0"/>
              </a:rPr>
              <a:t> </a:t>
            </a:r>
            <a:r>
              <a:rPr lang="en-US" sz="4800" dirty="0" err="1" smtClean="0">
                <a:solidFill>
                  <a:schemeClr val="accent5">
                    <a:lumMod val="25000"/>
                  </a:schemeClr>
                </a:solidFill>
                <a:latin typeface="+mj-lt"/>
                <a:cs typeface="Times New Roman" pitchFamily="18" charset="0"/>
              </a:rPr>
              <a:t>Đông</a:t>
            </a:r>
            <a:r>
              <a:rPr lang="en-US" sz="4800" dirty="0" smtClean="0">
                <a:solidFill>
                  <a:schemeClr val="accent5">
                    <a:lumMod val="25000"/>
                  </a:schemeClr>
                </a:solidFill>
                <a:latin typeface="+mj-lt"/>
                <a:cs typeface="Times New Roman" pitchFamily="18" charset="0"/>
              </a:rPr>
              <a:t> </a:t>
            </a:r>
            <a:r>
              <a:rPr lang="en-US" sz="4800" dirty="0" err="1" smtClean="0">
                <a:solidFill>
                  <a:schemeClr val="accent5">
                    <a:lumMod val="25000"/>
                  </a:schemeClr>
                </a:solidFill>
                <a:latin typeface="+mj-lt"/>
                <a:cs typeface="Times New Roman" pitchFamily="18" charset="0"/>
              </a:rPr>
              <a:t>Bê-lem</a:t>
            </a:r>
            <a:r>
              <a:rPr lang="en-US" sz="4800" dirty="0" smtClean="0">
                <a:solidFill>
                  <a:schemeClr val="accent5">
                    <a:lumMod val="25000"/>
                  </a:schemeClr>
                </a:solidFill>
                <a:latin typeface="+mj-lt"/>
                <a:cs typeface="Times New Roman" pitchFamily="18" charset="0"/>
              </a:rPr>
              <a:t>. </a:t>
            </a:r>
            <a:r>
              <a:rPr lang="en-US" sz="4800" dirty="0" err="1" smtClean="0">
                <a:solidFill>
                  <a:schemeClr val="accent5">
                    <a:lumMod val="25000"/>
                  </a:schemeClr>
                </a:solidFill>
                <a:latin typeface="+mj-lt"/>
                <a:cs typeface="Times New Roman" pitchFamily="18" charset="0"/>
              </a:rPr>
              <a:t>Chúng</a:t>
            </a:r>
            <a:r>
              <a:rPr lang="en-US" sz="4800" dirty="0" smtClean="0">
                <a:solidFill>
                  <a:schemeClr val="accent5">
                    <a:lumMod val="25000"/>
                  </a:schemeClr>
                </a:solidFill>
                <a:latin typeface="+mj-lt"/>
                <a:cs typeface="Times New Roman" pitchFamily="18" charset="0"/>
              </a:rPr>
              <a:t> ta </a:t>
            </a:r>
            <a:r>
              <a:rPr lang="en-US" sz="4800" dirty="0" err="1" smtClean="0">
                <a:solidFill>
                  <a:schemeClr val="accent5">
                    <a:lumMod val="25000"/>
                  </a:schemeClr>
                </a:solidFill>
                <a:latin typeface="+mj-lt"/>
                <a:cs typeface="Times New Roman" pitchFamily="18" charset="0"/>
              </a:rPr>
              <a:t>lên</a:t>
            </a:r>
            <a:r>
              <a:rPr lang="en-US" sz="4800" dirty="0" smtClean="0">
                <a:solidFill>
                  <a:schemeClr val="accent5">
                    <a:lumMod val="25000"/>
                  </a:schemeClr>
                </a:solidFill>
                <a:latin typeface="+mj-lt"/>
                <a:cs typeface="Times New Roman" pitchFamily="18" charset="0"/>
              </a:rPr>
              <a:t> </a:t>
            </a:r>
            <a:r>
              <a:rPr lang="en-US" sz="4800" dirty="0" err="1" smtClean="0">
                <a:solidFill>
                  <a:schemeClr val="accent5">
                    <a:lumMod val="25000"/>
                  </a:schemeClr>
                </a:solidFill>
                <a:latin typeface="+mj-lt"/>
                <a:cs typeface="Times New Roman" pitchFamily="18" charset="0"/>
              </a:rPr>
              <a:t>đường</a:t>
            </a:r>
            <a:r>
              <a:rPr lang="en-US" sz="4800" dirty="0" smtClean="0">
                <a:solidFill>
                  <a:schemeClr val="accent5">
                    <a:lumMod val="25000"/>
                  </a:schemeClr>
                </a:solidFill>
                <a:latin typeface="+mj-lt"/>
                <a:cs typeface="Times New Roman" pitchFamily="18" charset="0"/>
              </a:rPr>
              <a:t> </a:t>
            </a:r>
            <a:r>
              <a:rPr lang="en-US" sz="4800" dirty="0" err="1" smtClean="0">
                <a:solidFill>
                  <a:schemeClr val="accent5">
                    <a:lumMod val="25000"/>
                  </a:schemeClr>
                </a:solidFill>
                <a:latin typeface="+mj-lt"/>
                <a:cs typeface="Times New Roman" pitchFamily="18" charset="0"/>
              </a:rPr>
              <a:t>theo</a:t>
            </a:r>
            <a:r>
              <a:rPr lang="en-US" sz="4800" dirty="0" smtClean="0">
                <a:solidFill>
                  <a:schemeClr val="accent5">
                    <a:lumMod val="25000"/>
                  </a:schemeClr>
                </a:solidFill>
                <a:latin typeface="+mj-lt"/>
                <a:cs typeface="Times New Roman" pitchFamily="18" charset="0"/>
              </a:rPr>
              <a:t> Ba </a:t>
            </a:r>
            <a:r>
              <a:rPr lang="en-US" sz="4800" dirty="0" err="1" smtClean="0">
                <a:solidFill>
                  <a:schemeClr val="accent5">
                    <a:lumMod val="25000"/>
                  </a:schemeClr>
                </a:solidFill>
                <a:latin typeface="+mj-lt"/>
                <a:cs typeface="Times New Roman" pitchFamily="18" charset="0"/>
              </a:rPr>
              <a:t>Vua</a:t>
            </a:r>
            <a:r>
              <a:rPr lang="en-US" sz="4800" dirty="0" smtClean="0">
                <a:solidFill>
                  <a:schemeClr val="accent5">
                    <a:lumMod val="25000"/>
                  </a:schemeClr>
                </a:solidFill>
                <a:latin typeface="+mj-lt"/>
                <a:cs typeface="Times New Roman" pitchFamily="18" charset="0"/>
              </a:rPr>
              <a:t> </a:t>
            </a:r>
            <a:r>
              <a:rPr lang="en-US" sz="4800" dirty="0" err="1" smtClean="0">
                <a:solidFill>
                  <a:schemeClr val="accent5">
                    <a:lumMod val="25000"/>
                  </a:schemeClr>
                </a:solidFill>
                <a:latin typeface="+mj-lt"/>
                <a:cs typeface="Times New Roman" pitchFamily="18" charset="0"/>
              </a:rPr>
              <a:t>đi</a:t>
            </a:r>
            <a:r>
              <a:rPr lang="en-US" sz="4800" dirty="0" smtClean="0">
                <a:solidFill>
                  <a:schemeClr val="accent5">
                    <a:lumMod val="25000"/>
                  </a:schemeClr>
                </a:solidFill>
                <a:latin typeface="+mj-lt"/>
                <a:cs typeface="Times New Roman" pitchFamily="18" charset="0"/>
              </a:rPr>
              <a:t> </a:t>
            </a:r>
            <a:r>
              <a:rPr lang="en-US" sz="4800" dirty="0" err="1" smtClean="0">
                <a:solidFill>
                  <a:schemeClr val="accent5">
                    <a:lumMod val="25000"/>
                  </a:schemeClr>
                </a:solidFill>
                <a:latin typeface="+mj-lt"/>
                <a:cs typeface="Times New Roman" pitchFamily="18" charset="0"/>
              </a:rPr>
              <a:t>tìm</a:t>
            </a:r>
            <a:r>
              <a:rPr lang="en-US" sz="4800" dirty="0" smtClean="0">
                <a:solidFill>
                  <a:schemeClr val="accent5">
                    <a:lumMod val="25000"/>
                  </a:schemeClr>
                </a:solidFill>
                <a:latin typeface="+mj-lt"/>
                <a:cs typeface="Times New Roman" pitchFamily="18" charset="0"/>
              </a:rPr>
              <a:t> Con </a:t>
            </a:r>
            <a:r>
              <a:rPr lang="en-US" sz="4800" dirty="0" err="1" smtClean="0">
                <a:solidFill>
                  <a:schemeClr val="accent5">
                    <a:lumMod val="25000"/>
                  </a:schemeClr>
                </a:solidFill>
                <a:latin typeface="+mj-lt"/>
                <a:cs typeface="Times New Roman" pitchFamily="18" charset="0"/>
              </a:rPr>
              <a:t>Chúa</a:t>
            </a:r>
            <a:r>
              <a:rPr lang="en-US" sz="4800" dirty="0" smtClean="0">
                <a:solidFill>
                  <a:schemeClr val="accent5">
                    <a:lumMod val="25000"/>
                  </a:schemeClr>
                </a:solidFill>
                <a:latin typeface="+mj-lt"/>
                <a:cs typeface="Times New Roman" pitchFamily="18" charset="0"/>
              </a:rPr>
              <a:t>. </a:t>
            </a:r>
            <a:r>
              <a:rPr lang="en-US" sz="4800" dirty="0" err="1" smtClean="0">
                <a:solidFill>
                  <a:schemeClr val="accent5">
                    <a:lumMod val="25000"/>
                  </a:schemeClr>
                </a:solidFill>
                <a:latin typeface="+mj-lt"/>
                <a:cs typeface="Times New Roman" pitchFamily="18" charset="0"/>
              </a:rPr>
              <a:t>Người</a:t>
            </a:r>
            <a:r>
              <a:rPr lang="en-US" sz="4800" dirty="0" smtClean="0">
                <a:solidFill>
                  <a:schemeClr val="accent5">
                    <a:lumMod val="25000"/>
                  </a:schemeClr>
                </a:solidFill>
                <a:latin typeface="+mj-lt"/>
                <a:cs typeface="Times New Roman" pitchFamily="18" charset="0"/>
              </a:rPr>
              <a:t> </a:t>
            </a:r>
            <a:r>
              <a:rPr lang="en-US" sz="4800" dirty="0" err="1" smtClean="0">
                <a:solidFill>
                  <a:schemeClr val="accent5">
                    <a:lumMod val="25000"/>
                  </a:schemeClr>
                </a:solidFill>
                <a:latin typeface="+mj-lt"/>
                <a:cs typeface="Times New Roman" pitchFamily="18" charset="0"/>
              </a:rPr>
              <a:t>mới</a:t>
            </a:r>
            <a:r>
              <a:rPr lang="en-US" sz="4800" dirty="0" smtClean="0">
                <a:solidFill>
                  <a:schemeClr val="accent5">
                    <a:lumMod val="25000"/>
                  </a:schemeClr>
                </a:solidFill>
                <a:latin typeface="+mj-lt"/>
                <a:cs typeface="Times New Roman" pitchFamily="18" charset="0"/>
              </a:rPr>
              <a:t> </a:t>
            </a:r>
            <a:r>
              <a:rPr lang="en-US" sz="4800" dirty="0" err="1" smtClean="0">
                <a:solidFill>
                  <a:schemeClr val="accent5">
                    <a:lumMod val="25000"/>
                  </a:schemeClr>
                </a:solidFill>
                <a:latin typeface="+mj-lt"/>
                <a:cs typeface="Times New Roman" pitchFamily="18" charset="0"/>
              </a:rPr>
              <a:t>Giáng</a:t>
            </a:r>
            <a:r>
              <a:rPr lang="en-US" sz="4800" dirty="0" smtClean="0">
                <a:solidFill>
                  <a:schemeClr val="accent5">
                    <a:lumMod val="25000"/>
                  </a:schemeClr>
                </a:solidFill>
                <a:latin typeface="+mj-lt"/>
                <a:cs typeface="Times New Roman" pitchFamily="18" charset="0"/>
              </a:rPr>
              <a:t> </a:t>
            </a:r>
            <a:r>
              <a:rPr lang="en-US" sz="4800" dirty="0" err="1" smtClean="0">
                <a:solidFill>
                  <a:schemeClr val="accent5">
                    <a:lumMod val="25000"/>
                  </a:schemeClr>
                </a:solidFill>
                <a:latin typeface="+mj-lt"/>
                <a:cs typeface="Times New Roman" pitchFamily="18" charset="0"/>
              </a:rPr>
              <a:t>sinh</a:t>
            </a:r>
            <a:r>
              <a:rPr lang="en-US" sz="4800" dirty="0" smtClean="0">
                <a:solidFill>
                  <a:schemeClr val="accent5">
                    <a:lumMod val="25000"/>
                  </a:schemeClr>
                </a:solidFill>
                <a:latin typeface="+mj-lt"/>
                <a:cs typeface="Times New Roman" pitchFamily="18" charset="0"/>
              </a:rPr>
              <a:t>, </a:t>
            </a:r>
            <a:r>
              <a:rPr lang="en-US" sz="4800" dirty="0" err="1" smtClean="0">
                <a:solidFill>
                  <a:schemeClr val="accent5">
                    <a:lumMod val="25000"/>
                  </a:schemeClr>
                </a:solidFill>
                <a:latin typeface="+mj-lt"/>
                <a:cs typeface="Times New Roman" pitchFamily="18" charset="0"/>
              </a:rPr>
              <a:t>Người</a:t>
            </a:r>
            <a:r>
              <a:rPr lang="en-US" sz="4800" dirty="0" smtClean="0">
                <a:solidFill>
                  <a:schemeClr val="accent5">
                    <a:lumMod val="25000"/>
                  </a:schemeClr>
                </a:solidFill>
                <a:latin typeface="+mj-lt"/>
                <a:cs typeface="Times New Roman" pitchFamily="18" charset="0"/>
              </a:rPr>
              <a:t> </a:t>
            </a:r>
            <a:r>
              <a:rPr lang="en-US" sz="4800" dirty="0" err="1" smtClean="0">
                <a:solidFill>
                  <a:schemeClr val="accent5">
                    <a:lumMod val="25000"/>
                  </a:schemeClr>
                </a:solidFill>
                <a:latin typeface="+mj-lt"/>
                <a:cs typeface="Times New Roman" pitchFamily="18" charset="0"/>
              </a:rPr>
              <a:t>là</a:t>
            </a:r>
            <a:r>
              <a:rPr lang="en-US" sz="4800" dirty="0" smtClean="0">
                <a:solidFill>
                  <a:schemeClr val="accent5">
                    <a:lumMod val="25000"/>
                  </a:schemeClr>
                </a:solidFill>
                <a:latin typeface="+mj-lt"/>
                <a:cs typeface="Times New Roman" pitchFamily="18" charset="0"/>
              </a:rPr>
              <a:t> </a:t>
            </a:r>
            <a:r>
              <a:rPr lang="en-US" sz="4800" dirty="0" err="1" smtClean="0">
                <a:solidFill>
                  <a:schemeClr val="accent5">
                    <a:lumMod val="25000"/>
                  </a:schemeClr>
                </a:solidFill>
                <a:latin typeface="+mj-lt"/>
                <a:cs typeface="Times New Roman" pitchFamily="18" charset="0"/>
              </a:rPr>
              <a:t>Vua</a:t>
            </a:r>
            <a:r>
              <a:rPr lang="en-US" sz="4800" dirty="0" smtClean="0">
                <a:solidFill>
                  <a:schemeClr val="accent5">
                    <a:lumMod val="25000"/>
                  </a:schemeClr>
                </a:solidFill>
                <a:latin typeface="+mj-lt"/>
                <a:cs typeface="Times New Roman" pitchFamily="18" charset="0"/>
              </a:rPr>
              <a:t> </a:t>
            </a:r>
            <a:r>
              <a:rPr lang="en-US" sz="4800" dirty="0" err="1" smtClean="0">
                <a:solidFill>
                  <a:schemeClr val="accent5">
                    <a:lumMod val="25000"/>
                  </a:schemeClr>
                </a:solidFill>
                <a:latin typeface="+mj-lt"/>
                <a:cs typeface="Times New Roman" pitchFamily="18" charset="0"/>
              </a:rPr>
              <a:t>hòa</a:t>
            </a:r>
            <a:r>
              <a:rPr lang="en-US" sz="4800" dirty="0" smtClean="0">
                <a:solidFill>
                  <a:schemeClr val="accent5">
                    <a:lumMod val="25000"/>
                  </a:schemeClr>
                </a:solidFill>
                <a:latin typeface="+mj-lt"/>
                <a:cs typeface="Times New Roman" pitchFamily="18" charset="0"/>
              </a:rPr>
              <a:t> </a:t>
            </a:r>
            <a:r>
              <a:rPr lang="en-US" sz="4800" dirty="0" err="1" smtClean="0">
                <a:solidFill>
                  <a:schemeClr val="accent5">
                    <a:lumMod val="25000"/>
                  </a:schemeClr>
                </a:solidFill>
                <a:latin typeface="+mj-lt"/>
                <a:cs typeface="Times New Roman" pitchFamily="18" charset="0"/>
              </a:rPr>
              <a:t>bình</a:t>
            </a:r>
            <a:r>
              <a:rPr lang="en-US" sz="4800" dirty="0" smtClean="0">
                <a:solidFill>
                  <a:schemeClr val="accent5">
                    <a:lumMod val="25000"/>
                  </a:schemeClr>
                </a:solidFill>
                <a:latin typeface="+mj-lt"/>
                <a:cs typeface="Times New Roman" pitchFamily="18" charset="0"/>
              </a:rPr>
              <a:t>.</a:t>
            </a:r>
            <a:endParaRPr lang="en-US" sz="4800" b="0" dirty="0">
              <a:solidFill>
                <a:schemeClr val="accent5">
                  <a:lumMod val="25000"/>
                </a:schemeClr>
              </a:solidFill>
              <a:effectLst/>
              <a:latin typeface="+mj-lt"/>
              <a:cs typeface="Times New Roman" pitchFamily="18" charset="0"/>
            </a:endParaRPr>
          </a:p>
        </p:txBody>
      </p:sp>
      <p:sp>
        <p:nvSpPr>
          <p:cNvPr id="34820"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spTree>
    <p:extLst>
      <p:ext uri="{BB962C8B-B14F-4D97-AF65-F5344CB8AC3E}">
        <p14:creationId xmlns:p14="http://schemas.microsoft.com/office/powerpoint/2010/main" val="43140203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33795" name="Rectangle 3"/>
          <p:cNvSpPr>
            <a:spLocks noGrp="1" noChangeArrowheads="1"/>
          </p:cNvSpPr>
          <p:nvPr>
            <p:ph type="subTitle" idx="1"/>
          </p:nvPr>
        </p:nvSpPr>
        <p:spPr>
          <a:xfrm>
            <a:off x="0" y="0"/>
            <a:ext cx="9144000" cy="5143500"/>
          </a:xfrm>
          <a:solidFill>
            <a:schemeClr val="tx1"/>
          </a:solidFill>
        </p:spPr>
        <p:txBody>
          <a:bodyPr/>
          <a:lstStyle/>
          <a:p>
            <a:pPr eaLnBrk="1" hangingPunct="1">
              <a:lnSpc>
                <a:spcPct val="105000"/>
              </a:lnSpc>
            </a:pPr>
            <a:endParaRPr lang="en-US" sz="2800" b="1">
              <a:solidFill>
                <a:srgbClr val="FFFF00"/>
              </a:solidFill>
              <a:latin typeface="Times New Roman" pitchFamily="18" charset="0"/>
              <a:cs typeface="Times New Roman" pitchFamily="18" charset="0"/>
            </a:endParaRPr>
          </a:p>
        </p:txBody>
      </p:sp>
      <p:sp>
        <p:nvSpPr>
          <p:cNvPr id="33796"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542109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7171" name="Rectangle 3"/>
          <p:cNvSpPr>
            <a:spLocks noGrp="1" noChangeArrowheads="1"/>
          </p:cNvSpPr>
          <p:nvPr>
            <p:ph type="subTitle" idx="1"/>
          </p:nvPr>
        </p:nvSpPr>
        <p:spPr>
          <a:xfrm>
            <a:off x="0" y="819150"/>
            <a:ext cx="9144000" cy="4857750"/>
          </a:xfrm>
        </p:spPr>
        <p:txBody>
          <a:bodyPr/>
          <a:lstStyle/>
          <a:p>
            <a:pPr eaLnBrk="1" hangingPunct="1">
              <a:lnSpc>
                <a:spcPct val="105000"/>
              </a:lnSpc>
            </a:pPr>
            <a:r>
              <a:rPr lang="en-US" sz="7200" dirty="0" err="1" smtClean="0">
                <a:solidFill>
                  <a:schemeClr val="accent5">
                    <a:lumMod val="25000"/>
                  </a:schemeClr>
                </a:solidFill>
                <a:effectLst/>
                <a:latin typeface="+mj-lt"/>
                <a:cs typeface="Tahoma" pitchFamily="34" charset="0"/>
              </a:rPr>
              <a:t>Ca</a:t>
            </a:r>
            <a:r>
              <a:rPr lang="en-US" sz="7200" dirty="0" smtClean="0">
                <a:solidFill>
                  <a:schemeClr val="accent5">
                    <a:lumMod val="25000"/>
                  </a:schemeClr>
                </a:solidFill>
                <a:effectLst/>
                <a:latin typeface="+mj-lt"/>
                <a:cs typeface="Tahoma" pitchFamily="34" charset="0"/>
              </a:rPr>
              <a:t> </a:t>
            </a:r>
            <a:r>
              <a:rPr lang="vi-VN" sz="7200" dirty="0" smtClean="0">
                <a:solidFill>
                  <a:schemeClr val="accent5">
                    <a:lumMod val="25000"/>
                  </a:schemeClr>
                </a:solidFill>
                <a:effectLst/>
                <a:latin typeface="+mj-lt"/>
                <a:cs typeface="Tahoma" pitchFamily="34" charset="0"/>
              </a:rPr>
              <a:t>Nhập </a:t>
            </a:r>
            <a:r>
              <a:rPr lang="vi-VN" sz="7200" dirty="0">
                <a:solidFill>
                  <a:schemeClr val="accent5">
                    <a:lumMod val="25000"/>
                  </a:schemeClr>
                </a:solidFill>
                <a:effectLst/>
                <a:latin typeface="+mj-lt"/>
                <a:cs typeface="Tahoma" pitchFamily="34" charset="0"/>
              </a:rPr>
              <a:t>lễ</a:t>
            </a:r>
            <a:endParaRPr lang="en-US" sz="7200" b="0" dirty="0">
              <a:solidFill>
                <a:schemeClr val="accent5">
                  <a:lumMod val="25000"/>
                </a:schemeClr>
              </a:solidFill>
              <a:effectLst/>
              <a:latin typeface="+mj-lt"/>
              <a:cs typeface="Tahoma" pitchFamily="34" charset="0"/>
            </a:endParaRPr>
          </a:p>
          <a:p>
            <a:pPr eaLnBrk="1" hangingPunct="1">
              <a:lnSpc>
                <a:spcPct val="105000"/>
              </a:lnSpc>
            </a:pPr>
            <a:r>
              <a:rPr lang="vi-VN" sz="6600" dirty="0">
                <a:solidFill>
                  <a:schemeClr val="accent5">
                    <a:lumMod val="25000"/>
                  </a:schemeClr>
                </a:solidFill>
                <a:latin typeface="+mj-lt"/>
                <a:cs typeface="Tahoma" pitchFamily="34" charset="0"/>
              </a:rPr>
              <a:t>Lễ Hiển </a:t>
            </a:r>
            <a:r>
              <a:rPr lang="vi-VN" sz="6600" dirty="0" smtClean="0">
                <a:solidFill>
                  <a:schemeClr val="accent5">
                    <a:lumMod val="25000"/>
                  </a:schemeClr>
                </a:solidFill>
                <a:latin typeface="+mj-lt"/>
                <a:cs typeface="Tahoma" pitchFamily="34" charset="0"/>
              </a:rPr>
              <a:t>Linh</a:t>
            </a:r>
            <a:r>
              <a:rPr lang="en-US" sz="6600" dirty="0" smtClean="0">
                <a:solidFill>
                  <a:schemeClr val="accent5">
                    <a:lumMod val="25000"/>
                  </a:schemeClr>
                </a:solidFill>
                <a:latin typeface="+mj-lt"/>
                <a:cs typeface="Tahoma" pitchFamily="34" charset="0"/>
              </a:rPr>
              <a:t/>
            </a:r>
            <a:br>
              <a:rPr lang="en-US" sz="6600" dirty="0" smtClean="0">
                <a:solidFill>
                  <a:schemeClr val="accent5">
                    <a:lumMod val="25000"/>
                  </a:schemeClr>
                </a:solidFill>
                <a:latin typeface="+mj-lt"/>
                <a:cs typeface="Tahoma" pitchFamily="34" charset="0"/>
              </a:rPr>
            </a:br>
            <a:r>
              <a:rPr lang="en-US" sz="6000" i="1" dirty="0" err="1" smtClean="0">
                <a:solidFill>
                  <a:srgbClr val="FF0000"/>
                </a:solidFill>
                <a:latin typeface="+mj-lt"/>
                <a:cs typeface="Tahoma" pitchFamily="34" charset="0"/>
              </a:rPr>
              <a:t>Phanxico</a:t>
            </a:r>
            <a:endParaRPr lang="en-US" sz="6600" b="0" i="1" dirty="0">
              <a:solidFill>
                <a:srgbClr val="FF0000"/>
              </a:solidFill>
              <a:effectLst/>
              <a:latin typeface="+mj-lt"/>
              <a:cs typeface="Tahoma" pitchFamily="34" charset="0"/>
            </a:endParaRPr>
          </a:p>
        </p:txBody>
      </p:sp>
      <p:sp>
        <p:nvSpPr>
          <p:cNvPr id="7172"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spTree>
    <p:extLst>
      <p:ext uri="{BB962C8B-B14F-4D97-AF65-F5344CB8AC3E}">
        <p14:creationId xmlns:p14="http://schemas.microsoft.com/office/powerpoint/2010/main" val="25219669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20000"/>
              </a:lnSpc>
            </a:pPr>
            <a:r>
              <a:rPr lang="en-US" sz="5600" b="0" u="sng" dirty="0" err="1">
                <a:solidFill>
                  <a:srgbClr val="FF0000"/>
                </a:solidFill>
                <a:effectLst/>
              </a:rPr>
              <a:t>Đk</a:t>
            </a:r>
            <a:r>
              <a:rPr lang="en-US" sz="5600" b="0" u="sng" dirty="0">
                <a:solidFill>
                  <a:srgbClr val="FF0000"/>
                </a:solidFill>
                <a:effectLst/>
              </a:rPr>
              <a:t>:</a:t>
            </a:r>
            <a:r>
              <a:rPr lang="en-US" sz="5600" dirty="0">
                <a:solidFill>
                  <a:srgbClr val="7030A0"/>
                </a:solidFill>
                <a:effectLst/>
              </a:rPr>
              <a:t> </a:t>
            </a:r>
            <a:r>
              <a:rPr lang="vi-VN" sz="5600" dirty="0">
                <a:solidFill>
                  <a:schemeClr val="accent5">
                    <a:lumMod val="25000"/>
                  </a:schemeClr>
                </a:solidFill>
              </a:rPr>
              <a:t>Kìa trông bầu trời cao cao, có ánh sao soi rạng ngời. Nào ta đi, nào ta đi tìm Hài Nhi đã sinh cho ta. Tìm Hài Nhi đã sinh cho đời.</a:t>
            </a:r>
            <a:endParaRPr lang="vi-VN" sz="5600" b="0" dirty="0">
              <a:solidFill>
                <a:schemeClr val="accent5">
                  <a:lumMod val="25000"/>
                </a:schemeClr>
              </a:solidFill>
              <a:effectLst/>
            </a:endParaRPr>
          </a:p>
        </p:txBody>
      </p:sp>
    </p:spTree>
    <p:extLst>
      <p:ext uri="{BB962C8B-B14F-4D97-AF65-F5344CB8AC3E}">
        <p14:creationId xmlns:p14="http://schemas.microsoft.com/office/powerpoint/2010/main" val="42783538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20000"/>
              </a:lnSpc>
            </a:pPr>
            <a:r>
              <a:rPr lang="en-US" sz="4500" u="sng" dirty="0">
                <a:solidFill>
                  <a:srgbClr val="FF0000"/>
                </a:solidFill>
                <a:effectLst/>
              </a:rPr>
              <a:t>Tk</a:t>
            </a:r>
            <a:r>
              <a:rPr lang="en-US" sz="4500" b="0" u="sng" dirty="0">
                <a:solidFill>
                  <a:srgbClr val="FF0000"/>
                </a:solidFill>
                <a:effectLst/>
              </a:rPr>
              <a:t>1:</a:t>
            </a:r>
            <a:r>
              <a:rPr lang="en-US" sz="4500" b="0" dirty="0">
                <a:solidFill>
                  <a:srgbClr val="7030A0"/>
                </a:solidFill>
                <a:effectLst/>
              </a:rPr>
              <a:t> </a:t>
            </a:r>
            <a:r>
              <a:rPr lang="vi-VN" sz="4500" dirty="0">
                <a:solidFill>
                  <a:schemeClr val="accent5">
                    <a:lumMod val="25000"/>
                  </a:schemeClr>
                </a:solidFill>
              </a:rPr>
              <a:t>Kìa Ba Vua từ phương Đông đến quỳ đây nơi hang đá này. Dâng Người bao vật quý và hương ngát thơm. Kìa Ba Vua tìm Bê-lem, đến mà xem nơi hang đá hèn. Chúa Trời nay sinh xuống giữa cảnh lầm than.</a:t>
            </a:r>
            <a:endParaRPr lang="en-US" sz="4500" b="0" dirty="0">
              <a:solidFill>
                <a:schemeClr val="accent5">
                  <a:lumMod val="25000"/>
                </a:schemeClr>
              </a:solidFill>
              <a:effectLst/>
            </a:endParaRPr>
          </a:p>
        </p:txBody>
      </p:sp>
    </p:spTree>
    <p:extLst>
      <p:ext uri="{BB962C8B-B14F-4D97-AF65-F5344CB8AC3E}">
        <p14:creationId xmlns:p14="http://schemas.microsoft.com/office/powerpoint/2010/main" val="2817531618"/>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0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3306</TotalTime>
  <Words>1619</Words>
  <Application>Microsoft Office PowerPoint</Application>
  <PresentationFormat>On-screen Show (16:9)</PresentationFormat>
  <Paragraphs>148</Paragraphs>
  <Slides>65</Slides>
  <Notes>4</Notes>
  <HiddenSlides>0</HiddenSlides>
  <MMClips>0</MMClips>
  <ScaleCrop>false</ScaleCrop>
  <HeadingPairs>
    <vt:vector size="4" baseType="variant">
      <vt:variant>
        <vt:lpstr>Theme</vt:lpstr>
      </vt:variant>
      <vt:variant>
        <vt:i4>10</vt:i4>
      </vt:variant>
      <vt:variant>
        <vt:lpstr>Slide Titles</vt:lpstr>
      </vt:variant>
      <vt:variant>
        <vt:i4>65</vt:i4>
      </vt:variant>
    </vt:vector>
  </HeadingPairs>
  <TitlesOfParts>
    <vt:vector size="75" baseType="lpstr">
      <vt:lpstr>Default Design</vt:lpstr>
      <vt:lpstr>10_Default Design</vt:lpstr>
      <vt:lpstr>1_Default Design</vt:lpstr>
      <vt:lpstr>6_Default Design</vt:lpstr>
      <vt:lpstr>13_Default Design</vt:lpstr>
      <vt:lpstr>36_Default Design</vt:lpstr>
      <vt:lpstr>18_Office Theme</vt:lpstr>
      <vt:lpstr>7_Default Design</vt:lpstr>
      <vt:lpstr>2_Default Design</vt:lpstr>
      <vt:lpstr>Office Theme</vt:lpstr>
      <vt:lpstr> </vt:lpstr>
      <vt:lpstr>Đk: Lạy Chúa, muôn dân khắp địa cầu cùng thờ kính Ngài.</vt:lpstr>
      <vt:lpstr>Tk1: Tâu Thượng Đế xin ban quyền bính cho Tân vương, trao công lý trong tay Hoàng tử. Để Tân vương theo công lý xét xử dân Ngài, bênh quyền lợi kẻ khó nghèo luôn.</vt:lpstr>
      <vt:lpstr>Đk: Lạy Chúa, muôn dân khắp địa cầu cùng thờ kính Ngài.</vt:lpstr>
      <vt:lpstr>Chúng tôi đã thấy ngôi sao của Người ở phương Đông, và chúng tôi đến để triều bái Người.</vt:lpstr>
      <vt:lpstr> </vt:lpstr>
      <vt:lpstr> </vt:lpstr>
      <vt:lpstr>Đk: Kìa trông bầu trời cao cao, có ánh sao soi rạng ngời. Nào ta đi, nào ta đi tìm Hài Nhi đã sinh cho ta. Tìm Hài Nhi đã sinh cho đời.</vt:lpstr>
      <vt:lpstr>Tk1: Kìa Ba Vua từ phương Đông đến quỳ đây nơi hang đá này. Dâng Người bao vật quý và hương ngát thơm. Kìa Ba Vua tìm Bê-lem, đến mà xem nơi hang đá hèn. Chúa Trời nay sinh xuống giữa cảnh lầm than.</vt:lpstr>
      <vt:lpstr>Đk: Kìa trông bầu trời cao cao, có ánh sao soi rạng ngời. Nào ta đi, nào ta đi tìm Hài Nhi đã sinh cho ta. Tìm Hài Nhi đã sinh cho đời.</vt:lpstr>
      <vt:lpstr>Tk2: Kìa muôn dân từ muôn nơi đã nhìn xem vinh quang Chúa Trời. Trên đời nay đã thấy Nhành Hoa thắm tươi. Này muôn dân ngàn năm sau sẽ còn luôn yêu thương thắm màu. Muôn đời luôn ghi nhớ mối tình thẳm sâu.</vt:lpstr>
      <vt:lpstr>Đk: Kìa trông bầu trời cao cao, có ánh sao soi rạng ngời. Nào ta đi, nào ta đi tìm Hài Nhi đã sinh cho ta. Tìm Hài Nhi đã sinh cho đời.</vt:lpstr>
      <vt:lpstr> </vt:lpstr>
      <vt:lpstr> </vt:lpstr>
      <vt:lpstr> </vt:lpstr>
      <vt:lpstr> </vt:lpstr>
      <vt:lpstr> </vt:lpstr>
      <vt:lpstr> </vt:lpstr>
      <vt:lpstr> </vt:lpstr>
      <vt:lpstr> </vt:lpstr>
      <vt:lpstr> </vt:lpstr>
      <vt:lpstr> </vt:lpstr>
      <vt:lpstr>PowerPoint Presentation</vt:lpstr>
      <vt:lpstr>PowerPoint Presentation</vt:lpstr>
      <vt:lpstr>Đk: Lạy Chúa, muôn dân khắp địa cầu cùng thờ kính Ngài.</vt:lpstr>
      <vt:lpstr>Tk1: Tâu Thượng Đế xin ban quyền bính cho Tân vương, trao công lý trong tay Hoàng tử. Để Tân vương theo công lý xét xử dân Ngài, bênh quyền lợi kẻ khó nghèo luôn.</vt:lpstr>
      <vt:lpstr>Đk: Lạy Chúa, muôn dân khắp địa cầu cùng thờ kính Ngài.</vt:lpstr>
      <vt:lpstr>Tk2: Vương triều sẽ luôn đua nở thắm hoa công minh, thiên thu mãi an ninh thịnh trị. Người quản cai qua sông Cái đến tận địa cầu, qua biển này và tới biển kia.</vt:lpstr>
      <vt:lpstr>Đk: Lạy Chúa, muôn dân khắp địa cầu cùng thờ kính Ngài.</vt:lpstr>
      <vt:lpstr>Tk3: Ai nghèo khó khấn vái Ngài sẽ luôn thương nghe, ra tay cứu con dân cùng khổ. Chạnh lòng thương ai nguy khốn, bé nhỏ, đơn hèn. Dân bần cùng Người tế độ cho.</vt:lpstr>
      <vt:lpstr>Đk: Lạy Chúa, muôn dân khắp địa cầu cùng thờ kính Ngài.</vt:lpstr>
      <vt:lpstr>Tk4: Danh Người sẽ chói sáng cùng thái dương lan xa, qua muôn kiếp muôn năm trường cửu. Nhờ Tôn Danh, muôn dân cõi thế được chúc lành, thiên hạ cùng cầu phúc Người luôn.</vt:lpstr>
      <vt:lpstr>Đk: Lạy Chúa, muôn dân khắp địa cầu cùng thờ kính Ngài.</vt:lpstr>
      <vt:lpstr>PowerPoint Presentation</vt:lpstr>
      <vt:lpstr>Chúng tôi đã thấy ngôi sao của Người ở phương Đông, và chúng tôi đến để triều bái Người.</vt:lpstr>
      <vt:lpstr> </vt:lpstr>
      <vt:lpstr>PowerPoint Presentation</vt:lpstr>
      <vt:lpstr> </vt:lpstr>
      <vt:lpstr>PowerPoint Presentation</vt:lpstr>
      <vt:lpstr> </vt:lpstr>
      <vt:lpstr> </vt:lpstr>
      <vt:lpstr> </vt:lpstr>
      <vt:lpstr> </vt:lpstr>
      <vt:lpstr> </vt:lpstr>
      <vt:lpstr> </vt:lpstr>
      <vt:lpstr> </vt:lpstr>
      <vt:lpstr> </vt:lpstr>
      <vt:lpstr> </vt:lpstr>
      <vt:lpstr> </vt:lpstr>
      <vt:lpstr>Tk1: Bầu trời Bêlem ngàn ánh sao lung linh trời cao. Ngôi Hai ra đời vì yêu thế nhân tội tình. Nào ai biết hay chăng? Đêm đông ấy có một trẻ thơ ra đời nơi chốn hang lừa chiên.</vt:lpstr>
      <vt:lpstr> </vt:lpstr>
      <vt:lpstr> </vt:lpstr>
      <vt:lpstr>Tk2: Mục đồng nhanh chân tìm đến hang Bê-lem quạnh hiu. Ô hay Vua trời mặc thân xác như con người. Giữa đêm tuyết lạnh lùng, này Hài Nhi êm đềm trong nôi, tiếng Mẹ tha thiết ru à ơi.</vt:lpstr>
      <vt:lpstr> </vt:lpstr>
      <vt:lpstr> </vt:lpstr>
      <vt:lpstr>Tk3: Trần hoàn vui ca mừng Giáng Sinh khắp nơi gần xa. Đêm đông nhiệm mầu, trời đất kết duyên ân tình. Người ơi! Hãy vui lên, vì này đây Tin Mừng cứu rỗi xóa sạch tội lỗi cho trần gian.</vt:lpstr>
      <vt:lpstr> </vt:lpstr>
      <vt:lpstr> </vt:lpstr>
      <vt:lpstr> </vt:lpstr>
      <vt:lpstr> </vt:lpstr>
      <vt:lpstr> </vt:lpstr>
      <vt:lpstr> </vt:lpstr>
      <vt:lpstr>Tk: Lễ vật dâng tiến Vua Trời vàng nhũ hương mộc dược. Buồn vui cay đắng dâng Người nầy lễ dâng cuộc đời.</vt:lpstr>
      <vt:lpstr> </vt:lpstr>
      <vt:lpstr> </vt:lpstr>
    </vt:vector>
  </TitlesOfParts>
  <Company>Unknown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Unknown</dc:creator>
  <cp:lastModifiedBy>Hung Nam</cp:lastModifiedBy>
  <cp:revision>1584</cp:revision>
  <dcterms:created xsi:type="dcterms:W3CDTF">2000-12-31T17:05:43Z</dcterms:created>
  <dcterms:modified xsi:type="dcterms:W3CDTF">2024-01-04T22:16:09Z</dcterms:modified>
</cp:coreProperties>
</file>