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48" r:id="rId3"/>
    <p:sldMasterId id="2147483760" r:id="rId4"/>
    <p:sldMasterId id="2147483908" r:id="rId5"/>
    <p:sldMasterId id="2147483932" r:id="rId6"/>
    <p:sldMasterId id="2147483944" r:id="rId7"/>
    <p:sldMasterId id="2147483956" r:id="rId8"/>
    <p:sldMasterId id="2147483968" r:id="rId9"/>
  </p:sldMasterIdLst>
  <p:notesMasterIdLst>
    <p:notesMasterId r:id="rId86"/>
  </p:notesMasterIdLst>
  <p:sldIdLst>
    <p:sldId id="8826" r:id="rId10"/>
    <p:sldId id="8872" r:id="rId11"/>
    <p:sldId id="8901" r:id="rId12"/>
    <p:sldId id="8914" r:id="rId13"/>
    <p:sldId id="8920" r:id="rId14"/>
    <p:sldId id="316" r:id="rId15"/>
    <p:sldId id="723" r:id="rId16"/>
    <p:sldId id="8930" r:id="rId17"/>
    <p:sldId id="8931" r:id="rId18"/>
    <p:sldId id="8932" r:id="rId19"/>
    <p:sldId id="8933" r:id="rId20"/>
    <p:sldId id="8934" r:id="rId21"/>
    <p:sldId id="8935" r:id="rId22"/>
    <p:sldId id="8936" r:id="rId23"/>
    <p:sldId id="8961" r:id="rId24"/>
    <p:sldId id="8937" r:id="rId25"/>
    <p:sldId id="8938" r:id="rId26"/>
    <p:sldId id="8939" r:id="rId27"/>
    <p:sldId id="8940" r:id="rId28"/>
    <p:sldId id="8941" r:id="rId29"/>
    <p:sldId id="8918" r:id="rId30"/>
    <p:sldId id="8921" r:id="rId31"/>
    <p:sldId id="730" r:id="rId32"/>
    <p:sldId id="8928" r:id="rId33"/>
    <p:sldId id="1129" r:id="rId34"/>
    <p:sldId id="8942" r:id="rId35"/>
    <p:sldId id="8857" r:id="rId36"/>
    <p:sldId id="8943" r:id="rId37"/>
    <p:sldId id="1131" r:id="rId38"/>
    <p:sldId id="8944" r:id="rId39"/>
    <p:sldId id="8858" r:id="rId40"/>
    <p:sldId id="8945" r:id="rId41"/>
    <p:sldId id="1133" r:id="rId42"/>
    <p:sldId id="8946" r:id="rId43"/>
    <p:sldId id="8922" r:id="rId44"/>
    <p:sldId id="8929" r:id="rId45"/>
    <p:sldId id="1141" r:id="rId46"/>
    <p:sldId id="8776" r:id="rId47"/>
    <p:sldId id="302" r:id="rId48"/>
    <p:sldId id="303" r:id="rId49"/>
    <p:sldId id="304" r:id="rId50"/>
    <p:sldId id="305" r:id="rId51"/>
    <p:sldId id="306" r:id="rId52"/>
    <p:sldId id="307" r:id="rId53"/>
    <p:sldId id="417" r:id="rId54"/>
    <p:sldId id="308" r:id="rId55"/>
    <p:sldId id="309" r:id="rId56"/>
    <p:sldId id="310" r:id="rId57"/>
    <p:sldId id="311" r:id="rId58"/>
    <p:sldId id="312" r:id="rId59"/>
    <p:sldId id="8923" r:id="rId60"/>
    <p:sldId id="341" r:id="rId61"/>
    <p:sldId id="1016" r:id="rId62"/>
    <p:sldId id="8947" r:id="rId63"/>
    <p:sldId id="8948" r:id="rId64"/>
    <p:sldId id="8949" r:id="rId65"/>
    <p:sldId id="8950" r:id="rId66"/>
    <p:sldId id="8854" r:id="rId67"/>
    <p:sldId id="8962" r:id="rId68"/>
    <p:sldId id="8828" r:id="rId69"/>
    <p:sldId id="346" r:id="rId70"/>
    <p:sldId id="348" r:id="rId71"/>
    <p:sldId id="8951" r:id="rId72"/>
    <p:sldId id="8952" r:id="rId73"/>
    <p:sldId id="8953" r:id="rId74"/>
    <p:sldId id="8954" r:id="rId75"/>
    <p:sldId id="8955" r:id="rId76"/>
    <p:sldId id="8956" r:id="rId77"/>
    <p:sldId id="8957" r:id="rId78"/>
    <p:sldId id="8855" r:id="rId79"/>
    <p:sldId id="445" r:id="rId80"/>
    <p:sldId id="441" r:id="rId81"/>
    <p:sldId id="8958" r:id="rId82"/>
    <p:sldId id="8959" r:id="rId83"/>
    <p:sldId id="8960" r:id="rId84"/>
    <p:sldId id="8925"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6600"/>
    <a:srgbClr val="660066"/>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73" autoAdjust="0"/>
    <p:restoredTop sz="94654" autoAdjust="0"/>
  </p:normalViewPr>
  <p:slideViewPr>
    <p:cSldViewPr>
      <p:cViewPr>
        <p:scale>
          <a:sx n="125" d="100"/>
          <a:sy n="125" d="100"/>
        </p:scale>
        <p:origin x="-1618" y="-821"/>
      </p:cViewPr>
      <p:guideLst>
        <p:guide orient="horz" pos="1620"/>
        <p:guide pos="2880"/>
      </p:guideLst>
    </p:cSldViewPr>
  </p:slideViewPr>
  <p:outlineViewPr>
    <p:cViewPr>
      <p:scale>
        <a:sx n="33" d="100"/>
        <a:sy n="33" d="100"/>
      </p:scale>
      <p:origin x="0" y="172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theme" Target="theme/theme1.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presProps" Target="presProps.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3/21/2024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219010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0286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7541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187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15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850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941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631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732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109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1846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188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830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018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4508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9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748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0771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2854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186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565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436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034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8226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975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6830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949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6820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9103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087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150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7606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466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4420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8373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17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9079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707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995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3962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905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092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87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5858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460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314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5928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054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6402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5261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2048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2702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9475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333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1180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24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3/21/2024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94918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48994"/>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74669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645003"/>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706819"/>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2782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lnSpc>
                <a:spcPct val="130000"/>
              </a:lnSpc>
            </a:pPr>
            <a:r>
              <a:rPr lang="en-US" sz="57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7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i="0" dirty="0" err="1" smtClean="0">
                <a:solidFill>
                  <a:schemeClr val="bg1"/>
                </a:solidFill>
                <a:effectLst>
                  <a:outerShdw blurRad="38100" dist="38100" dir="2700000" algn="tl">
                    <a:srgbClr val="000000">
                      <a:alpha val="43137"/>
                    </a:srgbClr>
                  </a:outerShdw>
                </a:effectLst>
              </a:rPr>
              <a:t>Vạn</a:t>
            </a:r>
            <a:r>
              <a:rPr lang="en-US" sz="5700" b="1" i="0" dirty="0" smtClean="0">
                <a:solidFill>
                  <a:schemeClr val="bg1"/>
                </a:solidFill>
                <a:effectLst>
                  <a:outerShdw blurRad="38100" dist="38100" dir="2700000" algn="tl">
                    <a:srgbClr val="000000">
                      <a:alpha val="43137"/>
                    </a:srgbClr>
                  </a:outerShdw>
                </a:effectLst>
              </a:rPr>
              <a:t> </a:t>
            </a:r>
            <a:r>
              <a:rPr lang="en-US" sz="5700" b="1" i="0" dirty="0" err="1" smtClean="0">
                <a:solidFill>
                  <a:schemeClr val="bg1"/>
                </a:solidFill>
                <a:effectLst>
                  <a:outerShdw blurRad="38100" dist="38100" dir="2700000" algn="tl">
                    <a:srgbClr val="000000">
                      <a:alpha val="43137"/>
                    </a:srgbClr>
                  </a:outerShdw>
                </a:effectLst>
              </a:rPr>
              <a:t>là</a:t>
            </a:r>
            <a:r>
              <a:rPr lang="en-US" sz="5700" b="1" i="0" dirty="0" smtClean="0">
                <a:solidFill>
                  <a:schemeClr val="bg1"/>
                </a:solidFill>
                <a:effectLst>
                  <a:outerShdw blurRad="38100" dist="38100" dir="2700000" algn="tl">
                    <a:srgbClr val="000000">
                      <a:alpha val="43137"/>
                    </a:srgbClr>
                  </a:outerShdw>
                </a:effectLst>
              </a:rPr>
              <a:t> </a:t>
            </a:r>
            <a:r>
              <a:rPr lang="en-US" sz="5700" b="1" i="0" dirty="0" err="1" smtClean="0">
                <a:solidFill>
                  <a:schemeClr val="bg1"/>
                </a:solidFill>
                <a:effectLst>
                  <a:outerShdw blurRad="38100" dist="38100" dir="2700000" algn="tl">
                    <a:srgbClr val="000000">
                      <a:alpha val="43137"/>
                    </a:srgbClr>
                  </a:outerShdw>
                </a:effectLst>
              </a:rPr>
              <a:t>vạn</a:t>
            </a:r>
            <a:r>
              <a:rPr lang="en-US" sz="5700" b="1" i="0" dirty="0" smtClean="0">
                <a:solidFill>
                  <a:schemeClr val="bg1"/>
                </a:solidFill>
                <a:effectLst>
                  <a:outerShdw blurRad="38100" dist="38100" dir="2700000" algn="tl">
                    <a:srgbClr val="000000">
                      <a:alpha val="43137"/>
                    </a:srgbClr>
                  </a:outerShdw>
                </a:effectLst>
              </a:rPr>
              <a:t> </a:t>
            </a:r>
            <a:r>
              <a:rPr lang="en-US" sz="5700" b="1" i="0" dirty="0" err="1" smtClean="0">
                <a:solidFill>
                  <a:schemeClr val="bg1"/>
                </a:solidFill>
                <a:effectLst>
                  <a:outerShdw blurRad="38100" dist="38100" dir="2700000" algn="tl">
                    <a:srgbClr val="000000">
                      <a:alpha val="43137"/>
                    </a:srgbClr>
                  </a:outerShdw>
                </a:effectLst>
              </a:rPr>
              <a:t>tuế</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Vạn</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là</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vạn</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tuế</a:t>
            </a:r>
            <a:r>
              <a:rPr lang="en-US" sz="5700" b="1" dirty="0" smtClean="0">
                <a:solidFill>
                  <a:schemeClr val="bg1"/>
                </a:solidFill>
                <a:effectLst>
                  <a:outerShdw blurRad="38100" dist="38100" dir="2700000" algn="tl">
                    <a:srgbClr val="000000">
                      <a:alpha val="43137"/>
                    </a:srgbClr>
                  </a:outerShdw>
                </a:effectLst>
              </a:rPr>
              <a:t> Con </a:t>
            </a:r>
            <a:r>
              <a:rPr lang="en-US" sz="5700" b="1" dirty="0" err="1" smtClean="0">
                <a:solidFill>
                  <a:schemeClr val="bg1"/>
                </a:solidFill>
                <a:effectLst>
                  <a:outerShdw blurRad="38100" dist="38100" dir="2700000" algn="tl">
                    <a:srgbClr val="000000">
                      <a:alpha val="43137"/>
                    </a:srgbClr>
                  </a:outerShdw>
                </a:effectLst>
              </a:rPr>
              <a:t>Vua</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Đa-Vít</a:t>
            </a:r>
            <a:r>
              <a:rPr lang="en-US" sz="5700" b="1" dirty="0" smtClean="0">
                <a:solidFill>
                  <a:schemeClr val="bg1"/>
                </a:solidFill>
                <a:effectLst>
                  <a:outerShdw blurRad="38100" dist="38100" dir="2700000" algn="tl">
                    <a:srgbClr val="000000">
                      <a:alpha val="43137"/>
                    </a:srgbClr>
                  </a:outerShdw>
                </a:effectLst>
              </a:rPr>
              <a:t> </a:t>
            </a:r>
            <a:r>
              <a:rPr lang="en-US" sz="5700" b="1" dirty="0" smtClean="0">
                <a:solidFill>
                  <a:srgbClr val="FFFF00"/>
                </a:solidFill>
                <a:effectLst>
                  <a:outerShdw blurRad="38100" dist="38100" dir="2700000" algn="tl">
                    <a:srgbClr val="000000">
                      <a:alpha val="43137"/>
                    </a:srgbClr>
                  </a:outerShdw>
                </a:effectLst>
              </a:rPr>
              <a:t>(</a:t>
            </a:r>
            <a:r>
              <a:rPr lang="en-US" sz="5700" b="1" dirty="0" err="1" smtClean="0">
                <a:solidFill>
                  <a:srgbClr val="FFFF00"/>
                </a:solidFill>
                <a:effectLst>
                  <a:outerShdw blurRad="38100" dist="38100" dir="2700000" algn="tl">
                    <a:srgbClr val="000000">
                      <a:alpha val="43137"/>
                    </a:srgbClr>
                  </a:outerShdw>
                </a:effectLst>
              </a:rPr>
              <a:t>Vạn</a:t>
            </a:r>
            <a:r>
              <a:rPr lang="en-US" sz="5700" b="1" dirty="0" smtClean="0">
                <a:solidFill>
                  <a:srgbClr val="FFFF00"/>
                </a:solidFill>
                <a:effectLst>
                  <a:outerShdw blurRad="38100" dist="38100" dir="2700000" algn="tl">
                    <a:srgbClr val="000000">
                      <a:alpha val="43137"/>
                    </a:srgbClr>
                  </a:outerShdw>
                </a:effectLst>
              </a:rPr>
              <a:t> </a:t>
            </a:r>
            <a:r>
              <a:rPr lang="en-US" sz="5700" b="1" dirty="0" err="1" smtClean="0">
                <a:solidFill>
                  <a:srgbClr val="FFFF00"/>
                </a:solidFill>
                <a:effectLst>
                  <a:outerShdw blurRad="38100" dist="38100" dir="2700000" algn="tl">
                    <a:srgbClr val="000000">
                      <a:alpha val="43137"/>
                    </a:srgbClr>
                  </a:outerShdw>
                </a:effectLst>
              </a:rPr>
              <a:t>tuế</a:t>
            </a:r>
            <a:r>
              <a:rPr lang="en-US" sz="5700" b="1" dirty="0" smtClean="0">
                <a:solidFill>
                  <a:srgbClr val="FFFF00"/>
                </a:solidFill>
                <a:effectLst>
                  <a:outerShdw blurRad="38100" dist="38100" dir="2700000" algn="tl">
                    <a:srgbClr val="000000">
                      <a:alpha val="43137"/>
                    </a:srgbClr>
                  </a:outerShdw>
                </a:effectLst>
              </a:rPr>
              <a:t> </a:t>
            </a:r>
            <a:r>
              <a:rPr lang="en-US" sz="5700" b="1" dirty="0" err="1" smtClean="0">
                <a:solidFill>
                  <a:srgbClr val="FFFF00"/>
                </a:solidFill>
                <a:effectLst>
                  <a:outerShdw blurRad="38100" dist="38100" dir="2700000" algn="tl">
                    <a:srgbClr val="000000">
                      <a:alpha val="43137"/>
                    </a:srgbClr>
                  </a:outerShdw>
                </a:effectLst>
              </a:rPr>
              <a:t>vạn</a:t>
            </a:r>
            <a:r>
              <a:rPr lang="en-US" sz="5700" b="1" dirty="0" smtClean="0">
                <a:solidFill>
                  <a:srgbClr val="FFFF00"/>
                </a:solidFill>
                <a:effectLst>
                  <a:outerShdw blurRad="38100" dist="38100" dir="2700000" algn="tl">
                    <a:srgbClr val="000000">
                      <a:alpha val="43137"/>
                    </a:srgbClr>
                  </a:outerShdw>
                </a:effectLst>
              </a:rPr>
              <a:t> </a:t>
            </a:r>
            <a:r>
              <a:rPr lang="en-US" sz="5700" b="1" dirty="0" err="1" smtClean="0">
                <a:solidFill>
                  <a:srgbClr val="FFFF00"/>
                </a:solidFill>
                <a:effectLst>
                  <a:outerShdw blurRad="38100" dist="38100" dir="2700000" algn="tl">
                    <a:srgbClr val="000000">
                      <a:alpha val="43137"/>
                    </a:srgbClr>
                  </a:outerShdw>
                </a:effectLst>
              </a:rPr>
              <a:t>tuế</a:t>
            </a:r>
            <a:r>
              <a:rPr lang="en-US" sz="5700" b="1" dirty="0" smtClean="0">
                <a:solidFill>
                  <a:srgbClr val="FFFF00"/>
                </a:solidFill>
                <a:effectLst>
                  <a:outerShdw blurRad="38100" dist="38100" dir="2700000" algn="tl">
                    <a:srgbClr val="000000">
                      <a:alpha val="43137"/>
                    </a:srgbClr>
                  </a:outerShdw>
                </a:effectLst>
              </a:rPr>
              <a:t>)</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Chúc</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tụng</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Đấng</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nhân</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danh</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Chúa</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mà</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đến</a:t>
            </a:r>
            <a:r>
              <a:rPr lang="en-US" sz="5700" b="1" dirty="0" smtClean="0">
                <a:solidFill>
                  <a:schemeClr val="bg1"/>
                </a:solidFill>
                <a:effectLst>
                  <a:outerShdw blurRad="38100" dist="38100" dir="2700000" algn="tl">
                    <a:srgbClr val="000000">
                      <a:alpha val="43137"/>
                    </a:srgbClr>
                  </a:outerShdw>
                </a:effectLst>
              </a:rPr>
              <a:t>.</a:t>
            </a:r>
            <a:endParaRPr lang="en-US" sz="57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062482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lnSpc>
                <a:spcPct val="120000"/>
              </a:lnSpc>
            </a:pPr>
            <a:r>
              <a:rPr lang="en-US" sz="5500" b="1" u="sng" dirty="0"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55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rPr>
              <a:t>Khắp</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các</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dân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hãy</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cùng</a:t>
            </a:r>
            <a:r>
              <a:rPr lang="en-US" sz="5500" b="1" dirty="0" smtClean="0">
                <a:solidFill>
                  <a:schemeClr val="bg1"/>
                </a:solidFill>
                <a:effectLst>
                  <a:outerShdw blurRad="38100" dist="38100" dir="2700000" algn="tl">
                    <a:srgbClr val="000000">
                      <a:alpha val="43137"/>
                    </a:srgbClr>
                  </a:outerShdw>
                </a:effectLst>
              </a:rPr>
              <a:t> reo </a:t>
            </a:r>
            <a:r>
              <a:rPr lang="en-US" sz="5500" b="1" dirty="0" err="1" smtClean="0">
                <a:solidFill>
                  <a:schemeClr val="bg1"/>
                </a:solidFill>
                <a:effectLst>
                  <a:outerShdw blurRad="38100" dist="38100" dir="2700000" algn="tl">
                    <a:srgbClr val="000000">
                      <a:alpha val="43137"/>
                    </a:srgbClr>
                  </a:outerShdw>
                </a:effectLst>
              </a:rPr>
              <a:t>vang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lời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hoan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hô</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cùng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vỗ</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tay</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mừng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Vị</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Thiên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sai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là</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Chúa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trần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đời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trong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uy</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phong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Ngài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tiến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vào</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thành</a:t>
            </a:r>
            <a:r>
              <a:rPr lang="en-US" sz="5500" b="1" dirty="0" smtClean="0">
                <a:solidFill>
                  <a:schemeClr val="bg1"/>
                </a:solidFill>
                <a:effectLst>
                  <a:outerShdw blurRad="38100" dist="38100" dir="2700000" algn="tl">
                    <a:srgbClr val="000000">
                      <a:alpha val="43137"/>
                    </a:srgbClr>
                  </a:outerShdw>
                </a:effectLst>
              </a:rPr>
              <a:t>.</a:t>
            </a:r>
            <a:endParaRPr lang="en-US" sz="55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51780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lnSpc>
                <a:spcPct val="130000"/>
              </a:lnSpc>
            </a:pPr>
            <a:r>
              <a:rPr lang="en-US" sz="57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7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i="0" dirty="0" err="1" smtClean="0">
                <a:solidFill>
                  <a:schemeClr val="bg1"/>
                </a:solidFill>
                <a:effectLst>
                  <a:outerShdw blurRad="38100" dist="38100" dir="2700000" algn="tl">
                    <a:srgbClr val="000000">
                      <a:alpha val="43137"/>
                    </a:srgbClr>
                  </a:outerShdw>
                </a:effectLst>
              </a:rPr>
              <a:t>Vạn</a:t>
            </a:r>
            <a:r>
              <a:rPr lang="en-US" sz="5700" b="1" i="0" dirty="0" smtClean="0">
                <a:solidFill>
                  <a:schemeClr val="bg1"/>
                </a:solidFill>
                <a:effectLst>
                  <a:outerShdw blurRad="38100" dist="38100" dir="2700000" algn="tl">
                    <a:srgbClr val="000000">
                      <a:alpha val="43137"/>
                    </a:srgbClr>
                  </a:outerShdw>
                </a:effectLst>
              </a:rPr>
              <a:t> </a:t>
            </a:r>
            <a:r>
              <a:rPr lang="en-US" sz="5700" b="1" i="0" dirty="0" err="1" smtClean="0">
                <a:solidFill>
                  <a:schemeClr val="bg1"/>
                </a:solidFill>
                <a:effectLst>
                  <a:outerShdw blurRad="38100" dist="38100" dir="2700000" algn="tl">
                    <a:srgbClr val="000000">
                      <a:alpha val="43137"/>
                    </a:srgbClr>
                  </a:outerShdw>
                </a:effectLst>
              </a:rPr>
              <a:t>là</a:t>
            </a:r>
            <a:r>
              <a:rPr lang="en-US" sz="5700" b="1" i="0" dirty="0" smtClean="0">
                <a:solidFill>
                  <a:schemeClr val="bg1"/>
                </a:solidFill>
                <a:effectLst>
                  <a:outerShdw blurRad="38100" dist="38100" dir="2700000" algn="tl">
                    <a:srgbClr val="000000">
                      <a:alpha val="43137"/>
                    </a:srgbClr>
                  </a:outerShdw>
                </a:effectLst>
              </a:rPr>
              <a:t> </a:t>
            </a:r>
            <a:r>
              <a:rPr lang="en-US" sz="5700" b="1" i="0" dirty="0" err="1" smtClean="0">
                <a:solidFill>
                  <a:schemeClr val="bg1"/>
                </a:solidFill>
                <a:effectLst>
                  <a:outerShdw blurRad="38100" dist="38100" dir="2700000" algn="tl">
                    <a:srgbClr val="000000">
                      <a:alpha val="43137"/>
                    </a:srgbClr>
                  </a:outerShdw>
                </a:effectLst>
              </a:rPr>
              <a:t>vạn</a:t>
            </a:r>
            <a:r>
              <a:rPr lang="en-US" sz="5700" b="1" i="0" dirty="0" smtClean="0">
                <a:solidFill>
                  <a:schemeClr val="bg1"/>
                </a:solidFill>
                <a:effectLst>
                  <a:outerShdw blurRad="38100" dist="38100" dir="2700000" algn="tl">
                    <a:srgbClr val="000000">
                      <a:alpha val="43137"/>
                    </a:srgbClr>
                  </a:outerShdw>
                </a:effectLst>
              </a:rPr>
              <a:t> </a:t>
            </a:r>
            <a:r>
              <a:rPr lang="en-US" sz="5700" b="1" i="0" dirty="0" err="1" smtClean="0">
                <a:solidFill>
                  <a:schemeClr val="bg1"/>
                </a:solidFill>
                <a:effectLst>
                  <a:outerShdw blurRad="38100" dist="38100" dir="2700000" algn="tl">
                    <a:srgbClr val="000000">
                      <a:alpha val="43137"/>
                    </a:srgbClr>
                  </a:outerShdw>
                </a:effectLst>
              </a:rPr>
              <a:t>tuế</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Vạn</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là</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vạn</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tuế</a:t>
            </a:r>
            <a:r>
              <a:rPr lang="en-US" sz="5700" b="1" dirty="0" smtClean="0">
                <a:solidFill>
                  <a:schemeClr val="bg1"/>
                </a:solidFill>
                <a:effectLst>
                  <a:outerShdw blurRad="38100" dist="38100" dir="2700000" algn="tl">
                    <a:srgbClr val="000000">
                      <a:alpha val="43137"/>
                    </a:srgbClr>
                  </a:outerShdw>
                </a:effectLst>
              </a:rPr>
              <a:t> Con </a:t>
            </a:r>
            <a:r>
              <a:rPr lang="en-US" sz="5700" b="1" dirty="0" err="1" smtClean="0">
                <a:solidFill>
                  <a:schemeClr val="bg1"/>
                </a:solidFill>
                <a:effectLst>
                  <a:outerShdw blurRad="38100" dist="38100" dir="2700000" algn="tl">
                    <a:srgbClr val="000000">
                      <a:alpha val="43137"/>
                    </a:srgbClr>
                  </a:outerShdw>
                </a:effectLst>
              </a:rPr>
              <a:t>Vua</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Đa-Vít</a:t>
            </a:r>
            <a:r>
              <a:rPr lang="en-US" sz="5700" b="1" dirty="0" smtClean="0">
                <a:solidFill>
                  <a:schemeClr val="bg1"/>
                </a:solidFill>
                <a:effectLst>
                  <a:outerShdw blurRad="38100" dist="38100" dir="2700000" algn="tl">
                    <a:srgbClr val="000000">
                      <a:alpha val="43137"/>
                    </a:srgbClr>
                  </a:outerShdw>
                </a:effectLst>
              </a:rPr>
              <a:t> </a:t>
            </a:r>
            <a:r>
              <a:rPr lang="en-US" sz="5700" b="1" dirty="0" smtClean="0">
                <a:solidFill>
                  <a:srgbClr val="FFFF00"/>
                </a:solidFill>
                <a:effectLst>
                  <a:outerShdw blurRad="38100" dist="38100" dir="2700000" algn="tl">
                    <a:srgbClr val="000000">
                      <a:alpha val="43137"/>
                    </a:srgbClr>
                  </a:outerShdw>
                </a:effectLst>
              </a:rPr>
              <a:t>(</a:t>
            </a:r>
            <a:r>
              <a:rPr lang="en-US" sz="5700" b="1" dirty="0" err="1" smtClean="0">
                <a:solidFill>
                  <a:srgbClr val="FFFF00"/>
                </a:solidFill>
                <a:effectLst>
                  <a:outerShdw blurRad="38100" dist="38100" dir="2700000" algn="tl">
                    <a:srgbClr val="000000">
                      <a:alpha val="43137"/>
                    </a:srgbClr>
                  </a:outerShdw>
                </a:effectLst>
              </a:rPr>
              <a:t>Vạn</a:t>
            </a:r>
            <a:r>
              <a:rPr lang="en-US" sz="5700" b="1" dirty="0" smtClean="0">
                <a:solidFill>
                  <a:srgbClr val="FFFF00"/>
                </a:solidFill>
                <a:effectLst>
                  <a:outerShdw blurRad="38100" dist="38100" dir="2700000" algn="tl">
                    <a:srgbClr val="000000">
                      <a:alpha val="43137"/>
                    </a:srgbClr>
                  </a:outerShdw>
                </a:effectLst>
              </a:rPr>
              <a:t> </a:t>
            </a:r>
            <a:r>
              <a:rPr lang="en-US" sz="5700" b="1" dirty="0" err="1" smtClean="0">
                <a:solidFill>
                  <a:srgbClr val="FFFF00"/>
                </a:solidFill>
                <a:effectLst>
                  <a:outerShdw blurRad="38100" dist="38100" dir="2700000" algn="tl">
                    <a:srgbClr val="000000">
                      <a:alpha val="43137"/>
                    </a:srgbClr>
                  </a:outerShdw>
                </a:effectLst>
              </a:rPr>
              <a:t>tuế</a:t>
            </a:r>
            <a:r>
              <a:rPr lang="en-US" sz="5700" b="1" dirty="0" smtClean="0">
                <a:solidFill>
                  <a:srgbClr val="FFFF00"/>
                </a:solidFill>
                <a:effectLst>
                  <a:outerShdw blurRad="38100" dist="38100" dir="2700000" algn="tl">
                    <a:srgbClr val="000000">
                      <a:alpha val="43137"/>
                    </a:srgbClr>
                  </a:outerShdw>
                </a:effectLst>
              </a:rPr>
              <a:t> </a:t>
            </a:r>
            <a:r>
              <a:rPr lang="en-US" sz="5700" b="1" dirty="0" err="1" smtClean="0">
                <a:solidFill>
                  <a:srgbClr val="FFFF00"/>
                </a:solidFill>
                <a:effectLst>
                  <a:outerShdw blurRad="38100" dist="38100" dir="2700000" algn="tl">
                    <a:srgbClr val="000000">
                      <a:alpha val="43137"/>
                    </a:srgbClr>
                  </a:outerShdw>
                </a:effectLst>
              </a:rPr>
              <a:t>vạn</a:t>
            </a:r>
            <a:r>
              <a:rPr lang="en-US" sz="5700" b="1" dirty="0" smtClean="0">
                <a:solidFill>
                  <a:srgbClr val="FFFF00"/>
                </a:solidFill>
                <a:effectLst>
                  <a:outerShdw blurRad="38100" dist="38100" dir="2700000" algn="tl">
                    <a:srgbClr val="000000">
                      <a:alpha val="43137"/>
                    </a:srgbClr>
                  </a:outerShdw>
                </a:effectLst>
              </a:rPr>
              <a:t> </a:t>
            </a:r>
            <a:r>
              <a:rPr lang="en-US" sz="5700" b="1" dirty="0" err="1" smtClean="0">
                <a:solidFill>
                  <a:srgbClr val="FFFF00"/>
                </a:solidFill>
                <a:effectLst>
                  <a:outerShdw blurRad="38100" dist="38100" dir="2700000" algn="tl">
                    <a:srgbClr val="000000">
                      <a:alpha val="43137"/>
                    </a:srgbClr>
                  </a:outerShdw>
                </a:effectLst>
              </a:rPr>
              <a:t>tuế</a:t>
            </a:r>
            <a:r>
              <a:rPr lang="en-US" sz="5700" b="1" dirty="0" smtClean="0">
                <a:solidFill>
                  <a:srgbClr val="FFFF00"/>
                </a:solidFill>
                <a:effectLst>
                  <a:outerShdw blurRad="38100" dist="38100" dir="2700000" algn="tl">
                    <a:srgbClr val="000000">
                      <a:alpha val="43137"/>
                    </a:srgbClr>
                  </a:outerShdw>
                </a:effectLst>
              </a:rPr>
              <a:t>)</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Chúc</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tụng</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Đấng</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nhân</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danh</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Chúa</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mà</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đến</a:t>
            </a:r>
            <a:r>
              <a:rPr lang="en-US" sz="5700" b="1" dirty="0" smtClean="0">
                <a:solidFill>
                  <a:schemeClr val="bg1"/>
                </a:solidFill>
                <a:effectLst>
                  <a:outerShdw blurRad="38100" dist="38100" dir="2700000" algn="tl">
                    <a:srgbClr val="000000">
                      <a:alpha val="43137"/>
                    </a:srgbClr>
                  </a:outerShdw>
                </a:effectLst>
              </a:rPr>
              <a:t>.</a:t>
            </a:r>
            <a:endParaRPr lang="en-US" sz="57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796737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lnSpc>
                <a:spcPct val="120000"/>
              </a:lnSpc>
            </a:pPr>
            <a:r>
              <a:rPr lang="en-US" sz="5500" b="1" u="sng" dirty="0" smtClean="0">
                <a:solidFill>
                  <a:srgbClr val="FFFF00"/>
                </a:solidFill>
                <a:effectLst>
                  <a:outerShdw blurRad="38100" dist="38100" dir="2700000" algn="tl">
                    <a:srgbClr val="000000">
                      <a:alpha val="43137"/>
                    </a:srgbClr>
                  </a:outerShdw>
                </a:effectLst>
                <a:latin typeface="+mj-lt"/>
                <a:cs typeface="Times New Roman" pitchFamily="18" charset="0"/>
              </a:rPr>
              <a:t>Tk4:</a:t>
            </a:r>
            <a:r>
              <a:rPr lang="en-US" sz="55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rPr>
              <a:t>Chúa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tiến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vào</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Thánh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điện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uy</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nghi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lời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hoan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hô</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cùng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tiếng</a:t>
            </a:r>
            <a:r>
              <a:rPr lang="en-US" sz="5500" b="1" dirty="0" smtClean="0">
                <a:solidFill>
                  <a:schemeClr val="bg1"/>
                </a:solidFill>
                <a:effectLst>
                  <a:outerShdw blurRad="38100" dist="38100" dir="2700000" algn="tl">
                    <a:srgbClr val="000000">
                      <a:alpha val="43137"/>
                    </a:srgbClr>
                  </a:outerShdw>
                </a:effectLst>
              </a:rPr>
              <a:t> reo </a:t>
            </a:r>
            <a:r>
              <a:rPr lang="en-US" sz="5500" b="1" dirty="0" err="1" smtClean="0">
                <a:solidFill>
                  <a:schemeClr val="bg1"/>
                </a:solidFill>
                <a:effectLst>
                  <a:outerShdw blurRad="38100" dist="38100" dir="2700000" algn="tl">
                    <a:srgbClr val="000000">
                      <a:alpha val="43137"/>
                    </a:srgbClr>
                  </a:outerShdw>
                </a:effectLst>
              </a:rPr>
              <a:t>hò</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Kèn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vang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lên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trổi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khúc</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trầm</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hùng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vươn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câu</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mừng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hát</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khen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Ngài</a:t>
            </a:r>
            <a:r>
              <a:rPr lang="en-US" sz="5500" b="1" dirty="0" smtClean="0">
                <a:solidFill>
                  <a:schemeClr val="bg1"/>
                </a:solidFill>
                <a:effectLst>
                  <a:outerShdw blurRad="38100" dist="38100" dir="2700000" algn="tl">
                    <a:srgbClr val="000000">
                      <a:alpha val="43137"/>
                    </a:srgbClr>
                  </a:outerShdw>
                </a:effectLst>
              </a:rPr>
              <a:t>.</a:t>
            </a:r>
            <a:endParaRPr lang="en-US" sz="55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59410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lnSpc>
                <a:spcPct val="130000"/>
              </a:lnSpc>
            </a:pPr>
            <a:r>
              <a:rPr lang="en-US" sz="57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7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i="0" dirty="0" err="1" smtClean="0">
                <a:solidFill>
                  <a:schemeClr val="bg1"/>
                </a:solidFill>
                <a:effectLst>
                  <a:outerShdw blurRad="38100" dist="38100" dir="2700000" algn="tl">
                    <a:srgbClr val="000000">
                      <a:alpha val="43137"/>
                    </a:srgbClr>
                  </a:outerShdw>
                </a:effectLst>
              </a:rPr>
              <a:t>Vạn</a:t>
            </a:r>
            <a:r>
              <a:rPr lang="en-US" sz="5700" b="1" i="0" dirty="0" smtClean="0">
                <a:solidFill>
                  <a:schemeClr val="bg1"/>
                </a:solidFill>
                <a:effectLst>
                  <a:outerShdw blurRad="38100" dist="38100" dir="2700000" algn="tl">
                    <a:srgbClr val="000000">
                      <a:alpha val="43137"/>
                    </a:srgbClr>
                  </a:outerShdw>
                </a:effectLst>
              </a:rPr>
              <a:t> </a:t>
            </a:r>
            <a:r>
              <a:rPr lang="en-US" sz="5700" b="1" i="0" dirty="0" err="1" smtClean="0">
                <a:solidFill>
                  <a:schemeClr val="bg1"/>
                </a:solidFill>
                <a:effectLst>
                  <a:outerShdw blurRad="38100" dist="38100" dir="2700000" algn="tl">
                    <a:srgbClr val="000000">
                      <a:alpha val="43137"/>
                    </a:srgbClr>
                  </a:outerShdw>
                </a:effectLst>
              </a:rPr>
              <a:t>là</a:t>
            </a:r>
            <a:r>
              <a:rPr lang="en-US" sz="5700" b="1" i="0" dirty="0" smtClean="0">
                <a:solidFill>
                  <a:schemeClr val="bg1"/>
                </a:solidFill>
                <a:effectLst>
                  <a:outerShdw blurRad="38100" dist="38100" dir="2700000" algn="tl">
                    <a:srgbClr val="000000">
                      <a:alpha val="43137"/>
                    </a:srgbClr>
                  </a:outerShdw>
                </a:effectLst>
              </a:rPr>
              <a:t> </a:t>
            </a:r>
            <a:r>
              <a:rPr lang="en-US" sz="5700" b="1" i="0" dirty="0" err="1" smtClean="0">
                <a:solidFill>
                  <a:schemeClr val="bg1"/>
                </a:solidFill>
                <a:effectLst>
                  <a:outerShdw blurRad="38100" dist="38100" dir="2700000" algn="tl">
                    <a:srgbClr val="000000">
                      <a:alpha val="43137"/>
                    </a:srgbClr>
                  </a:outerShdw>
                </a:effectLst>
              </a:rPr>
              <a:t>vạn</a:t>
            </a:r>
            <a:r>
              <a:rPr lang="en-US" sz="5700" b="1" i="0" dirty="0" smtClean="0">
                <a:solidFill>
                  <a:schemeClr val="bg1"/>
                </a:solidFill>
                <a:effectLst>
                  <a:outerShdw blurRad="38100" dist="38100" dir="2700000" algn="tl">
                    <a:srgbClr val="000000">
                      <a:alpha val="43137"/>
                    </a:srgbClr>
                  </a:outerShdw>
                </a:effectLst>
              </a:rPr>
              <a:t> </a:t>
            </a:r>
            <a:r>
              <a:rPr lang="en-US" sz="5700" b="1" i="0" dirty="0" err="1" smtClean="0">
                <a:solidFill>
                  <a:schemeClr val="bg1"/>
                </a:solidFill>
                <a:effectLst>
                  <a:outerShdw blurRad="38100" dist="38100" dir="2700000" algn="tl">
                    <a:srgbClr val="000000">
                      <a:alpha val="43137"/>
                    </a:srgbClr>
                  </a:outerShdw>
                </a:effectLst>
              </a:rPr>
              <a:t>tuế</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Vạn</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là</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vạn</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tuế</a:t>
            </a:r>
            <a:r>
              <a:rPr lang="en-US" sz="5700" b="1" dirty="0" smtClean="0">
                <a:solidFill>
                  <a:schemeClr val="bg1"/>
                </a:solidFill>
                <a:effectLst>
                  <a:outerShdw blurRad="38100" dist="38100" dir="2700000" algn="tl">
                    <a:srgbClr val="000000">
                      <a:alpha val="43137"/>
                    </a:srgbClr>
                  </a:outerShdw>
                </a:effectLst>
              </a:rPr>
              <a:t> Con </a:t>
            </a:r>
            <a:r>
              <a:rPr lang="en-US" sz="5700" b="1" dirty="0" err="1" smtClean="0">
                <a:solidFill>
                  <a:schemeClr val="bg1"/>
                </a:solidFill>
                <a:effectLst>
                  <a:outerShdw blurRad="38100" dist="38100" dir="2700000" algn="tl">
                    <a:srgbClr val="000000">
                      <a:alpha val="43137"/>
                    </a:srgbClr>
                  </a:outerShdw>
                </a:effectLst>
              </a:rPr>
              <a:t>Vua</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Đa-Vít</a:t>
            </a:r>
            <a:r>
              <a:rPr lang="en-US" sz="5700" b="1" dirty="0" smtClean="0">
                <a:solidFill>
                  <a:schemeClr val="bg1"/>
                </a:solidFill>
                <a:effectLst>
                  <a:outerShdw blurRad="38100" dist="38100" dir="2700000" algn="tl">
                    <a:srgbClr val="000000">
                      <a:alpha val="43137"/>
                    </a:srgbClr>
                  </a:outerShdw>
                </a:effectLst>
              </a:rPr>
              <a:t> </a:t>
            </a:r>
            <a:r>
              <a:rPr lang="en-US" sz="5700" b="1" dirty="0" smtClean="0">
                <a:solidFill>
                  <a:srgbClr val="FFFF00"/>
                </a:solidFill>
                <a:effectLst>
                  <a:outerShdw blurRad="38100" dist="38100" dir="2700000" algn="tl">
                    <a:srgbClr val="000000">
                      <a:alpha val="43137"/>
                    </a:srgbClr>
                  </a:outerShdw>
                </a:effectLst>
              </a:rPr>
              <a:t>(</a:t>
            </a:r>
            <a:r>
              <a:rPr lang="en-US" sz="5700" b="1" dirty="0" err="1" smtClean="0">
                <a:solidFill>
                  <a:srgbClr val="FFFF00"/>
                </a:solidFill>
                <a:effectLst>
                  <a:outerShdw blurRad="38100" dist="38100" dir="2700000" algn="tl">
                    <a:srgbClr val="000000">
                      <a:alpha val="43137"/>
                    </a:srgbClr>
                  </a:outerShdw>
                </a:effectLst>
              </a:rPr>
              <a:t>Vạn</a:t>
            </a:r>
            <a:r>
              <a:rPr lang="en-US" sz="5700" b="1" dirty="0" smtClean="0">
                <a:solidFill>
                  <a:srgbClr val="FFFF00"/>
                </a:solidFill>
                <a:effectLst>
                  <a:outerShdw blurRad="38100" dist="38100" dir="2700000" algn="tl">
                    <a:srgbClr val="000000">
                      <a:alpha val="43137"/>
                    </a:srgbClr>
                  </a:outerShdw>
                </a:effectLst>
              </a:rPr>
              <a:t> </a:t>
            </a:r>
            <a:r>
              <a:rPr lang="en-US" sz="5700" b="1" dirty="0" err="1" smtClean="0">
                <a:solidFill>
                  <a:srgbClr val="FFFF00"/>
                </a:solidFill>
                <a:effectLst>
                  <a:outerShdw blurRad="38100" dist="38100" dir="2700000" algn="tl">
                    <a:srgbClr val="000000">
                      <a:alpha val="43137"/>
                    </a:srgbClr>
                  </a:outerShdw>
                </a:effectLst>
              </a:rPr>
              <a:t>tuế</a:t>
            </a:r>
            <a:r>
              <a:rPr lang="en-US" sz="5700" b="1" dirty="0" smtClean="0">
                <a:solidFill>
                  <a:srgbClr val="FFFF00"/>
                </a:solidFill>
                <a:effectLst>
                  <a:outerShdw blurRad="38100" dist="38100" dir="2700000" algn="tl">
                    <a:srgbClr val="000000">
                      <a:alpha val="43137"/>
                    </a:srgbClr>
                  </a:outerShdw>
                </a:effectLst>
              </a:rPr>
              <a:t> </a:t>
            </a:r>
            <a:r>
              <a:rPr lang="en-US" sz="5700" b="1" dirty="0" err="1" smtClean="0">
                <a:solidFill>
                  <a:srgbClr val="FFFF00"/>
                </a:solidFill>
                <a:effectLst>
                  <a:outerShdw blurRad="38100" dist="38100" dir="2700000" algn="tl">
                    <a:srgbClr val="000000">
                      <a:alpha val="43137"/>
                    </a:srgbClr>
                  </a:outerShdw>
                </a:effectLst>
              </a:rPr>
              <a:t>vạn</a:t>
            </a:r>
            <a:r>
              <a:rPr lang="en-US" sz="5700" b="1" dirty="0" smtClean="0">
                <a:solidFill>
                  <a:srgbClr val="FFFF00"/>
                </a:solidFill>
                <a:effectLst>
                  <a:outerShdw blurRad="38100" dist="38100" dir="2700000" algn="tl">
                    <a:srgbClr val="000000">
                      <a:alpha val="43137"/>
                    </a:srgbClr>
                  </a:outerShdw>
                </a:effectLst>
              </a:rPr>
              <a:t> </a:t>
            </a:r>
            <a:r>
              <a:rPr lang="en-US" sz="5700" b="1" dirty="0" err="1" smtClean="0">
                <a:solidFill>
                  <a:srgbClr val="FFFF00"/>
                </a:solidFill>
                <a:effectLst>
                  <a:outerShdw blurRad="38100" dist="38100" dir="2700000" algn="tl">
                    <a:srgbClr val="000000">
                      <a:alpha val="43137"/>
                    </a:srgbClr>
                  </a:outerShdw>
                </a:effectLst>
              </a:rPr>
              <a:t>tuế</a:t>
            </a:r>
            <a:r>
              <a:rPr lang="en-US" sz="5700" b="1" dirty="0" smtClean="0">
                <a:solidFill>
                  <a:srgbClr val="FFFF00"/>
                </a:solidFill>
                <a:effectLst>
                  <a:outerShdw blurRad="38100" dist="38100" dir="2700000" algn="tl">
                    <a:srgbClr val="000000">
                      <a:alpha val="43137"/>
                    </a:srgbClr>
                  </a:outerShdw>
                </a:effectLst>
              </a:rPr>
              <a:t>)</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Chúc</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tụng</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Đấng</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nhân</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danh</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Chúa</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mà</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đến</a:t>
            </a:r>
            <a:r>
              <a:rPr lang="en-US" sz="5700" b="1" dirty="0" smtClean="0">
                <a:solidFill>
                  <a:schemeClr val="bg1"/>
                </a:solidFill>
                <a:effectLst>
                  <a:outerShdw blurRad="38100" dist="38100" dir="2700000" algn="tl">
                    <a:srgbClr val="000000">
                      <a:alpha val="43137"/>
                    </a:srgbClr>
                  </a:outerShdw>
                </a:effectLst>
              </a:rPr>
              <a:t>.</a:t>
            </a:r>
            <a:endParaRPr lang="en-US" sz="57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433270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LỄ LÁ</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5335871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cs typeface="Times New Roman" pitchFamily="18" charset="0"/>
              </a:rPr>
              <a:t>Vang</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Lời</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Tụng</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Ca</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cs typeface="Times New Roman" pitchFamily="18" charset="0"/>
              </a:rPr>
            </a:br>
            <a:r>
              <a:rPr lang="en-US" b="1" dirty="0" smtClean="0">
                <a:solidFill>
                  <a:srgbClr val="FFFF00"/>
                </a:solidFill>
                <a:effectLst>
                  <a:outerShdw blurRad="38100" dist="38100" dir="2700000" algn="tl">
                    <a:srgbClr val="000000">
                      <a:alpha val="43137"/>
                    </a:srgbClr>
                  </a:outerShdw>
                </a:effectLst>
                <a:latin typeface="+mj-lt"/>
                <a:cs typeface="Times New Roman" pitchFamily="18" charset="0"/>
              </a:rPr>
              <a:t>Lm. </a:t>
            </a:r>
            <a:r>
              <a:rPr lang="en-US" b="1" dirty="0" err="1" smtClean="0">
                <a:solidFill>
                  <a:srgbClr val="FFFF00"/>
                </a:solidFill>
                <a:effectLst>
                  <a:outerShdw blurRad="38100" dist="38100" dir="2700000" algn="tl">
                    <a:srgbClr val="000000">
                      <a:alpha val="43137"/>
                    </a:srgbClr>
                  </a:outerShdw>
                </a:effectLst>
                <a:latin typeface="+mj-lt"/>
                <a:cs typeface="Times New Roman" pitchFamily="18" charset="0"/>
              </a:rPr>
              <a:t>Nguyễ</a:t>
            </a:r>
            <a:r>
              <a:rPr lang="en-US" b="1" dirty="0" err="1" smtClean="0">
                <a:solidFill>
                  <a:srgbClr val="FFFF00"/>
                </a:solidFill>
                <a:effectLst>
                  <a:outerShdw blurRad="38100" dist="38100" dir="2700000" algn="tl">
                    <a:srgbClr val="000000">
                      <a:alpha val="43137"/>
                    </a:srgbClr>
                  </a:outerShdw>
                </a:effectLst>
                <a:cs typeface="Times New Roman" pitchFamily="18" charset="0"/>
              </a:rPr>
              <a:t>n</a:t>
            </a:r>
            <a:r>
              <a:rPr lang="en-US" b="1" dirty="0" smtClean="0">
                <a:solidFill>
                  <a:srgbClr val="FFFF00"/>
                </a:solidFill>
                <a:effectLst>
                  <a:outerShdw blurRad="38100" dist="38100" dir="2700000" algn="tl">
                    <a:srgbClr val="000000">
                      <a:alpha val="43137"/>
                    </a:srgbClr>
                  </a:outerShdw>
                </a:effectLst>
                <a:cs typeface="Times New Roman" pitchFamily="18" charset="0"/>
              </a:rPr>
              <a:t> </a:t>
            </a:r>
            <a:r>
              <a:rPr lang="en-US" b="1" dirty="0" err="1" smtClean="0">
                <a:solidFill>
                  <a:srgbClr val="FFFF00"/>
                </a:solidFill>
                <a:effectLst>
                  <a:outerShdw blurRad="38100" dist="38100" dir="2700000" algn="tl">
                    <a:srgbClr val="000000">
                      <a:alpha val="43137"/>
                    </a:srgbClr>
                  </a:outerShdw>
                </a:effectLst>
                <a:cs typeface="Times New Roman" pitchFamily="18" charset="0"/>
              </a:rPr>
              <a:t>Duy</a:t>
            </a:r>
            <a:endParaRPr lang="vi-VN"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374142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lnSpc>
                <a:spcPct val="120000"/>
              </a:lnSpc>
            </a:pPr>
            <a:r>
              <a:rPr lang="en-US" sz="55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500" b="1"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55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latin typeface="+mj-lt"/>
                <a:cs typeface="Times New Roman" pitchFamily="18" charset="0"/>
              </a:rPr>
              <a:t>Các</a:t>
            </a:r>
            <a:r>
              <a:rPr lang="en-US" sz="55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latin typeface="+mj-lt"/>
                <a:cs typeface="Times New Roman" pitchFamily="18" charset="0"/>
              </a:rPr>
              <a:t>trẻ</a:t>
            </a:r>
            <a:r>
              <a:rPr lang="en-US" sz="5500" b="1" dirty="0" smtClean="0">
                <a:solidFill>
                  <a:schemeClr val="bg1"/>
                </a:solidFill>
                <a:effectLst>
                  <a:outerShdw blurRad="38100" dist="38100" dir="2700000" algn="tl">
                    <a:srgbClr val="000000">
                      <a:alpha val="43137"/>
                    </a:srgbClr>
                  </a:outerShdw>
                </a:effectLst>
                <a:latin typeface="+mj-lt"/>
                <a:cs typeface="Times New Roman" pitchFamily="18" charset="0"/>
              </a:rPr>
              <a:t> Do </a:t>
            </a:r>
            <a:r>
              <a:rPr lang="en-US" sz="5500" b="1" dirty="0" err="1" smtClean="0">
                <a:solidFill>
                  <a:schemeClr val="bg1"/>
                </a:solidFill>
                <a:effectLst>
                  <a:outerShdw blurRad="38100" dist="38100" dir="2700000" algn="tl">
                    <a:srgbClr val="000000">
                      <a:alpha val="43137"/>
                    </a:srgbClr>
                  </a:outerShdw>
                </a:effectLst>
                <a:latin typeface="+mj-lt"/>
                <a:cs typeface="Times New Roman" pitchFamily="18" charset="0"/>
              </a:rPr>
              <a:t>Thái</a:t>
            </a:r>
            <a:r>
              <a:rPr lang="en-US" sz="5500" b="1" dirty="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trên</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tay</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hoa</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lá</a:t>
            </a:r>
            <a:r>
              <a:rPr lang="en-US" sz="5500" b="1" dirty="0" smtClean="0">
                <a:solidFill>
                  <a:schemeClr val="bg1"/>
                </a:solidFill>
                <a:effectLst>
                  <a:outerShdw blurRad="38100" dist="38100" dir="2700000" algn="tl">
                    <a:srgbClr val="000000">
                      <a:alpha val="43137"/>
                    </a:srgbClr>
                  </a:outerShdw>
                </a:effectLst>
                <a:cs typeface="Times New Roman" pitchFamily="18" charset="0"/>
              </a:rPr>
              <a:t> reo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mừng</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hân</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hoan</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vang</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lời</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tụng</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ca</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Hoan</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hô</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Hoan</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hô</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Hoan</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hô</a:t>
            </a:r>
            <a:r>
              <a:rPr lang="en-US" sz="5500" b="1" dirty="0" smtClean="0">
                <a:solidFill>
                  <a:schemeClr val="bg1"/>
                </a:solidFill>
                <a:effectLst>
                  <a:outerShdw blurRad="38100" dist="38100" dir="2700000" algn="tl">
                    <a:srgbClr val="000000">
                      <a:alpha val="43137"/>
                    </a:srgbClr>
                  </a:outerShdw>
                </a:effectLst>
                <a:cs typeface="Times New Roman" pitchFamily="18" charset="0"/>
              </a:rPr>
              <a:t> Con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Vua</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Đa-vít</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Chúc</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tụng</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Đấng</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nhân</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danh</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mà</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đến</a:t>
            </a:r>
            <a:r>
              <a:rPr lang="en-US" sz="5500" b="1" dirty="0" smtClean="0">
                <a:solidFill>
                  <a:schemeClr val="bg1"/>
                </a:solidFill>
                <a:effectLst>
                  <a:outerShdw blurRad="38100" dist="38100" dir="2700000" algn="tl">
                    <a:srgbClr val="000000">
                      <a:alpha val="43137"/>
                    </a:srgbClr>
                  </a:outerShdw>
                </a:effectLst>
                <a:cs typeface="Times New Roman" pitchFamily="18" charset="0"/>
              </a:rPr>
              <a:t>.</a:t>
            </a:r>
            <a:endParaRPr lang="en-US" sz="55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32681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lnSpc>
                <a:spcPct val="120000"/>
              </a:lnSpc>
            </a:pPr>
            <a:r>
              <a:rPr lang="en-US" sz="5700" b="1" u="sng" dirty="0" err="1">
                <a:solidFill>
                  <a:srgbClr val="FFFF00"/>
                </a:solidFill>
                <a:effectLst>
                  <a:outerShdw blurRad="38100" dist="38100" dir="2700000" algn="tl">
                    <a:srgbClr val="000000">
                      <a:alpha val="43137"/>
                    </a:srgbClr>
                  </a:outerShdw>
                </a:effectLst>
                <a:cs typeface="Times New Roman" pitchFamily="18" charset="0"/>
              </a:rPr>
              <a:t>T</a:t>
            </a:r>
            <a:r>
              <a:rPr lang="en-US" sz="5700" b="1" u="sng" dirty="0" err="1" smtClean="0">
                <a:solidFill>
                  <a:srgbClr val="FFFF00"/>
                </a:solidFill>
                <a:effectLst>
                  <a:outerShdw blurRad="38100" dist="38100" dir="2700000" algn="tl">
                    <a:srgbClr val="000000">
                      <a:alpha val="43137"/>
                    </a:srgbClr>
                  </a:outerShdw>
                </a:effectLst>
                <a:cs typeface="Times New Roman" pitchFamily="18" charset="0"/>
              </a:rPr>
              <a:t>k</a:t>
            </a:r>
            <a:r>
              <a:rPr lang="en-US" sz="57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Hôm</a:t>
            </a:r>
            <a:r>
              <a:rPr lang="en-US" sz="5700" b="1" dirty="0" smtClean="0">
                <a:solidFill>
                  <a:schemeClr val="bg1"/>
                </a:solidFill>
                <a:effectLst>
                  <a:outerShdw blurRad="38100" dist="38100" dir="2700000" algn="tl">
                    <a:srgbClr val="000000">
                      <a:alpha val="43137"/>
                    </a:srgbClr>
                  </a:outerShdw>
                </a:effectLst>
                <a:cs typeface="Times New Roman" pitchFamily="18" charset="0"/>
              </a:rPr>
              <a:t> nay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vào</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thành</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thánh</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Hãy</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vỗ</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tay</a:t>
            </a:r>
            <a:r>
              <a:rPr lang="en-US" sz="5700" b="1" dirty="0" smtClean="0">
                <a:solidFill>
                  <a:schemeClr val="bg1"/>
                </a:solidFill>
                <a:effectLst>
                  <a:outerShdw blurRad="38100" dist="38100" dir="2700000" algn="tl">
                    <a:srgbClr val="000000">
                      <a:alpha val="43137"/>
                    </a:srgbClr>
                  </a:outerShdw>
                </a:effectLst>
                <a:cs typeface="Times New Roman" pitchFamily="18" charset="0"/>
              </a:rPr>
              <a:t> reo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mừng</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muôn</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dân</a:t>
            </a:r>
            <a:r>
              <a:rPr lang="en-US" sz="5700" b="1" dirty="0" smtClean="0">
                <a:solidFill>
                  <a:schemeClr val="bg1"/>
                </a:solidFill>
                <a:effectLst>
                  <a:outerShdw blurRad="38100" dist="38100" dir="2700000" algn="tl">
                    <a:srgbClr val="000000">
                      <a:alpha val="43137"/>
                    </a:srgbClr>
                  </a:outerShdw>
                </a:effectLst>
                <a:cs typeface="Times New Roman" pitchFamily="18" charset="0"/>
              </a:rPr>
              <a:t> reo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lời</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hoan</a:t>
            </a:r>
            <a:r>
              <a:rPr lang="en-US" sz="5700" b="1" dirty="0" smtClean="0">
                <a:solidFill>
                  <a:schemeClr val="bg1"/>
                </a:solidFill>
                <a:effectLst>
                  <a:outerShdw blurRad="38100" dist="38100" dir="2700000" algn="tl">
                    <a:srgbClr val="000000">
                      <a:alpha val="43137"/>
                    </a:srgbClr>
                  </a:outerShdw>
                </a:effectLst>
                <a:cs typeface="Times New Roman" pitchFamily="18" charset="0"/>
              </a:rPr>
              <a:t> ca.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Kính</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dâng</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lên</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Vua</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trời</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đất</a:t>
            </a:r>
            <a:endParaRPr lang="en-US" sz="57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912969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9" y="0"/>
            <a:ext cx="9155289" cy="5143500"/>
          </a:xfrm>
        </p:spPr>
        <p:txBody>
          <a:bodyPr>
            <a:noAutofit/>
          </a:bodyPr>
          <a:lstStyle/>
          <a:p>
            <a:pPr algn="just">
              <a:lnSpc>
                <a:spcPct val="120000"/>
              </a:lnSpc>
            </a:pPr>
            <a:r>
              <a:rPr lang="en-US" sz="56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cs typeface="Times New Roman" pitchFamily="18" charset="0"/>
              </a:rPr>
              <a:t>Chính</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cs typeface="Times New Roman" pitchFamily="18" charset="0"/>
              </a:rPr>
              <a:t>thống</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cs typeface="Times New Roman" pitchFamily="18" charset="0"/>
              </a:rPr>
              <a:t>trị</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cs typeface="Times New Roman" pitchFamily="18" charset="0"/>
              </a:rPr>
              <a:t>muôn</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cs typeface="Times New Roman" pitchFamily="18" charset="0"/>
              </a:rPr>
              <a:t>loài</a:t>
            </a:r>
            <a:r>
              <a:rPr lang="en-US" sz="5600" b="1" dirty="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cs typeface="Times New Roman" pitchFamily="18" charset="0"/>
              </a:rPr>
              <a:t>là</a:t>
            </a:r>
            <a:r>
              <a:rPr lang="en-US" sz="5600" b="1" dirty="0" smtClean="0">
                <a:solidFill>
                  <a:schemeClr val="bg1"/>
                </a:solidFill>
                <a:effectLst>
                  <a:outerShdw blurRad="38100" dist="38100" dir="2700000" algn="tl">
                    <a:srgbClr val="000000">
                      <a:alpha val="43137"/>
                    </a:srgbClr>
                  </a:outerShdw>
                </a:effectLst>
                <a:cs typeface="Times New Roman" pitchFamily="18" charset="0"/>
              </a:rPr>
              <a:t> Cha </a:t>
            </a:r>
            <a:r>
              <a:rPr lang="en-US" sz="5600" b="1" dirty="0" err="1" smtClean="0">
                <a:solidFill>
                  <a:schemeClr val="bg1"/>
                </a:solidFill>
                <a:effectLst>
                  <a:outerShdw blurRad="38100" dist="38100" dir="2700000" algn="tl">
                    <a:srgbClr val="000000">
                      <a:alpha val="43137"/>
                    </a:srgbClr>
                  </a:outerShdw>
                </a:effectLst>
                <a:cs typeface="Times New Roman" pitchFamily="18" charset="0"/>
              </a:rPr>
              <a:t>quyền</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cs typeface="Times New Roman" pitchFamily="18" charset="0"/>
              </a:rPr>
              <a:t>uy</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cs typeface="Times New Roman" pitchFamily="18" charset="0"/>
              </a:rPr>
              <a:t>vinh</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cs typeface="Times New Roman" pitchFamily="18" charset="0"/>
              </a:rPr>
              <a:t>thắng</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cs typeface="Times New Roman" pitchFamily="18" charset="0"/>
              </a:rPr>
              <a:t>Chúc</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cs typeface="Times New Roman" pitchFamily="18" charset="0"/>
              </a:rPr>
              <a:t>tụng</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cs typeface="Times New Roman" pitchFamily="18" charset="0"/>
              </a:rPr>
              <a:t>Chúc</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cs typeface="Times New Roman" pitchFamily="18" charset="0"/>
              </a:rPr>
              <a:t>tụng</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cs typeface="Times New Roman" pitchFamily="18" charset="0"/>
              </a:rPr>
              <a:t>Vinh</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cs typeface="Times New Roman" pitchFamily="18" charset="0"/>
              </a:rPr>
              <a:t>quang</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cs typeface="Times New Roman" pitchFamily="18" charset="0"/>
              </a:rPr>
              <a:t>đang</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cs typeface="Times New Roman" pitchFamily="18" charset="0"/>
              </a:rPr>
              <a:t>tỏa</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cs typeface="Times New Roman" pitchFamily="18" charset="0"/>
              </a:rPr>
              <a:t>lan</a:t>
            </a:r>
            <a:r>
              <a:rPr lang="en-US" sz="5600" b="1" dirty="0" smtClean="0">
                <a:solidFill>
                  <a:schemeClr val="bg1"/>
                </a:solidFill>
                <a:effectLst>
                  <a:outerShdw blurRad="38100" dist="38100" dir="2700000" algn="tl">
                    <a:srgbClr val="000000">
                      <a:alpha val="43137"/>
                    </a:srgbClr>
                  </a:outerShdw>
                </a:effectLst>
                <a:cs typeface="Times New Roman" pitchFamily="18" charset="0"/>
              </a:rPr>
              <a:t>.</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230841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solidFill>
                  <a:srgbClr val="FFFF00"/>
                </a:solidFill>
                <a:latin typeface="+mj-lt"/>
                <a:cs typeface="Times New Roman" pitchFamily="18" charset="0"/>
              </a:rPr>
              <a:t>TẬP HÁT CỘNG ĐOÀN</a:t>
            </a:r>
            <a:endParaRPr lang="en-US" b="1" dirty="0">
              <a:solidFill>
                <a:srgbClr val="FFFF00"/>
              </a:solidFill>
              <a:latin typeface="+mj-lt"/>
              <a:cs typeface="Times New Roman" pitchFamily="18" charset="0"/>
            </a:endParaRPr>
          </a:p>
        </p:txBody>
      </p:sp>
    </p:spTree>
    <p:extLst>
      <p:ext uri="{BB962C8B-B14F-4D97-AF65-F5344CB8AC3E}">
        <p14:creationId xmlns:p14="http://schemas.microsoft.com/office/powerpoint/2010/main" val="3024185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lnSpc>
                <a:spcPct val="120000"/>
              </a:lnSpc>
            </a:pPr>
            <a:r>
              <a:rPr lang="en-US" sz="55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500" b="1"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55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latin typeface="+mj-lt"/>
                <a:cs typeface="Times New Roman" pitchFamily="18" charset="0"/>
              </a:rPr>
              <a:t>Các</a:t>
            </a:r>
            <a:r>
              <a:rPr lang="en-US" sz="55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latin typeface="+mj-lt"/>
                <a:cs typeface="Times New Roman" pitchFamily="18" charset="0"/>
              </a:rPr>
              <a:t>trẻ</a:t>
            </a:r>
            <a:r>
              <a:rPr lang="en-US" sz="5500" b="1" dirty="0" smtClean="0">
                <a:solidFill>
                  <a:schemeClr val="bg1"/>
                </a:solidFill>
                <a:effectLst>
                  <a:outerShdw blurRad="38100" dist="38100" dir="2700000" algn="tl">
                    <a:srgbClr val="000000">
                      <a:alpha val="43137"/>
                    </a:srgbClr>
                  </a:outerShdw>
                </a:effectLst>
                <a:latin typeface="+mj-lt"/>
                <a:cs typeface="Times New Roman" pitchFamily="18" charset="0"/>
              </a:rPr>
              <a:t> Do </a:t>
            </a:r>
            <a:r>
              <a:rPr lang="en-US" sz="5500" b="1" dirty="0" err="1" smtClean="0">
                <a:solidFill>
                  <a:schemeClr val="bg1"/>
                </a:solidFill>
                <a:effectLst>
                  <a:outerShdw blurRad="38100" dist="38100" dir="2700000" algn="tl">
                    <a:srgbClr val="000000">
                      <a:alpha val="43137"/>
                    </a:srgbClr>
                  </a:outerShdw>
                </a:effectLst>
                <a:latin typeface="+mj-lt"/>
                <a:cs typeface="Times New Roman" pitchFamily="18" charset="0"/>
              </a:rPr>
              <a:t>Thái</a:t>
            </a:r>
            <a:r>
              <a:rPr lang="en-US" sz="5500" b="1" dirty="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trên</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tay</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hoa</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lá</a:t>
            </a:r>
            <a:r>
              <a:rPr lang="en-US" sz="5500" b="1" dirty="0" smtClean="0">
                <a:solidFill>
                  <a:schemeClr val="bg1"/>
                </a:solidFill>
                <a:effectLst>
                  <a:outerShdw blurRad="38100" dist="38100" dir="2700000" algn="tl">
                    <a:srgbClr val="000000">
                      <a:alpha val="43137"/>
                    </a:srgbClr>
                  </a:outerShdw>
                </a:effectLst>
                <a:cs typeface="Times New Roman" pitchFamily="18" charset="0"/>
              </a:rPr>
              <a:t> reo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mừng</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hân</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hoan</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vang</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lời</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tụng</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ca</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Hoan</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hô</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Hoan</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hô</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Hoan</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hô</a:t>
            </a:r>
            <a:r>
              <a:rPr lang="en-US" sz="5500" b="1" dirty="0" smtClean="0">
                <a:solidFill>
                  <a:schemeClr val="bg1"/>
                </a:solidFill>
                <a:effectLst>
                  <a:outerShdw blurRad="38100" dist="38100" dir="2700000" algn="tl">
                    <a:srgbClr val="000000">
                      <a:alpha val="43137"/>
                    </a:srgbClr>
                  </a:outerShdw>
                </a:effectLst>
                <a:cs typeface="Times New Roman" pitchFamily="18" charset="0"/>
              </a:rPr>
              <a:t> Con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Vua</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Đa-vít</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Chúc</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tụng</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Đấng</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nhân</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danh</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mà</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cs typeface="Times New Roman" pitchFamily="18" charset="0"/>
              </a:rPr>
              <a:t>đến</a:t>
            </a:r>
            <a:r>
              <a:rPr lang="en-US" sz="5500" b="1" dirty="0" smtClean="0">
                <a:solidFill>
                  <a:schemeClr val="bg1"/>
                </a:solidFill>
                <a:effectLst>
                  <a:outerShdw blurRad="38100" dist="38100" dir="2700000" algn="tl">
                    <a:srgbClr val="000000">
                      <a:alpha val="43137"/>
                    </a:srgbClr>
                  </a:outerShdw>
                </a:effectLst>
                <a:cs typeface="Times New Roman" pitchFamily="18" charset="0"/>
              </a:rPr>
              <a:t>.</a:t>
            </a:r>
            <a:endParaRPr lang="en-US" sz="55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1948222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969098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3350"/>
            <a:ext cx="5334000" cy="2744322"/>
          </a:xfrm>
          <a:prstGeom prst="rect">
            <a:avLst/>
          </a:prstGeom>
        </p:spPr>
      </p:pic>
      <p:sp>
        <p:nvSpPr>
          <p:cNvPr id="6" name="Rectangle 5"/>
          <p:cNvSpPr/>
          <p:nvPr/>
        </p:nvSpPr>
        <p:spPr>
          <a:xfrm>
            <a:off x="0" y="2647950"/>
            <a:ext cx="8229600" cy="2062103"/>
          </a:xfrm>
          <a:prstGeom prst="rect">
            <a:avLst/>
          </a:prstGeom>
        </p:spPr>
        <p:txBody>
          <a:bodyPr wrap="square">
            <a:spAutoFit/>
          </a:bodyPr>
          <a:lstStyle/>
          <a:p>
            <a:r>
              <a:rPr lang="en-US" sz="2800" b="1" u="sng" dirty="0" err="1" smtClean="0">
                <a:solidFill>
                  <a:srgbClr val="FFFF00"/>
                </a:solidFill>
              </a:rPr>
              <a:t>Bài</a:t>
            </a:r>
            <a:r>
              <a:rPr lang="en-US" sz="2800" b="1" u="sng" dirty="0" smtClean="0">
                <a:solidFill>
                  <a:srgbClr val="FFFF00"/>
                </a:solidFill>
              </a:rPr>
              <a:t> </a:t>
            </a:r>
            <a:r>
              <a:rPr lang="en-US" sz="2800" b="1" u="sng" dirty="0" err="1" smtClean="0">
                <a:solidFill>
                  <a:srgbClr val="FFFF00"/>
                </a:solidFill>
              </a:rPr>
              <a:t>Đọc</a:t>
            </a:r>
            <a:r>
              <a:rPr lang="en-US" sz="2800" b="1" u="sng" dirty="0" smtClean="0">
                <a:solidFill>
                  <a:srgbClr val="FFFF00"/>
                </a:solidFill>
              </a:rPr>
              <a:t> 1</a:t>
            </a:r>
          </a:p>
          <a:p>
            <a:r>
              <a:rPr lang="vi-VN" sz="2800" b="1" i="1" dirty="0" smtClean="0">
                <a:solidFill>
                  <a:schemeClr val="bg1"/>
                </a:solidFill>
              </a:rPr>
              <a:t>Tôi </a:t>
            </a:r>
            <a:r>
              <a:rPr lang="vi-VN" sz="2800" b="1" i="1" dirty="0">
                <a:solidFill>
                  <a:schemeClr val="bg1"/>
                </a:solidFill>
              </a:rPr>
              <a:t>đã không che mặt khi bị mắng nhiếc phỉ nhổ, tôi biết mình sẽ không phải thẹn thùng</a:t>
            </a:r>
            <a:r>
              <a:rPr lang="vi-VN" sz="2800" b="1" i="1" dirty="0" smtClean="0">
                <a:solidFill>
                  <a:schemeClr val="bg1"/>
                </a:solidFill>
              </a:rPr>
              <a:t>.</a:t>
            </a:r>
            <a:endParaRPr lang="vi-VN" sz="2800" b="1" i="1" dirty="0">
              <a:solidFill>
                <a:schemeClr val="bg1"/>
              </a:solidFill>
            </a:endParaRPr>
          </a:p>
          <a:p>
            <a:r>
              <a:rPr lang="vi-VN" sz="4400" b="1" dirty="0">
                <a:solidFill>
                  <a:srgbClr val="FFFF00"/>
                </a:solidFill>
              </a:rPr>
              <a:t>Bài trích sách ngôn sứ I-sai-a.</a:t>
            </a:r>
            <a:endParaRPr lang="en-US" sz="4400" b="1" dirty="0">
              <a:solidFill>
                <a:srgbClr val="FFFF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90500"/>
            <a:ext cx="3505200" cy="3505200"/>
          </a:xfrm>
          <a:prstGeom prst="rect">
            <a:avLst/>
          </a:prstGeom>
        </p:spPr>
      </p:pic>
    </p:spTree>
    <p:extLst>
      <p:ext uri="{BB962C8B-B14F-4D97-AF65-F5344CB8AC3E}">
        <p14:creationId xmlns:p14="http://schemas.microsoft.com/office/powerpoint/2010/main" val="4061017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dirty="0">
                <a:solidFill>
                  <a:schemeClr val="bg1"/>
                </a:solidFill>
                <a:effectLst>
                  <a:outerShdw blurRad="38100" dist="38100" dir="2700000" algn="tl">
                    <a:srgbClr val="000000">
                      <a:alpha val="43137"/>
                    </a:srgbClr>
                  </a:outerShdw>
                </a:effectLst>
                <a:latin typeface="+mj-lt"/>
              </a:rPr>
              <a:t/>
            </a:r>
            <a:br>
              <a:rPr lang="en-US" altLang="en-US" dirty="0">
                <a:solidFill>
                  <a:schemeClr val="bg1"/>
                </a:solidFill>
                <a:effectLst>
                  <a:outerShdw blurRad="38100" dist="38100" dir="2700000" algn="tl">
                    <a:srgbClr val="000000">
                      <a:alpha val="43137"/>
                    </a:srgbClr>
                  </a:outerShdw>
                </a:effectLst>
                <a:latin typeface="+mj-lt"/>
              </a:rPr>
            </a:br>
            <a:endParaRPr lang="en-US" altLang="en-US" dirty="0">
              <a:solidFill>
                <a:schemeClr val="bg1"/>
              </a:solidFill>
              <a:effectLst>
                <a:outerShdw blurRad="38100" dist="38100" dir="2700000" algn="tl">
                  <a:srgbClr val="000000">
                    <a:alpha val="43137"/>
                  </a:srgbClr>
                </a:outerShdw>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971800" y="2571750"/>
            <a:ext cx="5838728" cy="2308324"/>
          </a:xfrm>
          <a:prstGeom prst="rect">
            <a:avLst/>
          </a:prstGeom>
        </p:spPr>
        <p:txBody>
          <a:bodyPr wrap="square">
            <a:spAutoFit/>
          </a:bodyPr>
          <a:lstStyle/>
          <a:p>
            <a:pPr algn="ctr"/>
            <a:r>
              <a:rPr lang="en-US" sz="4800" b="1" dirty="0" err="1" smtClean="0">
                <a:solidFill>
                  <a:schemeClr val="bg1"/>
                </a:solidFill>
                <a:effectLst>
                  <a:outerShdw blurRad="38100" dist="38100" dir="2700000" algn="tl">
                    <a:srgbClr val="000000">
                      <a:alpha val="43137"/>
                    </a:srgbClr>
                  </a:outerShdw>
                </a:effectLst>
                <a:latin typeface="+mj-lt"/>
                <a:cs typeface="Times New Roman" pitchFamily="18" charset="0"/>
              </a:rPr>
              <a:t>Thánh</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itchFamily="18" charset="0"/>
              </a:rPr>
              <a:t>Vịnh</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 21</a:t>
            </a:r>
            <a:b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b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Lm Kim Long</a:t>
            </a:r>
            <a:b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b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05 </a:t>
            </a:r>
            <a:r>
              <a:rPr lang="en-US" sz="4800" b="1" dirty="0" err="1" smtClean="0">
                <a:solidFill>
                  <a:schemeClr val="bg1"/>
                </a:solidFill>
                <a:effectLst>
                  <a:outerShdw blurRad="38100" dist="38100" dir="2700000" algn="tl">
                    <a:srgbClr val="000000">
                      <a:alpha val="43137"/>
                    </a:srgbClr>
                  </a:outerShdw>
                </a:effectLst>
                <a:latin typeface="+mj-lt"/>
                <a:cs typeface="Times New Roman" pitchFamily="18" charset="0"/>
              </a:rPr>
              <a:t>Câu</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39499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8000" b="1" u="sng" dirty="0">
                <a:solidFill>
                  <a:srgbClr val="FFFF00"/>
                </a:solidFill>
                <a:effectLst>
                  <a:outerShdw blurRad="38100" dist="38100" dir="2700000" algn="tl">
                    <a:srgbClr val="000000">
                      <a:alpha val="43137"/>
                    </a:srgbClr>
                  </a:outerShdw>
                </a:effectLst>
                <a:cs typeface="Times New Roman" pitchFamily="18" charset="0"/>
              </a:rPr>
              <a:t>:</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a:t>
            </a:r>
            <a:r>
              <a:rPr lang="en-US" sz="8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con.</a:t>
            </a:r>
          </a:p>
        </p:txBody>
      </p:sp>
    </p:spTree>
    <p:extLst>
      <p:ext uri="{BB962C8B-B14F-4D97-AF65-F5344CB8AC3E}">
        <p14:creationId xmlns:p14="http://schemas.microsoft.com/office/powerpoint/2010/main" val="20912528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5600" b="1"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Bao người nhiếc mắng, vừa thấy bóng con là họ đã chê bai: Tên này luôn kính tin Chúa </a:t>
            </a:r>
            <a:r>
              <a:rPr lang="vi-VN"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a:t>
            </a:r>
            <a:r>
              <a:rPr lang="vi-VN"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ếu </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 tình, hẳn là Ngài lo giải </a:t>
            </a:r>
            <a:r>
              <a:rPr lang="vi-VN"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thoát</a:t>
            </a:r>
            <a:r>
              <a:rPr lang="en-US"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30639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8000" b="1" u="sng" dirty="0">
                <a:solidFill>
                  <a:srgbClr val="FFFF00"/>
                </a:solidFill>
                <a:effectLst>
                  <a:outerShdw blurRad="38100" dist="38100" dir="2700000" algn="tl">
                    <a:srgbClr val="000000">
                      <a:alpha val="43137"/>
                    </a:srgbClr>
                  </a:outerShdw>
                </a:effectLst>
                <a:cs typeface="Times New Roman" pitchFamily="18" charset="0"/>
              </a:rPr>
              <a:t>:</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a:t>
            </a:r>
            <a:r>
              <a:rPr lang="en-US" sz="8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con.</a:t>
            </a:r>
          </a:p>
        </p:txBody>
      </p:sp>
    </p:spTree>
    <p:extLst>
      <p:ext uri="{BB962C8B-B14F-4D97-AF65-F5344CB8AC3E}">
        <p14:creationId xmlns:p14="http://schemas.microsoft.com/office/powerpoint/2010/main" val="2370918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20000"/>
              </a:lnSpc>
            </a:pP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i="0" dirty="0">
                <a:solidFill>
                  <a:schemeClr val="bg1"/>
                </a:solidFill>
                <a:effectLst>
                  <a:outerShdw blurRad="38100" dist="38100" dir="2700000" algn="tl">
                    <a:srgbClr val="000000">
                      <a:alpha val="43137"/>
                    </a:srgbClr>
                  </a:outerShdw>
                </a:effectLst>
                <a:latin typeface="+mj-lt"/>
              </a:rPr>
              <a:t>Ác thù xấn tới, tựa lũ chó vây chặt, đâm thủng chân tay. Xương xẩu con đếm </a:t>
            </a:r>
            <a:r>
              <a:rPr lang="en-US" sz="6000" b="1" i="0" dirty="0" err="1" smtClean="0">
                <a:solidFill>
                  <a:schemeClr val="bg1"/>
                </a:solidFill>
                <a:effectLst>
                  <a:outerShdw blurRad="38100" dist="38100" dir="2700000" algn="tl">
                    <a:srgbClr val="000000">
                      <a:alpha val="43137"/>
                    </a:srgbClr>
                  </a:outerShdw>
                </a:effectLst>
                <a:latin typeface="+mj-lt"/>
              </a:rPr>
              <a:t>coi</a:t>
            </a:r>
            <a:r>
              <a:rPr lang="vi-VN" sz="6000" b="1" i="0" dirty="0" smtClean="0">
                <a:solidFill>
                  <a:schemeClr val="bg1"/>
                </a:solidFill>
                <a:effectLst>
                  <a:outerShdw blurRad="38100" dist="38100" dir="2700000" algn="tl">
                    <a:srgbClr val="000000">
                      <a:alpha val="43137"/>
                    </a:srgbClr>
                  </a:outerShdw>
                </a:effectLst>
                <a:latin typeface="+mj-lt"/>
              </a:rPr>
              <a:t> </a:t>
            </a:r>
            <a:r>
              <a:rPr lang="vi-VN" sz="6000" b="1" i="0" dirty="0">
                <a:solidFill>
                  <a:schemeClr val="bg1"/>
                </a:solidFill>
                <a:effectLst>
                  <a:outerShdw blurRad="38100" dist="38100" dir="2700000" algn="tl">
                    <a:srgbClr val="000000">
                      <a:alpha val="43137"/>
                    </a:srgbClr>
                  </a:outerShdw>
                </a:effectLst>
                <a:latin typeface="+mj-lt"/>
              </a:rPr>
              <a:t>vắn dài, mắt căm hờn nhìn chòng chọc con nhạo báng.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80477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8000" b="1" u="sng" dirty="0">
                <a:solidFill>
                  <a:srgbClr val="FFFF00"/>
                </a:solidFill>
                <a:effectLst>
                  <a:outerShdw blurRad="38100" dist="38100" dir="2700000" algn="tl">
                    <a:srgbClr val="000000">
                      <a:alpha val="43137"/>
                    </a:srgbClr>
                  </a:outerShdw>
                </a:effectLst>
                <a:cs typeface="Times New Roman" pitchFamily="18" charset="0"/>
              </a:rPr>
              <a:t>:</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a:t>
            </a:r>
            <a:r>
              <a:rPr lang="en-US" sz="8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con.</a:t>
            </a:r>
          </a:p>
        </p:txBody>
      </p:sp>
    </p:spTree>
    <p:extLst>
      <p:ext uri="{BB962C8B-B14F-4D97-AF65-F5344CB8AC3E}">
        <p14:creationId xmlns:p14="http://schemas.microsoft.com/office/powerpoint/2010/main" val="1091650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Tk3</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i="0" dirty="0">
                <a:solidFill>
                  <a:schemeClr val="bg1"/>
                </a:solidFill>
                <a:effectLst>
                  <a:outerShdw blurRad="38100" dist="38100" dir="2700000" algn="tl">
                    <a:srgbClr val="000000">
                      <a:alpha val="43137"/>
                    </a:srgbClr>
                  </a:outerShdw>
                </a:effectLst>
                <a:latin typeface="+mj-lt"/>
              </a:rPr>
              <a:t>Chia phần áo khoác, còn chiếc áo trong họ cũng bắt thăm luôn. Ôi lạy Thiên Chúa con nương nhờ, cứu con cùng, Ngài đừng lìa xa, bỏ thí. </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6067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8000" b="1" u="sng" dirty="0">
                <a:solidFill>
                  <a:srgbClr val="FFFF00"/>
                </a:solidFill>
                <a:effectLst>
                  <a:outerShdw blurRad="38100" dist="38100" dir="2700000" algn="tl">
                    <a:srgbClr val="000000">
                      <a:alpha val="43137"/>
                    </a:srgbClr>
                  </a:outerShdw>
                </a:effectLst>
                <a:cs typeface="Times New Roman" pitchFamily="18" charset="0"/>
              </a:rPr>
              <a:t>:</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a:t>
            </a:r>
            <a:r>
              <a:rPr lang="en-US" sz="8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con.</a:t>
            </a:r>
          </a:p>
        </p:txBody>
      </p:sp>
    </p:spTree>
    <p:extLst>
      <p:ext uri="{BB962C8B-B14F-4D97-AF65-F5344CB8AC3E}">
        <p14:creationId xmlns:p14="http://schemas.microsoft.com/office/powerpoint/2010/main" val="1203643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8000" b="1" u="sng" dirty="0">
                <a:solidFill>
                  <a:srgbClr val="FFFF00"/>
                </a:solidFill>
                <a:effectLst>
                  <a:outerShdw blurRad="38100" dist="38100" dir="2700000" algn="tl">
                    <a:srgbClr val="000000">
                      <a:alpha val="43137"/>
                    </a:srgbClr>
                  </a:outerShdw>
                </a:effectLst>
                <a:cs typeface="Times New Roman" pitchFamily="18" charset="0"/>
              </a:rPr>
              <a:t>:</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a:t>
            </a:r>
            <a:r>
              <a:rPr lang="en-US" sz="8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con.</a:t>
            </a:r>
          </a:p>
        </p:txBody>
      </p:sp>
    </p:spTree>
    <p:extLst>
      <p:ext uri="{BB962C8B-B14F-4D97-AF65-F5344CB8AC3E}">
        <p14:creationId xmlns:p14="http://schemas.microsoft.com/office/powerpoint/2010/main" val="3945052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100" b="1" u="sng" dirty="0">
                <a:solidFill>
                  <a:srgbClr val="FFFF00"/>
                </a:solidFill>
                <a:effectLst>
                  <a:outerShdw blurRad="38100" dist="38100" dir="2700000" algn="tl">
                    <a:srgbClr val="000000">
                      <a:alpha val="43137"/>
                    </a:srgbClr>
                  </a:outerShdw>
                </a:effectLst>
                <a:latin typeface="+mj-lt"/>
                <a:cs typeface="Times New Roman" pitchFamily="18" charset="0"/>
              </a:rPr>
              <a:t>Tk4:</a:t>
            </a:r>
            <a:r>
              <a:rPr lang="en-US" sz="51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100" b="1" i="0" dirty="0">
                <a:solidFill>
                  <a:schemeClr val="bg1"/>
                </a:solidFill>
                <a:effectLst>
                  <a:outerShdw blurRad="38100" dist="38100" dir="2700000" algn="tl">
                    <a:srgbClr val="000000">
                      <a:alpha val="43137"/>
                    </a:srgbClr>
                  </a:outerShdw>
                </a:effectLst>
                <a:latin typeface="+mj-lt"/>
              </a:rPr>
              <a:t>Con nguyện mãi mãi, truyền bá Thánh Danh Ngài cho khắp anh em. Xin được lên tiếng nơi công hội, tiến dâng Ngài một bài ngợi ca mừng kính. </a:t>
            </a:r>
            <a:endParaRPr lang="en-US" sz="51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96328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8000" b="1" u="sng" dirty="0">
                <a:solidFill>
                  <a:srgbClr val="FFFF00"/>
                </a:solidFill>
                <a:effectLst>
                  <a:outerShdw blurRad="38100" dist="38100" dir="2700000" algn="tl">
                    <a:srgbClr val="000000">
                      <a:alpha val="43137"/>
                    </a:srgbClr>
                  </a:outerShdw>
                </a:effectLst>
                <a:cs typeface="Times New Roman" pitchFamily="18" charset="0"/>
              </a:rPr>
              <a:t>:</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a:t>
            </a:r>
            <a:r>
              <a:rPr lang="en-US" sz="8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con.</a:t>
            </a:r>
          </a:p>
        </p:txBody>
      </p:sp>
    </p:spTree>
    <p:extLst>
      <p:ext uri="{BB962C8B-B14F-4D97-AF65-F5344CB8AC3E}">
        <p14:creationId xmlns:p14="http://schemas.microsoft.com/office/powerpoint/2010/main" val="2613459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Tk5:</a:t>
            </a:r>
            <a:r>
              <a:rPr lang="vi-VN" sz="5400" b="0" i="0" dirty="0">
                <a:solidFill>
                  <a:schemeClr val="bg1"/>
                </a:solidFill>
                <a:effectLst>
                  <a:outerShdw blurRad="38100" dist="38100" dir="2700000" algn="tl">
                    <a:srgbClr val="000000">
                      <a:alpha val="43137"/>
                    </a:srgbClr>
                  </a:outerShdw>
                </a:effectLst>
                <a:latin typeface="+mj-lt"/>
              </a:rPr>
              <a:t> </a:t>
            </a:r>
            <a:r>
              <a:rPr lang="vi-VN" sz="5600" b="1" i="0" dirty="0">
                <a:solidFill>
                  <a:schemeClr val="bg1"/>
                </a:solidFill>
                <a:effectLst>
                  <a:outerShdw blurRad="38100" dist="38100" dir="2700000" algn="tl">
                    <a:srgbClr val="000000">
                      <a:alpha val="43137"/>
                    </a:srgbClr>
                  </a:outerShdw>
                </a:effectLst>
                <a:latin typeface="+mj-lt"/>
              </a:rPr>
              <a:t>Ai sợ kính Chúa, nào cất tiếng lên mà cung chúc tôn vinh. Miêu duệ Gia-cóp mau ca mừng, Ích-diên nào thần phục quyền uy của Chúa. </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77719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8000" b="1" u="sng" dirty="0">
                <a:solidFill>
                  <a:srgbClr val="FFFF00"/>
                </a:solidFill>
                <a:effectLst>
                  <a:outerShdw blurRad="38100" dist="38100" dir="2700000" algn="tl">
                    <a:srgbClr val="000000">
                      <a:alpha val="43137"/>
                    </a:srgbClr>
                  </a:outerShdw>
                </a:effectLst>
                <a:cs typeface="Times New Roman" pitchFamily="18" charset="0"/>
              </a:rPr>
              <a:t>:</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a:t>
            </a:r>
            <a:r>
              <a:rPr lang="en-US" sz="8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cs typeface="Times New Roman" panose="02020603050405020304" pitchFamily="18" charset="0"/>
              </a:rPr>
              <a:t> con.</a:t>
            </a:r>
          </a:p>
        </p:txBody>
      </p:sp>
    </p:spTree>
    <p:extLst>
      <p:ext uri="{BB962C8B-B14F-4D97-AF65-F5344CB8AC3E}">
        <p14:creationId xmlns:p14="http://schemas.microsoft.com/office/powerpoint/2010/main" val="30924478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3350"/>
            <a:ext cx="5334000" cy="2744322"/>
          </a:xfrm>
          <a:prstGeom prst="rect">
            <a:avLst/>
          </a:prstGeom>
        </p:spPr>
      </p:pic>
      <p:sp>
        <p:nvSpPr>
          <p:cNvPr id="6" name="Rectangle 5"/>
          <p:cNvSpPr/>
          <p:nvPr/>
        </p:nvSpPr>
        <p:spPr>
          <a:xfrm>
            <a:off x="0" y="2647950"/>
            <a:ext cx="8229600" cy="2369880"/>
          </a:xfrm>
          <a:prstGeom prst="rect">
            <a:avLst/>
          </a:prstGeom>
        </p:spPr>
        <p:txBody>
          <a:bodyPr wrap="square">
            <a:spAutoFit/>
          </a:bodyPr>
          <a:lstStyle/>
          <a:p>
            <a:r>
              <a:rPr lang="en-US" sz="2800" b="1" u="sng" dirty="0" err="1" smtClean="0">
                <a:solidFill>
                  <a:srgbClr val="FFFF00"/>
                </a:solidFill>
              </a:rPr>
              <a:t>Bài</a:t>
            </a:r>
            <a:r>
              <a:rPr lang="en-US" sz="2800" b="1" u="sng" dirty="0" smtClean="0">
                <a:solidFill>
                  <a:srgbClr val="FFFF00"/>
                </a:solidFill>
              </a:rPr>
              <a:t> </a:t>
            </a:r>
            <a:r>
              <a:rPr lang="en-US" sz="2800" b="1" u="sng" dirty="0" err="1" smtClean="0">
                <a:solidFill>
                  <a:srgbClr val="FFFF00"/>
                </a:solidFill>
              </a:rPr>
              <a:t>Đọc</a:t>
            </a:r>
            <a:r>
              <a:rPr lang="en-US" sz="2800" b="1" u="sng" dirty="0" smtClean="0">
                <a:solidFill>
                  <a:srgbClr val="FFFF00"/>
                </a:solidFill>
              </a:rPr>
              <a:t> 2</a:t>
            </a:r>
          </a:p>
          <a:p>
            <a:r>
              <a:rPr lang="vi-VN" sz="2800" b="1" i="1" dirty="0">
                <a:solidFill>
                  <a:prstClr val="white"/>
                </a:solidFill>
              </a:rPr>
              <a:t>Đức Ki-tô đã tự khiêm tự hạ, nên Thiên Chúa đã siêu tôn Người</a:t>
            </a:r>
            <a:r>
              <a:rPr lang="vi-VN" sz="2800" b="1" i="1" dirty="0" smtClean="0">
                <a:solidFill>
                  <a:prstClr val="white"/>
                </a:solidFill>
              </a:rPr>
              <a:t>.</a:t>
            </a:r>
            <a:endParaRPr lang="vi-VN" sz="2800" b="1" i="1" dirty="0">
              <a:solidFill>
                <a:prstClr val="white"/>
              </a:solidFill>
            </a:endParaRPr>
          </a:p>
          <a:p>
            <a:r>
              <a:rPr lang="vi-VN" sz="3200" dirty="0">
                <a:solidFill>
                  <a:srgbClr val="FFFF00"/>
                </a:solidFill>
              </a:rPr>
              <a:t>Bài trích thư của thánh Phao-lô tông đồ gửi tín hữu Phi-líp-phê.</a:t>
            </a:r>
            <a:endParaRPr lang="en-US" sz="4800" dirty="0">
              <a:solidFill>
                <a:srgbClr val="FFFF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71450"/>
            <a:ext cx="3485589" cy="3485589"/>
          </a:xfrm>
          <a:prstGeom prst="rect">
            <a:avLst/>
          </a:prstGeom>
        </p:spPr>
      </p:pic>
    </p:spTree>
    <p:extLst>
      <p:ext uri="{BB962C8B-B14F-4D97-AF65-F5344CB8AC3E}">
        <p14:creationId xmlns:p14="http://schemas.microsoft.com/office/powerpoint/2010/main" val="42763491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4350"/>
            <a:ext cx="9144000" cy="4552950"/>
          </a:xfrm>
        </p:spPr>
        <p:txBody>
          <a:bodyPr>
            <a:noAutofit/>
          </a:bodyPr>
          <a:lstStyle/>
          <a:p>
            <a:pPr algn="just">
              <a:lnSpc>
                <a:spcPct val="120000"/>
              </a:lnSpc>
            </a:pPr>
            <a:r>
              <a:rPr lang="vi-VN" sz="4800" b="1" i="0" dirty="0" smtClean="0">
                <a:solidFill>
                  <a:schemeClr val="bg1"/>
                </a:solidFill>
                <a:effectLst>
                  <a:outerShdw blurRad="38100" dist="38100" dir="2700000" algn="tl">
                    <a:srgbClr val="000000">
                      <a:alpha val="43137"/>
                    </a:srgbClr>
                  </a:outerShdw>
                </a:effectLst>
              </a:rPr>
              <a:t>Đức </a:t>
            </a:r>
            <a:r>
              <a:rPr lang="vi-VN" sz="4800" b="1" i="0" dirty="0">
                <a:solidFill>
                  <a:schemeClr val="bg1"/>
                </a:solidFill>
                <a:effectLst>
                  <a:outerShdw blurRad="38100" dist="38100" dir="2700000" algn="tl">
                    <a:srgbClr val="000000">
                      <a:alpha val="43137"/>
                    </a:srgbClr>
                  </a:outerShdw>
                </a:effectLst>
              </a:rPr>
              <a:t>Ki-tô vì chúng ta đã vâng lời cho đến chết, và chết trên thập giá. </a:t>
            </a:r>
            <a:r>
              <a:rPr lang="vi-VN" sz="4800" b="1" dirty="0">
                <a:solidFill>
                  <a:schemeClr val="bg1"/>
                </a:solidFill>
                <a:effectLst>
                  <a:outerShdw blurRad="38100" dist="38100" dir="2700000" algn="tl">
                    <a:srgbClr val="000000">
                      <a:alpha val="43137"/>
                    </a:srgbClr>
                  </a:outerShdw>
                </a:effectLst>
              </a:rPr>
              <a:t>Vì thế, Thiên Chúa đã tôn vinh Người, ban cho Người một danh hiệu vượt trên mọi danh hiệu. </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vi-VN" sz="4000" b="1" u="sng">
                <a:solidFill>
                  <a:srgbClr val="FFFF00"/>
                </a:solidFill>
                <a:latin typeface="+mj-lt"/>
              </a:rPr>
              <a:t>Câu xướng trước Phúc Âm</a:t>
            </a:r>
            <a:r>
              <a:rPr lang="vi-VN" sz="4000" b="1" u="sng" smtClean="0">
                <a:solidFill>
                  <a:srgbClr val="FFFF00"/>
                </a:solidFill>
                <a:latin typeface="+mj-lt"/>
              </a:rPr>
              <a:t>:</a:t>
            </a:r>
            <a:endParaRPr lang="en-US" sz="4000" b="1" u="sng">
              <a:solidFill>
                <a:srgbClr val="FFFF00"/>
              </a:solidFill>
              <a:latin typeface="+mj-lt"/>
            </a:endParaRPr>
          </a:p>
        </p:txBody>
      </p:sp>
    </p:spTree>
    <p:extLst>
      <p:ext uri="{BB962C8B-B14F-4D97-AF65-F5344CB8AC3E}">
        <p14:creationId xmlns:p14="http://schemas.microsoft.com/office/powerpoint/2010/main" val="19614269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6755156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4350"/>
            <a:ext cx="9144000" cy="4552950"/>
          </a:xfrm>
        </p:spPr>
        <p:txBody>
          <a:bodyPr>
            <a:noAutofit/>
          </a:bodyPr>
          <a:lstStyle/>
          <a:p>
            <a:pPr algn="just">
              <a:lnSpc>
                <a:spcPct val="120000"/>
              </a:lnSpc>
            </a:pPr>
            <a:r>
              <a:rPr lang="vi-VN" sz="4800" b="1" i="0" dirty="0" smtClean="0">
                <a:solidFill>
                  <a:schemeClr val="bg1"/>
                </a:solidFill>
                <a:effectLst>
                  <a:outerShdw blurRad="38100" dist="38100" dir="2700000" algn="tl">
                    <a:srgbClr val="000000">
                      <a:alpha val="43137"/>
                    </a:srgbClr>
                  </a:outerShdw>
                </a:effectLst>
              </a:rPr>
              <a:t>Đức </a:t>
            </a:r>
            <a:r>
              <a:rPr lang="vi-VN" sz="4800" b="1" i="0" dirty="0">
                <a:solidFill>
                  <a:schemeClr val="bg1"/>
                </a:solidFill>
                <a:effectLst>
                  <a:outerShdw blurRad="38100" dist="38100" dir="2700000" algn="tl">
                    <a:srgbClr val="000000">
                      <a:alpha val="43137"/>
                    </a:srgbClr>
                  </a:outerShdw>
                </a:effectLst>
              </a:rPr>
              <a:t>Ki-tô vì chúng ta đã vâng lời cho đến chết, và chết trên thập giá. </a:t>
            </a:r>
            <a:r>
              <a:rPr lang="vi-VN" sz="4800" b="1" dirty="0">
                <a:solidFill>
                  <a:schemeClr val="bg1"/>
                </a:solidFill>
                <a:effectLst>
                  <a:outerShdw blurRad="38100" dist="38100" dir="2700000" algn="tl">
                    <a:srgbClr val="000000">
                      <a:alpha val="43137"/>
                    </a:srgbClr>
                  </a:outerShdw>
                </a:effectLst>
              </a:rPr>
              <a:t>Vì thế, Thiên Chúa đã tôn vinh Người, ban cho Người một danh hiệu vượt trên mọi danh hiệu. </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vi-VN" sz="4000" b="1" u="sng">
                <a:solidFill>
                  <a:srgbClr val="FFFF00"/>
                </a:solidFill>
                <a:latin typeface="+mj-lt"/>
              </a:rPr>
              <a:t>Câu xướng trước Phúc Âm</a:t>
            </a:r>
            <a:r>
              <a:rPr lang="vi-VN" sz="4000" b="1" u="sng" smtClean="0">
                <a:solidFill>
                  <a:srgbClr val="FFFF00"/>
                </a:solidFill>
                <a:latin typeface="+mj-lt"/>
              </a:rPr>
              <a:t>:</a:t>
            </a:r>
            <a:endParaRPr lang="en-US" sz="4000" b="1" u="sng">
              <a:solidFill>
                <a:srgbClr val="FFFF00"/>
              </a:solidFill>
              <a:latin typeface="+mj-lt"/>
            </a:endParaRPr>
          </a:p>
        </p:txBody>
      </p:sp>
    </p:spTree>
    <p:extLst>
      <p:ext uri="{BB962C8B-B14F-4D97-AF65-F5344CB8AC3E}">
        <p14:creationId xmlns:p14="http://schemas.microsoft.com/office/powerpoint/2010/main" val="3651281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096712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LỄ LÁ</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6859656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514600" y="1971586"/>
            <a:ext cx="6629400" cy="2554545"/>
          </a:xfrm>
          <a:prstGeom prst="rect">
            <a:avLst/>
          </a:prstGeom>
        </p:spPr>
        <p:txBody>
          <a:bodyPr wrap="square">
            <a:spAutoFit/>
          </a:bodyPr>
          <a:lstStyle/>
          <a:p>
            <a:r>
              <a:rPr lang="en-US" sz="3200" dirty="0">
                <a:solidFill>
                  <a:schemeClr val="bg1"/>
                </a:solidFill>
              </a:rPr>
              <a:t>H</a:t>
            </a:r>
            <a:r>
              <a:rPr lang="vi-VN" sz="3200" dirty="0" smtClean="0">
                <a:solidFill>
                  <a:schemeClr val="bg1"/>
                </a:solidFill>
              </a:rPr>
              <a:t>ôm </a:t>
            </a:r>
            <a:r>
              <a:rPr lang="vi-VN" sz="3200" dirty="0">
                <a:solidFill>
                  <a:schemeClr val="bg1"/>
                </a:solidFill>
              </a:rPr>
              <a:t>nay bước vào Tuần Thánh, Hội thánh mời gọi các Kitô hữu bước theo Đức Giêsu trên đường thập giá, để được phục sinh với Người trong cuộc sống mới.</a:t>
            </a:r>
            <a:endParaRPr lang="en-US" sz="3200" dirty="0">
              <a:solidFill>
                <a:schemeClr val="bg1"/>
              </a:solidFill>
            </a:endParaRPr>
          </a:p>
        </p:txBody>
      </p:sp>
      <p:sp>
        <p:nvSpPr>
          <p:cNvPr id="4" name="Rectangle 3"/>
          <p:cNvSpPr/>
          <p:nvPr/>
        </p:nvSpPr>
        <p:spPr>
          <a:xfrm>
            <a:off x="2514600" y="590550"/>
            <a:ext cx="6172200" cy="1200329"/>
          </a:xfrm>
          <a:prstGeom prst="rect">
            <a:avLst/>
          </a:prstGeom>
        </p:spPr>
        <p:txBody>
          <a:bodyPr wrap="square">
            <a:spAutoFit/>
          </a:bodyPr>
          <a:lstStyle/>
          <a:p>
            <a:pPr algn="ctr"/>
            <a:r>
              <a:rPr lang="en-US" sz="3600" dirty="0" smtClean="0">
                <a:solidFill>
                  <a:srgbClr val="FFFF00"/>
                </a:solidFill>
              </a:rPr>
              <a:t>LỜI NGUYỆN TÍN HỮU</a:t>
            </a:r>
          </a:p>
          <a:p>
            <a:pPr algn="ctr"/>
            <a:r>
              <a:rPr lang="en-US" sz="3600" dirty="0" smtClean="0">
                <a:solidFill>
                  <a:srgbClr val="FFFF00"/>
                </a:solidFill>
              </a:rPr>
              <a:t>CHÚA NHẬT LỄ LÁ NĂM B</a:t>
            </a:r>
            <a:endParaRPr lang="en-US" sz="3600" dirty="0">
              <a:solidFill>
                <a:srgbClr val="FFFF00"/>
              </a:solidFill>
            </a:endParaRPr>
          </a:p>
        </p:txBody>
      </p:sp>
    </p:spTree>
    <p:extLst>
      <p:ext uri="{BB962C8B-B14F-4D97-AF65-F5344CB8AC3E}">
        <p14:creationId xmlns:p14="http://schemas.microsoft.com/office/powerpoint/2010/main" val="9978283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590550"/>
            <a:ext cx="6248400" cy="2647967"/>
          </a:xfrm>
        </p:spPr>
        <p:txBody>
          <a:bodyPr>
            <a:noAutofit/>
          </a:bodyPr>
          <a:lstStyle/>
          <a:p>
            <a:r>
              <a:rPr lang="en-US"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Dâng</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b="1" dirty="0">
                <a:solidFill>
                  <a:srgbClr val="FFFF00"/>
                </a:solidFill>
                <a:effectLst>
                  <a:outerShdw blurRad="38100" dist="38100" dir="2700000" algn="tl">
                    <a:srgbClr val="000000">
                      <a:alpha val="43137"/>
                    </a:srgbClr>
                  </a:outerShdw>
                </a:effectLst>
                <a:latin typeface="+mj-lt"/>
                <a:cs typeface="Times New Roman" pitchFamily="18" charset="0"/>
              </a:rPr>
            </a:br>
            <a:r>
              <a:rPr lang="en-US" b="1" dirty="0" err="1" smtClean="0">
                <a:solidFill>
                  <a:srgbClr val="FFFF00"/>
                </a:solidFill>
                <a:effectLst>
                  <a:outerShdw blurRad="38100" dist="38100" dir="2700000" algn="tl">
                    <a:srgbClr val="000000">
                      <a:alpha val="43137"/>
                    </a:srgbClr>
                  </a:outerShdw>
                </a:effectLst>
                <a:latin typeface="+mj-lt"/>
                <a:cs typeface="Times New Roman" pitchFamily="18" charset="0"/>
              </a:rPr>
              <a:t>Hãy</a:t>
            </a:r>
            <a:r>
              <a:rPr lang="en-US"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smtClean="0">
                <a:solidFill>
                  <a:srgbClr val="FFFF00"/>
                </a:solidFill>
                <a:effectLst>
                  <a:outerShdw blurRad="38100" dist="38100" dir="2700000" algn="tl">
                    <a:srgbClr val="000000">
                      <a:alpha val="43137"/>
                    </a:srgbClr>
                  </a:outerShdw>
                </a:effectLst>
                <a:latin typeface="+mj-lt"/>
                <a:cs typeface="Times New Roman" pitchFamily="18" charset="0"/>
              </a:rPr>
              <a:t>Nhận</a:t>
            </a:r>
            <a:r>
              <a:rPr lang="en-US" b="1" dirty="0" smtClean="0">
                <a:solidFill>
                  <a:srgbClr val="FFFF00"/>
                </a:solidFill>
                <a:effectLst>
                  <a:outerShdw blurRad="38100" dist="38100" dir="2700000" algn="tl">
                    <a:srgbClr val="000000">
                      <a:alpha val="43137"/>
                    </a:srgbClr>
                  </a:outerShdw>
                </a:effectLst>
                <a:latin typeface="+mj-lt"/>
                <a:cs typeface="Times New Roman" pitchFamily="18" charset="0"/>
              </a:rPr>
              <a:t> Con </a:t>
            </a:r>
            <a:r>
              <a:rPr lang="en-US" b="1" dirty="0" err="1" smtClean="0">
                <a:solidFill>
                  <a:srgbClr val="FFFF00"/>
                </a:solidFill>
                <a:effectLst>
                  <a:outerShdw blurRad="38100" dist="38100" dir="2700000" algn="tl">
                    <a:srgbClr val="000000">
                      <a:alpha val="43137"/>
                    </a:srgbClr>
                  </a:outerShdw>
                </a:effectLst>
                <a:latin typeface="+mj-lt"/>
                <a:cs typeface="Times New Roman" pitchFamily="18" charset="0"/>
              </a:rPr>
              <a:t>Đi</a:t>
            </a:r>
            <a:r>
              <a:rPr lang="en-US"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b="1" dirty="0" err="1" smtClean="0">
                <a:solidFill>
                  <a:schemeClr val="bg1"/>
                </a:solidFill>
                <a:effectLst>
                  <a:outerShdw blurRad="38100" dist="38100" dir="2700000" algn="tl">
                    <a:srgbClr val="000000">
                      <a:alpha val="43137"/>
                    </a:srgbClr>
                  </a:outerShdw>
                </a:effectLst>
                <a:latin typeface="+mj-lt"/>
                <a:cs typeface="Times New Roman" pitchFamily="18" charset="0"/>
              </a:rPr>
              <a:t>Hạt</a:t>
            </a:r>
            <a:r>
              <a:rPr lang="en-US"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b="1" dirty="0" err="1" smtClean="0">
                <a:solidFill>
                  <a:schemeClr val="bg1"/>
                </a:solidFill>
                <a:effectLst>
                  <a:outerShdw blurRad="38100" dist="38100" dir="2700000" algn="tl">
                    <a:srgbClr val="000000">
                      <a:alpha val="43137"/>
                    </a:srgbClr>
                  </a:outerShdw>
                </a:effectLst>
                <a:latin typeface="+mj-lt"/>
                <a:cs typeface="Times New Roman" pitchFamily="18" charset="0"/>
              </a:rPr>
              <a:t>sương</a:t>
            </a:r>
            <a:r>
              <a:rPr lang="en-US"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b="1" dirty="0" err="1" smtClean="0">
                <a:solidFill>
                  <a:schemeClr val="bg1"/>
                </a:solidFill>
                <a:effectLst>
                  <a:outerShdw blurRad="38100" dist="38100" dir="2700000" algn="tl">
                    <a:srgbClr val="000000">
                      <a:alpha val="43137"/>
                    </a:srgbClr>
                  </a:outerShdw>
                </a:effectLst>
                <a:latin typeface="+mj-lt"/>
                <a:cs typeface="Times New Roman" pitchFamily="18" charset="0"/>
              </a:rPr>
              <a:t>Nguyên</a:t>
            </a:r>
            <a:r>
              <a:rPr lang="en-US"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b="1" dirty="0" err="1" smtClean="0">
                <a:solidFill>
                  <a:schemeClr val="bg1"/>
                </a:solidFill>
                <a:effectLst>
                  <a:outerShdw blurRad="38100" dist="38100" dir="2700000" algn="tl">
                    <a:srgbClr val="000000">
                      <a:alpha val="43137"/>
                    </a:srgbClr>
                  </a:outerShdw>
                </a:effectLst>
                <a:latin typeface="+mj-lt"/>
                <a:cs typeface="Times New Roman" pitchFamily="18" charset="0"/>
              </a:rPr>
              <a:t>Vinam</a:t>
            </a:r>
            <a:r>
              <a:rPr lang="en-US" b="1"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vi-VN"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72736"/>
            <a:ext cx="6364143" cy="5143500"/>
          </a:xfrm>
          <a:prstGeom prst="rect">
            <a:avLst/>
          </a:prstGeom>
        </p:spPr>
      </p:pic>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altLang="en-US" sz="5600" b="1" u="sng" dirty="0" err="1" smtClean="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Đk</a:t>
            </a:r>
            <a:r>
              <a:rPr lang="en-US" altLang="en-US" sz="5600" b="1" u="sng" dirty="0" smtClean="0">
                <a:solidFill>
                  <a:srgbClr val="FFFF00"/>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a:t>
            </a:r>
            <a:r>
              <a:rPr lang="en-US" altLang="en-US" sz="5600" b="1" dirty="0" smtClean="0">
                <a:solidFill>
                  <a:schemeClr val="bg1"/>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Này</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bánh</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trắng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rượu</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nho</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thơm</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lẽ</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sống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cuộc</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tơ</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vương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hiến</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về</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chốn</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Đường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654945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altLang="en-US" sz="5600" b="1" u="sng" dirty="0" smtClean="0">
                <a:solidFill>
                  <a:srgbClr val="FFFF00"/>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a:t>
            </a:r>
            <a:r>
              <a:rPr lang="en-US" altLang="en-US" sz="5600" b="1" dirty="0" smtClean="0">
                <a:solidFill>
                  <a:schemeClr val="bg1"/>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Nguyện</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nhận</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phúc</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cuộc</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chua</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cay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ấm</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cõi</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mến</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vơi</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đầy</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5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7248068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10000"/>
              </a:lnSpc>
            </a:pPr>
            <a:r>
              <a:rPr lang="en-US" altLang="en-US" sz="5000" b="1" u="sng" dirty="0" err="1" smtClean="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Tk</a:t>
            </a:r>
            <a:r>
              <a:rPr lang="en-US" altLang="en-US" sz="5000" b="1" u="sng" dirty="0" smtClean="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a:t>
            </a:r>
            <a:r>
              <a:rPr lang="en-US" altLang="en-US" sz="5000" b="1" dirty="0" smtClean="0">
                <a:solidFill>
                  <a:schemeClr val="bg1"/>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 </a:t>
            </a:r>
            <a:r>
              <a:rPr lang="en-US" altLang="en-US" sz="5000" b="1" dirty="0" err="1" smtClean="0">
                <a:solidFill>
                  <a:schemeClr val="bg1"/>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Trên</a:t>
            </a:r>
            <a:r>
              <a:rPr lang="en-US" altLang="en-US" sz="5000" b="1" dirty="0" smtClean="0">
                <a:solidFill>
                  <a:schemeClr val="bg1"/>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ngôi</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kia</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chờ</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từng</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ưu</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phiền</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Thân</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đây</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trầm</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luân</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mang</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trong</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trái</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tim.</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Mắt</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nhìn</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tràn</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đầy</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nhân</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hiền</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hiến</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ngàn</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lời</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êm</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đềm</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như</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làn</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hương</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thiêng</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a:t>
            </a:r>
            <a:endParaRPr lang="en-US" sz="50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9529251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altLang="en-US" sz="5600" b="1" u="sng" dirty="0" err="1" smtClean="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Đk</a:t>
            </a:r>
            <a:r>
              <a:rPr lang="en-US" altLang="en-US" sz="5600" b="1" u="sng" dirty="0" smtClean="0">
                <a:solidFill>
                  <a:srgbClr val="FFFF00"/>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a:t>
            </a:r>
            <a:r>
              <a:rPr lang="en-US" altLang="en-US" sz="5600" b="1" dirty="0" smtClean="0">
                <a:solidFill>
                  <a:schemeClr val="bg1"/>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Này</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bánh</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trắng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rượu</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nho</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thơm</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lẽ</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sống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cuộc</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tơ</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vương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hiến</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về</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chốn</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Đường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48502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altLang="en-US" sz="5600" b="1" u="sng" dirty="0" smtClean="0">
                <a:solidFill>
                  <a:srgbClr val="FFFF00"/>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a:t>
            </a:r>
            <a:r>
              <a:rPr lang="en-US" altLang="en-US" sz="5600" b="1" dirty="0" smtClean="0">
                <a:solidFill>
                  <a:schemeClr val="bg1"/>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Nguyện</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nhận</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phúc</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cuộc</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chua</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cay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ấm</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cõi</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mến</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vơi</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đầy</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5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8747698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2961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5760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1" dirty="0" err="1" smtClean="0">
                <a:solidFill>
                  <a:srgbClr val="FFFF00"/>
                </a:solidFill>
                <a:effectLst>
                  <a:outerShdw blurRad="38100" dist="38100" dir="2700000" algn="tl">
                    <a:srgbClr val="000000">
                      <a:alpha val="43137"/>
                    </a:srgbClr>
                  </a:outerShdw>
                </a:effectLst>
                <a:cs typeface="Times New Roman" pitchFamily="18" charset="0"/>
              </a:rPr>
              <a:t>Làm</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Phép</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Lá</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cs typeface="Times New Roman" pitchFamily="18" charset="0"/>
              </a:rPr>
              <a:t>Chúa</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Vào</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Thành</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cs typeface="Times New Roman" pitchFamily="18" charset="0"/>
              </a:rPr>
            </a:br>
            <a:r>
              <a:rPr lang="en-US" b="1" dirty="0" err="1" smtClean="0">
                <a:solidFill>
                  <a:srgbClr val="FFFF00"/>
                </a:solidFill>
                <a:effectLst>
                  <a:outerShdw blurRad="38100" dist="38100" dir="2700000" algn="tl">
                    <a:srgbClr val="000000">
                      <a:alpha val="43137"/>
                    </a:srgbClr>
                  </a:outerShdw>
                </a:effectLst>
                <a:latin typeface="+mj-lt"/>
                <a:cs typeface="Times New Roman" pitchFamily="18" charset="0"/>
              </a:rPr>
              <a:t>Vũ</a:t>
            </a:r>
            <a:r>
              <a:rPr lang="en-US"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smtClean="0">
                <a:solidFill>
                  <a:srgbClr val="FFFF00"/>
                </a:solidFill>
                <a:effectLst>
                  <a:outerShdw blurRad="38100" dist="38100" dir="2700000" algn="tl">
                    <a:srgbClr val="000000">
                      <a:alpha val="43137"/>
                    </a:srgbClr>
                  </a:outerShdw>
                </a:effectLst>
                <a:latin typeface="+mj-lt"/>
                <a:cs typeface="Times New Roman" pitchFamily="18" charset="0"/>
              </a:rPr>
              <a:t>Mộng</a:t>
            </a:r>
            <a:r>
              <a:rPr lang="en-US"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smtClean="0">
                <a:solidFill>
                  <a:srgbClr val="FFFF00"/>
                </a:solidFill>
                <a:effectLst>
                  <a:outerShdw blurRad="38100" dist="38100" dir="2700000" algn="tl">
                    <a:srgbClr val="000000">
                      <a:alpha val="43137"/>
                    </a:srgbClr>
                  </a:outerShdw>
                </a:effectLst>
                <a:latin typeface="+mj-lt"/>
                <a:cs typeface="Times New Roman" pitchFamily="18" charset="0"/>
              </a:rPr>
              <a:t>Thơ</a:t>
            </a:r>
            <a:r>
              <a:rPr lang="en-US" b="1" dirty="0" smtClean="0">
                <a:solidFill>
                  <a:srgbClr val="FFFF00"/>
                </a:solidFill>
                <a:effectLst>
                  <a:outerShdw blurRad="38100" dist="38100" dir="2700000" algn="tl">
                    <a:srgbClr val="000000">
                      <a:alpha val="43137"/>
                    </a:srgbClr>
                  </a:outerShdw>
                </a:effectLst>
                <a:latin typeface="+mj-lt"/>
                <a:cs typeface="Times New Roman" pitchFamily="18" charset="0"/>
              </a:rPr>
              <a:t> – </a:t>
            </a:r>
            <a:r>
              <a:rPr lang="en-US" b="1" dirty="0" err="1" smtClean="0">
                <a:solidFill>
                  <a:srgbClr val="FFFF00"/>
                </a:solidFill>
                <a:effectLst>
                  <a:outerShdw blurRad="38100" dist="38100" dir="2700000" algn="tl">
                    <a:srgbClr val="000000">
                      <a:alpha val="43137"/>
                    </a:srgbClr>
                  </a:outerShdw>
                </a:effectLst>
                <a:latin typeface="+mj-lt"/>
                <a:cs typeface="Times New Roman" pitchFamily="18" charset="0"/>
              </a:rPr>
              <a:t>Nguyễn</a:t>
            </a:r>
            <a:r>
              <a:rPr lang="en-US"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smtClean="0">
                <a:solidFill>
                  <a:srgbClr val="FFFF00"/>
                </a:solidFill>
                <a:effectLst>
                  <a:outerShdw blurRad="38100" dist="38100" dir="2700000" algn="tl">
                    <a:srgbClr val="000000">
                      <a:alpha val="43137"/>
                    </a:srgbClr>
                  </a:outerShdw>
                </a:effectLst>
                <a:latin typeface="+mj-lt"/>
                <a:cs typeface="Times New Roman" pitchFamily="18" charset="0"/>
              </a:rPr>
              <a:t>Duy</a:t>
            </a:r>
            <a:endParaRPr lang="vi-VN"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LỄ LÁ</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776239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b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b="1" dirty="0" err="1" smtClean="0">
                <a:solidFill>
                  <a:srgbClr val="FFFF00"/>
                </a:solidFill>
                <a:effectLst>
                  <a:outerShdw blurRad="38100" dist="38100" dir="2700000" algn="tl">
                    <a:srgbClr val="000000">
                      <a:alpha val="43137"/>
                    </a:srgbClr>
                  </a:outerShdw>
                </a:effectLst>
                <a:latin typeface="+mj-lt"/>
                <a:cs typeface="Times New Roman" pitchFamily="18" charset="0"/>
              </a:rPr>
              <a:t>Phó</a:t>
            </a:r>
            <a:r>
              <a:rPr lang="en-US" sz="6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latin typeface="+mj-lt"/>
                <a:cs typeface="Times New Roman" pitchFamily="18" charset="0"/>
              </a:rPr>
              <a:t>Thác</a:t>
            </a:r>
            <a:r>
              <a:rPr lang="en-US" sz="60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60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4000" b="1" dirty="0" smtClean="0">
                <a:solidFill>
                  <a:srgbClr val="FFFF00"/>
                </a:solidFill>
                <a:effectLst>
                  <a:outerShdw blurRad="38100" dist="38100" dir="2700000" algn="tl">
                    <a:srgbClr val="000000">
                      <a:alpha val="43137"/>
                    </a:srgbClr>
                  </a:outerShdw>
                </a:effectLst>
                <a:cs typeface="Times New Roman" pitchFamily="18" charset="0"/>
              </a:rPr>
              <a:t>Lm. </a:t>
            </a:r>
            <a:r>
              <a:rPr lang="en-US" sz="4000" b="1" dirty="0" err="1" smtClean="0">
                <a:solidFill>
                  <a:srgbClr val="FFFF00"/>
                </a:solidFill>
                <a:effectLst>
                  <a:outerShdw blurRad="38100" dist="38100" dir="2700000" algn="tl">
                    <a:srgbClr val="000000">
                      <a:alpha val="43137"/>
                    </a:srgbClr>
                  </a:outerShdw>
                </a:effectLst>
                <a:cs typeface="Times New Roman" pitchFamily="18" charset="0"/>
              </a:rPr>
              <a:t>Nguyễn</a:t>
            </a:r>
            <a:r>
              <a:rPr lang="en-US" sz="4000" b="1" dirty="0" smtClean="0">
                <a:solidFill>
                  <a:srgbClr val="FFFF00"/>
                </a:solidFill>
                <a:effectLst>
                  <a:outerShdw blurRad="38100" dist="38100" dir="2700000" algn="tl">
                    <a:srgbClr val="000000">
                      <a:alpha val="43137"/>
                    </a:srgbClr>
                  </a:outerShdw>
                </a:effectLst>
                <a:cs typeface="Times New Roman" pitchFamily="18" charset="0"/>
              </a:rPr>
              <a:t> </a:t>
            </a:r>
            <a:r>
              <a:rPr lang="en-US" sz="4000" b="1" dirty="0" err="1" smtClean="0">
                <a:solidFill>
                  <a:srgbClr val="FFFF00"/>
                </a:solidFill>
                <a:effectLst>
                  <a:outerShdw blurRad="38100" dist="38100" dir="2700000" algn="tl">
                    <a:srgbClr val="000000">
                      <a:alpha val="43137"/>
                    </a:srgbClr>
                  </a:outerShdw>
                </a:effectLst>
                <a:cs typeface="Times New Roman" pitchFamily="18" charset="0"/>
              </a:rPr>
              <a:t>Duy</a:t>
            </a:r>
            <a:endParaRPr lang="vi-VN" sz="48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4600" b="1" u="sng" dirty="0">
                <a:solidFill>
                  <a:srgbClr val="FFFF00"/>
                </a:solidFill>
                <a:effectLst>
                  <a:outerShdw blurRad="38100" dist="38100" dir="2700000" algn="tl">
                    <a:srgbClr val="000000">
                      <a:alpha val="43137"/>
                    </a:srgbClr>
                  </a:outerShdw>
                </a:effectLst>
                <a:cs typeface="Times New Roman" panose="02020603050405020304" pitchFamily="18" charset="0"/>
              </a:rPr>
              <a:t>Tk1:</a:t>
            </a:r>
            <a:r>
              <a:rPr lang="en-US" sz="460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Này</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tấm</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thân</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sao</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Cha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đành</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tâm</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xa</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cách</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Này</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tấm</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thân</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đắng</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cay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muôn</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vàn</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tê</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tái</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Cha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ơi</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dirty="0" smtClean="0">
                <a:solidFill>
                  <a:schemeClr val="bg1"/>
                </a:solidFill>
                <a:effectLst>
                  <a:outerShdw blurRad="38100" dist="38100" dir="2700000" algn="tl">
                    <a:srgbClr val="000000">
                      <a:alpha val="43137"/>
                    </a:srgbClr>
                  </a:outerShdw>
                </a:effectLst>
                <a:cs typeface="Times New Roman" panose="02020603050405020304" pitchFamily="18" charset="0"/>
              </a:rPr>
              <a:t>Sao </a:t>
            </a:r>
            <a:r>
              <a:rPr lang="en-US" sz="46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nỡ</a:t>
            </a:r>
            <a:r>
              <a:rPr lang="en-US" sz="46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quên</a:t>
            </a:r>
            <a:r>
              <a:rPr lang="en-US" sz="4600" b="1" dirty="0" smtClean="0">
                <a:solidFill>
                  <a:schemeClr val="bg1"/>
                </a:solidFill>
                <a:effectLst>
                  <a:outerShdw blurRad="38100" dist="38100" dir="2700000" algn="tl">
                    <a:srgbClr val="000000">
                      <a:alpha val="43137"/>
                    </a:srgbClr>
                  </a:outerShdw>
                </a:effectLst>
                <a:cs typeface="Times New Roman" panose="02020603050405020304" pitchFamily="18" charset="0"/>
              </a:rPr>
              <a:t> con, Cha </a:t>
            </a:r>
            <a:r>
              <a:rPr lang="en-US" sz="46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ơi</a:t>
            </a:r>
            <a:r>
              <a:rPr lang="en-US" sz="4600" b="1" dirty="0" smtClean="0">
                <a:solidFill>
                  <a:schemeClr val="bg1"/>
                </a:solidFill>
                <a:effectLst>
                  <a:outerShdw blurRad="38100" dist="38100" dir="2700000" algn="tl">
                    <a:srgbClr val="000000">
                      <a:alpha val="43137"/>
                    </a:srgbClr>
                  </a:outerShdw>
                </a:effectLst>
                <a:cs typeface="Times New Roman" panose="02020603050405020304" pitchFamily="18" charset="0"/>
              </a:rPr>
              <a:t>! Sao Cha </a:t>
            </a:r>
            <a:r>
              <a:rPr lang="en-US" sz="46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ngoảnh</a:t>
            </a:r>
            <a:r>
              <a:rPr lang="en-US" sz="46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mặt</a:t>
            </a:r>
            <a:r>
              <a:rPr lang="en-US" sz="46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nhẫn</a:t>
            </a:r>
            <a:r>
              <a:rPr lang="en-US" sz="46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tâm</a:t>
            </a:r>
            <a:r>
              <a:rPr lang="en-US" sz="46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nhìn</a:t>
            </a:r>
            <a:r>
              <a:rPr lang="en-US" sz="4600" b="1"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6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khổ</a:t>
            </a:r>
            <a:r>
              <a:rPr lang="en-US" sz="46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đau</a:t>
            </a:r>
            <a:r>
              <a:rPr lang="en-US" sz="46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để</a:t>
            </a:r>
            <a:r>
              <a:rPr lang="en-US" sz="46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quân</a:t>
            </a:r>
            <a:r>
              <a:rPr lang="en-US" sz="46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thù</a:t>
            </a:r>
            <a:r>
              <a:rPr lang="en-US" sz="46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chê</a:t>
            </a:r>
            <a:r>
              <a:rPr lang="en-US" sz="46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trách</a:t>
            </a:r>
            <a:r>
              <a:rPr lang="en-US" sz="4600" b="1" dirty="0" smtClean="0">
                <a:solidFill>
                  <a:schemeClr val="bg1"/>
                </a:solidFill>
                <a:effectLst>
                  <a:outerShdw blurRad="38100" dist="38100" dir="2700000" algn="tl">
                    <a:srgbClr val="000000">
                      <a:alpha val="43137"/>
                    </a:srgbClr>
                  </a:outerShdw>
                </a:effectLst>
                <a:cs typeface="Times New Roman" panose="02020603050405020304" pitchFamily="18" charset="0"/>
              </a:rPr>
              <a:t> con.</a:t>
            </a:r>
            <a:endParaRPr lang="vi-VN" sz="46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5800" b="1" u="sng" dirty="0" err="1" smtClean="0">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5800" b="1" u="sng"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580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Con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xin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phó</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thác</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nơi</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Cha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thân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với</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linh</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hồn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Xin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Cha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thêm</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sức</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cho</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trọn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vẹn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theo</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ý Cha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luôn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a:t>
            </a:r>
            <a:endParaRPr lang="vi-VN" sz="58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551807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4600" b="1" u="sng" dirty="0" smtClean="0">
                <a:solidFill>
                  <a:srgbClr val="FFFF00"/>
                </a:solidFill>
                <a:effectLst>
                  <a:outerShdw blurRad="38100" dist="38100" dir="2700000" algn="tl">
                    <a:srgbClr val="000000">
                      <a:alpha val="43137"/>
                    </a:srgbClr>
                  </a:outerShdw>
                </a:effectLst>
                <a:cs typeface="Times New Roman" panose="02020603050405020304" pitchFamily="18" charset="0"/>
              </a:rPr>
              <a:t>Tk2:</a:t>
            </a:r>
            <a:r>
              <a:rPr lang="en-US" sz="460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kiếp</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sâu</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bọ</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con nay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người</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đâu</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phải</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Vậy</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đó</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Cha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ơi</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Thấy</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muôn</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người</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khinh</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ghét</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Nghe</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như</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nhức</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nhối</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tâm</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can,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nghe</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như</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mắt</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ứa</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lệ</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tràn</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Xót</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xa</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lòng</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nát</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tan,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có</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ai</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mà</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thương</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6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ủi</a:t>
            </a:r>
            <a:r>
              <a:rPr lang="en-US" sz="46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an.</a:t>
            </a:r>
            <a:endParaRPr lang="vi-VN" sz="46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456630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5800" b="1" u="sng" dirty="0" err="1" smtClean="0">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5800" b="1" u="sng"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580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Con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xin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phó</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thác</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nơi</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Cha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thân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với</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linh</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hồn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Xin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Cha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thêm</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sức</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cho</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trọn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vẹn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theo</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ý Cha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luôn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a:t>
            </a:r>
            <a:endParaRPr lang="vi-VN" sz="58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691169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4500" b="1" u="sng" dirty="0" smtClean="0">
                <a:solidFill>
                  <a:srgbClr val="FFFF00"/>
                </a:solidFill>
                <a:effectLst>
                  <a:outerShdw blurRad="38100" dist="38100" dir="2700000" algn="tl">
                    <a:srgbClr val="000000">
                      <a:alpha val="43137"/>
                    </a:srgbClr>
                  </a:outerShdw>
                </a:effectLst>
                <a:cs typeface="Times New Roman" panose="02020603050405020304" pitchFamily="18" charset="0"/>
              </a:rPr>
              <a:t>Tk3:</a:t>
            </a:r>
            <a:r>
              <a:rPr lang="en-US" sz="450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500" dirty="0" err="1" smtClean="0">
                <a:solidFill>
                  <a:schemeClr val="bg1"/>
                </a:solidFill>
                <a:effectLst>
                  <a:outerShdw blurRad="38100" dist="38100" dir="2700000" algn="tl">
                    <a:srgbClr val="000000">
                      <a:alpha val="43137"/>
                    </a:srgbClr>
                  </a:outerShdw>
                </a:effectLst>
                <a:cs typeface="Times New Roman" panose="02020603050405020304" pitchFamily="18" charset="0"/>
              </a:rPr>
              <a:t>Một</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chén</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Cha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trao</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bao</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nhiêu</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sầu</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đau</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cay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đắng</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Tự</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ý con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đây</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dám</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đâu</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tay</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cầm</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lên</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uống</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Thưa</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Cha con nay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xin</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vâng</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vâng</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theo</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như</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Cha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mong</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chờ</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Nếu</a:t>
            </a:r>
            <a:r>
              <a:rPr lang="en-US" sz="45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Cha </a:t>
            </a:r>
            <a:r>
              <a:rPr lang="en-US" sz="45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địn</a:t>
            </a:r>
            <a:r>
              <a:rPr lang="en-US" sz="45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h</a:t>
            </a:r>
            <a:r>
              <a:rPr lang="en-US" sz="4500" b="1"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5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uống</a:t>
            </a:r>
            <a:r>
              <a:rPr lang="en-US" sz="45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5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thôi</a:t>
            </a:r>
            <a:r>
              <a:rPr lang="en-US" sz="45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5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với</a:t>
            </a:r>
            <a:r>
              <a:rPr lang="en-US" sz="4500" b="1"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5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nguyện</a:t>
            </a:r>
            <a:r>
              <a:rPr lang="en-US" sz="45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5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vâng</a:t>
            </a:r>
            <a:r>
              <a:rPr lang="en-US" sz="4500" b="1" dirty="0" smtClean="0">
                <a:solidFill>
                  <a:schemeClr val="bg1"/>
                </a:solidFill>
                <a:effectLst>
                  <a:outerShdw blurRad="38100" dist="38100" dir="2700000" algn="tl">
                    <a:srgbClr val="000000">
                      <a:alpha val="43137"/>
                    </a:srgbClr>
                  </a:outerShdw>
                </a:effectLst>
                <a:cs typeface="Times New Roman" panose="02020603050405020304" pitchFamily="18" charset="0"/>
              </a:rPr>
              <a:t> ý Cha.</a:t>
            </a:r>
            <a:endParaRPr lang="vi-VN" sz="45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774843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5800" b="1" u="sng" dirty="0" err="1" smtClean="0">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5800" b="1" u="sng"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580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Con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xin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phó</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thác</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nơi</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Cha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thân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với</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linh</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hồn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Xin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Cha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thêm</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sức</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cho</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trọn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vẹn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theo</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ý Cha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luôn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a:t>
            </a:r>
            <a:endParaRPr lang="vi-VN" sz="58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2186296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4700" b="1" u="sng" dirty="0" smtClean="0">
                <a:solidFill>
                  <a:srgbClr val="FFFF00"/>
                </a:solidFill>
                <a:effectLst>
                  <a:outerShdw blurRad="38100" dist="38100" dir="2700000" algn="tl">
                    <a:srgbClr val="000000">
                      <a:alpha val="43137"/>
                    </a:srgbClr>
                  </a:outerShdw>
                </a:effectLst>
                <a:cs typeface="Times New Roman" panose="02020603050405020304" pitchFamily="18" charset="0"/>
              </a:rPr>
              <a:t>Tk4:</a:t>
            </a:r>
            <a:r>
              <a:rPr lang="en-US" sz="470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dirty="0" err="1" smtClean="0">
                <a:solidFill>
                  <a:schemeClr val="bg1"/>
                </a:solidFill>
                <a:effectLst>
                  <a:outerShdw blurRad="38100" dist="38100" dir="2700000" algn="tl">
                    <a:srgbClr val="000000">
                      <a:alpha val="43137"/>
                    </a:srgbClr>
                  </a:outerShdw>
                </a:effectLst>
                <a:cs typeface="Times New Roman" panose="02020603050405020304" pitchFamily="18" charset="0"/>
              </a:rPr>
              <a:t>Một</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tấm</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thân</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xin</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dâng</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để</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được</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hiến</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tế</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Để</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cứu</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nhân</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loại</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thoát</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xa</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khỏi</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vòng</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tăm</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tối</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Cha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ơi</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Thánh</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giá</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trên</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vai</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xin</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vác</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hết</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đường</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dài</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Miễn</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sao</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đường</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thập</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giá</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kia</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trở</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nên</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hồng</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ân</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cứu</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7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độ</a:t>
            </a:r>
            <a:r>
              <a:rPr lang="en-US" sz="47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a:t>
            </a:r>
            <a:endParaRPr lang="vi-VN" sz="47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4508214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5800" b="1" u="sng" dirty="0" err="1" smtClean="0">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5800" b="1" u="sng"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580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Con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xin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phó</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thác</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nơi</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Cha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thân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với</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linh</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hồn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Xin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Cha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thêm</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sức</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cho</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trọn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vẹn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theo</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ý Cha </a:t>
            </a:r>
            <a:r>
              <a:rPr lang="en-US" sz="58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luôn</a:t>
            </a:r>
            <a:r>
              <a:rPr lang="en-US" sz="58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a:t>
            </a:r>
            <a:endParaRPr lang="vi-VN" sz="58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1906178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lnSpc>
                <a:spcPct val="120000"/>
              </a:lnSpc>
            </a:pPr>
            <a:r>
              <a:rPr lang="en-US" sz="5500" b="1"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55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500" b="1" i="0" dirty="0" err="1" smtClean="0">
                <a:solidFill>
                  <a:schemeClr val="bg1"/>
                </a:solidFill>
                <a:effectLst>
                  <a:outerShdw blurRad="38100" dist="38100" dir="2700000" algn="tl">
                    <a:srgbClr val="000000">
                      <a:alpha val="43137"/>
                    </a:srgbClr>
                  </a:outerShdw>
                </a:effectLst>
                <a:latin typeface="+mj-lt"/>
              </a:rPr>
              <a:t>Hãy</a:t>
            </a:r>
            <a:r>
              <a:rPr lang="en-US" sz="5500" b="1" i="0" dirty="0" smtClean="0">
                <a:solidFill>
                  <a:schemeClr val="bg1"/>
                </a:solidFill>
                <a:effectLst>
                  <a:outerShdw blurRad="38100" dist="38100" dir="2700000" algn="tl">
                    <a:srgbClr val="000000">
                      <a:alpha val="43137"/>
                    </a:srgbClr>
                  </a:outerShdw>
                </a:effectLst>
                <a:latin typeface="+mj-lt"/>
              </a:rPr>
              <a:t> </a:t>
            </a:r>
            <a:r>
              <a:rPr lang="en-US" sz="5500" b="1" i="0" dirty="0" err="1" smtClean="0">
                <a:solidFill>
                  <a:schemeClr val="bg1"/>
                </a:solidFill>
                <a:effectLst>
                  <a:outerShdw blurRad="38100" dist="38100" dir="2700000" algn="tl">
                    <a:srgbClr val="000000">
                      <a:alpha val="43137"/>
                    </a:srgbClr>
                  </a:outerShdw>
                </a:effectLst>
                <a:latin typeface="+mj-lt"/>
              </a:rPr>
              <a:t>báo</a:t>
            </a:r>
            <a:r>
              <a:rPr lang="en-US" sz="5500" b="1" i="0" dirty="0" smtClean="0">
                <a:solidFill>
                  <a:schemeClr val="bg1"/>
                </a:solidFill>
                <a:effectLst>
                  <a:outerShdw blurRad="38100" dist="38100" dir="2700000" algn="tl">
                    <a:srgbClr val="000000">
                      <a:alpha val="43137"/>
                    </a:srgbClr>
                  </a:outerShdw>
                </a:effectLst>
                <a:latin typeface="+mj-lt"/>
              </a:rPr>
              <a:t> </a:t>
            </a:r>
            <a:r>
              <a:rPr lang="en-US" sz="5500" b="1" i="0" dirty="0" err="1" smtClean="0">
                <a:solidFill>
                  <a:schemeClr val="bg1"/>
                </a:solidFill>
                <a:effectLst>
                  <a:outerShdw blurRad="38100" dist="38100" dir="2700000" algn="tl">
                    <a:srgbClr val="000000">
                      <a:alpha val="43137"/>
                    </a:srgbClr>
                  </a:outerShdw>
                </a:effectLst>
                <a:latin typeface="+mj-lt"/>
              </a:rPr>
              <a:t>cho</a:t>
            </a:r>
            <a:r>
              <a:rPr lang="en-US" sz="5500" b="1" i="0" dirty="0" smtClean="0">
                <a:solidFill>
                  <a:schemeClr val="bg1"/>
                </a:solidFill>
                <a:effectLst>
                  <a:outerShdw blurRad="38100" dist="38100" dir="2700000" algn="tl">
                    <a:srgbClr val="000000">
                      <a:alpha val="43137"/>
                    </a:srgbClr>
                  </a:outerShdw>
                </a:effectLst>
                <a:latin typeface="+mj-lt"/>
              </a:rPr>
              <a:t> </a:t>
            </a:r>
            <a:r>
              <a:rPr lang="en-US" sz="5500" b="1" i="0" dirty="0" err="1" smtClean="0">
                <a:solidFill>
                  <a:schemeClr val="bg1"/>
                </a:solidFill>
                <a:effectLst>
                  <a:outerShdw blurRad="38100" dist="38100" dir="2700000" algn="tl">
                    <a:srgbClr val="000000">
                      <a:alpha val="43137"/>
                    </a:srgbClr>
                  </a:outerShdw>
                </a:effectLst>
                <a:latin typeface="+mj-lt"/>
              </a:rPr>
              <a:t>nữ</a:t>
            </a:r>
            <a:r>
              <a:rPr lang="en-US" sz="5500" b="1" i="0" dirty="0" smtClean="0">
                <a:solidFill>
                  <a:schemeClr val="bg1"/>
                </a:solidFill>
                <a:effectLst>
                  <a:outerShdw blurRad="38100" dist="38100" dir="2700000" algn="tl">
                    <a:srgbClr val="000000">
                      <a:alpha val="43137"/>
                    </a:srgbClr>
                  </a:outerShdw>
                </a:effectLst>
                <a:latin typeface="+mj-lt"/>
              </a:rPr>
              <a:t> </a:t>
            </a:r>
            <a:r>
              <a:rPr lang="en-US" sz="5500" b="1" i="0" dirty="0" err="1" smtClean="0">
                <a:solidFill>
                  <a:schemeClr val="bg1"/>
                </a:solidFill>
                <a:effectLst>
                  <a:outerShdw blurRad="38100" dist="38100" dir="2700000" algn="tl">
                    <a:srgbClr val="000000">
                      <a:alpha val="43137"/>
                    </a:srgbClr>
                  </a:outerShdw>
                </a:effectLst>
                <a:latin typeface="+mj-lt"/>
              </a:rPr>
              <a:t>tử</a:t>
            </a:r>
            <a:r>
              <a:rPr lang="en-US" sz="5500" b="1" i="0" dirty="0" smtClean="0">
                <a:solidFill>
                  <a:schemeClr val="bg1"/>
                </a:solidFill>
                <a:effectLst>
                  <a:outerShdw blurRad="38100" dist="38100" dir="2700000" algn="tl">
                    <a:srgbClr val="000000">
                      <a:alpha val="43137"/>
                    </a:srgbClr>
                  </a:outerShdw>
                </a:effectLst>
                <a:latin typeface="+mj-lt"/>
              </a:rPr>
              <a:t> Si-on, </a:t>
            </a:r>
            <a:r>
              <a:rPr lang="en-US" sz="5500" b="1" i="0" dirty="0" err="1" smtClean="0">
                <a:solidFill>
                  <a:schemeClr val="bg1"/>
                </a:solidFill>
                <a:effectLst>
                  <a:outerShdw blurRad="38100" dist="38100" dir="2700000" algn="tl">
                    <a:srgbClr val="000000">
                      <a:alpha val="43137"/>
                    </a:srgbClr>
                  </a:outerShdw>
                </a:effectLst>
                <a:latin typeface="+mj-lt"/>
              </a:rPr>
              <a:t>này</a:t>
            </a:r>
            <a:r>
              <a:rPr lang="en-US" sz="5500" b="1" i="0" dirty="0" smtClean="0">
                <a:solidFill>
                  <a:schemeClr val="bg1"/>
                </a:solidFill>
                <a:effectLst>
                  <a:outerShdw blurRad="38100" dist="38100" dir="2700000" algn="tl">
                    <a:srgbClr val="000000">
                      <a:alpha val="43137"/>
                    </a:srgbClr>
                  </a:outerShdw>
                </a:effectLst>
                <a:latin typeface="+mj-lt"/>
              </a:rPr>
              <a:t> </a:t>
            </a:r>
            <a:r>
              <a:rPr lang="en-US" sz="5500" b="1" i="0" dirty="0" err="1" smtClean="0">
                <a:solidFill>
                  <a:schemeClr val="bg1"/>
                </a:solidFill>
                <a:effectLst>
                  <a:outerShdw blurRad="38100" dist="38100" dir="2700000" algn="tl">
                    <a:srgbClr val="000000">
                      <a:alpha val="43137"/>
                    </a:srgbClr>
                  </a:outerShdw>
                </a:effectLst>
                <a:latin typeface="+mj-lt"/>
              </a:rPr>
              <a:t>Vua</a:t>
            </a:r>
            <a:r>
              <a:rPr lang="en-US" sz="5500" b="1" i="0" dirty="0" smtClean="0">
                <a:solidFill>
                  <a:schemeClr val="bg1"/>
                </a:solidFill>
                <a:effectLst>
                  <a:outerShdw blurRad="38100" dist="38100" dir="2700000" algn="tl">
                    <a:srgbClr val="000000">
                      <a:alpha val="43137"/>
                    </a:srgbClr>
                  </a:outerShdw>
                </a:effectLst>
                <a:latin typeface="+mj-lt"/>
              </a:rPr>
              <a:t> </a:t>
            </a:r>
            <a:r>
              <a:rPr lang="en-US" sz="5500" b="1" i="0" dirty="0" err="1" smtClean="0">
                <a:solidFill>
                  <a:schemeClr val="bg1"/>
                </a:solidFill>
                <a:effectLst>
                  <a:outerShdw blurRad="38100" dist="38100" dir="2700000" algn="tl">
                    <a:srgbClr val="000000">
                      <a:alpha val="43137"/>
                    </a:srgbClr>
                  </a:outerShdw>
                </a:effectLst>
                <a:latin typeface="+mj-lt"/>
              </a:rPr>
              <a:t>ngươi</a:t>
            </a:r>
            <a:r>
              <a:rPr lang="en-US" sz="5500" b="1" i="0" dirty="0" smtClean="0">
                <a:solidFill>
                  <a:schemeClr val="bg1"/>
                </a:solidFill>
                <a:effectLst>
                  <a:outerShdw blurRad="38100" dist="38100" dir="2700000" algn="tl">
                    <a:srgbClr val="000000">
                      <a:alpha val="43137"/>
                    </a:srgbClr>
                  </a:outerShdw>
                </a:effectLst>
                <a:latin typeface="+mj-lt"/>
              </a:rPr>
              <a:t> </a:t>
            </a:r>
            <a:r>
              <a:rPr lang="en-US" sz="5500" b="1" i="0" dirty="0" err="1" smtClean="0">
                <a:solidFill>
                  <a:schemeClr val="bg1"/>
                </a:solidFill>
                <a:effectLst>
                  <a:outerShdw blurRad="38100" dist="38100" dir="2700000" algn="tl">
                    <a:srgbClr val="000000">
                      <a:alpha val="43137"/>
                    </a:srgbClr>
                  </a:outerShdw>
                </a:effectLst>
                <a:latin typeface="+mj-lt"/>
              </a:rPr>
              <a:t>đã</a:t>
            </a:r>
            <a:r>
              <a:rPr lang="en-US" sz="5500" b="1" i="0" dirty="0" smtClean="0">
                <a:solidFill>
                  <a:schemeClr val="bg1"/>
                </a:solidFill>
                <a:effectLst>
                  <a:outerShdw blurRad="38100" dist="38100" dir="2700000" algn="tl">
                    <a:srgbClr val="000000">
                      <a:alpha val="43137"/>
                    </a:srgbClr>
                  </a:outerShdw>
                </a:effectLst>
                <a:latin typeface="+mj-lt"/>
              </a:rPr>
              <a:t> </a:t>
            </a:r>
            <a:r>
              <a:rPr lang="en-US" sz="5500" b="1" i="0" dirty="0" err="1" smtClean="0">
                <a:solidFill>
                  <a:schemeClr val="bg1"/>
                </a:solidFill>
                <a:effectLst>
                  <a:outerShdw blurRad="38100" dist="38100" dir="2700000" algn="tl">
                    <a:srgbClr val="000000">
                      <a:alpha val="43137"/>
                    </a:srgbClr>
                  </a:outerShdw>
                </a:effectLst>
                <a:latin typeface="+mj-lt"/>
              </a:rPr>
              <a:t>đến</a:t>
            </a:r>
            <a:r>
              <a:rPr lang="en-US" sz="5500" b="1" i="0" dirty="0" smtClean="0">
                <a:solidFill>
                  <a:schemeClr val="bg1"/>
                </a:solidFill>
                <a:effectLst>
                  <a:outerShdw blurRad="38100" dist="38100" dir="2700000" algn="tl">
                    <a:srgbClr val="000000">
                      <a:alpha val="43137"/>
                    </a:srgbClr>
                  </a:outerShdw>
                </a:effectLst>
                <a:latin typeface="+mj-lt"/>
              </a:rPr>
              <a:t> </a:t>
            </a:r>
            <a:r>
              <a:rPr lang="en-US" sz="5500" b="1" i="0" dirty="0" err="1" smtClean="0">
                <a:solidFill>
                  <a:schemeClr val="bg1"/>
                </a:solidFill>
                <a:effectLst>
                  <a:outerShdw blurRad="38100" dist="38100" dir="2700000" algn="tl">
                    <a:srgbClr val="000000">
                      <a:alpha val="43137"/>
                    </a:srgbClr>
                  </a:outerShdw>
                </a:effectLst>
                <a:latin typeface="+mj-lt"/>
              </a:rPr>
              <a:t>nơi</a:t>
            </a:r>
            <a:r>
              <a:rPr lang="en-US" sz="5500" b="1" i="0" dirty="0" smtClean="0">
                <a:solidFill>
                  <a:schemeClr val="bg1"/>
                </a:solidFill>
                <a:effectLst>
                  <a:outerShdw blurRad="38100" dist="38100" dir="2700000" algn="tl">
                    <a:srgbClr val="000000">
                      <a:alpha val="43137"/>
                    </a:srgbClr>
                  </a:outerShdw>
                </a:effectLst>
                <a:latin typeface="+mj-lt"/>
              </a:rPr>
              <a:t> </a:t>
            </a:r>
            <a:r>
              <a:rPr lang="en-US" sz="5500" b="1" i="0" dirty="0" err="1" smtClean="0">
                <a:solidFill>
                  <a:schemeClr val="bg1"/>
                </a:solidFill>
                <a:effectLst>
                  <a:outerShdw blurRad="38100" dist="38100" dir="2700000" algn="tl">
                    <a:srgbClr val="000000">
                      <a:alpha val="43137"/>
                    </a:srgbClr>
                  </a:outerShdw>
                </a:effectLst>
                <a:latin typeface="+mj-lt"/>
              </a:rPr>
              <a:t>rồi</a:t>
            </a:r>
            <a:r>
              <a:rPr lang="en-US" sz="5500" b="1" i="0" dirty="0" smtClean="0">
                <a:solidFill>
                  <a:schemeClr val="bg1"/>
                </a:solidFill>
                <a:effectLst>
                  <a:outerShdw blurRad="38100" dist="38100" dir="2700000" algn="tl">
                    <a:srgbClr val="000000">
                      <a:alpha val="43137"/>
                    </a:srgbClr>
                  </a:outerShdw>
                </a:effectLst>
                <a:latin typeface="+mj-lt"/>
              </a:rPr>
              <a:t> </a:t>
            </a:r>
            <a:r>
              <a:rPr lang="en-US" sz="5500" b="1" i="0" dirty="0" err="1" smtClean="0">
                <a:solidFill>
                  <a:schemeClr val="bg1"/>
                </a:solidFill>
                <a:effectLst>
                  <a:outerShdw blurRad="38100" dist="38100" dir="2700000" algn="tl">
                    <a:srgbClr val="000000">
                      <a:alpha val="43137"/>
                    </a:srgbClr>
                  </a:outerShdw>
                </a:effectLst>
                <a:latin typeface="+mj-lt"/>
              </a:rPr>
              <a:t>Người</a:t>
            </a:r>
            <a:r>
              <a:rPr lang="en-US" sz="5500" b="1" i="0" dirty="0" smtClean="0">
                <a:solidFill>
                  <a:schemeClr val="bg1"/>
                </a:solidFill>
                <a:effectLst>
                  <a:outerShdw blurRad="38100" dist="38100" dir="2700000" algn="tl">
                    <a:srgbClr val="000000">
                      <a:alpha val="43137"/>
                    </a:srgbClr>
                  </a:outerShdw>
                </a:effectLst>
                <a:latin typeface="+mj-lt"/>
              </a:rPr>
              <a:t> </a:t>
            </a:r>
            <a:r>
              <a:rPr lang="en-US" sz="5500" b="1" i="0" dirty="0" err="1" smtClean="0">
                <a:solidFill>
                  <a:schemeClr val="bg1"/>
                </a:solidFill>
                <a:effectLst>
                  <a:outerShdw blurRad="38100" dist="38100" dir="2700000" algn="tl">
                    <a:srgbClr val="000000">
                      <a:alpha val="43137"/>
                    </a:srgbClr>
                  </a:outerShdw>
                </a:effectLst>
                <a:latin typeface="+mj-lt"/>
              </a:rPr>
              <a:t>khiêm</a:t>
            </a:r>
            <a:r>
              <a:rPr lang="en-US" sz="5500" b="1" i="0" dirty="0" smtClean="0">
                <a:solidFill>
                  <a:schemeClr val="bg1"/>
                </a:solidFill>
                <a:effectLst>
                  <a:outerShdw blurRad="38100" dist="38100" dir="2700000" algn="tl">
                    <a:srgbClr val="000000">
                      <a:alpha val="43137"/>
                    </a:srgbClr>
                  </a:outerShdw>
                </a:effectLst>
                <a:latin typeface="+mj-lt"/>
              </a:rPr>
              <a:t> </a:t>
            </a:r>
            <a:r>
              <a:rPr lang="en-US" sz="5500" b="1" i="0" dirty="0" err="1" smtClean="0">
                <a:solidFill>
                  <a:schemeClr val="bg1"/>
                </a:solidFill>
                <a:effectLst>
                  <a:outerShdw blurRad="38100" dist="38100" dir="2700000" algn="tl">
                    <a:srgbClr val="000000">
                      <a:alpha val="43137"/>
                    </a:srgbClr>
                  </a:outerShdw>
                </a:effectLst>
                <a:latin typeface="+mj-lt"/>
              </a:rPr>
              <a:t>nhu</a:t>
            </a:r>
            <a:r>
              <a:rPr lang="en-US" sz="5500" b="1" i="0" dirty="0" smtClean="0">
                <a:solidFill>
                  <a:schemeClr val="bg1"/>
                </a:solidFill>
                <a:effectLst>
                  <a:outerShdw blurRad="38100" dist="38100" dir="2700000" algn="tl">
                    <a:srgbClr val="000000">
                      <a:alpha val="43137"/>
                    </a:srgbClr>
                  </a:outerShdw>
                </a:effectLst>
                <a:latin typeface="+mj-lt"/>
              </a:rPr>
              <a:t> </a:t>
            </a:r>
            <a:r>
              <a:rPr lang="en-US" sz="5500" b="1" i="0" dirty="0" err="1" smtClean="0">
                <a:solidFill>
                  <a:schemeClr val="bg1"/>
                </a:solidFill>
                <a:effectLst>
                  <a:outerShdw blurRad="38100" dist="38100" dir="2700000" algn="tl">
                    <a:srgbClr val="000000">
                      <a:alpha val="43137"/>
                    </a:srgbClr>
                  </a:outerShdw>
                </a:effectLst>
                <a:latin typeface="+mj-lt"/>
              </a:rPr>
              <a:t>chỉ</a:t>
            </a:r>
            <a:r>
              <a:rPr lang="en-US" sz="5500" b="1" i="0" dirty="0" smtClean="0">
                <a:solidFill>
                  <a:schemeClr val="bg1"/>
                </a:solidFill>
                <a:effectLst>
                  <a:outerShdw blurRad="38100" dist="38100" dir="2700000" algn="tl">
                    <a:srgbClr val="000000">
                      <a:alpha val="43137"/>
                    </a:srgbClr>
                  </a:outerShdw>
                </a:effectLst>
                <a:latin typeface="+mj-lt"/>
              </a:rPr>
              <a:t> </a:t>
            </a:r>
            <a:r>
              <a:rPr lang="en-US" sz="5500" b="1" i="0" dirty="0" err="1" smtClean="0">
                <a:solidFill>
                  <a:schemeClr val="bg1"/>
                </a:solidFill>
                <a:effectLst>
                  <a:outerShdw blurRad="38100" dist="38100" dir="2700000" algn="tl">
                    <a:srgbClr val="000000">
                      <a:alpha val="43137"/>
                    </a:srgbClr>
                  </a:outerShdw>
                </a:effectLst>
                <a:latin typeface="+mj-lt"/>
              </a:rPr>
              <a:t>cưỡi</a:t>
            </a:r>
            <a:r>
              <a:rPr lang="en-US" sz="5500" b="1" i="0" dirty="0" smtClean="0">
                <a:solidFill>
                  <a:schemeClr val="bg1"/>
                </a:solidFill>
                <a:effectLst>
                  <a:outerShdw blurRad="38100" dist="38100" dir="2700000" algn="tl">
                    <a:srgbClr val="000000">
                      <a:alpha val="43137"/>
                    </a:srgbClr>
                  </a:outerShdw>
                </a:effectLst>
                <a:latin typeface="+mj-lt"/>
              </a:rPr>
              <a:t> </a:t>
            </a:r>
            <a:r>
              <a:rPr lang="en-US" sz="5500" b="1" i="0" dirty="0" err="1" smtClean="0">
                <a:solidFill>
                  <a:schemeClr val="bg1"/>
                </a:solidFill>
                <a:effectLst>
                  <a:outerShdw blurRad="38100" dist="38100" dir="2700000" algn="tl">
                    <a:srgbClr val="000000">
                      <a:alpha val="43137"/>
                    </a:srgbClr>
                  </a:outerShdw>
                </a:effectLst>
                <a:latin typeface="+mj-lt"/>
              </a:rPr>
              <a:t>mình</a:t>
            </a:r>
            <a:r>
              <a:rPr lang="en-US" sz="5500" b="1" i="0" dirty="0" smtClean="0">
                <a:solidFill>
                  <a:schemeClr val="bg1"/>
                </a:solidFill>
                <a:effectLst>
                  <a:outerShdw blurRad="38100" dist="38100" dir="2700000" algn="tl">
                    <a:srgbClr val="000000">
                      <a:alpha val="43137"/>
                    </a:srgbClr>
                  </a:outerShdw>
                </a:effectLst>
                <a:latin typeface="+mj-lt"/>
              </a:rPr>
              <a:t> </a:t>
            </a:r>
            <a:r>
              <a:rPr lang="en-US" sz="5500" b="1" i="0" dirty="0" err="1" smtClean="0">
                <a:solidFill>
                  <a:schemeClr val="bg1"/>
                </a:solidFill>
                <a:effectLst>
                  <a:outerShdw blurRad="38100" dist="38100" dir="2700000" algn="tl">
                    <a:srgbClr val="000000">
                      <a:alpha val="43137"/>
                    </a:srgbClr>
                  </a:outerShdw>
                </a:effectLst>
                <a:latin typeface="+mj-lt"/>
              </a:rPr>
              <a:t>lừa</a:t>
            </a:r>
            <a:r>
              <a:rPr lang="en-US" sz="5500" b="1" i="0" dirty="0" smtClean="0">
                <a:solidFill>
                  <a:schemeClr val="bg1"/>
                </a:solidFill>
                <a:effectLst>
                  <a:outerShdw blurRad="38100" dist="38100" dir="2700000" algn="tl">
                    <a:srgbClr val="000000">
                      <a:alpha val="43137"/>
                    </a:srgbClr>
                  </a:outerShdw>
                </a:effectLst>
                <a:latin typeface="+mj-lt"/>
              </a:rPr>
              <a:t> </a:t>
            </a:r>
            <a:r>
              <a:rPr lang="en-US" sz="5500" b="1" i="0" dirty="0" err="1" smtClean="0">
                <a:solidFill>
                  <a:schemeClr val="bg1"/>
                </a:solidFill>
                <a:effectLst>
                  <a:outerShdw blurRad="38100" dist="38100" dir="2700000" algn="tl">
                    <a:srgbClr val="000000">
                      <a:alpha val="43137"/>
                    </a:srgbClr>
                  </a:outerShdw>
                </a:effectLst>
                <a:latin typeface="+mj-lt"/>
              </a:rPr>
              <a:t>dân</a:t>
            </a:r>
            <a:r>
              <a:rPr lang="en-US" sz="5500" b="1" i="0" dirty="0" smtClean="0">
                <a:solidFill>
                  <a:schemeClr val="bg1"/>
                </a:solidFill>
                <a:effectLst>
                  <a:outerShdw blurRad="38100" dist="38100" dir="2700000" algn="tl">
                    <a:srgbClr val="000000">
                      <a:alpha val="43137"/>
                    </a:srgbClr>
                  </a:outerShdw>
                </a:effectLst>
                <a:latin typeface="+mj-lt"/>
              </a:rPr>
              <a:t> </a:t>
            </a:r>
            <a:r>
              <a:rPr lang="en-US" sz="5500" b="1" i="0" dirty="0" err="1" smtClean="0">
                <a:solidFill>
                  <a:schemeClr val="bg1"/>
                </a:solidFill>
                <a:effectLst>
                  <a:outerShdw blurRad="38100" dist="38100" dir="2700000" algn="tl">
                    <a:srgbClr val="000000">
                      <a:alpha val="43137"/>
                    </a:srgbClr>
                  </a:outerShdw>
                </a:effectLst>
                <a:latin typeface="+mj-lt"/>
              </a:rPr>
              <a:t>hô</a:t>
            </a:r>
            <a:r>
              <a:rPr lang="en-US" sz="5500" b="1" i="0" dirty="0" smtClean="0">
                <a:solidFill>
                  <a:schemeClr val="bg1"/>
                </a:solidFill>
                <a:effectLst>
                  <a:outerShdw blurRad="38100" dist="38100" dir="2700000" algn="tl">
                    <a:srgbClr val="000000">
                      <a:alpha val="43137"/>
                    </a:srgbClr>
                  </a:outerShdw>
                </a:effectLst>
                <a:latin typeface="+mj-lt"/>
              </a:rPr>
              <a:t> </a:t>
            </a:r>
            <a:r>
              <a:rPr lang="en-US" sz="5500" b="1" i="0" dirty="0" err="1" smtClean="0">
                <a:solidFill>
                  <a:schemeClr val="bg1"/>
                </a:solidFill>
                <a:effectLst>
                  <a:outerShdw blurRad="38100" dist="38100" dir="2700000" algn="tl">
                    <a:srgbClr val="000000">
                      <a:alpha val="43137"/>
                    </a:srgbClr>
                  </a:outerShdw>
                </a:effectLst>
                <a:latin typeface="+mj-lt"/>
              </a:rPr>
              <a:t>vang</a:t>
            </a:r>
            <a:r>
              <a:rPr lang="en-US" sz="5500" b="1" i="0" dirty="0" smtClean="0">
                <a:solidFill>
                  <a:schemeClr val="bg1"/>
                </a:solidFill>
                <a:effectLst>
                  <a:outerShdw blurRad="38100" dist="38100" dir="2700000" algn="tl">
                    <a:srgbClr val="000000">
                      <a:alpha val="43137"/>
                    </a:srgbClr>
                  </a:outerShdw>
                </a:effectLst>
                <a:latin typeface="+mj-lt"/>
              </a:rPr>
              <a:t> </a:t>
            </a:r>
            <a:r>
              <a:rPr lang="en-US" sz="5500" b="1" i="0" dirty="0" err="1" smtClean="0">
                <a:solidFill>
                  <a:schemeClr val="bg1"/>
                </a:solidFill>
                <a:effectLst>
                  <a:outerShdw blurRad="38100" dist="38100" dir="2700000" algn="tl">
                    <a:srgbClr val="000000">
                      <a:alpha val="43137"/>
                    </a:srgbClr>
                  </a:outerShdw>
                </a:effectLst>
                <a:latin typeface="+mj-lt"/>
              </a:rPr>
              <a:t>đồng</a:t>
            </a:r>
            <a:r>
              <a:rPr lang="en-US" sz="5500" b="1" i="0" dirty="0" smtClean="0">
                <a:solidFill>
                  <a:schemeClr val="bg1"/>
                </a:solidFill>
                <a:effectLst>
                  <a:outerShdw blurRad="38100" dist="38100" dir="2700000" algn="tl">
                    <a:srgbClr val="000000">
                      <a:alpha val="43137"/>
                    </a:srgbClr>
                  </a:outerShdw>
                </a:effectLst>
                <a:latin typeface="+mj-lt"/>
              </a:rPr>
              <a:t> </a:t>
            </a:r>
            <a:r>
              <a:rPr lang="en-US" sz="5500" b="1" i="0" dirty="0" err="1" smtClean="0">
                <a:solidFill>
                  <a:schemeClr val="bg1"/>
                </a:solidFill>
                <a:effectLst>
                  <a:outerShdw blurRad="38100" dist="38100" dir="2700000" algn="tl">
                    <a:srgbClr val="000000">
                      <a:alpha val="43137"/>
                    </a:srgbClr>
                  </a:outerShdw>
                </a:effectLst>
                <a:latin typeface="+mj-lt"/>
              </a:rPr>
              <a:t>thanh</a:t>
            </a:r>
            <a:r>
              <a:rPr lang="en-US" sz="5500" b="1" i="0" dirty="0" smtClean="0">
                <a:solidFill>
                  <a:schemeClr val="bg1"/>
                </a:solidFill>
                <a:effectLst>
                  <a:outerShdw blurRad="38100" dist="38100" dir="2700000" algn="tl">
                    <a:srgbClr val="000000">
                      <a:alpha val="43137"/>
                    </a:srgbClr>
                  </a:outerShdw>
                </a:effectLst>
                <a:latin typeface="+mj-lt"/>
              </a:rPr>
              <a:t> </a:t>
            </a:r>
            <a:r>
              <a:rPr lang="en-US" sz="5500" b="1" i="0" dirty="0" err="1" smtClean="0">
                <a:solidFill>
                  <a:schemeClr val="bg1"/>
                </a:solidFill>
                <a:effectLst>
                  <a:outerShdw blurRad="38100" dist="38100" dir="2700000" algn="tl">
                    <a:srgbClr val="000000">
                      <a:alpha val="43137"/>
                    </a:srgbClr>
                  </a:outerShdw>
                </a:effectLst>
                <a:latin typeface="+mj-lt"/>
              </a:rPr>
              <a:t>một</a:t>
            </a:r>
            <a:r>
              <a:rPr lang="en-US" sz="5500" b="1" i="0" dirty="0" smtClean="0">
                <a:solidFill>
                  <a:schemeClr val="bg1"/>
                </a:solidFill>
                <a:effectLst>
                  <a:outerShdw blurRad="38100" dist="38100" dir="2700000" algn="tl">
                    <a:srgbClr val="000000">
                      <a:alpha val="43137"/>
                    </a:srgbClr>
                  </a:outerShdw>
                </a:effectLst>
                <a:latin typeface="+mj-lt"/>
              </a:rPr>
              <a:t> </a:t>
            </a:r>
            <a:r>
              <a:rPr lang="en-US" sz="5500" b="1" i="0" dirty="0" err="1" smtClean="0">
                <a:solidFill>
                  <a:schemeClr val="bg1"/>
                </a:solidFill>
                <a:effectLst>
                  <a:outerShdw blurRad="38100" dist="38100" dir="2700000" algn="tl">
                    <a:srgbClr val="000000">
                      <a:alpha val="43137"/>
                    </a:srgbClr>
                  </a:outerShdw>
                </a:effectLst>
                <a:latin typeface="+mj-lt"/>
              </a:rPr>
              <a:t>lời</a:t>
            </a:r>
            <a:r>
              <a:rPr lang="en-US" sz="5500" b="1" i="0" dirty="0" smtClean="0">
                <a:solidFill>
                  <a:schemeClr val="bg1"/>
                </a:solidFill>
                <a:effectLst>
                  <a:outerShdw blurRad="38100" dist="38100" dir="2700000" algn="tl">
                    <a:srgbClr val="000000">
                      <a:alpha val="43137"/>
                    </a:srgbClr>
                  </a:outerShdw>
                </a:effectLst>
                <a:latin typeface="+mj-lt"/>
              </a:rPr>
              <a:t>.</a:t>
            </a:r>
            <a:endParaRPr lang="en-US" sz="55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922908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LỄ LÁ</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4087480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5700" b="1" dirty="0" smtClean="0">
                <a:solidFill>
                  <a:srgbClr val="FFFF00"/>
                </a:solidFill>
                <a:effectLst>
                  <a:outerShdw blurRad="38100" dist="38100" dir="2700000" algn="tl">
                    <a:srgbClr val="000000">
                      <a:alpha val="43137"/>
                    </a:srgbClr>
                  </a:outerShdw>
                </a:effectLst>
                <a:cs typeface="Times New Roman" pitchFamily="18" charset="0"/>
              </a:rPr>
              <a:t>Con </a:t>
            </a:r>
            <a:r>
              <a:rPr lang="en-US" sz="5700" b="1" dirty="0" err="1" smtClean="0">
                <a:solidFill>
                  <a:srgbClr val="FFFF00"/>
                </a:solidFill>
                <a:effectLst>
                  <a:outerShdw blurRad="38100" dist="38100" dir="2700000" algn="tl">
                    <a:srgbClr val="000000">
                      <a:alpha val="43137"/>
                    </a:srgbClr>
                  </a:outerShdw>
                </a:effectLst>
                <a:cs typeface="Times New Roman" pitchFamily="18" charset="0"/>
              </a:rPr>
              <a:t>Đường</a:t>
            </a:r>
            <a:r>
              <a:rPr lang="en-US" sz="5700" b="1" dirty="0" smtClean="0">
                <a:solidFill>
                  <a:srgbClr val="FFFF00"/>
                </a:solidFill>
                <a:effectLst>
                  <a:outerShdw blurRad="38100" dist="38100" dir="2700000" algn="tl">
                    <a:srgbClr val="000000">
                      <a:alpha val="43137"/>
                    </a:srgbClr>
                  </a:outerShdw>
                </a:effectLst>
                <a:cs typeface="Times New Roman" pitchFamily="18" charset="0"/>
              </a:rPr>
              <a:t> </a:t>
            </a:r>
            <a:r>
              <a:rPr lang="en-US" sz="5700" b="1" dirty="0" err="1" smtClean="0">
                <a:solidFill>
                  <a:srgbClr val="FFFF00"/>
                </a:solidFill>
                <a:effectLst>
                  <a:outerShdw blurRad="38100" dist="38100" dir="2700000" algn="tl">
                    <a:srgbClr val="000000">
                      <a:alpha val="43137"/>
                    </a:srgbClr>
                  </a:outerShdw>
                </a:effectLst>
                <a:cs typeface="Times New Roman" pitchFamily="18" charset="0"/>
              </a:rPr>
              <a:t>Chúa</a:t>
            </a:r>
            <a:r>
              <a:rPr lang="en-US" sz="5700" b="1" dirty="0" smtClean="0">
                <a:solidFill>
                  <a:srgbClr val="FFFF00"/>
                </a:solidFill>
                <a:effectLst>
                  <a:outerShdw blurRad="38100" dist="38100" dir="2700000" algn="tl">
                    <a:srgbClr val="000000">
                      <a:alpha val="43137"/>
                    </a:srgbClr>
                  </a:outerShdw>
                </a:effectLst>
                <a:cs typeface="Times New Roman" pitchFamily="18" charset="0"/>
              </a:rPr>
              <a:t> </a:t>
            </a:r>
            <a:r>
              <a:rPr lang="en-US" sz="5700" b="1" dirty="0" err="1" smtClean="0">
                <a:solidFill>
                  <a:srgbClr val="FFFF00"/>
                </a:solidFill>
                <a:effectLst>
                  <a:outerShdw blurRad="38100" dist="38100" dir="2700000" algn="tl">
                    <a:srgbClr val="000000">
                      <a:alpha val="43137"/>
                    </a:srgbClr>
                  </a:outerShdw>
                </a:effectLst>
                <a:cs typeface="Times New Roman" pitchFamily="18" charset="0"/>
              </a:rPr>
              <a:t>Đã</a:t>
            </a:r>
            <a:r>
              <a:rPr lang="en-US" sz="5700" b="1" dirty="0" smtClean="0">
                <a:solidFill>
                  <a:srgbClr val="FFFF00"/>
                </a:solidFill>
                <a:effectLst>
                  <a:outerShdw blurRad="38100" dist="38100" dir="2700000" algn="tl">
                    <a:srgbClr val="000000">
                      <a:alpha val="43137"/>
                    </a:srgbClr>
                  </a:outerShdw>
                </a:effectLst>
                <a:cs typeface="Times New Roman" pitchFamily="18" charset="0"/>
              </a:rPr>
              <a:t> </a:t>
            </a:r>
            <a:r>
              <a:rPr lang="en-US" sz="5700" b="1" dirty="0" err="1" smtClean="0">
                <a:solidFill>
                  <a:srgbClr val="FFFF00"/>
                </a:solidFill>
                <a:effectLst>
                  <a:outerShdw blurRad="38100" dist="38100" dir="2700000" algn="tl">
                    <a:srgbClr val="000000">
                      <a:alpha val="43137"/>
                    </a:srgbClr>
                  </a:outerShdw>
                </a:effectLst>
                <a:cs typeface="Times New Roman" pitchFamily="18" charset="0"/>
              </a:rPr>
              <a:t>Đi</a:t>
            </a:r>
            <a:r>
              <a:rPr lang="en-US" sz="5700" b="1" dirty="0" smtClean="0">
                <a:solidFill>
                  <a:srgbClr val="FFFF00"/>
                </a:solidFill>
                <a:effectLst>
                  <a:outerShdw blurRad="38100" dist="38100" dir="2700000" algn="tl">
                    <a:srgbClr val="000000">
                      <a:alpha val="43137"/>
                    </a:srgbClr>
                  </a:outerShdw>
                </a:effectLst>
                <a:cs typeface="Times New Roman" pitchFamily="18" charset="0"/>
              </a:rPr>
              <a:t> Qua</a:t>
            </a:r>
            <a:r>
              <a:rPr lang="en-US" sz="6000" b="1" dirty="0" smtClean="0">
                <a:solidFill>
                  <a:srgbClr val="FFFF00"/>
                </a:solidFill>
                <a:effectLst>
                  <a:outerShdw blurRad="38100" dist="38100" dir="2700000" algn="tl">
                    <a:srgbClr val="000000">
                      <a:alpha val="43137"/>
                    </a:srgbClr>
                  </a:outerShdw>
                </a:effectLst>
                <a:cs typeface="Times New Roman" pitchFamily="18" charset="0"/>
              </a:rPr>
              <a:t/>
            </a:r>
            <a:br>
              <a:rPr lang="en-US" sz="6000" b="1" dirty="0" smtClean="0">
                <a:solidFill>
                  <a:srgbClr val="FFFF00"/>
                </a:solidFill>
                <a:effectLst>
                  <a:outerShdw blurRad="38100" dist="38100" dir="2700000" algn="tl">
                    <a:srgbClr val="000000">
                      <a:alpha val="43137"/>
                    </a:srgbClr>
                  </a:outerShdw>
                </a:effectLst>
                <a:cs typeface="Times New Roman" pitchFamily="18" charset="0"/>
              </a:rPr>
            </a:br>
            <a:r>
              <a:rPr lang="en-US" sz="4000" b="1" dirty="0" err="1" smtClean="0">
                <a:solidFill>
                  <a:srgbClr val="FFFF00"/>
                </a:solidFill>
                <a:effectLst>
                  <a:outerShdw blurRad="38100" dist="38100" dir="2700000" algn="tl">
                    <a:srgbClr val="000000">
                      <a:alpha val="43137"/>
                    </a:srgbClr>
                  </a:outerShdw>
                </a:effectLst>
                <a:cs typeface="Times New Roman" pitchFamily="18" charset="0"/>
              </a:rPr>
              <a:t>Văn</a:t>
            </a:r>
            <a:r>
              <a:rPr lang="en-US" sz="4000" b="1" dirty="0" smtClean="0">
                <a:solidFill>
                  <a:srgbClr val="FFFF00"/>
                </a:solidFill>
                <a:effectLst>
                  <a:outerShdw blurRad="38100" dist="38100" dir="2700000" algn="tl">
                    <a:srgbClr val="000000">
                      <a:alpha val="43137"/>
                    </a:srgbClr>
                  </a:outerShdw>
                </a:effectLst>
                <a:cs typeface="Times New Roman" pitchFamily="18" charset="0"/>
              </a:rPr>
              <a:t> Chi</a:t>
            </a:r>
            <a:endParaRPr lang="vi-VN" sz="8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5800" b="1" u="sng" dirty="0" err="1" smtClean="0">
                <a:solidFill>
                  <a:srgbClr val="FFFF00"/>
                </a:solidFill>
                <a:effectLst>
                  <a:outerShdw blurRad="38100" dist="38100" dir="2700000" algn="tl">
                    <a:srgbClr val="000000">
                      <a:alpha val="43137"/>
                    </a:srgbClr>
                  </a:outerShdw>
                </a:effectLst>
                <a:cs typeface="Times New Roman" panose="02020603050405020304" pitchFamily="18" charset="0"/>
              </a:rPr>
              <a:t>Tk</a:t>
            </a:r>
            <a:r>
              <a:rPr lang="en-US" sz="5800" b="1"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5800" dirty="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Lạy</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Chúa</a:t>
            </a:r>
            <a:r>
              <a:rPr lang="en-US" sz="5800" dirty="0" smtClean="0">
                <a:solidFill>
                  <a:schemeClr val="bg1"/>
                </a:solidFill>
                <a:effectLst>
                  <a:outerShdw blurRad="38100" dist="38100" dir="2700000" algn="tl">
                    <a:srgbClr val="000000">
                      <a:alpha val="43137"/>
                    </a:srgbClr>
                  </a:outerShdw>
                </a:effectLst>
              </a:rPr>
              <a:t> con </a:t>
            </a:r>
            <a:r>
              <a:rPr lang="en-US" sz="5800" dirty="0" err="1" smtClean="0">
                <a:solidFill>
                  <a:schemeClr val="bg1"/>
                </a:solidFill>
                <a:effectLst>
                  <a:outerShdw blurRad="38100" dist="38100" dir="2700000" algn="tl">
                    <a:srgbClr val="000000">
                      <a:alpha val="43137"/>
                    </a:srgbClr>
                  </a:outerShdw>
                </a:effectLst>
              </a:rPr>
              <a:t>đường</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nào</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Chúa</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đã</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đi</a:t>
            </a:r>
            <a:r>
              <a:rPr lang="en-US" sz="5800" dirty="0" smtClean="0">
                <a:solidFill>
                  <a:schemeClr val="bg1"/>
                </a:solidFill>
                <a:effectLst>
                  <a:outerShdw blurRad="38100" dist="38100" dir="2700000" algn="tl">
                    <a:srgbClr val="000000">
                      <a:alpha val="43137"/>
                    </a:srgbClr>
                  </a:outerShdw>
                </a:effectLst>
              </a:rPr>
              <a:t> qua. Con </a:t>
            </a:r>
            <a:r>
              <a:rPr lang="en-US" sz="5800" dirty="0" err="1" smtClean="0">
                <a:solidFill>
                  <a:schemeClr val="bg1"/>
                </a:solidFill>
                <a:effectLst>
                  <a:outerShdw blurRad="38100" dist="38100" dir="2700000" algn="tl">
                    <a:srgbClr val="000000">
                      <a:alpha val="43137"/>
                    </a:srgbClr>
                  </a:outerShdw>
                </a:effectLst>
              </a:rPr>
              <a:t>đường</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nào</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Ngài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ra</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pháp</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trường</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mão</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gai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nào</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hằn</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lên</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đau</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xót</a:t>
            </a:r>
            <a:r>
              <a:rPr lang="en-US" sz="5800" dirty="0" smtClean="0">
                <a:solidFill>
                  <a:schemeClr val="bg1"/>
                </a:solidFill>
                <a:effectLst>
                  <a:outerShdw blurRad="38100" dist="38100" dir="2700000" algn="tl">
                    <a:srgbClr val="000000">
                      <a:alpha val="43137"/>
                    </a:srgbClr>
                  </a:outerShdw>
                </a:effectLst>
              </a:rPr>
              <a:t>. </a:t>
            </a:r>
            <a:endParaRPr lang="vi-VN" sz="58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5800" b="1" u="sng"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Lạy</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Chúa</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Thánh</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Giá</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nào</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Ngài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vác</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trên</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vai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đau</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thương</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nào</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phủ</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kín</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tâm</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tư</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Đường</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tình</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đó</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Ngài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dành</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cho</a:t>
            </a:r>
            <a:r>
              <a:rPr lang="en-US" sz="5800" dirty="0" smtClean="0">
                <a:solidFill>
                  <a:schemeClr val="bg1"/>
                </a:solidFill>
                <a:effectLst>
                  <a:outerShdw blurRad="38100" dist="38100" dir="2700000" algn="tl">
                    <a:srgbClr val="000000">
                      <a:alpha val="43137"/>
                    </a:srgbClr>
                  </a:outerShdw>
                </a:effectLst>
              </a:rPr>
              <a:t> con.</a:t>
            </a:r>
            <a:endParaRPr lang="vi-VN" sz="58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2722087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5800" b="1" u="sng" dirty="0" err="1" smtClean="0">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5800" b="1" u="sng"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Lạy</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Chúa</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xin</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cho</a:t>
            </a:r>
            <a:r>
              <a:rPr lang="en-US" sz="5800" dirty="0" smtClean="0">
                <a:solidFill>
                  <a:schemeClr val="bg1"/>
                </a:solidFill>
                <a:effectLst>
                  <a:outerShdw blurRad="38100" dist="38100" dir="2700000" algn="tl">
                    <a:srgbClr val="000000">
                      <a:alpha val="43137"/>
                    </a:srgbClr>
                  </a:outerShdw>
                </a:effectLst>
              </a:rPr>
              <a:t> con </a:t>
            </a:r>
            <a:r>
              <a:rPr lang="en-US" sz="5800" dirty="0" err="1" smtClean="0">
                <a:solidFill>
                  <a:schemeClr val="bg1"/>
                </a:solidFill>
                <a:effectLst>
                  <a:outerShdw blurRad="38100" dist="38100" dir="2700000" algn="tl">
                    <a:srgbClr val="000000">
                      <a:alpha val="43137"/>
                    </a:srgbClr>
                  </a:outerShdw>
                </a:effectLst>
              </a:rPr>
              <a:t>bước</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đi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với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Ngài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Xin</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cho</a:t>
            </a:r>
            <a:r>
              <a:rPr lang="en-US" sz="5800" dirty="0" smtClean="0">
                <a:solidFill>
                  <a:schemeClr val="bg1"/>
                </a:solidFill>
                <a:effectLst>
                  <a:outerShdw blurRad="38100" dist="38100" dir="2700000" algn="tl">
                    <a:srgbClr val="000000">
                      <a:alpha val="43137"/>
                    </a:srgbClr>
                  </a:outerShdw>
                </a:effectLst>
              </a:rPr>
              <a:t> con </a:t>
            </a:r>
            <a:r>
              <a:rPr lang="en-US" sz="5800" dirty="0" err="1" smtClean="0">
                <a:solidFill>
                  <a:schemeClr val="bg1"/>
                </a:solidFill>
                <a:effectLst>
                  <a:outerShdw blurRad="38100" dist="38100" dir="2700000" algn="tl">
                    <a:srgbClr val="000000">
                      <a:alpha val="43137"/>
                    </a:srgbClr>
                  </a:outerShdw>
                </a:effectLst>
              </a:rPr>
              <a:t>cùng</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vác</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với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Ngài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thập</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giá</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trên</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đường</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đời</a:t>
            </a:r>
            <a:r>
              <a:rPr lang="en-US" sz="5800" dirty="0" smtClean="0">
                <a:solidFill>
                  <a:schemeClr val="bg1"/>
                </a:solidFill>
                <a:effectLst>
                  <a:outerShdw blurRad="38100" dist="38100" dir="2700000" algn="tl">
                    <a:srgbClr val="000000">
                      <a:alpha val="43137"/>
                    </a:srgbClr>
                  </a:outerShdw>
                </a:effectLst>
              </a:rPr>
              <a:t> con </a:t>
            </a:r>
            <a:r>
              <a:rPr lang="en-US" sz="5800" dirty="0" err="1" smtClean="0">
                <a:solidFill>
                  <a:schemeClr val="bg1"/>
                </a:solidFill>
                <a:effectLst>
                  <a:outerShdw blurRad="38100" dist="38100" dir="2700000" algn="tl">
                    <a:srgbClr val="000000">
                      <a:alpha val="43137"/>
                    </a:srgbClr>
                  </a:outerShdw>
                </a:effectLst>
              </a:rPr>
              <a:t>đi</a:t>
            </a:r>
            <a:r>
              <a:rPr lang="en-US" sz="5800" dirty="0">
                <a:solidFill>
                  <a:schemeClr val="bg1"/>
                </a:solidFill>
                <a:effectLst>
                  <a:outerShdw blurRad="38100" dist="38100" dir="2700000" algn="tl">
                    <a:srgbClr val="000000">
                      <a:alpha val="43137"/>
                    </a:srgbClr>
                  </a:outerShdw>
                </a:effectLst>
              </a:rPr>
              <a:t> </a:t>
            </a:r>
            <a:r>
              <a:rPr lang="en-US" sz="5800" dirty="0" smtClean="0">
                <a:solidFill>
                  <a:srgbClr val="FFFF00"/>
                </a:solidFill>
                <a:effectLst>
                  <a:outerShdw blurRad="38100" dist="38100" dir="2700000" algn="tl">
                    <a:srgbClr val="000000">
                      <a:alpha val="43137"/>
                    </a:srgbClr>
                  </a:outerShdw>
                </a:effectLst>
              </a:rPr>
              <a:t>(</a:t>
            </a:r>
            <a:r>
              <a:rPr lang="en-US" sz="5800" dirty="0" err="1" smtClean="0">
                <a:solidFill>
                  <a:srgbClr val="FFFF00"/>
                </a:solidFill>
                <a:effectLst>
                  <a:outerShdw blurRad="38100" dist="38100" dir="2700000" algn="tl">
                    <a:srgbClr val="000000">
                      <a:alpha val="43137"/>
                    </a:srgbClr>
                  </a:outerShdw>
                </a:effectLst>
              </a:rPr>
              <a:t>đường</a:t>
            </a:r>
            <a:r>
              <a:rPr lang="en-US" sz="5800" dirty="0" smtClean="0">
                <a:solidFill>
                  <a:srgbClr val="FFFF00"/>
                </a:solidFill>
                <a:effectLst>
                  <a:outerShdw blurRad="38100" dist="38100" dir="2700000" algn="tl">
                    <a:srgbClr val="000000">
                      <a:alpha val="43137"/>
                    </a:srgbClr>
                  </a:outerShdw>
                </a:effectLst>
              </a:rPr>
              <a:t> </a:t>
            </a:r>
            <a:r>
              <a:rPr lang="en-US" sz="5800" dirty="0" err="1" smtClean="0">
                <a:solidFill>
                  <a:srgbClr val="FFFF00"/>
                </a:solidFill>
                <a:effectLst>
                  <a:outerShdw blurRad="38100" dist="38100" dir="2700000" algn="tl">
                    <a:srgbClr val="000000">
                      <a:alpha val="43137"/>
                    </a:srgbClr>
                  </a:outerShdw>
                </a:effectLst>
              </a:rPr>
              <a:t>đời</a:t>
            </a:r>
            <a:r>
              <a:rPr lang="en-US" sz="5800" dirty="0" smtClean="0">
                <a:solidFill>
                  <a:srgbClr val="FFFF00"/>
                </a:solidFill>
                <a:effectLst>
                  <a:outerShdw blurRad="38100" dist="38100" dir="2700000" algn="tl">
                    <a:srgbClr val="000000">
                      <a:alpha val="43137"/>
                    </a:srgbClr>
                  </a:outerShdw>
                </a:effectLst>
              </a:rPr>
              <a:t> con </a:t>
            </a:r>
            <a:r>
              <a:rPr lang="en-US" sz="5800" dirty="0" err="1" smtClean="0">
                <a:solidFill>
                  <a:srgbClr val="FFFF00"/>
                </a:solidFill>
                <a:effectLst>
                  <a:outerShdw blurRad="38100" dist="38100" dir="2700000" algn="tl">
                    <a:srgbClr val="000000">
                      <a:alpha val="43137"/>
                    </a:srgbClr>
                  </a:outerShdw>
                </a:effectLst>
              </a:rPr>
              <a:t>đi</a:t>
            </a:r>
            <a:r>
              <a:rPr lang="en-US" sz="5800" dirty="0" smtClean="0">
                <a:solidFill>
                  <a:srgbClr val="FFFF00"/>
                </a:solidFill>
                <a:effectLst>
                  <a:outerShdw blurRad="38100" dist="38100" dir="2700000" algn="tl">
                    <a:srgbClr val="000000">
                      <a:alpha val="43137"/>
                    </a:srgbClr>
                  </a:outerShdw>
                </a:effectLst>
              </a:rPr>
              <a:t>).</a:t>
            </a:r>
            <a:endParaRPr lang="vi-VN" sz="58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7456686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5800" b="1" u="sng"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Lạy</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Chúa</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xin</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cho</a:t>
            </a:r>
            <a:r>
              <a:rPr lang="en-US" sz="5800" dirty="0" smtClean="0">
                <a:solidFill>
                  <a:schemeClr val="bg1"/>
                </a:solidFill>
                <a:effectLst>
                  <a:outerShdw blurRad="38100" dist="38100" dir="2700000" algn="tl">
                    <a:srgbClr val="000000">
                      <a:alpha val="43137"/>
                    </a:srgbClr>
                  </a:outerShdw>
                </a:effectLst>
              </a:rPr>
              <a:t> con </a:t>
            </a:r>
            <a:r>
              <a:rPr lang="en-US" sz="5800" dirty="0" err="1" smtClean="0">
                <a:solidFill>
                  <a:schemeClr val="bg1"/>
                </a:solidFill>
                <a:effectLst>
                  <a:outerShdw blurRad="38100" dist="38100" dir="2700000" algn="tl">
                    <a:srgbClr val="000000">
                      <a:alpha val="43137"/>
                    </a:srgbClr>
                  </a:outerShdw>
                </a:effectLst>
              </a:rPr>
              <a:t>đóng</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đinh</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với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Ngài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Xin</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cho</a:t>
            </a:r>
            <a:r>
              <a:rPr lang="en-US" sz="5800" dirty="0" smtClean="0">
                <a:solidFill>
                  <a:schemeClr val="bg1"/>
                </a:solidFill>
                <a:effectLst>
                  <a:outerShdw blurRad="38100" dist="38100" dir="2700000" algn="tl">
                    <a:srgbClr val="000000">
                      <a:alpha val="43137"/>
                    </a:srgbClr>
                  </a:outerShdw>
                </a:effectLst>
              </a:rPr>
              <a:t> con </a:t>
            </a:r>
            <a:r>
              <a:rPr lang="en-US" sz="5800" dirty="0" err="1" smtClean="0">
                <a:solidFill>
                  <a:schemeClr val="bg1"/>
                </a:solidFill>
                <a:effectLst>
                  <a:outerShdw blurRad="38100" dist="38100" dir="2700000" algn="tl">
                    <a:srgbClr val="000000">
                      <a:alpha val="43137"/>
                    </a:srgbClr>
                  </a:outerShdw>
                </a:effectLst>
              </a:rPr>
              <a:t>cùng</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chết</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với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Ngài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để</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được</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sống</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với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Ngài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vinh</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quang</a:t>
            </a:r>
            <a:r>
              <a:rPr lang="en-US" sz="5800" dirty="0" smtClean="0">
                <a:solidFill>
                  <a:schemeClr val="bg1"/>
                </a:solidFill>
                <a:effectLst>
                  <a:outerShdw blurRad="38100" dist="38100" dir="2700000" algn="tl">
                    <a:srgbClr val="000000">
                      <a:alpha val="43137"/>
                    </a:srgbClr>
                  </a:outerShdw>
                </a:effectLst>
              </a:rPr>
              <a:t>.</a:t>
            </a:r>
            <a:endParaRPr lang="vi-VN" sz="58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068745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LỄ LÁ</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920230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lnSpc>
                <a:spcPct val="130000"/>
              </a:lnSpc>
            </a:pPr>
            <a:r>
              <a:rPr lang="en-US" sz="57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7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i="0" dirty="0" err="1" smtClean="0">
                <a:solidFill>
                  <a:schemeClr val="bg1"/>
                </a:solidFill>
                <a:effectLst>
                  <a:outerShdw blurRad="38100" dist="38100" dir="2700000" algn="tl">
                    <a:srgbClr val="000000">
                      <a:alpha val="43137"/>
                    </a:srgbClr>
                  </a:outerShdw>
                </a:effectLst>
              </a:rPr>
              <a:t>Vạn</a:t>
            </a:r>
            <a:r>
              <a:rPr lang="en-US" sz="5700" b="1" i="0" dirty="0" smtClean="0">
                <a:solidFill>
                  <a:schemeClr val="bg1"/>
                </a:solidFill>
                <a:effectLst>
                  <a:outerShdw blurRad="38100" dist="38100" dir="2700000" algn="tl">
                    <a:srgbClr val="000000">
                      <a:alpha val="43137"/>
                    </a:srgbClr>
                  </a:outerShdw>
                </a:effectLst>
              </a:rPr>
              <a:t> </a:t>
            </a:r>
            <a:r>
              <a:rPr lang="en-US" sz="5700" b="1" i="0" dirty="0" err="1" smtClean="0">
                <a:solidFill>
                  <a:schemeClr val="bg1"/>
                </a:solidFill>
                <a:effectLst>
                  <a:outerShdw blurRad="38100" dist="38100" dir="2700000" algn="tl">
                    <a:srgbClr val="000000">
                      <a:alpha val="43137"/>
                    </a:srgbClr>
                  </a:outerShdw>
                </a:effectLst>
              </a:rPr>
              <a:t>là</a:t>
            </a:r>
            <a:r>
              <a:rPr lang="en-US" sz="5700" b="1" i="0" dirty="0" smtClean="0">
                <a:solidFill>
                  <a:schemeClr val="bg1"/>
                </a:solidFill>
                <a:effectLst>
                  <a:outerShdw blurRad="38100" dist="38100" dir="2700000" algn="tl">
                    <a:srgbClr val="000000">
                      <a:alpha val="43137"/>
                    </a:srgbClr>
                  </a:outerShdw>
                </a:effectLst>
              </a:rPr>
              <a:t> </a:t>
            </a:r>
            <a:r>
              <a:rPr lang="en-US" sz="5700" b="1" i="0" dirty="0" err="1" smtClean="0">
                <a:solidFill>
                  <a:schemeClr val="bg1"/>
                </a:solidFill>
                <a:effectLst>
                  <a:outerShdw blurRad="38100" dist="38100" dir="2700000" algn="tl">
                    <a:srgbClr val="000000">
                      <a:alpha val="43137"/>
                    </a:srgbClr>
                  </a:outerShdw>
                </a:effectLst>
              </a:rPr>
              <a:t>vạn</a:t>
            </a:r>
            <a:r>
              <a:rPr lang="en-US" sz="5700" b="1" i="0" dirty="0" smtClean="0">
                <a:solidFill>
                  <a:schemeClr val="bg1"/>
                </a:solidFill>
                <a:effectLst>
                  <a:outerShdw blurRad="38100" dist="38100" dir="2700000" algn="tl">
                    <a:srgbClr val="000000">
                      <a:alpha val="43137"/>
                    </a:srgbClr>
                  </a:outerShdw>
                </a:effectLst>
              </a:rPr>
              <a:t> </a:t>
            </a:r>
            <a:r>
              <a:rPr lang="en-US" sz="5700" b="1" i="0" dirty="0" err="1" smtClean="0">
                <a:solidFill>
                  <a:schemeClr val="bg1"/>
                </a:solidFill>
                <a:effectLst>
                  <a:outerShdw blurRad="38100" dist="38100" dir="2700000" algn="tl">
                    <a:srgbClr val="000000">
                      <a:alpha val="43137"/>
                    </a:srgbClr>
                  </a:outerShdw>
                </a:effectLst>
              </a:rPr>
              <a:t>tuế</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Vạn</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là</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vạn</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tuế</a:t>
            </a:r>
            <a:r>
              <a:rPr lang="en-US" sz="5700" b="1" dirty="0" smtClean="0">
                <a:solidFill>
                  <a:schemeClr val="bg1"/>
                </a:solidFill>
                <a:effectLst>
                  <a:outerShdw blurRad="38100" dist="38100" dir="2700000" algn="tl">
                    <a:srgbClr val="000000">
                      <a:alpha val="43137"/>
                    </a:srgbClr>
                  </a:outerShdw>
                </a:effectLst>
              </a:rPr>
              <a:t> Con </a:t>
            </a:r>
            <a:r>
              <a:rPr lang="en-US" sz="5700" b="1" dirty="0" err="1" smtClean="0">
                <a:solidFill>
                  <a:schemeClr val="bg1"/>
                </a:solidFill>
                <a:effectLst>
                  <a:outerShdw blurRad="38100" dist="38100" dir="2700000" algn="tl">
                    <a:srgbClr val="000000">
                      <a:alpha val="43137"/>
                    </a:srgbClr>
                  </a:outerShdw>
                </a:effectLst>
              </a:rPr>
              <a:t>Vua</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Đa-Vít</a:t>
            </a:r>
            <a:r>
              <a:rPr lang="en-US" sz="5700" b="1" dirty="0" smtClean="0">
                <a:solidFill>
                  <a:schemeClr val="bg1"/>
                </a:solidFill>
                <a:effectLst>
                  <a:outerShdw blurRad="38100" dist="38100" dir="2700000" algn="tl">
                    <a:srgbClr val="000000">
                      <a:alpha val="43137"/>
                    </a:srgbClr>
                  </a:outerShdw>
                </a:effectLst>
              </a:rPr>
              <a:t> </a:t>
            </a:r>
            <a:r>
              <a:rPr lang="en-US" sz="5700" b="1" dirty="0" smtClean="0">
                <a:solidFill>
                  <a:srgbClr val="FFFF00"/>
                </a:solidFill>
                <a:effectLst>
                  <a:outerShdw blurRad="38100" dist="38100" dir="2700000" algn="tl">
                    <a:srgbClr val="000000">
                      <a:alpha val="43137"/>
                    </a:srgbClr>
                  </a:outerShdw>
                </a:effectLst>
              </a:rPr>
              <a:t>(</a:t>
            </a:r>
            <a:r>
              <a:rPr lang="en-US" sz="5700" b="1" dirty="0" err="1" smtClean="0">
                <a:solidFill>
                  <a:srgbClr val="FFFF00"/>
                </a:solidFill>
                <a:effectLst>
                  <a:outerShdw blurRad="38100" dist="38100" dir="2700000" algn="tl">
                    <a:srgbClr val="000000">
                      <a:alpha val="43137"/>
                    </a:srgbClr>
                  </a:outerShdw>
                </a:effectLst>
              </a:rPr>
              <a:t>Vạn</a:t>
            </a:r>
            <a:r>
              <a:rPr lang="en-US" sz="5700" b="1" dirty="0" smtClean="0">
                <a:solidFill>
                  <a:srgbClr val="FFFF00"/>
                </a:solidFill>
                <a:effectLst>
                  <a:outerShdw blurRad="38100" dist="38100" dir="2700000" algn="tl">
                    <a:srgbClr val="000000">
                      <a:alpha val="43137"/>
                    </a:srgbClr>
                  </a:outerShdw>
                </a:effectLst>
              </a:rPr>
              <a:t> </a:t>
            </a:r>
            <a:r>
              <a:rPr lang="en-US" sz="5700" b="1" dirty="0" err="1" smtClean="0">
                <a:solidFill>
                  <a:srgbClr val="FFFF00"/>
                </a:solidFill>
                <a:effectLst>
                  <a:outerShdw blurRad="38100" dist="38100" dir="2700000" algn="tl">
                    <a:srgbClr val="000000">
                      <a:alpha val="43137"/>
                    </a:srgbClr>
                  </a:outerShdw>
                </a:effectLst>
              </a:rPr>
              <a:t>tuế</a:t>
            </a:r>
            <a:r>
              <a:rPr lang="en-US" sz="5700" b="1" dirty="0" smtClean="0">
                <a:solidFill>
                  <a:srgbClr val="FFFF00"/>
                </a:solidFill>
                <a:effectLst>
                  <a:outerShdw blurRad="38100" dist="38100" dir="2700000" algn="tl">
                    <a:srgbClr val="000000">
                      <a:alpha val="43137"/>
                    </a:srgbClr>
                  </a:outerShdw>
                </a:effectLst>
              </a:rPr>
              <a:t> </a:t>
            </a:r>
            <a:r>
              <a:rPr lang="en-US" sz="5700" b="1" dirty="0" err="1" smtClean="0">
                <a:solidFill>
                  <a:srgbClr val="FFFF00"/>
                </a:solidFill>
                <a:effectLst>
                  <a:outerShdw blurRad="38100" dist="38100" dir="2700000" algn="tl">
                    <a:srgbClr val="000000">
                      <a:alpha val="43137"/>
                    </a:srgbClr>
                  </a:outerShdw>
                </a:effectLst>
              </a:rPr>
              <a:t>vạn</a:t>
            </a:r>
            <a:r>
              <a:rPr lang="en-US" sz="5700" b="1" dirty="0" smtClean="0">
                <a:solidFill>
                  <a:srgbClr val="FFFF00"/>
                </a:solidFill>
                <a:effectLst>
                  <a:outerShdw blurRad="38100" dist="38100" dir="2700000" algn="tl">
                    <a:srgbClr val="000000">
                      <a:alpha val="43137"/>
                    </a:srgbClr>
                  </a:outerShdw>
                </a:effectLst>
              </a:rPr>
              <a:t> </a:t>
            </a:r>
            <a:r>
              <a:rPr lang="en-US" sz="5700" b="1" dirty="0" err="1" smtClean="0">
                <a:solidFill>
                  <a:srgbClr val="FFFF00"/>
                </a:solidFill>
                <a:effectLst>
                  <a:outerShdw blurRad="38100" dist="38100" dir="2700000" algn="tl">
                    <a:srgbClr val="000000">
                      <a:alpha val="43137"/>
                    </a:srgbClr>
                  </a:outerShdw>
                </a:effectLst>
              </a:rPr>
              <a:t>tuế</a:t>
            </a:r>
            <a:r>
              <a:rPr lang="en-US" sz="5700" b="1" dirty="0" smtClean="0">
                <a:solidFill>
                  <a:srgbClr val="FFFF00"/>
                </a:solidFill>
                <a:effectLst>
                  <a:outerShdw blurRad="38100" dist="38100" dir="2700000" algn="tl">
                    <a:srgbClr val="000000">
                      <a:alpha val="43137"/>
                    </a:srgbClr>
                  </a:outerShdw>
                </a:effectLst>
              </a:rPr>
              <a:t>)</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Chúc</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tụng</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Đấng</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nhân</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danh</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Chúa</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mà</a:t>
            </a:r>
            <a:r>
              <a:rPr lang="en-US" sz="5700" b="1" dirty="0" smtClean="0">
                <a:solidFill>
                  <a:schemeClr val="bg1"/>
                </a:solidFill>
                <a:effectLst>
                  <a:outerShdw blurRad="38100" dist="38100" dir="2700000" algn="tl">
                    <a:srgbClr val="000000">
                      <a:alpha val="43137"/>
                    </a:srgbClr>
                  </a:outerShdw>
                </a:effectLst>
              </a:rPr>
              <a:t> </a:t>
            </a:r>
            <a:r>
              <a:rPr lang="en-US" sz="5700" b="1" dirty="0" err="1" smtClean="0">
                <a:solidFill>
                  <a:schemeClr val="bg1"/>
                </a:solidFill>
                <a:effectLst>
                  <a:outerShdw blurRad="38100" dist="38100" dir="2700000" algn="tl">
                    <a:srgbClr val="000000">
                      <a:alpha val="43137"/>
                    </a:srgbClr>
                  </a:outerShdw>
                </a:effectLst>
              </a:rPr>
              <a:t>đến</a:t>
            </a:r>
            <a:r>
              <a:rPr lang="en-US" sz="5700" b="1" dirty="0" smtClean="0">
                <a:solidFill>
                  <a:schemeClr val="bg1"/>
                </a:solidFill>
                <a:effectLst>
                  <a:outerShdw blurRad="38100" dist="38100" dir="2700000" algn="tl">
                    <a:srgbClr val="000000">
                      <a:alpha val="43137"/>
                    </a:srgbClr>
                  </a:outerShdw>
                </a:effectLst>
              </a:rPr>
              <a:t>.</a:t>
            </a:r>
            <a:endParaRPr lang="en-US" sz="57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240506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lnSpc>
                <a:spcPct val="120000"/>
              </a:lnSpc>
            </a:pPr>
            <a:r>
              <a:rPr lang="en-US" sz="5500" b="1"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55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500" b="1" dirty="0" smtClean="0">
                <a:solidFill>
                  <a:schemeClr val="bg1"/>
                </a:solidFill>
                <a:effectLst>
                  <a:outerShdw blurRad="38100" dist="38100" dir="2700000" algn="tl">
                    <a:srgbClr val="000000">
                      <a:alpha val="43137"/>
                    </a:srgbClr>
                  </a:outerShdw>
                </a:effectLst>
              </a:rPr>
              <a:t>Is-</a:t>
            </a:r>
            <a:r>
              <a:rPr lang="en-US" sz="5500" b="1" dirty="0" err="1" smtClean="0">
                <a:solidFill>
                  <a:schemeClr val="bg1"/>
                </a:solidFill>
                <a:effectLst>
                  <a:outerShdw blurRad="38100" dist="38100" dir="2700000" algn="tl">
                    <a:srgbClr val="000000">
                      <a:alpha val="43137"/>
                    </a:srgbClr>
                  </a:outerShdw>
                </a:effectLst>
              </a:rPr>
              <a:t>ra</a:t>
            </a:r>
            <a:r>
              <a:rPr lang="en-US" sz="5500" b="1" dirty="0" smtClean="0">
                <a:solidFill>
                  <a:schemeClr val="bg1"/>
                </a:solidFill>
                <a:effectLst>
                  <a:outerShdw blurRad="38100" dist="38100" dir="2700000" algn="tl">
                    <a:srgbClr val="000000">
                      <a:alpha val="43137"/>
                    </a:srgbClr>
                  </a:outerShdw>
                </a:effectLst>
              </a:rPr>
              <a:t>-el </a:t>
            </a:r>
            <a:r>
              <a:rPr lang="en-US" sz="5500" b="1" dirty="0" err="1" smtClean="0">
                <a:solidFill>
                  <a:schemeClr val="bg1"/>
                </a:solidFill>
                <a:effectLst>
                  <a:outerShdw blurRad="38100" dist="38100" dir="2700000" algn="tl">
                    <a:srgbClr val="000000">
                      <a:alpha val="43137"/>
                    </a:srgbClr>
                  </a:outerShdw>
                </a:effectLst>
              </a:rPr>
              <a:t>hãy</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mừng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vui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lên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vì</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hôm</a:t>
            </a:r>
            <a:r>
              <a:rPr lang="en-US" sz="5500" b="1" dirty="0" smtClean="0">
                <a:solidFill>
                  <a:schemeClr val="bg1"/>
                </a:solidFill>
                <a:effectLst>
                  <a:outerShdw blurRad="38100" dist="38100" dir="2700000" algn="tl">
                    <a:srgbClr val="000000">
                      <a:alpha val="43137"/>
                    </a:srgbClr>
                  </a:outerShdw>
                </a:effectLst>
              </a:rPr>
              <a:t> nay </a:t>
            </a:r>
            <a:r>
              <a:rPr lang="en-US" sz="5500" b="1" dirty="0" err="1" smtClean="0">
                <a:solidFill>
                  <a:schemeClr val="bg1"/>
                </a:solidFill>
                <a:effectLst>
                  <a:outerShdw blurRad="38100" dist="38100" dir="2700000" algn="tl">
                    <a:srgbClr val="000000">
                      <a:alpha val="43137"/>
                    </a:srgbClr>
                  </a:outerShdw>
                </a:effectLst>
              </a:rPr>
              <a:t>Ngài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đến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thăm</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người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Nào</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mau</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ra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trải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áo</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dọn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đường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tay</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giơ</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cao</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cành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lá</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chúc</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tụng</a:t>
            </a:r>
            <a:r>
              <a:rPr lang="en-US" sz="5500" b="1" dirty="0" smtClean="0">
                <a:solidFill>
                  <a:schemeClr val="bg1"/>
                </a:solidFill>
                <a:effectLst>
                  <a:outerShdw blurRad="38100" dist="38100" dir="2700000" algn="tl">
                    <a:srgbClr val="000000">
                      <a:alpha val="43137"/>
                    </a:srgbClr>
                  </a:outerShdw>
                </a:effectLst>
              </a:rPr>
              <a:t>.</a:t>
            </a:r>
            <a:endParaRPr lang="en-US" sz="55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0024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Chúa Nhật II Mùa Chay Năm C 2022</Template>
  <TotalTime>779</TotalTime>
  <Words>1799</Words>
  <Application>Microsoft Office PowerPoint</Application>
  <PresentationFormat>On-screen Show (16:9)</PresentationFormat>
  <Paragraphs>85</Paragraphs>
  <Slides>76</Slides>
  <Notes>4</Notes>
  <HiddenSlides>0</HiddenSlides>
  <MMClips>0</MMClips>
  <ScaleCrop>false</ScaleCrop>
  <HeadingPairs>
    <vt:vector size="4" baseType="variant">
      <vt:variant>
        <vt:lpstr>Theme</vt:lpstr>
      </vt:variant>
      <vt:variant>
        <vt:i4>9</vt:i4>
      </vt:variant>
      <vt:variant>
        <vt:lpstr>Slide Titles</vt:lpstr>
      </vt:variant>
      <vt:variant>
        <vt:i4>76</vt:i4>
      </vt:variant>
    </vt:vector>
  </HeadingPairs>
  <TitlesOfParts>
    <vt:vector size="85" baseType="lpstr">
      <vt:lpstr>Office Theme</vt:lpstr>
      <vt:lpstr>5_Office Theme</vt:lpstr>
      <vt:lpstr>4_Office Theme</vt:lpstr>
      <vt:lpstr>6_Office Theme</vt:lpstr>
      <vt:lpstr>7_Office Theme</vt:lpstr>
      <vt:lpstr>11_Office Theme</vt:lpstr>
      <vt:lpstr>1_Office Theme</vt:lpstr>
      <vt:lpstr>2_Office Theme</vt:lpstr>
      <vt:lpstr>3_Office Theme</vt:lpstr>
      <vt:lpstr>PowerPoint Presentation</vt:lpstr>
      <vt:lpstr>TẬP HÁT CỘNG ĐOÀN</vt:lpstr>
      <vt:lpstr>Đk: Ôi Thiên Chúa, ôi Thiên Chúa, sao Ngài nỡ bỏ con.</vt:lpstr>
      <vt:lpstr>Đức Ki-tô vì chúng ta đã vâng lời cho đến chết, và chết trên thập giá. Vì thế, Thiên Chúa đã tôn vinh Người, ban cho Người một danh hiệu vượt trên mọi danh hiệu. </vt:lpstr>
      <vt:lpstr>CHÚA NHẬT LỄ LÁ</vt:lpstr>
      <vt:lpstr>Làm Phép Lá Chúa Vào Thành Vũ Mộng Thơ – Nguyễn Duy</vt:lpstr>
      <vt:lpstr>Tk1: Hãy báo cho nữ tử Si-on, này Vua ngươi đã đến nơi rồi Người khiêm nhu chỉ cưỡi mình lừa dân hô vang đồng thanh một lời.</vt:lpstr>
      <vt:lpstr>Đk: Vạn là vạn tuế! Vạn là vạn tuế Con Vua Đa-Vít (Vạn tuế vạn tuế). Chúc tụng Đấng nhân danh Chúa mà đến.</vt:lpstr>
      <vt:lpstr>Tk2: Is-ra-el hãy mừng vui lên, vì hôm nay Ngài đến thăm người. Nào mau ra trải áo dọn đường tay giơ cao cành lá chúc tụng.</vt:lpstr>
      <vt:lpstr>Đk: Vạn là vạn tuế! Vạn là vạn tuế Con Vua Đa-Vít (Vạn tuế vạn tuế). Chúc tụng Đấng nhân danh Chúa mà đến.</vt:lpstr>
      <vt:lpstr>Tk3: Khắp các dân hãy cùng reo vang, lời hoan hô cùng vỗ tay mừng Vị Thiên sai là Chúa trần đời, trong uy phong Ngài tiến vào thành.</vt:lpstr>
      <vt:lpstr>Đk: Vạn là vạn tuế! Vạn là vạn tuế Con Vua Đa-Vít (Vạn tuế vạn tuế). Chúc tụng Đấng nhân danh Chúa mà đến.</vt:lpstr>
      <vt:lpstr>Tk4: Chúa tiến vào Thánh điện uy nghi, lời hoan hô cùng tiếng reo hò. Kèn vang lên trổi khúc trầm hùng, vươn câu ca mừng hát khen Ngài.</vt:lpstr>
      <vt:lpstr>Đk: Vạn là vạn tuế! Vạn là vạn tuế Con Vua Đa-Vít (Vạn tuế vạn tuế). Chúc tụng Đấng nhân danh Chúa mà đến.</vt:lpstr>
      <vt:lpstr>CHÚA NHẬT LỄ LÁ</vt:lpstr>
      <vt:lpstr>Ca Nhập Lễ Vang Lời Tụng Ca Lm. Nguyễn Duy</vt:lpstr>
      <vt:lpstr>Đk: Các trẻ Do Thái trên tay hoa lá reo mừng hân hoan vang lời tụng ca: Hoan hô! Hoan hô! Hoan hô Con Vua Đa-vít. Chúc tụng Đấng nhân danh Chúa mà đến.</vt:lpstr>
      <vt:lpstr>Tk: Hôm nay Chúa vào thành thánh. Hãy vỗ tay reo mừng muôn dân reo lời hoan ca. Kính dâng lên Vua trời đất</vt:lpstr>
      <vt:lpstr>**: Chính Chúa thống trị muôn loài là Cha quyền uy vinh thắng. Chúc tụng! Chúc tụng! Vinh quang Chúa đang tỏa lan.</vt:lpstr>
      <vt:lpstr>Đk: Các trẻ Do Thái trên tay hoa lá reo mừng hân hoan vang lời tụng ca: Hoan hô! Hoan hô! Hoan hô Con Vua Đa-vít. Chúc tụng Đấng nhân danh Chúa mà đến.</vt:lpstr>
      <vt:lpstr>PowerPoint Presentation</vt:lpstr>
      <vt:lpstr>PowerPoint Presentation</vt:lpstr>
      <vt:lpstr> </vt:lpstr>
      <vt:lpstr>Đk: Ôi Thiên Chúa, ôi Thiên Chúa, sao Ngài nỡ bỏ con.</vt:lpstr>
      <vt:lpstr>Tk1: Bao người nhiếc mắng, vừa thấy bóng con là họ đã chê bai: Tên này luôn kính tin Chúa Trời. Nếu thương tình, hẳn là Ngài lo giải thoát.</vt:lpstr>
      <vt:lpstr>Đk: Ôi Thiên Chúa, ôi Thiên Chúa, sao Ngài nỡ bỏ con.</vt:lpstr>
      <vt:lpstr>Tk2: Ác thù xấn tới, tựa lũ chó vây chặt, đâm thủng chân tay. Xương xẩu con đếm coi vắn dài, mắt căm hờn nhìn chòng chọc con nhạo báng. </vt:lpstr>
      <vt:lpstr>Đk: Ôi Thiên Chúa, ôi Thiên Chúa, sao Ngài nỡ bỏ con.</vt:lpstr>
      <vt:lpstr>Tk3: Chia phần áo khoác, còn chiếc áo trong họ cũng bắt thăm luôn. Ôi lạy Thiên Chúa con nương nhờ, cứu con cùng, Ngài đừng lìa xa, bỏ thí. </vt:lpstr>
      <vt:lpstr>Đk: Ôi Thiên Chúa, ôi Thiên Chúa, sao Ngài nỡ bỏ con.</vt:lpstr>
      <vt:lpstr>Tk4: Con nguyện mãi mãi, truyền bá Thánh Danh Ngài cho khắp anh em. Xin được lên tiếng nơi công hội, tiến dâng Ngài một bài ngợi ca mừng kính. </vt:lpstr>
      <vt:lpstr>Đk: Ôi Thiên Chúa, ôi Thiên Chúa, sao Ngài nỡ bỏ con.</vt:lpstr>
      <vt:lpstr>Tk5: Ai sợ kính Chúa, nào cất tiếng lên mà cung chúc tôn vinh. Miêu duệ Gia-cóp mau ca mừng, Ích-diên nào thần phục quyền uy của Chúa. </vt:lpstr>
      <vt:lpstr>Đk: Ôi Thiên Chúa, ôi Thiên Chúa, sao Ngài nỡ bỏ con.</vt:lpstr>
      <vt:lpstr>PowerPoint Presentation</vt:lpstr>
      <vt:lpstr>Đức Ki-tô vì chúng ta đã vâng lời cho đến chết, và chết trên thập giá. Vì thế, Thiên Chúa đã tôn vinh Người, ban cho Người một danh hiệu vượt trên mọi danh hiệu.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Hãy Nhận Con Đi Hạt sương Nguyên (Vinam)</vt:lpstr>
      <vt:lpstr>Đk: Này bánh trắng cùng rượu nho thơm là lẽ sống cuộc đời tơ vương, hiến dâng về chốn cao Thiên Đường. </vt:lpstr>
      <vt:lpstr>**: Nguyện Chúa hãy nhận lòng con đây. Ngài chúc phúc cuộc đời chua cay ấm cõi lòng mến thương vơi đầy.</vt:lpstr>
      <vt:lpstr>Tk: Trên ngôi kia Chúa chờ từng đời ưu phiền. Thân con đây trầm luân mang trong trái tim. Mắt nhìn tràn đầy nhân hiền, hiến Ngài ngàn lời êm đềm như làn hương thiêng.</vt:lpstr>
      <vt:lpstr>Đk: Này bánh trắng cùng rượu nho thơm là lẽ sống cuộc đời tơ vương, hiến dâng về chốn cao Thiên Đường. </vt:lpstr>
      <vt:lpstr>**: Nguyện Chúa hãy nhận lòng con đây. Ngài chúc phúc cuộc đời chua cay ấm cõi lòng mến thương vơi đầy.</vt:lpstr>
      <vt:lpstr>PowerPoint Presentation</vt:lpstr>
      <vt:lpstr>PowerPoint Presentation</vt:lpstr>
      <vt:lpstr>CHÚA NHẬT LỄ LÁ</vt:lpstr>
      <vt:lpstr>Ca Nguyện Hiệp Lễ  Phó Thác Lm. Nguyễn Duy</vt:lpstr>
      <vt:lpstr>Tk1: Này tấm thân con sao Cha đành tâm xa cách. Này tấm thân con đắng cay muôn vàn tê tái. Cha ơi! Sao nỡ quên con, Cha ơi! Sao Cha ngoảnh mặt nhẫn tâm nhìn con khổ đau, để quân thù chê trách con.</vt:lpstr>
      <vt:lpstr>Đk: Con xin phó thác nơi Cha thân con với linh hồn con. Xin Cha thêm sức cho con trọn vẹn theo ý Cha luôn.</vt:lpstr>
      <vt:lpstr>Tk2: Là kiếp sâu bọ con nay là người đâu phải. Vậy đó Cha ơi! Thấy con muôn người khinh ghét. Nghe như nhức nhối tâm can, nghe như mắt ứa lệ tràn. Xót xa lòng con nát tan, có ai mà thương ủi an.</vt:lpstr>
      <vt:lpstr>Đk: Con xin phó thác nơi Cha thân con với linh hồn con. Xin Cha thêm sức cho con trọn vẹn theo ý Cha luôn.</vt:lpstr>
      <vt:lpstr>Tk3: Một chén Cha trao bao nhiêu sầu đau cay đắng. Tự ý con đây dám đâu tay cầm lên uống. Thưa Cha con nay xin vâng, vâng theo như Cha mong chờ. Nếu Cha định con uống thôi, với con nguyện vâng ý Cha.</vt:lpstr>
      <vt:lpstr>Đk: Con xin phó thác nơi Cha thân con với linh hồn con. Xin Cha thêm sức cho con trọn vẹn theo ý Cha luôn.</vt:lpstr>
      <vt:lpstr>Tk4: Một tấm thân con xin dâng để được hiến tế. Để cứu nhân loại thoát xa khỏi vòng tăm tối. Cha ơi! Thánh giá trên vai, con xin vác hết đường dài. Miễn sao đường thập giá kia, trở nên hồng ân cứu độ.</vt:lpstr>
      <vt:lpstr>Đk: Con xin phó thác nơi Cha thân con với linh hồn con. Xin Cha thêm sức cho con trọn vẹn theo ý Cha luôn.</vt:lpstr>
      <vt:lpstr>CHÚA NHẬT LỄ LÁ</vt:lpstr>
      <vt:lpstr>Ca Kết Lễ Con Đường Chúa Đã Đi Qua Văn Chi</vt:lpstr>
      <vt:lpstr>Tk: Lạy Chúa con đường nào Chúa đã đi qua. Con đường nào Ngài ra pháp trường, mão gai nào hằn lên đau xót. </vt:lpstr>
      <vt:lpstr>**: Lạy Chúa, Thánh Giá nào Ngài vác trên vai đau thương nào phủ kín tâm tư. Đường tình đó Ngài dành cho con.</vt:lpstr>
      <vt:lpstr>Đk: Lạy Chúa xin cho con bước đi với Ngài. Xin cho con cùng vác với Ngài thập giá trên đường đời con đi (đường đời con đi).</vt:lpstr>
      <vt:lpstr>**: Lạy Chúa xin cho con đóng đinh với Ngài. Xin cho con cùng chết với Ngài để được sống với Ngài vinh quang.</vt:lpstr>
      <vt:lpstr>CHÚA NHẬT LỄ LÁ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CHÚA NHẬT THỨ II  MÙA CHAY</dc:title>
  <dc:creator>anchinhphu79@gmail.com</dc:creator>
  <cp:lastModifiedBy>RePack by Diakov</cp:lastModifiedBy>
  <cp:revision>68</cp:revision>
  <dcterms:created xsi:type="dcterms:W3CDTF">2022-03-09T10:47:17Z</dcterms:created>
  <dcterms:modified xsi:type="dcterms:W3CDTF">2024-03-21T13:06:55Z</dcterms:modified>
</cp:coreProperties>
</file>