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16" r:id="rId4"/>
    <p:sldMasterId id="2147483736" r:id="rId5"/>
    <p:sldMasterId id="2147483748" r:id="rId6"/>
    <p:sldMasterId id="2147483760" r:id="rId7"/>
  </p:sldMasterIdLst>
  <p:notesMasterIdLst>
    <p:notesMasterId r:id="rId101"/>
  </p:notesMasterIdLst>
  <p:sldIdLst>
    <p:sldId id="256" r:id="rId8"/>
    <p:sldId id="359" r:id="rId9"/>
    <p:sldId id="9579" r:id="rId10"/>
    <p:sldId id="9583" r:id="rId11"/>
    <p:sldId id="9670" r:id="rId12"/>
    <p:sldId id="2146" r:id="rId13"/>
    <p:sldId id="1982" r:id="rId14"/>
    <p:sldId id="9520" r:id="rId15"/>
    <p:sldId id="1986" r:id="rId16"/>
    <p:sldId id="9521" r:id="rId17"/>
    <p:sldId id="9522" r:id="rId18"/>
    <p:sldId id="9687" r:id="rId19"/>
    <p:sldId id="9688" r:id="rId20"/>
    <p:sldId id="9689" r:id="rId21"/>
    <p:sldId id="9680" r:id="rId22"/>
    <p:sldId id="9661" r:id="rId23"/>
    <p:sldId id="9662" r:id="rId24"/>
    <p:sldId id="9664" r:id="rId25"/>
    <p:sldId id="9665" r:id="rId26"/>
    <p:sldId id="9667" r:id="rId27"/>
    <p:sldId id="9643" r:id="rId28"/>
    <p:sldId id="9671" r:id="rId29"/>
    <p:sldId id="9672" r:id="rId30"/>
    <p:sldId id="9673" r:id="rId31"/>
    <p:sldId id="9674" r:id="rId32"/>
    <p:sldId id="9675" r:id="rId33"/>
    <p:sldId id="9676" r:id="rId34"/>
    <p:sldId id="9677" r:id="rId35"/>
    <p:sldId id="9678" r:id="rId36"/>
    <p:sldId id="9681" r:id="rId37"/>
    <p:sldId id="9684" r:id="rId38"/>
    <p:sldId id="2361" r:id="rId39"/>
    <p:sldId id="9692" r:id="rId40"/>
    <p:sldId id="262" r:id="rId41"/>
    <p:sldId id="9534" r:id="rId42"/>
    <p:sldId id="9690" r:id="rId43"/>
    <p:sldId id="264" r:id="rId44"/>
    <p:sldId id="9535" r:id="rId45"/>
    <p:sldId id="9691" r:id="rId46"/>
    <p:sldId id="266" r:id="rId47"/>
    <p:sldId id="267" r:id="rId48"/>
    <p:sldId id="9538" r:id="rId49"/>
    <p:sldId id="9685" r:id="rId50"/>
    <p:sldId id="9539" r:id="rId51"/>
    <p:sldId id="9540" r:id="rId52"/>
    <p:sldId id="9696" r:id="rId53"/>
    <p:sldId id="9697" r:id="rId54"/>
    <p:sldId id="9700" r:id="rId55"/>
    <p:sldId id="9698" r:id="rId56"/>
    <p:sldId id="9699" r:id="rId57"/>
    <p:sldId id="9701" r:id="rId58"/>
    <p:sldId id="9695" r:id="rId59"/>
    <p:sldId id="9658" r:id="rId60"/>
    <p:sldId id="9644" r:id="rId61"/>
    <p:sldId id="9645" r:id="rId62"/>
    <p:sldId id="9646" r:id="rId63"/>
    <p:sldId id="9647" r:id="rId64"/>
    <p:sldId id="9648" r:id="rId65"/>
    <p:sldId id="9649" r:id="rId66"/>
    <p:sldId id="9650" r:id="rId67"/>
    <p:sldId id="9651" r:id="rId68"/>
    <p:sldId id="9652" r:id="rId69"/>
    <p:sldId id="9653" r:id="rId70"/>
    <p:sldId id="9654" r:id="rId71"/>
    <p:sldId id="9655" r:id="rId72"/>
    <p:sldId id="9656" r:id="rId73"/>
    <p:sldId id="9686" r:id="rId74"/>
    <p:sldId id="258" r:id="rId75"/>
    <p:sldId id="1134" r:id="rId76"/>
    <p:sldId id="1161" r:id="rId77"/>
    <p:sldId id="9702" r:id="rId78"/>
    <p:sldId id="9704" r:id="rId79"/>
    <p:sldId id="9703" r:id="rId80"/>
    <p:sldId id="9705" r:id="rId81"/>
    <p:sldId id="9669" r:id="rId82"/>
    <p:sldId id="2365" r:id="rId83"/>
    <p:sldId id="9384" r:id="rId84"/>
    <p:sldId id="9706" r:id="rId85"/>
    <p:sldId id="9707" r:id="rId86"/>
    <p:sldId id="9708" r:id="rId87"/>
    <p:sldId id="9709" r:id="rId88"/>
    <p:sldId id="9710" r:id="rId89"/>
    <p:sldId id="9711" r:id="rId90"/>
    <p:sldId id="9712" r:id="rId91"/>
    <p:sldId id="9713" r:id="rId92"/>
    <p:sldId id="9514" r:id="rId93"/>
    <p:sldId id="9390" r:id="rId94"/>
    <p:sldId id="2180" r:id="rId95"/>
    <p:sldId id="9714" r:id="rId96"/>
    <p:sldId id="9715" r:id="rId97"/>
    <p:sldId id="9716" r:id="rId98"/>
    <p:sldId id="9717" r:id="rId99"/>
    <p:sldId id="9513"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45" d="100"/>
          <a:sy n="145" d="100"/>
        </p:scale>
        <p:origin x="246" y="126"/>
      </p:cViewPr>
      <p:guideLst>
        <p:guide orient="horz" pos="1620"/>
        <p:guide pos="2880"/>
      </p:guideLst>
    </p:cSldViewPr>
  </p:slideViewPr>
  <p:outlineViewPr>
    <p:cViewPr>
      <p:scale>
        <a:sx n="33" d="100"/>
        <a:sy n="33" d="100"/>
      </p:scale>
      <p:origin x="0" y="285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11056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1279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321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87314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37753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10037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8181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88582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latin typeface="+mj-lt"/>
                <a:ea typeface="Tahoma" pitchFamily="34" charset="0"/>
                <a:cs typeface="Times New Roman" pitchFamily="18" charset="0"/>
              </a:rPr>
              <a:t>Đk</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Chúa đã sống lại thật rồi. Chúa đã sống lại thật rồi người ơi vui lên tiếng ca.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942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Chúa đã sống lại thật rồi. Chúa chiến thắng tử thần rồi đem </a:t>
            </a:r>
            <a:r>
              <a:rPr lang="en-US" sz="6000" b="1" dirty="0" err="1" smtClean="0">
                <a:solidFill>
                  <a:srgbClr val="003399"/>
                </a:solidFill>
                <a:effectLst/>
                <a:latin typeface="+mj-lt"/>
              </a:rPr>
              <a:t>lại</a:t>
            </a:r>
            <a:r>
              <a:rPr lang="vi-VN" sz="6000" b="1" dirty="0" smtClean="0">
                <a:solidFill>
                  <a:srgbClr val="003399"/>
                </a:solidFill>
                <a:effectLst/>
                <a:latin typeface="+mj-lt"/>
              </a:rPr>
              <a:t> </a:t>
            </a:r>
            <a:r>
              <a:rPr lang="vi-VN" sz="6000" b="1" dirty="0">
                <a:solidFill>
                  <a:srgbClr val="003399"/>
                </a:solidFill>
                <a:effectLst/>
                <a:latin typeface="+mj-lt"/>
              </a:rPr>
              <a:t>hạnh phúc khắp nơi</a:t>
            </a:r>
            <a:r>
              <a:rPr lang="en-US" sz="6000" b="1" dirty="0">
                <a:solidFill>
                  <a:srgbClr val="003399"/>
                </a:solidFill>
                <a:effectLst/>
                <a:latin typeface="+mj-lt"/>
              </a:rPr>
              <a:t>.</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830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ffectLst/>
                <a:latin typeface="+mj-lt"/>
                <a:ea typeface="Tahoma" pitchFamily="34" charset="0"/>
                <a:cs typeface="Times New Roman" pitchFamily="18" charset="0"/>
              </a:rPr>
              <a:t>Tk2:</a:t>
            </a:r>
            <a:r>
              <a:rPr lang="en-US" sz="5200" b="1" dirty="0" smtClean="0">
                <a:solidFill>
                  <a:srgbClr val="003399"/>
                </a:solidFill>
                <a:effectLst/>
                <a:latin typeface="+mj-lt"/>
                <a:ea typeface="Tahoma" pitchFamily="34" charset="0"/>
                <a:cs typeface="Times New Roman" pitchFamily="18" charset="0"/>
              </a:rPr>
              <a:t> </a:t>
            </a:r>
            <a:r>
              <a:rPr lang="en-US" sz="5200" b="1" dirty="0" err="1" smtClean="0">
                <a:solidFill>
                  <a:srgbClr val="003399"/>
                </a:solidFill>
                <a:effectLst/>
                <a:latin typeface="+mj-lt"/>
              </a:rPr>
              <a:t>Nguồn</a:t>
            </a:r>
            <a:r>
              <a:rPr lang="en-US" sz="5200" b="1" dirty="0" smtClean="0">
                <a:solidFill>
                  <a:srgbClr val="003399"/>
                </a:solidFill>
                <a:effectLst/>
                <a:latin typeface="+mj-lt"/>
              </a:rPr>
              <a:t> </a:t>
            </a:r>
            <a:r>
              <a:rPr lang="en-US" sz="5200" b="1" dirty="0" err="1" smtClean="0">
                <a:solidFill>
                  <a:srgbClr val="003399"/>
                </a:solidFill>
                <a:effectLst/>
                <a:latin typeface="+mj-lt"/>
              </a:rPr>
              <a:t>ân</a:t>
            </a:r>
            <a:r>
              <a:rPr lang="en-US" sz="5200" b="1" dirty="0" smtClean="0">
                <a:solidFill>
                  <a:srgbClr val="003399"/>
                </a:solidFill>
                <a:effectLst/>
                <a:latin typeface="+mj-lt"/>
              </a:rPr>
              <a:t> </a:t>
            </a:r>
            <a:r>
              <a:rPr lang="en-US" sz="5200" b="1" dirty="0" err="1" smtClean="0">
                <a:solidFill>
                  <a:srgbClr val="003399"/>
                </a:solidFill>
                <a:effectLst/>
                <a:latin typeface="+mj-lt"/>
              </a:rPr>
              <a:t>thiêng</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dạt</a:t>
            </a:r>
            <a:r>
              <a:rPr lang="en-US" sz="5200" b="1" dirty="0" smtClean="0">
                <a:solidFill>
                  <a:srgbClr val="003399"/>
                </a:solidFill>
                <a:effectLst/>
                <a:latin typeface="+mj-lt"/>
              </a:rPr>
              <a:t> </a:t>
            </a:r>
            <a:r>
              <a:rPr lang="en-US" sz="5200" b="1" dirty="0" err="1" smtClean="0">
                <a:solidFill>
                  <a:srgbClr val="003399"/>
                </a:solidFill>
                <a:effectLst/>
                <a:latin typeface="+mj-lt"/>
              </a:rPr>
              <a:t>dào</a:t>
            </a:r>
            <a:r>
              <a:rPr lang="en-US" sz="5200" b="1" dirty="0" smtClean="0">
                <a:solidFill>
                  <a:srgbClr val="003399"/>
                </a:solidFill>
                <a:effectLst/>
                <a:latin typeface="+mj-lt"/>
              </a:rPr>
              <a:t> </a:t>
            </a:r>
            <a:r>
              <a:rPr lang="en-US" sz="5200" b="1" dirty="0" err="1" smtClean="0">
                <a:solidFill>
                  <a:srgbClr val="003399"/>
                </a:solidFill>
                <a:latin typeface="+mj-lt"/>
              </a:rPr>
              <a:t>tình</a:t>
            </a:r>
            <a:r>
              <a:rPr lang="en-US" sz="5200" b="1" dirty="0" smtClean="0">
                <a:solidFill>
                  <a:srgbClr val="003399"/>
                </a:solidFill>
                <a:latin typeface="+mj-lt"/>
              </a:rPr>
              <a:t> </a:t>
            </a:r>
            <a:r>
              <a:rPr lang="en-US" sz="5200" b="1" dirty="0" err="1" smtClean="0">
                <a:solidFill>
                  <a:srgbClr val="003399"/>
                </a:solidFill>
                <a:latin typeface="+mj-lt"/>
              </a:rPr>
              <a:t>yêu</a:t>
            </a:r>
            <a:r>
              <a:rPr lang="en-US" sz="5200" b="1" dirty="0" smtClean="0">
                <a:solidFill>
                  <a:srgbClr val="003399"/>
                </a:solidFill>
                <a:latin typeface="+mj-lt"/>
              </a:rPr>
              <a:t> </a:t>
            </a:r>
            <a:r>
              <a:rPr lang="en-US" sz="5200" b="1" dirty="0" err="1" smtClean="0">
                <a:solidFill>
                  <a:srgbClr val="003399"/>
                </a:solidFill>
                <a:latin typeface="+mj-lt"/>
              </a:rPr>
              <a:t>ơi</a:t>
            </a:r>
            <a:r>
              <a:rPr lang="en-US" sz="5200" b="1" dirty="0" smtClean="0">
                <a:solidFill>
                  <a:srgbClr val="003399"/>
                </a:solidFill>
                <a:latin typeface="+mj-lt"/>
              </a:rPr>
              <a:t> </a:t>
            </a:r>
            <a:r>
              <a:rPr lang="en-US" sz="5200" b="1" dirty="0" err="1" smtClean="0">
                <a:solidFill>
                  <a:srgbClr val="003399"/>
                </a:solidFill>
                <a:latin typeface="+mj-lt"/>
              </a:rPr>
              <a:t>quá</a:t>
            </a:r>
            <a:r>
              <a:rPr lang="en-US" sz="5200" b="1" dirty="0" smtClean="0">
                <a:solidFill>
                  <a:srgbClr val="003399"/>
                </a:solidFill>
                <a:latin typeface="+mj-lt"/>
              </a:rPr>
              <a:t> </a:t>
            </a:r>
            <a:r>
              <a:rPr lang="en-US" sz="5200" b="1" dirty="0" err="1" smtClean="0">
                <a:solidFill>
                  <a:srgbClr val="003399"/>
                </a:solidFill>
                <a:latin typeface="+mj-lt"/>
              </a:rPr>
              <a:t>nhiệm</a:t>
            </a:r>
            <a:r>
              <a:rPr lang="en-US" sz="5200" b="1" dirty="0" smtClean="0">
                <a:solidFill>
                  <a:srgbClr val="003399"/>
                </a:solidFill>
                <a:latin typeface="+mj-lt"/>
              </a:rPr>
              <a:t> </a:t>
            </a:r>
            <a:r>
              <a:rPr lang="en-US" sz="5200" b="1" dirty="0" err="1" smtClean="0">
                <a:solidFill>
                  <a:srgbClr val="003399"/>
                </a:solidFill>
                <a:latin typeface="+mj-lt"/>
              </a:rPr>
              <a:t>mầu</a:t>
            </a:r>
            <a:r>
              <a:rPr lang="en-US" sz="5200" b="1" dirty="0" smtClean="0">
                <a:solidFill>
                  <a:srgbClr val="003399"/>
                </a:solidFill>
                <a:latin typeface="+mj-lt"/>
              </a:rPr>
              <a:t> </a:t>
            </a:r>
            <a:r>
              <a:rPr lang="en-US" sz="5200" b="1" dirty="0" err="1" smtClean="0">
                <a:solidFill>
                  <a:srgbClr val="003399"/>
                </a:solidFill>
                <a:latin typeface="+mj-lt"/>
              </a:rPr>
              <a:t>Ngài</a:t>
            </a:r>
            <a:r>
              <a:rPr lang="en-US" sz="5200" b="1" dirty="0" smtClean="0">
                <a:solidFill>
                  <a:srgbClr val="003399"/>
                </a:solidFill>
                <a:latin typeface="+mj-lt"/>
              </a:rPr>
              <a:t> </a:t>
            </a:r>
            <a:r>
              <a:rPr lang="en-US" sz="5200" b="1" dirty="0" err="1" smtClean="0">
                <a:solidFill>
                  <a:srgbClr val="003399"/>
                </a:solidFill>
                <a:latin typeface="+mj-lt"/>
              </a:rPr>
              <a:t>chịu</a:t>
            </a:r>
            <a:r>
              <a:rPr lang="en-US" sz="5200" b="1" dirty="0" smtClean="0">
                <a:solidFill>
                  <a:srgbClr val="003399"/>
                </a:solidFill>
                <a:latin typeface="+mj-lt"/>
              </a:rPr>
              <a:t> </a:t>
            </a:r>
            <a:r>
              <a:rPr lang="en-US" sz="5200" b="1" dirty="0" err="1" smtClean="0">
                <a:solidFill>
                  <a:srgbClr val="003399"/>
                </a:solidFill>
                <a:latin typeface="+mj-lt"/>
              </a:rPr>
              <a:t>bao</a:t>
            </a:r>
            <a:r>
              <a:rPr lang="en-US" sz="5200" b="1" dirty="0" smtClean="0">
                <a:solidFill>
                  <a:srgbClr val="003399"/>
                </a:solidFill>
                <a:latin typeface="+mj-lt"/>
              </a:rPr>
              <a:t> </a:t>
            </a:r>
            <a:r>
              <a:rPr lang="en-US" sz="5200" b="1" dirty="0" err="1" smtClean="0">
                <a:solidFill>
                  <a:srgbClr val="003399"/>
                </a:solidFill>
                <a:latin typeface="+mj-lt"/>
              </a:rPr>
              <a:t>đớn</a:t>
            </a:r>
            <a:r>
              <a:rPr lang="en-US" sz="5200" b="1" dirty="0" smtClean="0">
                <a:solidFill>
                  <a:srgbClr val="003399"/>
                </a:solidFill>
                <a:latin typeface="+mj-lt"/>
              </a:rPr>
              <a:t> </a:t>
            </a:r>
            <a:r>
              <a:rPr lang="en-US" sz="5200" b="1" dirty="0" err="1" smtClean="0">
                <a:solidFill>
                  <a:srgbClr val="003399"/>
                </a:solidFill>
                <a:latin typeface="+mj-lt"/>
              </a:rPr>
              <a:t>đau</a:t>
            </a:r>
            <a:r>
              <a:rPr lang="en-US" sz="5200" b="1" dirty="0" smtClean="0">
                <a:solidFill>
                  <a:srgbClr val="003399"/>
                </a:solidFill>
                <a:latin typeface="+mj-lt"/>
              </a:rPr>
              <a:t>. </a:t>
            </a:r>
            <a:r>
              <a:rPr lang="en-US" sz="5200" b="1" dirty="0" err="1" smtClean="0">
                <a:solidFill>
                  <a:srgbClr val="003399"/>
                </a:solidFill>
                <a:latin typeface="+mj-lt"/>
              </a:rPr>
              <a:t>Để</a:t>
            </a:r>
            <a:r>
              <a:rPr lang="en-US" sz="5200" b="1" dirty="0" smtClean="0">
                <a:solidFill>
                  <a:srgbClr val="003399"/>
                </a:solidFill>
                <a:latin typeface="+mj-lt"/>
              </a:rPr>
              <a:t> </a:t>
            </a:r>
            <a:r>
              <a:rPr lang="en-US" sz="5200" b="1" dirty="0" err="1" smtClean="0">
                <a:solidFill>
                  <a:srgbClr val="003399"/>
                </a:solidFill>
                <a:latin typeface="+mj-lt"/>
              </a:rPr>
              <a:t>cho</a:t>
            </a:r>
            <a:r>
              <a:rPr lang="en-US" sz="5200" b="1" dirty="0" smtClean="0">
                <a:solidFill>
                  <a:srgbClr val="003399"/>
                </a:solidFill>
                <a:latin typeface="+mj-lt"/>
              </a:rPr>
              <a:t> </a:t>
            </a:r>
            <a:r>
              <a:rPr lang="en-US" sz="5200" b="1" dirty="0" err="1" smtClean="0">
                <a:solidFill>
                  <a:srgbClr val="003399"/>
                </a:solidFill>
                <a:latin typeface="+mj-lt"/>
              </a:rPr>
              <a:t>nhân</a:t>
            </a:r>
            <a:r>
              <a:rPr lang="en-US" sz="5200" b="1" dirty="0" smtClean="0">
                <a:solidFill>
                  <a:srgbClr val="003399"/>
                </a:solidFill>
                <a:latin typeface="+mj-lt"/>
              </a:rPr>
              <a:t> </a:t>
            </a:r>
            <a:r>
              <a:rPr lang="en-US" sz="5200" b="1" dirty="0" err="1" smtClean="0">
                <a:solidFill>
                  <a:srgbClr val="003399"/>
                </a:solidFill>
                <a:latin typeface="+mj-lt"/>
              </a:rPr>
              <a:t>thế</a:t>
            </a:r>
            <a:r>
              <a:rPr lang="en-US" sz="5200" b="1" dirty="0" smtClean="0">
                <a:solidFill>
                  <a:srgbClr val="003399"/>
                </a:solidFill>
                <a:latin typeface="+mj-lt"/>
              </a:rPr>
              <a:t> </a:t>
            </a:r>
            <a:r>
              <a:rPr lang="en-US" sz="5200" b="1" dirty="0" err="1" smtClean="0">
                <a:solidFill>
                  <a:srgbClr val="003399"/>
                </a:solidFill>
                <a:latin typeface="+mj-lt"/>
              </a:rPr>
              <a:t>khổ</a:t>
            </a:r>
            <a:r>
              <a:rPr lang="en-US" sz="5200" b="1" dirty="0" smtClean="0">
                <a:solidFill>
                  <a:srgbClr val="003399"/>
                </a:solidFill>
                <a:latin typeface="+mj-lt"/>
              </a:rPr>
              <a:t> </a:t>
            </a:r>
            <a:r>
              <a:rPr lang="en-US" sz="5200" b="1" dirty="0" err="1" smtClean="0">
                <a:solidFill>
                  <a:srgbClr val="003399"/>
                </a:solidFill>
                <a:latin typeface="+mj-lt"/>
              </a:rPr>
              <a:t>sầu</a:t>
            </a:r>
            <a:r>
              <a:rPr lang="en-US" sz="5200" b="1" dirty="0" smtClean="0">
                <a:solidFill>
                  <a:srgbClr val="003399"/>
                </a:solidFill>
                <a:latin typeface="+mj-lt"/>
              </a:rPr>
              <a:t> </a:t>
            </a:r>
            <a:r>
              <a:rPr lang="en-US" sz="5200" b="1" dirty="0" err="1" smtClean="0">
                <a:solidFill>
                  <a:srgbClr val="003399"/>
                </a:solidFill>
                <a:latin typeface="+mj-lt"/>
              </a:rPr>
              <a:t>hưởng</a:t>
            </a:r>
            <a:r>
              <a:rPr lang="en-US" sz="5200" b="1" dirty="0" smtClean="0">
                <a:solidFill>
                  <a:srgbClr val="003399"/>
                </a:solidFill>
                <a:latin typeface="+mj-lt"/>
              </a:rPr>
              <a:t> </a:t>
            </a:r>
            <a:r>
              <a:rPr lang="en-US" sz="5200" b="1" dirty="0" err="1" smtClean="0">
                <a:solidFill>
                  <a:srgbClr val="003399"/>
                </a:solidFill>
                <a:latin typeface="+mj-lt"/>
              </a:rPr>
              <a:t>niềm</a:t>
            </a:r>
            <a:r>
              <a:rPr lang="en-US" sz="5200" b="1" dirty="0" smtClean="0">
                <a:solidFill>
                  <a:srgbClr val="003399"/>
                </a:solidFill>
                <a:latin typeface="+mj-lt"/>
              </a:rPr>
              <a:t> </a:t>
            </a:r>
            <a:r>
              <a:rPr lang="en-US" sz="5200" b="1" dirty="0" err="1" smtClean="0">
                <a:solidFill>
                  <a:srgbClr val="003399"/>
                </a:solidFill>
                <a:latin typeface="+mj-lt"/>
              </a:rPr>
              <a:t>vui</a:t>
            </a:r>
            <a:r>
              <a:rPr lang="en-US" sz="5200" b="1" dirty="0" smtClean="0">
                <a:solidFill>
                  <a:srgbClr val="003399"/>
                </a:solidFill>
                <a:latin typeface="+mj-lt"/>
              </a:rPr>
              <a:t> </a:t>
            </a:r>
            <a:r>
              <a:rPr lang="en-US" sz="5200" b="1" dirty="0" err="1" smtClean="0">
                <a:solidFill>
                  <a:srgbClr val="003399"/>
                </a:solidFill>
                <a:latin typeface="+mj-lt"/>
              </a:rPr>
              <a:t>sống</a:t>
            </a:r>
            <a:r>
              <a:rPr lang="en-US" sz="5200" b="1" dirty="0" smtClean="0">
                <a:solidFill>
                  <a:srgbClr val="003399"/>
                </a:solidFill>
                <a:latin typeface="+mj-lt"/>
              </a:rPr>
              <a:t> </a:t>
            </a:r>
            <a:r>
              <a:rPr lang="en-US" sz="5200" b="1" dirty="0" err="1" smtClean="0">
                <a:solidFill>
                  <a:srgbClr val="003399"/>
                </a:solidFill>
                <a:latin typeface="+mj-lt"/>
              </a:rPr>
              <a:t>ngọt</a:t>
            </a:r>
            <a:r>
              <a:rPr lang="en-US" sz="5200" b="1" dirty="0" smtClean="0">
                <a:solidFill>
                  <a:srgbClr val="003399"/>
                </a:solidFill>
                <a:latin typeface="+mj-lt"/>
              </a:rPr>
              <a:t> </a:t>
            </a:r>
            <a:r>
              <a:rPr lang="en-US" sz="5200" b="1" dirty="0" err="1" smtClean="0">
                <a:solidFill>
                  <a:srgbClr val="003399"/>
                </a:solidFill>
                <a:latin typeface="+mj-lt"/>
              </a:rPr>
              <a:t>ngào</a:t>
            </a:r>
            <a:r>
              <a:rPr lang="en-US" sz="5200" b="1" dirty="0" smtClean="0">
                <a:solidFill>
                  <a:srgbClr val="003399"/>
                </a:solidFill>
                <a:latin typeface="+mj-lt"/>
              </a:rPr>
              <a:t> </a:t>
            </a:r>
            <a:r>
              <a:rPr lang="en-US" sz="5200" b="1" dirty="0" err="1" smtClean="0">
                <a:solidFill>
                  <a:srgbClr val="003399"/>
                </a:solidFill>
                <a:latin typeface="+mj-lt"/>
              </a:rPr>
              <a:t>hạnh</a:t>
            </a:r>
            <a:r>
              <a:rPr lang="en-US" sz="5200" b="1" dirty="0" smtClean="0">
                <a:solidFill>
                  <a:srgbClr val="003399"/>
                </a:solidFill>
                <a:latin typeface="+mj-lt"/>
              </a:rPr>
              <a:t> </a:t>
            </a:r>
            <a:r>
              <a:rPr lang="en-US" sz="5200" b="1" dirty="0" err="1" smtClean="0">
                <a:solidFill>
                  <a:srgbClr val="003399"/>
                </a:solidFill>
                <a:latin typeface="+mj-lt"/>
              </a:rPr>
              <a:t>phúc</a:t>
            </a:r>
            <a:r>
              <a:rPr lang="en-US" sz="5200" b="1" dirty="0" smtClean="0">
                <a:solidFill>
                  <a:srgbClr val="003399"/>
                </a:solidFill>
                <a:latin typeface="+mj-lt"/>
              </a:rPr>
              <a:t> </a:t>
            </a:r>
            <a:r>
              <a:rPr lang="en-US" sz="5200" b="1" dirty="0" err="1" smtClean="0">
                <a:solidFill>
                  <a:srgbClr val="003399"/>
                </a:solidFill>
                <a:latin typeface="+mj-lt"/>
              </a:rPr>
              <a:t>mãi</a:t>
            </a:r>
            <a:r>
              <a:rPr lang="en-US" sz="5200" b="1" dirty="0" smtClean="0">
                <a:solidFill>
                  <a:srgbClr val="003399"/>
                </a:solidFill>
                <a:latin typeface="+mj-lt"/>
              </a:rPr>
              <a:t> </a:t>
            </a:r>
            <a:r>
              <a:rPr lang="en-US" sz="5200" b="1" dirty="0" err="1" smtClean="0">
                <a:solidFill>
                  <a:srgbClr val="003399"/>
                </a:solidFill>
                <a:latin typeface="+mj-lt"/>
              </a:rPr>
              <a:t>ngàn</a:t>
            </a:r>
            <a:r>
              <a:rPr lang="en-US" sz="5200" b="1" dirty="0" smtClean="0">
                <a:solidFill>
                  <a:srgbClr val="003399"/>
                </a:solidFill>
                <a:latin typeface="+mj-lt"/>
              </a:rPr>
              <a:t> </a:t>
            </a:r>
            <a:r>
              <a:rPr lang="en-US" sz="5200" b="1" dirty="0" err="1" smtClean="0">
                <a:solidFill>
                  <a:srgbClr val="003399"/>
                </a:solidFill>
                <a:latin typeface="+mj-lt"/>
              </a:rPr>
              <a:t>sau</a:t>
            </a:r>
            <a:r>
              <a:rPr lang="en-US" sz="5200" b="1" dirty="0" smtClean="0">
                <a:solidFill>
                  <a:srgbClr val="003399"/>
                </a:solidFill>
                <a:latin typeface="+mj-lt"/>
              </a:rPr>
              <a:t>.</a:t>
            </a:r>
            <a:endParaRPr lang="en-US" sz="5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28197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latin typeface="+mj-lt"/>
                <a:ea typeface="Tahoma" pitchFamily="34" charset="0"/>
                <a:cs typeface="Times New Roman" pitchFamily="18" charset="0"/>
              </a:rPr>
              <a:t>Đk</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Chúa đã sống lại thật rồi. Chúa đã sống lại thật rồi người ơi vui lên tiếng ca.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2223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Chúa đã sống lại thật rồi. Chúa chiến thắng tử thần rồi đem </a:t>
            </a:r>
            <a:r>
              <a:rPr lang="en-US" sz="6000" b="1" dirty="0" err="1" smtClean="0">
                <a:solidFill>
                  <a:srgbClr val="003399"/>
                </a:solidFill>
                <a:effectLst/>
                <a:latin typeface="+mj-lt"/>
              </a:rPr>
              <a:t>lại</a:t>
            </a:r>
            <a:r>
              <a:rPr lang="vi-VN" sz="6000" b="1" dirty="0" smtClean="0">
                <a:solidFill>
                  <a:srgbClr val="003399"/>
                </a:solidFill>
                <a:effectLst/>
                <a:latin typeface="+mj-lt"/>
              </a:rPr>
              <a:t> </a:t>
            </a:r>
            <a:r>
              <a:rPr lang="vi-VN" sz="6000" b="1" dirty="0">
                <a:solidFill>
                  <a:srgbClr val="003399"/>
                </a:solidFill>
                <a:effectLst/>
                <a:latin typeface="+mj-lt"/>
              </a:rPr>
              <a:t>hạnh phúc khắp nơi</a:t>
            </a:r>
            <a:r>
              <a:rPr lang="en-US" sz="6000" b="1" dirty="0">
                <a:solidFill>
                  <a:srgbClr val="003399"/>
                </a:solidFill>
                <a:effectLst/>
                <a:latin typeface="+mj-lt"/>
              </a:rPr>
              <a:t>.</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5043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dirty="0" err="1" smtClean="0">
                <a:solidFill>
                  <a:srgbClr val="FF0000"/>
                </a:solidFill>
                <a:effectLst/>
                <a:latin typeface="+mj-lt"/>
                <a:ea typeface="Tahoma" pitchFamily="34" charset="0"/>
                <a:cs typeface="Times New Roman" pitchFamily="18" charset="0"/>
              </a:rPr>
              <a:t>Kinh</a:t>
            </a:r>
            <a:r>
              <a:rPr lang="en-US" sz="6000" b="1" u="sng" dirty="0" smtClean="0">
                <a:solidFill>
                  <a:srgbClr val="FF0000"/>
                </a:solidFill>
                <a:effectLst/>
                <a:latin typeface="+mj-lt"/>
                <a:ea typeface="Tahoma" pitchFamily="34" charset="0"/>
                <a:cs typeface="Times New Roman" pitchFamily="18" charset="0"/>
              </a:rPr>
              <a:t> </a:t>
            </a:r>
            <a:r>
              <a:rPr lang="en-US" sz="6000" b="1" u="sng" dirty="0" err="1" smtClean="0">
                <a:solidFill>
                  <a:srgbClr val="FF0000"/>
                </a:solidFill>
                <a:effectLst/>
                <a:latin typeface="+mj-lt"/>
                <a:ea typeface="Tahoma" pitchFamily="34" charset="0"/>
                <a:cs typeface="Times New Roman" pitchFamily="18" charset="0"/>
              </a:rPr>
              <a:t>Rảy</a:t>
            </a:r>
            <a:r>
              <a:rPr lang="en-US" sz="6000" b="1" u="sng" dirty="0" smtClean="0">
                <a:solidFill>
                  <a:srgbClr val="FF0000"/>
                </a:solidFill>
                <a:effectLst/>
                <a:latin typeface="+mj-lt"/>
                <a:ea typeface="Tahoma" pitchFamily="34" charset="0"/>
                <a:cs typeface="Times New Roman" pitchFamily="18" charset="0"/>
              </a:rPr>
              <a:t> </a:t>
            </a:r>
            <a:r>
              <a:rPr lang="en-US" sz="6000" b="1" u="sng" dirty="0">
                <a:solidFill>
                  <a:srgbClr val="FF0000"/>
                </a:solidFill>
                <a:effectLst/>
                <a:latin typeface="+mj-lt"/>
                <a:ea typeface="Tahoma" pitchFamily="34" charset="0"/>
                <a:cs typeface="Times New Roman" pitchFamily="18" charset="0"/>
              </a:rPr>
              <a:t>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smtClean="0">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i="1" dirty="0">
                <a:solidFill>
                  <a:srgbClr val="FF0000"/>
                </a:solidFill>
                <a:effectLst/>
                <a:latin typeface="+mj-lt"/>
              </a:rPr>
              <a:t>Tôi đã thấy nước </a:t>
            </a:r>
            <a:r>
              <a:rPr lang="vi-VN" sz="4000" b="1" dirty="0">
                <a:solidFill>
                  <a:srgbClr val="003399"/>
                </a:solidFill>
                <a:effectLst/>
                <a:latin typeface="+mj-lt"/>
              </a:rPr>
              <a:t>từ bên phải Đền Thờ chảy ra. Alleluia! Và nước ấy chảy đến những ai, thì tất </a:t>
            </a:r>
            <a:r>
              <a:rPr lang="vi-VN" sz="4000" b="1" dirty="0" smtClean="0">
                <a:solidFill>
                  <a:srgbClr val="003399"/>
                </a:solidFill>
                <a:effectLst/>
                <a:latin typeface="+mj-lt"/>
              </a:rPr>
              <a:t>cả</a:t>
            </a:r>
            <a:r>
              <a:rPr lang="en-US" sz="4000" b="1" dirty="0" smtClean="0">
                <a:solidFill>
                  <a:srgbClr val="003399"/>
                </a:solidFill>
                <a:effectLst/>
                <a:latin typeface="+mj-lt"/>
              </a:rPr>
              <a:t> </a:t>
            </a:r>
            <a:r>
              <a:rPr lang="en-US" sz="4000" b="1" dirty="0" err="1" smtClean="0">
                <a:solidFill>
                  <a:srgbClr val="003399"/>
                </a:solidFill>
                <a:effectLst/>
                <a:latin typeface="+mj-lt"/>
              </a:rPr>
              <a:t>đều</a:t>
            </a:r>
            <a:r>
              <a:rPr lang="vi-VN" sz="4000" b="1" dirty="0" smtClean="0">
                <a:solidFill>
                  <a:srgbClr val="003399"/>
                </a:solidFill>
                <a:effectLst/>
                <a:latin typeface="+mj-lt"/>
              </a:rPr>
              <a:t> </a:t>
            </a:r>
            <a:r>
              <a:rPr lang="vi-VN" sz="4000" b="1" dirty="0">
                <a:solidFill>
                  <a:srgbClr val="003399"/>
                </a:solidFill>
                <a:effectLst/>
                <a:latin typeface="+mj-lt"/>
              </a:rPr>
              <a:t>được cứu rỗi và reo lên: Alleluia! Alleluia! Lạy Chúa xin thương xót con theo lượng từ bi của Chúa. </a:t>
            </a:r>
            <a:endParaRPr lang="en-US" sz="8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3399"/>
                </a:solidFill>
                <a:effectLst/>
                <a:latin typeface="+mj-lt"/>
              </a:rPr>
              <a:t>Tôi đã thấy nước từ bên phải Đền Thờ chảy ra. Alleluia! Và nước ấy chảy đến những ai, thì tất cả </a:t>
            </a:r>
            <a:r>
              <a:rPr lang="en-US" sz="4000" b="1" dirty="0" err="1" smtClean="0">
                <a:solidFill>
                  <a:srgbClr val="003399"/>
                </a:solidFill>
                <a:latin typeface="+mj-lt"/>
              </a:rPr>
              <a:t>đều</a:t>
            </a:r>
            <a:r>
              <a:rPr lang="en-US" sz="4000" b="1" dirty="0" smtClean="0">
                <a:solidFill>
                  <a:srgbClr val="003399"/>
                </a:solidFill>
                <a:latin typeface="+mj-lt"/>
              </a:rPr>
              <a:t> </a:t>
            </a:r>
            <a:r>
              <a:rPr lang="vi-VN" sz="4000" b="1" dirty="0" smtClean="0">
                <a:solidFill>
                  <a:srgbClr val="003399"/>
                </a:solidFill>
                <a:effectLst/>
                <a:latin typeface="+mj-lt"/>
              </a:rPr>
              <a:t>được </a:t>
            </a:r>
            <a:r>
              <a:rPr lang="vi-VN" sz="4000" b="1" dirty="0">
                <a:solidFill>
                  <a:srgbClr val="003399"/>
                </a:solidFill>
                <a:effectLst/>
                <a:latin typeface="+mj-lt"/>
              </a:rPr>
              <a:t>cứu rỗi và reo lên: Alleluia! Alleluia! Lạy Chúa xin thương xót con theo lượng từ bi của Chúa. </a:t>
            </a:r>
            <a:endParaRPr lang="en-US" sz="8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latin typeface="+mj-lt"/>
                <a:cs typeface="Times New Roman" panose="02020603050405020304" pitchFamily="18" charset="0"/>
              </a:rPr>
              <a:t>Amen.</a:t>
            </a:r>
            <a:endParaRPr lang="en-US" sz="54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a:t>
            </a:r>
            <a:r>
              <a:rPr lang="en-US" sz="7200" b="1" i="1" dirty="0" smtClean="0">
                <a:solidFill>
                  <a:srgbClr val="FF0000"/>
                </a:solidFill>
                <a:latin typeface="+mj-lt"/>
                <a:cs typeface="Times New Roman" panose="02020603050405020304" pitchFamily="18" charset="0"/>
              </a:rPr>
              <a:t>DANH</a:t>
            </a:r>
          </a:p>
          <a:p>
            <a:pPr eaLnBrk="1" hangingPunct="1">
              <a:lnSpc>
                <a:spcPct val="150000"/>
              </a:lnSpc>
            </a:pPr>
            <a:r>
              <a:rPr lang="en-US" sz="7200" b="1" i="1" dirty="0" err="1" smtClean="0">
                <a:solidFill>
                  <a:srgbClr val="FF0000"/>
                </a:solidFill>
                <a:latin typeface="+mj-lt"/>
                <a:cs typeface="Times New Roman" panose="02020603050405020304" pitchFamily="18" charset="0"/>
              </a:rPr>
              <a:t>Ca</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Lên</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Đi</a:t>
            </a:r>
            <a:r>
              <a:rPr lang="en-US" sz="7200" b="1" i="1" dirty="0" smtClean="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626718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559350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94570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9879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014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763832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05620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92901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500" b="1" u="sng" dirty="0" err="1">
                <a:solidFill>
                  <a:srgbClr val="FF0000"/>
                </a:solidFill>
                <a:effectLst/>
                <a:latin typeface="+mj-lt"/>
                <a:cs typeface="Times New Roman" pitchFamily="18" charset="0"/>
              </a:rPr>
              <a:t>Đk</a:t>
            </a:r>
            <a:r>
              <a:rPr lang="en-US" sz="7500" b="1" u="sng" dirty="0">
                <a:solidFill>
                  <a:srgbClr val="FF0000"/>
                </a:solidFill>
                <a:effectLst/>
                <a:latin typeface="+mj-lt"/>
                <a:cs typeface="Times New Roman" pitchFamily="18" charset="0"/>
              </a:rPr>
              <a:t>:</a:t>
            </a:r>
            <a:r>
              <a:rPr lang="en-US" sz="7500" b="1" dirty="0">
                <a:solidFill>
                  <a:srgbClr val="FF0000"/>
                </a:solidFill>
                <a:effectLst/>
                <a:latin typeface="+mj-lt"/>
                <a:cs typeface="Times New Roman" pitchFamily="18" charset="0"/>
              </a:rPr>
              <a:t> </a:t>
            </a:r>
            <a:r>
              <a:rPr lang="en-US" altLang="en-US" sz="7500" b="1" dirty="0" err="1">
                <a:solidFill>
                  <a:srgbClr val="003399"/>
                </a:solidFill>
                <a:effectLst/>
                <a:latin typeface="+mj-lt"/>
                <a:cs typeface="Times New Roman" panose="02020603050405020304" pitchFamily="18" charset="0"/>
              </a:rPr>
              <a:t>Đây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là</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ngày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Chúa</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đã</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làm</a:t>
            </a:r>
            <a:r>
              <a:rPr lang="en-US" altLang="en-US" sz="7500" b="1" dirty="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ra.</a:t>
            </a:r>
            <a:r>
              <a:rPr lang="en-US" altLang="en-US" sz="7500" b="1" dirty="0" smtClean="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Nào</a:t>
            </a:r>
            <a:r>
              <a:rPr lang="en-US" altLang="en-US" sz="7500" b="1" dirty="0" smtClean="0">
                <a:solidFill>
                  <a:srgbClr val="003399"/>
                </a:solidFill>
                <a:effectLst/>
                <a:latin typeface="+mj-lt"/>
                <a:cs typeface="Times New Roman" panose="02020603050405020304" pitchFamily="18" charset="0"/>
              </a:rPr>
              <a:t> </a:t>
            </a:r>
            <a:r>
              <a:rPr lang="en-US" altLang="en-US" sz="7500" b="1" dirty="0">
                <a:solidFill>
                  <a:srgbClr val="003399"/>
                </a:solidFill>
                <a:effectLst/>
                <a:latin typeface="+mj-lt"/>
                <a:cs typeface="Times New Roman" panose="02020603050405020304" pitchFamily="18" charset="0"/>
              </a:rPr>
              <a:t>ta </a:t>
            </a:r>
            <a:r>
              <a:rPr lang="en-US" altLang="en-US" sz="7500" b="1" dirty="0" err="1">
                <a:solidFill>
                  <a:srgbClr val="003399"/>
                </a:solidFill>
                <a:effectLst/>
                <a:latin typeface="+mj-lt"/>
                <a:cs typeface="Times New Roman" panose="02020603050405020304" pitchFamily="18" charset="0"/>
              </a:rPr>
              <a:t>hãy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hỉ</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hoan</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vui</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mừng</a:t>
            </a:r>
            <a:r>
              <a:rPr lang="en-US" altLang="en-US" sz="7500" b="1" dirty="0">
                <a:solidFill>
                  <a:srgbClr val="003399"/>
                </a:solidFill>
                <a:effectLst/>
                <a:latin typeface="+mj-lt"/>
                <a:cs typeface="Times New Roman" panose="02020603050405020304" pitchFamily="18" charset="0"/>
              </a:rPr>
              <a:t>. </a:t>
            </a:r>
            <a:endParaRPr lang="en-US" sz="75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smtClean="0">
                <a:solidFill>
                  <a:srgbClr val="FF0000"/>
                </a:solidFill>
              </a:rPr>
              <a:t>B</a:t>
            </a:r>
            <a:r>
              <a:rPr lang="vi-VN" sz="3600" b="1" u="sng" dirty="0" smtClean="0">
                <a:solidFill>
                  <a:srgbClr val="FF0000"/>
                </a:solidFill>
              </a:rPr>
              <a:t>ài </a:t>
            </a:r>
            <a:r>
              <a:rPr lang="vi-VN" sz="3600" b="1" u="sng" dirty="0">
                <a:solidFill>
                  <a:srgbClr val="FF0000"/>
                </a:solidFill>
              </a:rPr>
              <a:t>đọc </a:t>
            </a:r>
            <a:r>
              <a:rPr lang="vi-VN" sz="3600" b="1" u="sng" dirty="0" smtClean="0">
                <a:solidFill>
                  <a:srgbClr val="FF0000"/>
                </a:solidFill>
              </a:rPr>
              <a:t>1</a:t>
            </a:r>
            <a:endParaRPr lang="vi-VN" sz="3600" b="1" u="sng" dirty="0">
              <a:solidFill>
                <a:srgbClr val="FF0000"/>
              </a:solidFill>
            </a:endParaRPr>
          </a:p>
          <a:p>
            <a:r>
              <a:rPr lang="vi-VN" sz="3600" b="1" i="1" dirty="0" smtClean="0"/>
              <a:t>Chúng </a:t>
            </a:r>
            <a:r>
              <a:rPr lang="vi-VN" sz="3600" b="1" i="1" dirty="0"/>
              <a:t>tôi đã được cùng ăn cùng uống với Người, sau khi Người từ cõi chết sống lại</a:t>
            </a:r>
            <a:r>
              <a:rPr lang="vi-VN" sz="3600" b="1" i="1" dirty="0" smtClean="0"/>
              <a:t>.</a:t>
            </a:r>
            <a:endParaRPr lang="vi-VN" sz="3600" b="1" i="1" dirty="0"/>
          </a:p>
          <a:p>
            <a:r>
              <a:rPr lang="vi-VN" sz="3600" b="1" dirty="0">
                <a:solidFill>
                  <a:srgbClr val="FF0000"/>
                </a:solidFill>
              </a:rPr>
              <a:t>Bài trích sách Công vụ Tông Đồ.</a:t>
            </a:r>
            <a:r>
              <a:rPr lang="vi-VN"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500" b="1" u="sng" dirty="0" err="1">
                <a:solidFill>
                  <a:srgbClr val="FF0000"/>
                </a:solidFill>
                <a:effectLst/>
                <a:latin typeface="+mj-lt"/>
                <a:cs typeface="Times New Roman" pitchFamily="18" charset="0"/>
              </a:rPr>
              <a:t>Đk</a:t>
            </a:r>
            <a:r>
              <a:rPr lang="en-US" sz="7500" b="1" u="sng" dirty="0">
                <a:solidFill>
                  <a:srgbClr val="FF0000"/>
                </a:solidFill>
                <a:effectLst/>
                <a:latin typeface="+mj-lt"/>
                <a:cs typeface="Times New Roman" pitchFamily="18" charset="0"/>
              </a:rPr>
              <a:t>:</a:t>
            </a:r>
            <a:r>
              <a:rPr lang="en-US" sz="7500" b="1" dirty="0">
                <a:solidFill>
                  <a:srgbClr val="FF0000"/>
                </a:solidFill>
                <a:effectLst/>
                <a:latin typeface="+mj-lt"/>
                <a:cs typeface="Times New Roman" pitchFamily="18" charset="0"/>
              </a:rPr>
              <a:t> </a:t>
            </a:r>
            <a:r>
              <a:rPr lang="en-US" altLang="en-US" sz="7500" b="1" dirty="0" err="1">
                <a:solidFill>
                  <a:srgbClr val="003399"/>
                </a:solidFill>
                <a:effectLst/>
                <a:latin typeface="+mj-lt"/>
                <a:cs typeface="Times New Roman" panose="02020603050405020304" pitchFamily="18" charset="0"/>
              </a:rPr>
              <a:t>Đây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là</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ngày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Chúa</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đã</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làm</a:t>
            </a:r>
            <a:r>
              <a:rPr lang="en-US" altLang="en-US" sz="7500" b="1" dirty="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ra.</a:t>
            </a:r>
            <a:r>
              <a:rPr lang="en-US" altLang="en-US" sz="7500" b="1" dirty="0" smtClean="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Nào</a:t>
            </a:r>
            <a:r>
              <a:rPr lang="en-US" altLang="en-US" sz="7500" b="1" dirty="0" smtClean="0">
                <a:solidFill>
                  <a:srgbClr val="003399"/>
                </a:solidFill>
                <a:effectLst/>
                <a:latin typeface="+mj-lt"/>
                <a:cs typeface="Times New Roman" panose="02020603050405020304" pitchFamily="18" charset="0"/>
              </a:rPr>
              <a:t> </a:t>
            </a:r>
            <a:r>
              <a:rPr lang="en-US" altLang="en-US" sz="7500" b="1" dirty="0">
                <a:solidFill>
                  <a:srgbClr val="003399"/>
                </a:solidFill>
                <a:effectLst/>
                <a:latin typeface="+mj-lt"/>
                <a:cs typeface="Times New Roman" panose="02020603050405020304" pitchFamily="18" charset="0"/>
              </a:rPr>
              <a:t>ta </a:t>
            </a:r>
            <a:r>
              <a:rPr lang="en-US" altLang="en-US" sz="7500" b="1" dirty="0" err="1">
                <a:solidFill>
                  <a:srgbClr val="003399"/>
                </a:solidFill>
                <a:effectLst/>
                <a:latin typeface="+mj-lt"/>
                <a:cs typeface="Times New Roman" panose="02020603050405020304" pitchFamily="18" charset="0"/>
              </a:rPr>
              <a:t>hãy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hỉ</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hoan</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vui</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mừng</a:t>
            </a:r>
            <a:r>
              <a:rPr lang="en-US" altLang="en-US" sz="7500" b="1" dirty="0">
                <a:solidFill>
                  <a:srgbClr val="003399"/>
                </a:solidFill>
                <a:effectLst/>
                <a:latin typeface="+mj-lt"/>
                <a:cs typeface="Times New Roman" panose="02020603050405020304" pitchFamily="18" charset="0"/>
              </a:rPr>
              <a:t>. </a:t>
            </a:r>
            <a:endParaRPr lang="en-US" sz="75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69737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7200" b="1" u="sng" dirty="0" smtClean="0">
                <a:solidFill>
                  <a:srgbClr val="FF0000"/>
                </a:solidFill>
                <a:effectLst/>
                <a:latin typeface="+mj-lt"/>
                <a:cs typeface="Times New Roman" pitchFamily="18" charset="0"/>
              </a:rPr>
              <a:t>Tk1</a:t>
            </a:r>
            <a:r>
              <a:rPr lang="en-US" sz="7200" b="1" u="sng" dirty="0">
                <a:solidFill>
                  <a:srgbClr val="FF0000"/>
                </a:solidFill>
                <a:effectLst/>
                <a:latin typeface="+mj-lt"/>
                <a:cs typeface="Times New Roman" pitchFamily="18" charset="0"/>
              </a:rPr>
              <a:t>:</a:t>
            </a:r>
            <a:r>
              <a:rPr lang="en-US" sz="7200" b="1" dirty="0">
                <a:solidFill>
                  <a:srgbClr val="FF0000"/>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Chúc</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tụng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vì</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từ</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đời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vẫn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trọn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tình</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thương</a:t>
            </a:r>
            <a:r>
              <a:rPr lang="en-US" altLang="en-US" sz="7200" b="1" dirty="0" smtClean="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2000"/>
              </a:lnSpc>
            </a:pPr>
            <a:r>
              <a:rPr lang="en-US" sz="7500" b="1" u="sng" dirty="0" smtClean="0">
                <a:solidFill>
                  <a:srgbClr val="FF0000"/>
                </a:solidFill>
                <a:effectLst/>
                <a:latin typeface="+mj-lt"/>
                <a:cs typeface="Times New Roman" pitchFamily="18" charset="0"/>
              </a:rPr>
              <a:t>***:</a:t>
            </a:r>
            <a:r>
              <a:rPr lang="en-US" sz="7500" b="1" dirty="0" smtClean="0">
                <a:solidFill>
                  <a:srgbClr val="003399"/>
                </a:solidFill>
                <a:effectLst/>
                <a:latin typeface="+mj-lt"/>
                <a:cs typeface="Times New Roman" pitchFamily="18" charset="0"/>
              </a:rPr>
              <a:t> </a:t>
            </a:r>
            <a:r>
              <a:rPr lang="en-US" altLang="en-US" sz="7500" b="1" dirty="0">
                <a:solidFill>
                  <a:srgbClr val="003399"/>
                </a:solidFill>
                <a:effectLst/>
                <a:latin typeface="+mj-lt"/>
                <a:cs typeface="Times New Roman" panose="02020603050405020304" pitchFamily="18" charset="0"/>
              </a:rPr>
              <a:t>Is-ra-el </a:t>
            </a:r>
            <a:r>
              <a:rPr lang="en-US" altLang="en-US" sz="7500" b="1" dirty="0" err="1">
                <a:solidFill>
                  <a:srgbClr val="003399"/>
                </a:solidFill>
                <a:effectLst/>
                <a:latin typeface="+mj-lt"/>
                <a:cs typeface="Times New Roman" panose="02020603050405020304" pitchFamily="18" charset="0"/>
              </a:rPr>
              <a:t>hãy</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nói</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lên</a:t>
            </a:r>
            <a:r>
              <a:rPr lang="en-US" altLang="en-US" sz="7500" b="1" dirty="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rằng</a:t>
            </a:r>
            <a:r>
              <a:rPr lang="en-US" altLang="en-US" sz="7500" b="1" dirty="0">
                <a:solidFill>
                  <a:srgbClr val="003399"/>
                </a:solidFill>
                <a:cs typeface="Times New Roman" panose="02020603050405020304" pitchFamily="18" charset="0"/>
              </a:rPr>
              <a:t>:</a:t>
            </a:r>
            <a:r>
              <a:rPr lang="en-US" altLang="en-US" sz="7500" b="1" dirty="0" smtClean="0">
                <a:solidFill>
                  <a:srgbClr val="003399"/>
                </a:solidFill>
                <a:effectLst/>
                <a:latin typeface="+mj-lt"/>
                <a:cs typeface="Times New Roman" panose="02020603050405020304" pitchFamily="18" charset="0"/>
              </a:rPr>
              <a:t> </a:t>
            </a:r>
            <a:r>
              <a:rPr lang="en-US" altLang="en-US" sz="7500" b="1" dirty="0" err="1" smtClean="0">
                <a:solidFill>
                  <a:srgbClr val="003399"/>
                </a:solidFill>
                <a:effectLst/>
                <a:latin typeface="+mj-lt"/>
                <a:cs typeface="Times New Roman" panose="02020603050405020304" pitchFamily="18" charset="0"/>
              </a:rPr>
              <a:t>Ngàn</a:t>
            </a:r>
            <a:r>
              <a:rPr lang="en-US" altLang="en-US" sz="7500" b="1" dirty="0" smtClean="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đời</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Chúa</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vẫn</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trọn</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tình</a:t>
            </a:r>
            <a:r>
              <a:rPr lang="en-US" altLang="en-US" sz="7500" b="1" dirty="0">
                <a:solidFill>
                  <a:srgbClr val="003399"/>
                </a:solidFill>
                <a:effectLst/>
                <a:latin typeface="+mj-lt"/>
                <a:cs typeface="Times New Roman" panose="02020603050405020304" pitchFamily="18" charset="0"/>
              </a:rPr>
              <a:t> </a:t>
            </a:r>
            <a:r>
              <a:rPr lang="en-US" altLang="en-US" sz="7500" b="1" dirty="0" err="1">
                <a:solidFill>
                  <a:srgbClr val="003399"/>
                </a:solidFill>
                <a:effectLst/>
                <a:latin typeface="+mj-lt"/>
                <a:cs typeface="Times New Roman" panose="02020603050405020304" pitchFamily="18" charset="0"/>
              </a:rPr>
              <a:t>thương</a:t>
            </a:r>
            <a:r>
              <a:rPr lang="en-US" altLang="en-US" sz="7500" b="1" dirty="0">
                <a:solidFill>
                  <a:srgbClr val="003399"/>
                </a:solidFill>
                <a:effectLst/>
                <a:latin typeface="+mj-lt"/>
                <a:cs typeface="Times New Roman" panose="02020603050405020304" pitchFamily="18" charset="0"/>
              </a:rPr>
              <a:t>. </a:t>
            </a:r>
            <a:endParaRPr lang="en-US" sz="75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a:t>
            </a:r>
            <a:r>
              <a:rPr lang="en-US" altLang="en-US" sz="8000" b="1" dirty="0" err="1" smtClean="0">
                <a:solidFill>
                  <a:srgbClr val="003399"/>
                </a:solidFill>
                <a:effectLst/>
                <a:latin typeface="+mj-lt"/>
                <a:cs typeface="Times New Roman" panose="02020603050405020304" pitchFamily="18" charset="0"/>
              </a:rPr>
              <a:t>ra.</a:t>
            </a:r>
            <a:r>
              <a:rPr lang="en-US" altLang="en-US" sz="8000" b="1" dirty="0" smtClean="0">
                <a:solidFill>
                  <a:srgbClr val="003399"/>
                </a:solidFill>
                <a:effectLst/>
                <a:latin typeface="+mj-lt"/>
                <a:cs typeface="Times New Roman" panose="02020603050405020304" pitchFamily="18" charset="0"/>
              </a:rPr>
              <a:t> </a:t>
            </a:r>
            <a:r>
              <a:rPr lang="en-US" altLang="en-US" sz="8000" b="1" dirty="0" err="1">
                <a:solidFill>
                  <a:srgbClr val="003399"/>
                </a:solidFill>
                <a:cs typeface="Times New Roman" panose="02020603050405020304" pitchFamily="18" charset="0"/>
              </a:rPr>
              <a:t>N</a:t>
            </a:r>
            <a:r>
              <a:rPr lang="en-US" altLang="en-US" sz="8000" b="1" dirty="0" err="1" smtClean="0">
                <a:solidFill>
                  <a:srgbClr val="003399"/>
                </a:solidFill>
                <a:effectLst/>
                <a:latin typeface="+mj-lt"/>
                <a:cs typeface="Times New Roman" panose="02020603050405020304" pitchFamily="18" charset="0"/>
              </a:rPr>
              <a:t>ào</a:t>
            </a:r>
            <a:r>
              <a:rPr lang="en-US" altLang="en-US" sz="8000" b="1" dirty="0" smtClean="0">
                <a:solidFill>
                  <a:srgbClr val="003399"/>
                </a:solidFill>
                <a:effectLst/>
                <a:latin typeface="+mj-lt"/>
                <a:cs typeface="Times New Roman" panose="02020603050405020304" pitchFamily="18" charset="0"/>
              </a:rPr>
              <a:t> </a:t>
            </a:r>
            <a:r>
              <a:rPr lang="en-US" altLang="en-US" sz="8000" b="1" dirty="0">
                <a:solidFill>
                  <a:srgbClr val="003399"/>
                </a:solidFill>
                <a:effectLst/>
                <a:latin typeface="+mj-lt"/>
                <a:cs typeface="Times New Roman" panose="02020603050405020304" pitchFamily="18" charset="0"/>
              </a:rPr>
              <a:t>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44964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smtClean="0">
                <a:solidFill>
                  <a:srgbClr val="FF0000"/>
                </a:solidFill>
                <a:effectLst/>
                <a:latin typeface="+mj-lt"/>
                <a:cs typeface="Times New Roman" pitchFamily="18" charset="0"/>
              </a:rPr>
              <a:t>Tk2</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Cánh</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tay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vận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dụng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uy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lực</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kìa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cánh</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hữu</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vùng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cao</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7200" b="1" u="sng" dirty="0" smtClean="0">
                <a:solidFill>
                  <a:srgbClr val="FF0000"/>
                </a:solidFill>
                <a:effectLst/>
                <a:latin typeface="+mj-lt"/>
                <a:cs typeface="Times New Roman" pitchFamily="18" charset="0"/>
              </a:rPr>
              <a:t>***:</a:t>
            </a:r>
            <a:r>
              <a:rPr lang="en-US" sz="7200" b="1" dirty="0" smtClean="0">
                <a:solidFill>
                  <a:srgbClr val="003399"/>
                </a:solidFill>
                <a:effectLst/>
                <a:latin typeface="+mj-lt"/>
                <a:cs typeface="Times New Roman" pitchFamily="18" charset="0"/>
              </a:rPr>
              <a:t> </a:t>
            </a:r>
            <a:r>
              <a:rPr lang="en-US" sz="7200" b="1" dirty="0" err="1">
                <a:solidFill>
                  <a:srgbClr val="003399"/>
                </a:solidFill>
                <a:effectLst/>
                <a:latin typeface="+mj-lt"/>
                <a:cs typeface="Times New Roman" panose="02020603050405020304" pitchFamily="18" charset="0"/>
              </a:rPr>
              <a:t>T</a:t>
            </a:r>
            <a:r>
              <a:rPr lang="en-US" altLang="en-US" sz="7200" b="1" dirty="0" err="1">
                <a:solidFill>
                  <a:srgbClr val="003399"/>
                </a:solidFill>
                <a:effectLst/>
                <a:latin typeface="+mj-lt"/>
                <a:cs typeface="Times New Roman" panose="02020603050405020304" pitchFamily="18" charset="0"/>
              </a:rPr>
              <a:t>hoát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vong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sống</a:t>
            </a:r>
            <a:r>
              <a:rPr lang="en-US" altLang="en-US" sz="7200" b="1" dirty="0">
                <a:solidFill>
                  <a:srgbClr val="003399"/>
                </a:solidFill>
                <a:effectLst/>
                <a:latin typeface="+mj-lt"/>
                <a:cs typeface="Times New Roman" panose="02020603050405020304" pitchFamily="18" charset="0"/>
              </a:rPr>
              <a:t> loan </a:t>
            </a:r>
            <a:r>
              <a:rPr lang="en-US" altLang="en-US" sz="7200" b="1" dirty="0" err="1">
                <a:solidFill>
                  <a:srgbClr val="003399"/>
                </a:solidFill>
                <a:effectLst/>
                <a:latin typeface="+mj-lt"/>
                <a:cs typeface="Times New Roman" panose="02020603050405020304" pitchFamily="18" charset="0"/>
              </a:rPr>
              <a:t>truyền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sự</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nghiệp</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trót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đời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tôi</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a:t>
            </a:r>
            <a:r>
              <a:rPr lang="en-US" altLang="en-US" sz="8000" b="1" dirty="0" err="1" smtClean="0">
                <a:solidFill>
                  <a:srgbClr val="003399"/>
                </a:solidFill>
                <a:effectLst/>
                <a:latin typeface="+mj-lt"/>
                <a:cs typeface="Times New Roman" panose="02020603050405020304" pitchFamily="18" charset="0"/>
              </a:rPr>
              <a:t>ra.</a:t>
            </a:r>
            <a:r>
              <a:rPr lang="en-US" altLang="en-US" sz="8000" b="1" dirty="0" smtClean="0">
                <a:solidFill>
                  <a:srgbClr val="003399"/>
                </a:solidFill>
                <a:effectLst/>
                <a:latin typeface="+mj-lt"/>
                <a:cs typeface="Times New Roman" panose="02020603050405020304" pitchFamily="18" charset="0"/>
              </a:rPr>
              <a:t> </a:t>
            </a:r>
            <a:r>
              <a:rPr lang="en-US" altLang="en-US" sz="8000" b="1" dirty="0" err="1">
                <a:solidFill>
                  <a:srgbClr val="003399"/>
                </a:solidFill>
                <a:cs typeface="Times New Roman" panose="02020603050405020304" pitchFamily="18" charset="0"/>
              </a:rPr>
              <a:t>N</a:t>
            </a:r>
            <a:r>
              <a:rPr lang="en-US" altLang="en-US" sz="8000" b="1" dirty="0" err="1" smtClean="0">
                <a:solidFill>
                  <a:srgbClr val="003399"/>
                </a:solidFill>
                <a:effectLst/>
                <a:latin typeface="+mj-lt"/>
                <a:cs typeface="Times New Roman" panose="02020603050405020304" pitchFamily="18" charset="0"/>
              </a:rPr>
              <a:t>ào</a:t>
            </a:r>
            <a:r>
              <a:rPr lang="en-US" altLang="en-US" sz="8000" b="1" dirty="0" smtClean="0">
                <a:solidFill>
                  <a:srgbClr val="003399"/>
                </a:solidFill>
                <a:effectLst/>
                <a:latin typeface="+mj-lt"/>
                <a:cs typeface="Times New Roman" panose="02020603050405020304" pitchFamily="18" charset="0"/>
              </a:rPr>
              <a:t> </a:t>
            </a:r>
            <a:r>
              <a:rPr lang="en-US" altLang="en-US" sz="8000" b="1" dirty="0">
                <a:solidFill>
                  <a:srgbClr val="003399"/>
                </a:solidFill>
                <a:effectLst/>
                <a:latin typeface="+mj-lt"/>
                <a:cs typeface="Times New Roman" panose="02020603050405020304" pitchFamily="18" charset="0"/>
              </a:rPr>
              <a:t>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3398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09" y="912191"/>
            <a:ext cx="9144000" cy="3429000"/>
          </a:xfrm>
        </p:spPr>
        <p:txBody>
          <a:bodyPr>
            <a:noAutofit/>
          </a:bodyPr>
          <a:lstStyle/>
          <a:p>
            <a:pPr algn="just">
              <a:lnSpc>
                <a:spcPct val="120000"/>
              </a:lnSpc>
            </a:pPr>
            <a:r>
              <a:rPr lang="en-US" sz="6200" b="1" dirty="0" err="1" smtClean="0">
                <a:solidFill>
                  <a:srgbClr val="003399"/>
                </a:solidFill>
                <a:effectLst/>
                <a:latin typeface="+mj-lt"/>
                <a:cs typeface="Times New Roman" pitchFamily="18" charset="0"/>
              </a:rPr>
              <a:t>Chiên</a:t>
            </a:r>
            <a:r>
              <a:rPr lang="en-US" sz="6200" b="1" dirty="0" smtClean="0">
                <a:solidFill>
                  <a:srgbClr val="003399"/>
                </a:solidFill>
                <a:effectLst/>
                <a:latin typeface="+mj-lt"/>
                <a:cs typeface="Times New Roman" pitchFamily="18" charset="0"/>
              </a:rPr>
              <a:t> </a:t>
            </a:r>
            <a:r>
              <a:rPr lang="en-US" sz="6200" b="1" dirty="0">
                <a:solidFill>
                  <a:srgbClr val="003399"/>
                </a:solidFill>
                <a:effectLst/>
                <a:latin typeface="+mj-lt"/>
                <a:cs typeface="Times New Roman" pitchFamily="18" charset="0"/>
              </a:rPr>
              <a:t>V</a:t>
            </a:r>
            <a:r>
              <a:rPr lang="vi-VN" sz="6200" b="1" dirty="0">
                <a:solidFill>
                  <a:srgbClr val="003399"/>
                </a:solidFill>
                <a:effectLst/>
                <a:latin typeface="+mj-lt"/>
                <a:cs typeface="Times New Roman" pitchFamily="18" charset="0"/>
              </a:rPr>
              <a:t>ư</a:t>
            </a:r>
            <a:r>
              <a:rPr lang="en-US" sz="6200" b="1" dirty="0" err="1">
                <a:solidFill>
                  <a:srgbClr val="003399"/>
                </a:solidFill>
                <a:effectLst/>
                <a:latin typeface="+mj-lt"/>
                <a:cs typeface="Times New Roman" pitchFamily="18" charset="0"/>
              </a:rPr>
              <a:t>ợt</a:t>
            </a:r>
            <a:r>
              <a:rPr lang="en-US" sz="6200" b="1" dirty="0">
                <a:solidFill>
                  <a:srgbClr val="003399"/>
                </a:solidFill>
                <a:effectLst/>
                <a:latin typeface="+mj-lt"/>
                <a:cs typeface="Times New Roman" pitchFamily="18" charset="0"/>
              </a:rPr>
              <a:t> Qua </a:t>
            </a:r>
            <a:r>
              <a:rPr lang="en-US" sz="6200" b="1" dirty="0" err="1">
                <a:solidFill>
                  <a:srgbClr val="003399"/>
                </a:solidFill>
                <a:effectLst/>
                <a:latin typeface="+mj-lt"/>
                <a:cs typeface="Times New Roman" pitchFamily="18" charset="0"/>
              </a:rPr>
              <a:t>của</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chúng</a:t>
            </a:r>
            <a:r>
              <a:rPr lang="en-US" sz="6200" b="1" dirty="0">
                <a:solidFill>
                  <a:srgbClr val="003399"/>
                </a:solidFill>
                <a:effectLst/>
                <a:latin typeface="+mj-lt"/>
                <a:cs typeface="Times New Roman" pitchFamily="18" charset="0"/>
              </a:rPr>
              <a:t> ta</a:t>
            </a:r>
            <a:r>
              <a:rPr lang="vi-VN"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là</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Đức</a:t>
            </a:r>
            <a:r>
              <a:rPr lang="en-US" sz="6200" b="1" dirty="0">
                <a:solidFill>
                  <a:srgbClr val="003399"/>
                </a:solidFill>
                <a:effectLst/>
                <a:latin typeface="+mj-lt"/>
                <a:cs typeface="Times New Roman" pitchFamily="18" charset="0"/>
              </a:rPr>
              <a:t> Ki-</a:t>
            </a:r>
            <a:r>
              <a:rPr lang="en-US" sz="6200" b="1" dirty="0" err="1">
                <a:solidFill>
                  <a:srgbClr val="003399"/>
                </a:solidFill>
                <a:effectLst/>
                <a:latin typeface="+mj-lt"/>
                <a:cs typeface="Times New Roman" pitchFamily="18" charset="0"/>
              </a:rPr>
              <a:t>tô</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Vậy</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chúng</a:t>
            </a:r>
            <a:r>
              <a:rPr lang="en-US" sz="6200" b="1" dirty="0">
                <a:solidFill>
                  <a:srgbClr val="003399"/>
                </a:solidFill>
                <a:effectLst/>
                <a:latin typeface="+mj-lt"/>
                <a:cs typeface="Times New Roman" pitchFamily="18" charset="0"/>
              </a:rPr>
              <a:t> ta </a:t>
            </a:r>
            <a:r>
              <a:rPr lang="en-US" sz="6200" b="1" dirty="0" err="1">
                <a:solidFill>
                  <a:srgbClr val="003399"/>
                </a:solidFill>
                <a:effectLst/>
                <a:latin typeface="+mj-lt"/>
                <a:cs typeface="Times New Roman" pitchFamily="18" charset="0"/>
              </a:rPr>
              <a:t>hãy</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mừng</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lễ</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trong</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Chúa</a:t>
            </a:r>
            <a:endParaRPr lang="en-US" sz="62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a:solidFill>
                  <a:srgbClr val="FF0000"/>
                </a:solidFill>
                <a:effectLst/>
                <a:latin typeface="+mj-lt"/>
                <a:cs typeface="Times New Roman" pitchFamily="18" charset="0"/>
              </a:rPr>
              <a:t>Tk3:</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viên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loại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lại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thành</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góc</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tường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rồi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smtClean="0">
                <a:solidFill>
                  <a:srgbClr val="FF0000"/>
                </a:solidFill>
                <a:cs typeface="Times New Roman" pitchFamily="18" charset="0"/>
              </a:rPr>
              <a:t>**:</a:t>
            </a:r>
            <a:r>
              <a:rPr lang="en-US" sz="7200" b="1" dirty="0" smtClean="0">
                <a:solidFill>
                  <a:srgbClr val="003399"/>
                </a:solidFill>
                <a:cs typeface="Times New Roman" pitchFamily="18" charset="0"/>
              </a:rPr>
              <a:t> </a:t>
            </a:r>
            <a:r>
              <a:rPr lang="en-US" altLang="en-US" sz="7200" b="1" dirty="0" err="1" smtClean="0">
                <a:solidFill>
                  <a:srgbClr val="003399"/>
                </a:solidFill>
                <a:effectLst/>
                <a:cs typeface="Times New Roman" panose="02020603050405020304" pitchFamily="18" charset="0"/>
              </a:rPr>
              <a:t>Đó</a:t>
            </a:r>
            <a:r>
              <a:rPr lang="en-US" altLang="en-US" sz="7200" b="1" dirty="0" smtClean="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chính</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công</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trình</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Chúa</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đã</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làm</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kỳ</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diệu</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trước</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mắt</a:t>
            </a:r>
            <a:r>
              <a:rPr lang="en-US" altLang="en-US" sz="7200" b="1" dirty="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mọi</a:t>
            </a:r>
            <a:r>
              <a:rPr lang="en-US" altLang="en-US" sz="7200" b="1" dirty="0">
                <a:solidFill>
                  <a:srgbClr val="003399"/>
                </a:solidFill>
                <a:effectLst/>
                <a:cs typeface="Times New Roman" panose="02020603050405020304" pitchFamily="18" charset="0"/>
              </a:rPr>
              <a:t> </a:t>
            </a:r>
            <a:r>
              <a:rPr lang="en-US" altLang="en-US" sz="7200" b="1" dirty="0" err="1" smtClean="0">
                <a:solidFill>
                  <a:srgbClr val="003399"/>
                </a:solidFill>
                <a:effectLst/>
                <a:cs typeface="Times New Roman" panose="02020603050405020304" pitchFamily="18" charset="0"/>
              </a:rPr>
              <a:t>phàm</a:t>
            </a:r>
            <a:r>
              <a:rPr lang="en-US" altLang="en-US" sz="7200" b="1" dirty="0" smtClean="0">
                <a:solidFill>
                  <a:srgbClr val="003399"/>
                </a:solidFill>
                <a:effectLst/>
                <a:cs typeface="Times New Roman" panose="02020603050405020304" pitchFamily="18" charset="0"/>
              </a:rPr>
              <a:t> </a:t>
            </a:r>
            <a:r>
              <a:rPr lang="en-US" altLang="en-US" sz="7200" b="1" dirty="0" err="1">
                <a:solidFill>
                  <a:srgbClr val="003399"/>
                </a:solidFill>
                <a:effectLst/>
                <a:cs typeface="Times New Roman" panose="02020603050405020304" pitchFamily="18" charset="0"/>
              </a:rPr>
              <a:t>nhân</a:t>
            </a:r>
            <a:r>
              <a:rPr lang="en-US" altLang="en-US" sz="7200" b="1" dirty="0">
                <a:solidFill>
                  <a:srgbClr val="003399"/>
                </a:solidFill>
                <a:effectLst/>
                <a:cs typeface="Times New Roman" panose="02020603050405020304" pitchFamily="18" charset="0"/>
              </a:rPr>
              <a:t>. </a:t>
            </a:r>
          </a:p>
        </p:txBody>
      </p:sp>
    </p:spTree>
    <p:extLst>
      <p:ext uri="{BB962C8B-B14F-4D97-AF65-F5344CB8AC3E}">
        <p14:creationId xmlns:p14="http://schemas.microsoft.com/office/powerpoint/2010/main" val="383318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a:t>
            </a:r>
            <a:r>
              <a:rPr lang="vi-VN" sz="3600" b="1" u="sng" dirty="0" smtClean="0">
                <a:solidFill>
                  <a:srgbClr val="FF0000"/>
                </a:solidFill>
              </a:rPr>
              <a:t>2</a:t>
            </a:r>
            <a:endParaRPr lang="vi-VN" sz="3600" b="1" u="sng" dirty="0">
              <a:solidFill>
                <a:srgbClr val="FF0000"/>
              </a:solidFill>
            </a:endParaRPr>
          </a:p>
          <a:p>
            <a:r>
              <a:rPr lang="vi-VN" sz="3200" i="1" dirty="0">
                <a:solidFill>
                  <a:prstClr val="black"/>
                </a:solidFill>
              </a:rPr>
              <a:t>Anh em hãy tìm kiếm những gì thuộc thượng giới, nơi Đức Ki-tô đang ngự</a:t>
            </a:r>
            <a:r>
              <a:rPr lang="vi-VN" sz="3200" i="1" dirty="0" smtClean="0">
                <a:solidFill>
                  <a:prstClr val="black"/>
                </a:solidFill>
              </a:rPr>
              <a:t>.</a:t>
            </a:r>
            <a:endParaRPr lang="vi-VN" sz="3200" i="1" dirty="0">
              <a:solidFill>
                <a:prstClr val="black"/>
              </a:solidFill>
            </a:endParaRP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latin typeface="+mj-lt"/>
                <a:cs typeface="Times New Roman" pitchFamily="18" charset="0"/>
              </a:rPr>
              <a:t>Ca </a:t>
            </a:r>
            <a:r>
              <a:rPr lang="en-US" sz="7000" b="1" u="sng" dirty="0" err="1">
                <a:solidFill>
                  <a:srgbClr val="FF0000"/>
                </a:solidFill>
                <a:effectLst/>
                <a:latin typeface="+mj-lt"/>
                <a:cs typeface="Times New Roman" pitchFamily="18" charset="0"/>
              </a:rPr>
              <a:t>tiếp</a:t>
            </a:r>
            <a:r>
              <a:rPr lang="en-US" sz="7000" b="1" u="sng" dirty="0">
                <a:solidFill>
                  <a:srgbClr val="FF0000"/>
                </a:solidFill>
                <a:effectLst/>
                <a:latin typeface="+mj-lt"/>
                <a:cs typeface="Times New Roman" pitchFamily="18" charset="0"/>
              </a:rPr>
              <a:t> </a:t>
            </a:r>
            <a:r>
              <a:rPr lang="en-US" sz="7000" b="1" u="sng" dirty="0" err="1">
                <a:solidFill>
                  <a:srgbClr val="FF0000"/>
                </a:solidFill>
                <a:effectLst/>
                <a:latin typeface="+mj-lt"/>
                <a:cs typeface="Times New Roman" pitchFamily="18" charset="0"/>
              </a:rPr>
              <a:t>liên</a:t>
            </a:r>
            <a:r>
              <a:rPr lang="en-US" sz="7000" b="1" dirty="0">
                <a:solidFill>
                  <a:srgbClr val="FF0000"/>
                </a:solidFill>
                <a:effectLst/>
                <a:latin typeface="+mj-lt"/>
                <a:cs typeface="Times New Roman" pitchFamily="18" charset="0"/>
              </a:rPr>
              <a:t/>
            </a:r>
            <a:br>
              <a:rPr lang="en-US" sz="7000" b="1" dirty="0">
                <a:solidFill>
                  <a:srgbClr val="FF0000"/>
                </a:solidFill>
                <a:effectLst/>
                <a:latin typeface="+mj-lt"/>
                <a:cs typeface="Times New Roman" pitchFamily="18" charset="0"/>
              </a:rPr>
            </a:br>
            <a:r>
              <a:rPr lang="en-US" sz="6000" b="1" dirty="0" err="1" smtClean="0">
                <a:solidFill>
                  <a:srgbClr val="FF0000"/>
                </a:solidFill>
                <a:effectLst/>
                <a:latin typeface="+mj-lt"/>
                <a:cs typeface="Times New Roman" pitchFamily="18" charset="0"/>
              </a:rPr>
              <a:t>Hoan</a:t>
            </a:r>
            <a:r>
              <a:rPr lang="en-US" sz="6000" b="1" dirty="0" smtClean="0">
                <a:solidFill>
                  <a:srgbClr val="FF0000"/>
                </a:solidFill>
                <a:effectLst/>
                <a:latin typeface="+mj-lt"/>
                <a:cs typeface="Times New Roman" pitchFamily="18" charset="0"/>
              </a:rPr>
              <a:t> </a:t>
            </a:r>
            <a:r>
              <a:rPr lang="en-US" sz="6000" b="1" dirty="0" err="1" smtClean="0">
                <a:solidFill>
                  <a:srgbClr val="FF0000"/>
                </a:solidFill>
                <a:effectLst/>
                <a:latin typeface="+mj-lt"/>
                <a:cs typeface="Times New Roman" pitchFamily="18" charset="0"/>
              </a:rPr>
              <a:t>Ca</a:t>
            </a:r>
            <a:r>
              <a:rPr lang="en-US" sz="6000" b="1" dirty="0" smtClean="0">
                <a:solidFill>
                  <a:srgbClr val="FF0000"/>
                </a:solidFill>
                <a:effectLst/>
                <a:latin typeface="+mj-lt"/>
                <a:cs typeface="Times New Roman" pitchFamily="18" charset="0"/>
              </a:rPr>
              <a:t> </a:t>
            </a:r>
            <a:r>
              <a:rPr lang="en-US" sz="6000" b="1" dirty="0" err="1" smtClean="0">
                <a:solidFill>
                  <a:srgbClr val="FF0000"/>
                </a:solidFill>
                <a:effectLst/>
                <a:latin typeface="+mj-lt"/>
                <a:cs typeface="Times New Roman" pitchFamily="18" charset="0"/>
              </a:rPr>
              <a:t>Phục</a:t>
            </a:r>
            <a:r>
              <a:rPr lang="en-US" sz="6000" b="1" dirty="0" smtClean="0">
                <a:solidFill>
                  <a:srgbClr val="FF0000"/>
                </a:solidFill>
                <a:effectLst/>
                <a:latin typeface="+mj-lt"/>
                <a:cs typeface="Times New Roman" pitchFamily="18" charset="0"/>
              </a:rPr>
              <a:t> </a:t>
            </a:r>
            <a:r>
              <a:rPr lang="en-US" sz="6000" b="1" dirty="0" err="1" smtClean="0">
                <a:solidFill>
                  <a:srgbClr val="FF0000"/>
                </a:solidFill>
                <a:effectLst/>
                <a:latin typeface="+mj-lt"/>
                <a:cs typeface="Times New Roman" pitchFamily="18" charset="0"/>
              </a:rPr>
              <a:t>Sinh</a:t>
            </a:r>
            <a:r>
              <a:rPr lang="en-US" sz="6000" b="1" dirty="0" smtClean="0">
                <a:solidFill>
                  <a:srgbClr val="FF0000"/>
                </a:solidFill>
                <a:effectLst/>
                <a:latin typeface="+mj-lt"/>
                <a:cs typeface="Times New Roman" pitchFamily="18" charset="0"/>
              </a:rPr>
              <a:t/>
            </a:r>
            <a:br>
              <a:rPr lang="en-US" sz="6000" b="1" dirty="0" smtClean="0">
                <a:solidFill>
                  <a:srgbClr val="FF0000"/>
                </a:solidFill>
                <a:effectLst/>
                <a:latin typeface="+mj-lt"/>
                <a:cs typeface="Times New Roman" pitchFamily="18" charset="0"/>
              </a:rPr>
            </a:br>
            <a:r>
              <a:rPr lang="en-US" sz="6000" b="1" dirty="0" err="1" smtClean="0">
                <a:solidFill>
                  <a:srgbClr val="FF0000"/>
                </a:solidFill>
                <a:cs typeface="Times New Roman" pitchFamily="18" charset="0"/>
              </a:rPr>
              <a:t>Hùng</a:t>
            </a:r>
            <a:r>
              <a:rPr lang="en-US" sz="6000" b="1" dirty="0" smtClean="0">
                <a:solidFill>
                  <a:srgbClr val="FF0000"/>
                </a:solidFill>
                <a:cs typeface="Times New Roman" pitchFamily="18" charset="0"/>
              </a:rPr>
              <a:t> </a:t>
            </a:r>
            <a:r>
              <a:rPr lang="en-US" sz="6000" b="1" dirty="0" err="1" smtClean="0">
                <a:solidFill>
                  <a:srgbClr val="FF0000"/>
                </a:solidFill>
                <a:cs typeface="Times New Roman" pitchFamily="18" charset="0"/>
              </a:rPr>
              <a:t>Lân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0000"/>
                </a:solidFill>
                <a:effectLst/>
                <a:cs typeface="Times New Roman" pitchFamily="18" charset="0"/>
              </a:rPr>
              <a:t>Đk</a:t>
            </a:r>
            <a:r>
              <a:rPr lang="en-US" sz="5400" b="1" u="sng" dirty="0" smtClean="0">
                <a:solidFill>
                  <a:srgbClr val="FF0000"/>
                </a:solidFill>
                <a:effectLst/>
                <a:cs typeface="Times New Roman" pitchFamily="18" charset="0"/>
              </a:rPr>
              <a:t>:</a:t>
            </a:r>
            <a:r>
              <a:rPr lang="en-US" sz="5400" b="1" dirty="0">
                <a:solidFill>
                  <a:srgbClr val="003399"/>
                </a:solidFill>
                <a:effectLst/>
                <a:cs typeface="Times New Roman" pitchFamily="18" charset="0"/>
              </a:rPr>
              <a:t> </a:t>
            </a:r>
            <a:r>
              <a:rPr lang="en-US" sz="5400" b="1" dirty="0" err="1" smtClean="0">
                <a:solidFill>
                  <a:srgbClr val="003399"/>
                </a:solidFill>
                <a:effectLst/>
              </a:rPr>
              <a:t>Bà</a:t>
            </a:r>
            <a:r>
              <a:rPr lang="en-US" sz="5400" b="1" dirty="0" smtClean="0">
                <a:solidFill>
                  <a:srgbClr val="003399"/>
                </a:solidFill>
                <a:effectLst/>
              </a:rPr>
              <a:t> Ma-</a:t>
            </a:r>
            <a:r>
              <a:rPr lang="en-US" sz="5400" b="1" dirty="0" err="1" smtClean="0">
                <a:solidFill>
                  <a:srgbClr val="003399"/>
                </a:solidFill>
                <a:effectLst/>
              </a:rPr>
              <a:t>ri</a:t>
            </a:r>
            <a:r>
              <a:rPr lang="en-US" sz="5400" b="1" dirty="0" smtClean="0">
                <a:solidFill>
                  <a:srgbClr val="003399"/>
                </a:solidFill>
                <a:effectLst/>
              </a:rPr>
              <a:t>-a </a:t>
            </a:r>
            <a:r>
              <a:rPr lang="en-US" sz="5400" b="1" dirty="0" err="1" smtClean="0">
                <a:solidFill>
                  <a:srgbClr val="003399"/>
                </a:solidFill>
                <a:effectLst/>
              </a:rPr>
              <a:t>ơi</a:t>
            </a:r>
            <a:r>
              <a:rPr lang="en-US" sz="5400" b="1" dirty="0" smtClean="0">
                <a:solidFill>
                  <a:srgbClr val="003399"/>
                </a:solidFill>
                <a:effectLst/>
              </a:rPr>
              <a:t>! </a:t>
            </a:r>
            <a:r>
              <a:rPr lang="en-US" sz="5400" b="1" dirty="0" err="1" smtClean="0">
                <a:solidFill>
                  <a:srgbClr val="003399"/>
                </a:solidFill>
                <a:effectLst/>
              </a:rPr>
              <a:t>Trên</a:t>
            </a:r>
            <a:r>
              <a:rPr lang="en-US" sz="5400" b="1" dirty="0" smtClean="0">
                <a:solidFill>
                  <a:srgbClr val="003399"/>
                </a:solidFill>
                <a:effectLst/>
              </a:rPr>
              <a:t> </a:t>
            </a:r>
            <a:r>
              <a:rPr lang="en-US" sz="5400" b="1" dirty="0" err="1" smtClean="0">
                <a:solidFill>
                  <a:srgbClr val="003399"/>
                </a:solidFill>
                <a:effectLst/>
              </a:rPr>
              <a:t>đường</a:t>
            </a:r>
            <a:r>
              <a:rPr lang="en-US" sz="5400" b="1" dirty="0" smtClean="0">
                <a:solidFill>
                  <a:srgbClr val="003399"/>
                </a:solidFill>
              </a:rPr>
              <a:t>, </a:t>
            </a:r>
            <a:r>
              <a:rPr lang="en-US" sz="5400" b="1" dirty="0" err="1" smtClean="0">
                <a:solidFill>
                  <a:srgbClr val="003399"/>
                </a:solidFill>
              </a:rPr>
              <a:t>Bà</a:t>
            </a:r>
            <a:r>
              <a:rPr lang="en-US" sz="5400" b="1" dirty="0" smtClean="0">
                <a:solidFill>
                  <a:srgbClr val="003399"/>
                </a:solidFill>
              </a:rPr>
              <a:t> </a:t>
            </a:r>
            <a:r>
              <a:rPr lang="en-US" sz="5400" b="1" dirty="0" err="1" smtClean="0">
                <a:solidFill>
                  <a:srgbClr val="003399"/>
                </a:solidFill>
              </a:rPr>
              <a:t>thấy</a:t>
            </a:r>
            <a:r>
              <a:rPr lang="en-US" sz="5400" b="1" dirty="0" smtClean="0">
                <a:solidFill>
                  <a:srgbClr val="003399"/>
                </a:solidFill>
              </a:rPr>
              <a:t> </a:t>
            </a:r>
            <a:r>
              <a:rPr lang="en-US" sz="5400" b="1" dirty="0" err="1" smtClean="0">
                <a:solidFill>
                  <a:srgbClr val="003399"/>
                </a:solidFill>
              </a:rPr>
              <a:t>những</a:t>
            </a:r>
            <a:r>
              <a:rPr lang="en-US" sz="5400" b="1" dirty="0" smtClean="0">
                <a:solidFill>
                  <a:srgbClr val="003399"/>
                </a:solidFill>
              </a:rPr>
              <a:t> </a:t>
            </a:r>
            <a:r>
              <a:rPr lang="en-US" sz="5400" b="1" dirty="0" err="1" smtClean="0">
                <a:solidFill>
                  <a:srgbClr val="003399"/>
                </a:solidFill>
              </a:rPr>
              <a:t>gì</a:t>
            </a:r>
            <a:r>
              <a:rPr lang="en-US" sz="5400" b="1" dirty="0" smtClean="0">
                <a:solidFill>
                  <a:srgbClr val="003399"/>
                </a:solidFill>
              </a:rPr>
              <a:t>? </a:t>
            </a:r>
            <a:r>
              <a:rPr lang="en-US" sz="5400" b="1" dirty="0" err="1" smtClean="0">
                <a:solidFill>
                  <a:srgbClr val="003399"/>
                </a:solidFill>
              </a:rPr>
              <a:t>Trên</a:t>
            </a:r>
            <a:r>
              <a:rPr lang="en-US" sz="5400" b="1" dirty="0" smtClean="0">
                <a:solidFill>
                  <a:srgbClr val="003399"/>
                </a:solidFill>
              </a:rPr>
              <a:t> </a:t>
            </a:r>
            <a:r>
              <a:rPr lang="en-US" sz="5400" b="1" dirty="0" err="1" smtClean="0">
                <a:solidFill>
                  <a:srgbClr val="003399"/>
                </a:solidFill>
              </a:rPr>
              <a:t>đường</a:t>
            </a:r>
            <a:r>
              <a:rPr lang="en-US" sz="5400" b="1" dirty="0" smtClean="0">
                <a:solidFill>
                  <a:srgbClr val="003399"/>
                </a:solidFill>
              </a:rPr>
              <a:t>, </a:t>
            </a:r>
            <a:r>
              <a:rPr lang="en-US" sz="5400" b="1" dirty="0" err="1" smtClean="0">
                <a:solidFill>
                  <a:srgbClr val="003399"/>
                </a:solidFill>
              </a:rPr>
              <a:t>Bà</a:t>
            </a:r>
            <a:r>
              <a:rPr lang="en-US" sz="5400" b="1" dirty="0" smtClean="0">
                <a:solidFill>
                  <a:srgbClr val="003399"/>
                </a:solidFill>
              </a:rPr>
              <a:t> </a:t>
            </a:r>
            <a:r>
              <a:rPr lang="en-US" sz="5400" b="1" dirty="0" err="1" smtClean="0">
                <a:solidFill>
                  <a:srgbClr val="003399"/>
                </a:solidFill>
              </a:rPr>
              <a:t>thấy</a:t>
            </a:r>
            <a:r>
              <a:rPr lang="en-US" sz="5400" b="1" dirty="0" smtClean="0">
                <a:solidFill>
                  <a:srgbClr val="003399"/>
                </a:solidFill>
              </a:rPr>
              <a:t> </a:t>
            </a:r>
            <a:r>
              <a:rPr lang="en-US" sz="5400" b="1" dirty="0" err="1" smtClean="0">
                <a:solidFill>
                  <a:srgbClr val="003399"/>
                </a:solidFill>
              </a:rPr>
              <a:t>những</a:t>
            </a:r>
            <a:r>
              <a:rPr lang="en-US" sz="5400" b="1" dirty="0" smtClean="0">
                <a:solidFill>
                  <a:srgbClr val="003399"/>
                </a:solidFill>
              </a:rPr>
              <a:t> </a:t>
            </a:r>
            <a:r>
              <a:rPr lang="en-US" sz="5400" b="1" dirty="0" err="1" smtClean="0">
                <a:solidFill>
                  <a:srgbClr val="003399"/>
                </a:solidFill>
              </a:rPr>
              <a:t>gì</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kể</a:t>
            </a:r>
            <a:r>
              <a:rPr lang="en-US" sz="5400" b="1" dirty="0" smtClean="0">
                <a:solidFill>
                  <a:srgbClr val="003399"/>
                </a:solidFill>
              </a:rPr>
              <a:t> </a:t>
            </a:r>
            <a:r>
              <a:rPr lang="en-US" sz="5400" b="1" dirty="0" err="1" smtClean="0">
                <a:solidFill>
                  <a:srgbClr val="003399"/>
                </a:solidFill>
              </a:rPr>
              <a:t>cho</a:t>
            </a:r>
            <a:r>
              <a:rPr lang="en-US" sz="5400" b="1" dirty="0" smtClean="0">
                <a:solidFill>
                  <a:srgbClr val="003399"/>
                </a:solidFill>
              </a:rPr>
              <a:t> </a:t>
            </a:r>
            <a:r>
              <a:rPr lang="en-US" sz="5400" b="1" dirty="0" err="1" smtClean="0">
                <a:solidFill>
                  <a:srgbClr val="003399"/>
                </a:solidFill>
              </a:rPr>
              <a:t>chúng</a:t>
            </a:r>
            <a:r>
              <a:rPr lang="en-US" sz="5400" b="1" dirty="0" smtClean="0">
                <a:solidFill>
                  <a:srgbClr val="003399"/>
                </a:solidFill>
              </a:rPr>
              <a:t> </a:t>
            </a:r>
            <a:r>
              <a:rPr lang="en-US" sz="5400" b="1" dirty="0" err="1" smtClean="0">
                <a:solidFill>
                  <a:srgbClr val="003399"/>
                </a:solidFill>
              </a:rPr>
              <a:t>tôi</a:t>
            </a:r>
            <a:r>
              <a:rPr lang="en-US" sz="5400" b="1" dirty="0" smtClean="0">
                <a:solidFill>
                  <a:srgbClr val="003399"/>
                </a:solidFill>
              </a:rPr>
              <a:t> </a:t>
            </a:r>
            <a:r>
              <a:rPr lang="en-US" sz="5400" b="1" dirty="0" err="1" smtClean="0">
                <a:solidFill>
                  <a:srgbClr val="003399"/>
                </a:solidFill>
              </a:rPr>
              <a:t>nghe</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a:solidFill>
                  <a:srgbClr val="003399"/>
                </a:solidFill>
              </a:rPr>
              <a:t>kể</a:t>
            </a:r>
            <a:r>
              <a:rPr lang="en-US" sz="5400" b="1" dirty="0">
                <a:solidFill>
                  <a:srgbClr val="003399"/>
                </a:solidFill>
              </a:rPr>
              <a:t> </a:t>
            </a:r>
            <a:r>
              <a:rPr lang="en-US" sz="5400" b="1" dirty="0" err="1">
                <a:solidFill>
                  <a:srgbClr val="003399"/>
                </a:solidFill>
              </a:rPr>
              <a:t>cho</a:t>
            </a:r>
            <a:r>
              <a:rPr lang="en-US" sz="5400" b="1" dirty="0">
                <a:solidFill>
                  <a:srgbClr val="003399"/>
                </a:solidFill>
              </a:rPr>
              <a:t> </a:t>
            </a:r>
            <a:r>
              <a:rPr lang="en-US" sz="5400" b="1" dirty="0" err="1">
                <a:solidFill>
                  <a:srgbClr val="003399"/>
                </a:solidFill>
              </a:rPr>
              <a:t>chúng</a:t>
            </a:r>
            <a:r>
              <a:rPr lang="en-US" sz="5400" b="1" dirty="0">
                <a:solidFill>
                  <a:srgbClr val="003399"/>
                </a:solidFill>
              </a:rPr>
              <a:t> </a:t>
            </a:r>
            <a:r>
              <a:rPr lang="en-US" sz="5400" b="1" dirty="0" err="1">
                <a:solidFill>
                  <a:srgbClr val="003399"/>
                </a:solidFill>
              </a:rPr>
              <a:t>tôi</a:t>
            </a:r>
            <a:r>
              <a:rPr lang="en-US" sz="5400" b="1" dirty="0">
                <a:solidFill>
                  <a:srgbClr val="003399"/>
                </a:solidFill>
              </a:rPr>
              <a:t> </a:t>
            </a:r>
            <a:r>
              <a:rPr lang="en-US" sz="5400" b="1" dirty="0" err="1" smtClean="0">
                <a:solidFill>
                  <a:srgbClr val="003399"/>
                </a:solidFill>
              </a:rPr>
              <a:t>nghe</a:t>
            </a:r>
            <a:r>
              <a:rPr lang="en-US" sz="5400" b="1" dirty="0" smtClean="0">
                <a:solidFill>
                  <a:srgbClr val="003399"/>
                </a:solidFill>
              </a:rPr>
              <a:t>.</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0000"/>
                </a:solidFill>
                <a:effectLst/>
                <a:cs typeface="Times New Roman" pitchFamily="18" charset="0"/>
              </a:rPr>
              <a:t>Tk1:</a:t>
            </a:r>
            <a:r>
              <a:rPr lang="en-US" sz="5400" b="1" dirty="0" smtClean="0">
                <a:solidFill>
                  <a:srgbClr val="003399"/>
                </a:solidFill>
                <a:effectLst/>
                <a:cs typeface="Times New Roman" pitchFamily="18" charset="0"/>
              </a:rPr>
              <a:t> </a:t>
            </a:r>
            <a:r>
              <a:rPr lang="en-US" sz="5400" b="1" dirty="0" err="1" smtClean="0">
                <a:solidFill>
                  <a:srgbClr val="003399"/>
                </a:solidFill>
                <a:effectLst/>
              </a:rPr>
              <a:t>Tôi</a:t>
            </a:r>
            <a:r>
              <a:rPr lang="en-US" sz="5400" b="1" dirty="0" smtClean="0">
                <a:solidFill>
                  <a:srgbClr val="003399"/>
                </a:solidFill>
                <a:effectLst/>
              </a:rPr>
              <a:t> </a:t>
            </a:r>
            <a:r>
              <a:rPr lang="en-US" sz="5400" b="1" dirty="0" err="1" smtClean="0">
                <a:solidFill>
                  <a:srgbClr val="003399"/>
                </a:solidFill>
                <a:effectLst/>
              </a:rPr>
              <a:t>là</a:t>
            </a:r>
            <a:r>
              <a:rPr lang="en-US" sz="5400" b="1" dirty="0" smtClean="0">
                <a:solidFill>
                  <a:srgbClr val="003399"/>
                </a:solidFill>
                <a:effectLst/>
              </a:rPr>
              <a:t> </a:t>
            </a:r>
            <a:r>
              <a:rPr lang="en-US" sz="5400" b="1" dirty="0" err="1" smtClean="0">
                <a:solidFill>
                  <a:srgbClr val="003399"/>
                </a:solidFill>
                <a:effectLst/>
              </a:rPr>
              <a:t>tôi</a:t>
            </a:r>
            <a:r>
              <a:rPr lang="en-US" sz="5400" b="1" dirty="0" smtClean="0">
                <a:solidFill>
                  <a:srgbClr val="003399"/>
                </a:solidFill>
                <a:effectLst/>
              </a:rPr>
              <a:t> </a:t>
            </a:r>
            <a:r>
              <a:rPr lang="en-US" sz="5400" b="1" dirty="0" err="1" smtClean="0">
                <a:solidFill>
                  <a:srgbClr val="003399"/>
                </a:solidFill>
                <a:effectLst/>
              </a:rPr>
              <a:t>đã</a:t>
            </a:r>
            <a:r>
              <a:rPr lang="en-US" sz="5400" b="1" dirty="0" smtClean="0">
                <a:solidFill>
                  <a:srgbClr val="003399"/>
                </a:solidFill>
                <a:effectLst/>
              </a:rPr>
              <a:t> </a:t>
            </a:r>
            <a:r>
              <a:rPr lang="en-US" sz="5400" b="1" dirty="0" err="1" smtClean="0">
                <a:solidFill>
                  <a:srgbClr val="003399"/>
                </a:solidFill>
                <a:effectLst/>
              </a:rPr>
              <a:t>thấy</a:t>
            </a:r>
            <a:r>
              <a:rPr lang="en-US" sz="5400" b="1" dirty="0" smtClean="0">
                <a:solidFill>
                  <a:srgbClr val="003399"/>
                </a:solidFill>
                <a:effectLst/>
              </a:rPr>
              <a:t> </a:t>
            </a:r>
            <a:r>
              <a:rPr lang="en-US" sz="5400" b="1" dirty="0" err="1" smtClean="0">
                <a:solidFill>
                  <a:srgbClr val="003399"/>
                </a:solidFill>
                <a:effectLst/>
              </a:rPr>
              <a:t>nấm</a:t>
            </a:r>
            <a:r>
              <a:rPr lang="en-US" sz="5400" b="1" dirty="0" smtClean="0">
                <a:solidFill>
                  <a:srgbClr val="003399"/>
                </a:solidFill>
                <a:effectLst/>
              </a:rPr>
              <a:t> </a:t>
            </a:r>
            <a:r>
              <a:rPr lang="en-US" sz="5400" b="1" dirty="0" err="1" smtClean="0">
                <a:solidFill>
                  <a:srgbClr val="003399"/>
                </a:solidFill>
                <a:effectLst/>
              </a:rPr>
              <a:t>mồ</a:t>
            </a:r>
            <a:r>
              <a:rPr lang="en-US" sz="5400" b="1" dirty="0" smtClean="0">
                <a:solidFill>
                  <a:srgbClr val="003399"/>
                </a:solidFill>
                <a:effectLst/>
              </a:rPr>
              <a:t> </a:t>
            </a:r>
            <a:r>
              <a:rPr lang="en-US" sz="5400" b="1" dirty="0" err="1" smtClean="0">
                <a:solidFill>
                  <a:srgbClr val="003399"/>
                </a:solidFill>
                <a:effectLst/>
              </a:rPr>
              <a:t>của</a:t>
            </a:r>
            <a:r>
              <a:rPr lang="en-US" sz="5400" b="1" dirty="0" smtClean="0">
                <a:solidFill>
                  <a:srgbClr val="003399"/>
                </a:solidFill>
                <a:effectLst/>
              </a:rPr>
              <a:t> </a:t>
            </a:r>
            <a:r>
              <a:rPr lang="en-US" sz="5400" b="1" dirty="0" err="1" smtClean="0">
                <a:solidFill>
                  <a:srgbClr val="003399"/>
                </a:solidFill>
                <a:effectLst/>
              </a:rPr>
              <a:t>Đức</a:t>
            </a:r>
            <a:r>
              <a:rPr lang="en-US" sz="5400" b="1" dirty="0" smtClean="0">
                <a:solidFill>
                  <a:srgbClr val="003399"/>
                </a:solidFill>
                <a:effectLst/>
              </a:rPr>
              <a:t> Ki-</a:t>
            </a:r>
            <a:r>
              <a:rPr lang="en-US" sz="5400" b="1" dirty="0" err="1" smtClean="0">
                <a:solidFill>
                  <a:srgbClr val="003399"/>
                </a:solidFill>
                <a:effectLst/>
              </a:rPr>
              <a:t>Tô</a:t>
            </a:r>
            <a:r>
              <a:rPr lang="en-US" sz="5400" b="1" dirty="0" smtClean="0">
                <a:solidFill>
                  <a:srgbClr val="003399"/>
                </a:solidFill>
                <a:effectLst/>
              </a:rPr>
              <a:t>. </a:t>
            </a:r>
            <a:r>
              <a:rPr lang="en-US" sz="5400" b="1" dirty="0" err="1" smtClean="0">
                <a:solidFill>
                  <a:srgbClr val="003399"/>
                </a:solidFill>
                <a:effectLst/>
              </a:rPr>
              <a:t>Người</a:t>
            </a:r>
            <a:r>
              <a:rPr lang="en-US" sz="5400" b="1" dirty="0" smtClean="0">
                <a:solidFill>
                  <a:srgbClr val="003399"/>
                </a:solidFill>
                <a:effectLst/>
              </a:rPr>
              <a:t> </a:t>
            </a:r>
            <a:r>
              <a:rPr lang="en-US" sz="5400" b="1" dirty="0" err="1" smtClean="0">
                <a:solidFill>
                  <a:srgbClr val="003399"/>
                </a:solidFill>
                <a:effectLst/>
              </a:rPr>
              <a:t>đã</a:t>
            </a:r>
            <a:r>
              <a:rPr lang="en-US" sz="5400" b="1" dirty="0" smtClean="0">
                <a:solidFill>
                  <a:srgbClr val="003399"/>
                </a:solidFill>
                <a:effectLst/>
              </a:rPr>
              <a:t> </a:t>
            </a:r>
            <a:r>
              <a:rPr lang="en-US" sz="5400" b="1" dirty="0" err="1" smtClean="0">
                <a:solidFill>
                  <a:srgbClr val="003399"/>
                </a:solidFill>
                <a:effectLst/>
              </a:rPr>
              <a:t>sống</a:t>
            </a:r>
            <a:r>
              <a:rPr lang="en-US" sz="5400" b="1" dirty="0" smtClean="0">
                <a:solidFill>
                  <a:srgbClr val="003399"/>
                </a:solidFill>
                <a:effectLst/>
              </a:rPr>
              <a:t> </a:t>
            </a:r>
            <a:r>
              <a:rPr lang="en-US" sz="5400" b="1" dirty="0" err="1" smtClean="0">
                <a:solidFill>
                  <a:srgbClr val="003399"/>
                </a:solidFill>
                <a:effectLst/>
              </a:rPr>
              <a:t>lại</a:t>
            </a:r>
            <a:r>
              <a:rPr lang="en-US" sz="5400" b="1" dirty="0" smtClean="0">
                <a:solidFill>
                  <a:srgbClr val="003399"/>
                </a:solidFill>
                <a:effectLst/>
              </a:rPr>
              <a:t> </a:t>
            </a:r>
            <a:r>
              <a:rPr lang="en-US" sz="5400" b="1" dirty="0" err="1" smtClean="0">
                <a:solidFill>
                  <a:srgbClr val="003399"/>
                </a:solidFill>
                <a:effectLst/>
              </a:rPr>
              <a:t>và</a:t>
            </a:r>
            <a:r>
              <a:rPr lang="en-US" sz="5400" b="1" dirty="0" smtClean="0">
                <a:solidFill>
                  <a:srgbClr val="003399"/>
                </a:solidFill>
                <a:effectLst/>
              </a:rPr>
              <a:t> </a:t>
            </a:r>
            <a:r>
              <a:rPr lang="en-US" sz="5400" b="1" dirty="0" err="1" smtClean="0">
                <a:solidFill>
                  <a:srgbClr val="003399"/>
                </a:solidFill>
                <a:effectLst/>
              </a:rPr>
              <a:t>đã</a:t>
            </a:r>
            <a:r>
              <a:rPr lang="en-US" sz="5400" b="1" dirty="0" smtClean="0">
                <a:solidFill>
                  <a:srgbClr val="003399"/>
                </a:solidFill>
                <a:effectLst/>
              </a:rPr>
              <a:t> </a:t>
            </a:r>
            <a:r>
              <a:rPr lang="en-US" sz="5400" b="1" dirty="0" err="1" smtClean="0">
                <a:solidFill>
                  <a:srgbClr val="003399"/>
                </a:solidFill>
                <a:effectLst/>
              </a:rPr>
              <a:t>ra</a:t>
            </a:r>
            <a:r>
              <a:rPr lang="en-US" sz="5400" b="1" dirty="0" smtClean="0">
                <a:solidFill>
                  <a:srgbClr val="003399"/>
                </a:solidFill>
                <a:effectLst/>
              </a:rPr>
              <a:t> </a:t>
            </a:r>
            <a:r>
              <a:rPr lang="en-US" sz="5400" b="1" dirty="0" err="1" smtClean="0">
                <a:solidFill>
                  <a:srgbClr val="003399"/>
                </a:solidFill>
                <a:effectLst/>
              </a:rPr>
              <a:t>khỏi</a:t>
            </a:r>
            <a:r>
              <a:rPr lang="en-US" sz="5400" b="1" dirty="0" smtClean="0">
                <a:solidFill>
                  <a:srgbClr val="003399"/>
                </a:solidFill>
                <a:effectLst/>
              </a:rPr>
              <a:t> </a:t>
            </a:r>
            <a:r>
              <a:rPr lang="en-US" sz="5400" b="1" dirty="0" err="1" smtClean="0">
                <a:solidFill>
                  <a:srgbClr val="003399"/>
                </a:solidFill>
                <a:effectLst/>
              </a:rPr>
              <a:t>mồ</a:t>
            </a:r>
            <a:r>
              <a:rPr lang="en-US" sz="5400" b="1" dirty="0" smtClean="0">
                <a:solidFill>
                  <a:srgbClr val="003399"/>
                </a:solidFill>
                <a:effectLst/>
              </a:rPr>
              <a:t>. </a:t>
            </a:r>
            <a:r>
              <a:rPr lang="en-US" sz="5400" b="1" dirty="0" err="1" smtClean="0">
                <a:solidFill>
                  <a:srgbClr val="003399"/>
                </a:solidFill>
                <a:effectLst/>
              </a:rPr>
              <a:t>Người</a:t>
            </a:r>
            <a:r>
              <a:rPr lang="en-US" sz="5400" b="1" dirty="0" smtClean="0">
                <a:solidFill>
                  <a:srgbClr val="003399"/>
                </a:solidFill>
                <a:effectLst/>
              </a:rPr>
              <a:t> </a:t>
            </a:r>
            <a:r>
              <a:rPr lang="en-US" sz="5400" b="1" dirty="0" err="1" smtClean="0">
                <a:solidFill>
                  <a:srgbClr val="003399"/>
                </a:solidFill>
                <a:effectLst/>
              </a:rPr>
              <a:t>đang</a:t>
            </a:r>
            <a:r>
              <a:rPr lang="en-US" sz="5400" b="1" dirty="0" smtClean="0">
                <a:solidFill>
                  <a:srgbClr val="003399"/>
                </a:solidFill>
                <a:effectLst/>
              </a:rPr>
              <a:t> </a:t>
            </a:r>
            <a:r>
              <a:rPr lang="en-US" sz="5400" b="1" dirty="0" err="1" smtClean="0">
                <a:solidFill>
                  <a:srgbClr val="003399"/>
                </a:solidFill>
                <a:effectLst/>
              </a:rPr>
              <a:t>là</a:t>
            </a:r>
            <a:r>
              <a:rPr lang="en-US" sz="5400" b="1" dirty="0" smtClean="0">
                <a:solidFill>
                  <a:srgbClr val="003399"/>
                </a:solidFill>
                <a:effectLst/>
              </a:rPr>
              <a:t> </a:t>
            </a:r>
            <a:r>
              <a:rPr lang="en-US" sz="5400" b="1" dirty="0" err="1" smtClean="0">
                <a:solidFill>
                  <a:srgbClr val="003399"/>
                </a:solidFill>
                <a:effectLst/>
              </a:rPr>
              <a:t>đang</a:t>
            </a:r>
            <a:r>
              <a:rPr lang="en-US" sz="5400" b="1" dirty="0" smtClean="0">
                <a:solidFill>
                  <a:srgbClr val="003399"/>
                </a:solidFill>
                <a:effectLst/>
              </a:rPr>
              <a:t> </a:t>
            </a:r>
            <a:r>
              <a:rPr lang="en-US" sz="5400" b="1" dirty="0" err="1" smtClean="0">
                <a:solidFill>
                  <a:srgbClr val="003399"/>
                </a:solidFill>
                <a:effectLst/>
              </a:rPr>
              <a:t>sống</a:t>
            </a:r>
            <a:r>
              <a:rPr lang="en-US" sz="5400" b="1" dirty="0" smtClean="0">
                <a:solidFill>
                  <a:srgbClr val="003399"/>
                </a:solidFill>
                <a:effectLst/>
              </a:rPr>
              <a:t> </a:t>
            </a:r>
            <a:r>
              <a:rPr lang="en-US" sz="5400" b="1" dirty="0" err="1" smtClean="0">
                <a:solidFill>
                  <a:srgbClr val="003399"/>
                </a:solidFill>
                <a:effectLst/>
              </a:rPr>
              <a:t>vinh</a:t>
            </a:r>
            <a:r>
              <a:rPr lang="en-US" sz="5400" b="1" dirty="0" smtClean="0">
                <a:solidFill>
                  <a:srgbClr val="003399"/>
                </a:solidFill>
                <a:effectLst/>
              </a:rPr>
              <a:t> </a:t>
            </a:r>
            <a:r>
              <a:rPr lang="en-US" sz="5400" b="1" dirty="0" err="1" smtClean="0">
                <a:solidFill>
                  <a:srgbClr val="003399"/>
                </a:solidFill>
                <a:effectLst/>
              </a:rPr>
              <a:t>quang</a:t>
            </a:r>
            <a:r>
              <a:rPr lang="en-US" sz="5400" b="1" dirty="0" smtClean="0">
                <a:solidFill>
                  <a:srgbClr val="003399"/>
                </a:solidFill>
                <a:effectLst/>
              </a:rPr>
              <a:t> </a:t>
            </a:r>
            <a:r>
              <a:rPr lang="en-US" sz="5400" b="1" dirty="0" err="1" smtClean="0">
                <a:solidFill>
                  <a:srgbClr val="003399"/>
                </a:solidFill>
                <a:effectLst/>
              </a:rPr>
              <a:t>sống</a:t>
            </a:r>
            <a:r>
              <a:rPr lang="en-US" sz="5400" b="1" dirty="0" smtClean="0">
                <a:solidFill>
                  <a:srgbClr val="003399"/>
                </a:solidFill>
                <a:effectLst/>
              </a:rPr>
              <a:t> </a:t>
            </a:r>
            <a:r>
              <a:rPr lang="en-US" sz="5400" b="1" dirty="0" err="1" smtClean="0">
                <a:solidFill>
                  <a:srgbClr val="003399"/>
                </a:solidFill>
                <a:effectLst/>
              </a:rPr>
              <a:t>vinh</a:t>
            </a:r>
            <a:r>
              <a:rPr lang="en-US" sz="5400" b="1" dirty="0" smtClean="0">
                <a:solidFill>
                  <a:srgbClr val="003399"/>
                </a:solidFill>
                <a:effectLst/>
              </a:rPr>
              <a:t> </a:t>
            </a:r>
            <a:r>
              <a:rPr lang="en-US" sz="5400" b="1" dirty="0" err="1" smtClean="0">
                <a:solidFill>
                  <a:srgbClr val="003399"/>
                </a:solidFill>
                <a:effectLst/>
              </a:rPr>
              <a:t>quang</a:t>
            </a:r>
            <a:r>
              <a:rPr lang="en-US" sz="5400" b="1" dirty="0" smtClean="0">
                <a:solidFill>
                  <a:srgbClr val="003399"/>
                </a:solidFill>
                <a:effectLst/>
              </a:rPr>
              <a:t>.</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548979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0000"/>
                </a:solidFill>
                <a:effectLst/>
                <a:cs typeface="Times New Roman" pitchFamily="18" charset="0"/>
              </a:rPr>
              <a:t>Tk2:</a:t>
            </a:r>
            <a:r>
              <a:rPr lang="en-US" sz="5400" b="1" dirty="0" smtClean="0">
                <a:solidFill>
                  <a:srgbClr val="003399"/>
                </a:solidFill>
                <a:effectLst/>
                <a:cs typeface="Times New Roman" pitchFamily="18" charset="0"/>
              </a:rPr>
              <a:t> </a:t>
            </a:r>
            <a:r>
              <a:rPr lang="en-US" sz="5400" b="1" dirty="0" err="1" smtClean="0">
                <a:solidFill>
                  <a:srgbClr val="003399"/>
                </a:solidFill>
                <a:effectLst/>
              </a:rPr>
              <a:t>Tôi</a:t>
            </a:r>
            <a:r>
              <a:rPr lang="en-US" sz="5400" b="1" dirty="0" smtClean="0">
                <a:solidFill>
                  <a:srgbClr val="003399"/>
                </a:solidFill>
                <a:effectLst/>
              </a:rPr>
              <a:t> </a:t>
            </a:r>
            <a:r>
              <a:rPr lang="en-US" sz="5400" b="1" dirty="0" err="1" smtClean="0">
                <a:solidFill>
                  <a:srgbClr val="003399"/>
                </a:solidFill>
                <a:effectLst/>
              </a:rPr>
              <a:t>là</a:t>
            </a:r>
            <a:r>
              <a:rPr lang="en-US" sz="5400" b="1" dirty="0" smtClean="0">
                <a:solidFill>
                  <a:srgbClr val="003399"/>
                </a:solidFill>
                <a:effectLst/>
              </a:rPr>
              <a:t> </a:t>
            </a:r>
            <a:r>
              <a:rPr lang="en-US" sz="5400" b="1" dirty="0" err="1" smtClean="0">
                <a:solidFill>
                  <a:srgbClr val="003399"/>
                </a:solidFill>
                <a:effectLst/>
              </a:rPr>
              <a:t>tôi</a:t>
            </a:r>
            <a:r>
              <a:rPr lang="en-US" sz="5400" b="1" dirty="0" smtClean="0">
                <a:solidFill>
                  <a:srgbClr val="003399"/>
                </a:solidFill>
                <a:effectLst/>
              </a:rPr>
              <a:t> </a:t>
            </a:r>
            <a:r>
              <a:rPr lang="en-US" sz="5400" b="1" dirty="0" err="1" smtClean="0">
                <a:solidFill>
                  <a:srgbClr val="003399"/>
                </a:solidFill>
                <a:effectLst/>
              </a:rPr>
              <a:t>đã</a:t>
            </a:r>
            <a:r>
              <a:rPr lang="en-US" sz="5400" b="1" dirty="0" smtClean="0">
                <a:solidFill>
                  <a:srgbClr val="003399"/>
                </a:solidFill>
                <a:effectLst/>
              </a:rPr>
              <a:t> </a:t>
            </a:r>
            <a:r>
              <a:rPr lang="en-US" sz="5400" b="1" dirty="0" err="1" smtClean="0">
                <a:solidFill>
                  <a:srgbClr val="003399"/>
                </a:solidFill>
                <a:effectLst/>
              </a:rPr>
              <a:t>thấy</a:t>
            </a:r>
            <a:r>
              <a:rPr lang="en-US" sz="5400" b="1" dirty="0" smtClean="0">
                <a:solidFill>
                  <a:srgbClr val="003399"/>
                </a:solidFill>
                <a:effectLst/>
              </a:rPr>
              <a:t> </a:t>
            </a:r>
            <a:r>
              <a:rPr lang="en-US" sz="5400" b="1" dirty="0" err="1" smtClean="0">
                <a:solidFill>
                  <a:srgbClr val="003399"/>
                </a:solidFill>
                <a:effectLst/>
              </a:rPr>
              <a:t>Chiên</a:t>
            </a:r>
            <a:r>
              <a:rPr lang="en-US" sz="5400" b="1" dirty="0" smtClean="0">
                <a:solidFill>
                  <a:srgbClr val="003399"/>
                </a:solidFill>
                <a:effectLst/>
              </a:rPr>
              <a:t> Con </a:t>
            </a:r>
            <a:r>
              <a:rPr lang="en-US" sz="5400" b="1" dirty="0" err="1" smtClean="0">
                <a:solidFill>
                  <a:srgbClr val="003399"/>
                </a:solidFill>
                <a:effectLst/>
              </a:rPr>
              <a:t>cứu</a:t>
            </a:r>
            <a:r>
              <a:rPr lang="en-US" sz="5400" b="1" dirty="0" smtClean="0">
                <a:solidFill>
                  <a:srgbClr val="003399"/>
                </a:solidFill>
                <a:effectLst/>
              </a:rPr>
              <a:t> </a:t>
            </a:r>
            <a:r>
              <a:rPr lang="en-US" sz="5400" b="1" dirty="0" err="1" smtClean="0">
                <a:solidFill>
                  <a:srgbClr val="003399"/>
                </a:solidFill>
                <a:effectLst/>
              </a:rPr>
              <a:t>chuộc</a:t>
            </a:r>
            <a:r>
              <a:rPr lang="en-US" sz="5400" b="1" dirty="0" smtClean="0">
                <a:solidFill>
                  <a:srgbClr val="003399"/>
                </a:solidFill>
                <a:effectLst/>
              </a:rPr>
              <a:t> </a:t>
            </a:r>
            <a:r>
              <a:rPr lang="en-US" sz="5400" b="1" dirty="0" err="1" smtClean="0">
                <a:solidFill>
                  <a:srgbClr val="003399"/>
                </a:solidFill>
                <a:effectLst/>
              </a:rPr>
              <a:t>đoàn</a:t>
            </a:r>
            <a:r>
              <a:rPr lang="en-US" sz="5400" b="1" dirty="0" smtClean="0">
                <a:solidFill>
                  <a:srgbClr val="003399"/>
                </a:solidFill>
                <a:effectLst/>
              </a:rPr>
              <a:t> </a:t>
            </a:r>
            <a:r>
              <a:rPr lang="en-US" sz="5400" b="1" dirty="0" err="1" smtClean="0">
                <a:solidFill>
                  <a:srgbClr val="003399"/>
                </a:solidFill>
                <a:effectLst/>
              </a:rPr>
              <a:t>chiên</a:t>
            </a:r>
            <a:r>
              <a:rPr lang="en-US" sz="5400" b="1" dirty="0" smtClean="0">
                <a:solidFill>
                  <a:srgbClr val="003399"/>
                </a:solidFill>
                <a:effectLst/>
              </a:rPr>
              <a:t>. </a:t>
            </a:r>
            <a:r>
              <a:rPr lang="en-US" sz="5400" b="1" dirty="0" err="1" smtClean="0">
                <a:solidFill>
                  <a:srgbClr val="003399"/>
                </a:solidFill>
                <a:effectLst/>
              </a:rPr>
              <a:t>Đức</a:t>
            </a:r>
            <a:r>
              <a:rPr lang="en-US" sz="5400" b="1" dirty="0" smtClean="0">
                <a:solidFill>
                  <a:srgbClr val="003399"/>
                </a:solidFill>
                <a:effectLst/>
              </a:rPr>
              <a:t> Ki-</a:t>
            </a:r>
            <a:r>
              <a:rPr lang="en-US" sz="5400" b="1" dirty="0" err="1" smtClean="0">
                <a:solidFill>
                  <a:srgbClr val="003399"/>
                </a:solidFill>
                <a:effectLst/>
              </a:rPr>
              <a:t>tô</a:t>
            </a:r>
            <a:r>
              <a:rPr lang="en-US" sz="5400" b="1" dirty="0" smtClean="0">
                <a:solidFill>
                  <a:srgbClr val="003399"/>
                </a:solidFill>
                <a:effectLst/>
              </a:rPr>
              <a:t> </a:t>
            </a:r>
            <a:r>
              <a:rPr lang="en-US" sz="5400" b="1" dirty="0" err="1" smtClean="0">
                <a:solidFill>
                  <a:srgbClr val="003399"/>
                </a:solidFill>
                <a:effectLst/>
              </a:rPr>
              <a:t>vô</a:t>
            </a:r>
            <a:r>
              <a:rPr lang="en-US" sz="5400" b="1" dirty="0" smtClean="0">
                <a:solidFill>
                  <a:srgbClr val="003399"/>
                </a:solidFill>
                <a:effectLst/>
              </a:rPr>
              <a:t> </a:t>
            </a:r>
            <a:r>
              <a:rPr lang="en-US" sz="5400" b="1" dirty="0" err="1" smtClean="0">
                <a:solidFill>
                  <a:srgbClr val="003399"/>
                </a:solidFill>
                <a:effectLst/>
              </a:rPr>
              <a:t>tội</a:t>
            </a:r>
            <a:r>
              <a:rPr lang="en-US" sz="5400" b="1" dirty="0" smtClean="0">
                <a:solidFill>
                  <a:srgbClr val="003399"/>
                </a:solidFill>
                <a:effectLst/>
              </a:rPr>
              <a:t> </a:t>
            </a:r>
            <a:r>
              <a:rPr lang="en-US" sz="5400" b="1" dirty="0" err="1" smtClean="0">
                <a:solidFill>
                  <a:srgbClr val="003399"/>
                </a:solidFill>
                <a:effectLst/>
              </a:rPr>
              <a:t>đã</a:t>
            </a:r>
            <a:r>
              <a:rPr lang="en-US" sz="5400" b="1" dirty="0" smtClean="0">
                <a:solidFill>
                  <a:srgbClr val="003399"/>
                </a:solidFill>
                <a:effectLst/>
              </a:rPr>
              <a:t> </a:t>
            </a:r>
            <a:r>
              <a:rPr lang="en-US" sz="5400" b="1" dirty="0" err="1" smtClean="0">
                <a:solidFill>
                  <a:srgbClr val="003399"/>
                </a:solidFill>
                <a:effectLst/>
              </a:rPr>
              <a:t>hòa</a:t>
            </a:r>
            <a:r>
              <a:rPr lang="en-US" sz="5400" b="1" dirty="0" smtClean="0">
                <a:solidFill>
                  <a:srgbClr val="003399"/>
                </a:solidFill>
                <a:effectLst/>
              </a:rPr>
              <a:t> </a:t>
            </a:r>
            <a:r>
              <a:rPr lang="en-US" sz="5400" b="1" dirty="0" err="1" smtClean="0">
                <a:solidFill>
                  <a:srgbClr val="003399"/>
                </a:solidFill>
                <a:effectLst/>
              </a:rPr>
              <a:t>giải</a:t>
            </a:r>
            <a:r>
              <a:rPr lang="en-US" sz="5400" b="1" dirty="0" smtClean="0">
                <a:solidFill>
                  <a:srgbClr val="003399"/>
                </a:solidFill>
                <a:effectLst/>
              </a:rPr>
              <a:t> </a:t>
            </a:r>
            <a:r>
              <a:rPr lang="en-US" sz="5400" b="1" dirty="0" err="1" smtClean="0">
                <a:solidFill>
                  <a:srgbClr val="003399"/>
                </a:solidFill>
                <a:effectLst/>
              </a:rPr>
              <a:t>tội</a:t>
            </a:r>
            <a:r>
              <a:rPr lang="en-US" sz="5400" b="1" dirty="0" smtClean="0">
                <a:solidFill>
                  <a:srgbClr val="003399"/>
                </a:solidFill>
                <a:effectLst/>
              </a:rPr>
              <a:t> </a:t>
            </a:r>
            <a:r>
              <a:rPr lang="en-US" sz="5400" b="1" dirty="0" err="1" smtClean="0">
                <a:solidFill>
                  <a:srgbClr val="003399"/>
                </a:solidFill>
                <a:effectLst/>
              </a:rPr>
              <a:t>nhân</a:t>
            </a:r>
            <a:r>
              <a:rPr lang="en-US" sz="5400" b="1" dirty="0" smtClean="0">
                <a:solidFill>
                  <a:srgbClr val="003399"/>
                </a:solidFill>
                <a:effectLst/>
              </a:rPr>
              <a:t>, </a:t>
            </a:r>
            <a:r>
              <a:rPr lang="en-US" sz="5400" b="1" dirty="0" err="1" smtClean="0">
                <a:solidFill>
                  <a:srgbClr val="003399"/>
                </a:solidFill>
                <a:effectLst/>
              </a:rPr>
              <a:t>hòa</a:t>
            </a:r>
            <a:r>
              <a:rPr lang="en-US" sz="5400" b="1" dirty="0" smtClean="0">
                <a:solidFill>
                  <a:srgbClr val="003399"/>
                </a:solidFill>
                <a:effectLst/>
              </a:rPr>
              <a:t> </a:t>
            </a:r>
            <a:r>
              <a:rPr lang="en-US" sz="5400" b="1" dirty="0" err="1" smtClean="0">
                <a:solidFill>
                  <a:srgbClr val="003399"/>
                </a:solidFill>
                <a:effectLst/>
              </a:rPr>
              <a:t>giải</a:t>
            </a:r>
            <a:r>
              <a:rPr lang="en-US" sz="5400" b="1" dirty="0" smtClean="0">
                <a:solidFill>
                  <a:srgbClr val="003399"/>
                </a:solidFill>
                <a:effectLst/>
              </a:rPr>
              <a:t> </a:t>
            </a:r>
            <a:r>
              <a:rPr lang="en-US" sz="5400" b="1" dirty="0" err="1" smtClean="0">
                <a:solidFill>
                  <a:srgbClr val="003399"/>
                </a:solidFill>
                <a:effectLst/>
              </a:rPr>
              <a:t>tội</a:t>
            </a:r>
            <a:r>
              <a:rPr lang="en-US" sz="5400" b="1" dirty="0" smtClean="0">
                <a:solidFill>
                  <a:srgbClr val="003399"/>
                </a:solidFill>
                <a:effectLst/>
              </a:rPr>
              <a:t> </a:t>
            </a:r>
            <a:r>
              <a:rPr lang="en-US" sz="5400" b="1" dirty="0" err="1" smtClean="0">
                <a:solidFill>
                  <a:srgbClr val="003399"/>
                </a:solidFill>
                <a:effectLst/>
              </a:rPr>
              <a:t>nhân</a:t>
            </a:r>
            <a:r>
              <a:rPr lang="en-US" sz="5400" b="1" dirty="0" smtClean="0">
                <a:solidFill>
                  <a:srgbClr val="003399"/>
                </a:solidFill>
                <a:effectLst/>
              </a:rPr>
              <a:t> </a:t>
            </a:r>
            <a:r>
              <a:rPr lang="en-US" sz="5400" b="1" dirty="0" err="1" smtClean="0">
                <a:solidFill>
                  <a:srgbClr val="003399"/>
                </a:solidFill>
                <a:effectLst/>
              </a:rPr>
              <a:t>với</a:t>
            </a:r>
            <a:r>
              <a:rPr lang="en-US" sz="5400" b="1" dirty="0" smtClean="0">
                <a:solidFill>
                  <a:srgbClr val="003399"/>
                </a:solidFill>
                <a:effectLst/>
              </a:rPr>
              <a:t> </a:t>
            </a:r>
            <a:r>
              <a:rPr lang="en-US" sz="5400" b="1" dirty="0" err="1" smtClean="0">
                <a:solidFill>
                  <a:srgbClr val="003399"/>
                </a:solidFill>
                <a:effectLst/>
              </a:rPr>
              <a:t>Chúa</a:t>
            </a:r>
            <a:r>
              <a:rPr lang="en-US" sz="5400" b="1" dirty="0" smtClean="0">
                <a:solidFill>
                  <a:srgbClr val="003399"/>
                </a:solidFill>
                <a:effectLst/>
              </a:rPr>
              <a:t>, </a:t>
            </a:r>
            <a:r>
              <a:rPr lang="en-US" sz="5400" b="1" dirty="0" err="1" smtClean="0">
                <a:solidFill>
                  <a:srgbClr val="003399"/>
                </a:solidFill>
                <a:effectLst/>
              </a:rPr>
              <a:t>với</a:t>
            </a:r>
            <a:r>
              <a:rPr lang="en-US" sz="5400" b="1" dirty="0" smtClean="0">
                <a:solidFill>
                  <a:srgbClr val="003399"/>
                </a:solidFill>
                <a:effectLst/>
              </a:rPr>
              <a:t> </a:t>
            </a:r>
            <a:r>
              <a:rPr lang="en-US" sz="5400" b="1" dirty="0" err="1" smtClean="0">
                <a:solidFill>
                  <a:srgbClr val="003399"/>
                </a:solidFill>
                <a:effectLst/>
              </a:rPr>
              <a:t>Chúa</a:t>
            </a:r>
            <a:r>
              <a:rPr lang="en-US" sz="5400" b="1" dirty="0" smtClean="0">
                <a:solidFill>
                  <a:srgbClr val="003399"/>
                </a:solidFill>
                <a:effectLst/>
              </a:rPr>
              <a:t> </a:t>
            </a:r>
            <a:r>
              <a:rPr lang="en-US" sz="5400" b="1" dirty="0" err="1" smtClean="0">
                <a:solidFill>
                  <a:srgbClr val="003399"/>
                </a:solidFill>
                <a:effectLst/>
              </a:rPr>
              <a:t>là</a:t>
            </a:r>
            <a:r>
              <a:rPr lang="en-US" sz="5400" b="1" dirty="0" smtClean="0">
                <a:solidFill>
                  <a:srgbClr val="003399"/>
                </a:solidFill>
                <a:effectLst/>
              </a:rPr>
              <a:t> </a:t>
            </a:r>
            <a:r>
              <a:rPr lang="en-US" sz="5400" b="1" dirty="0" err="1" smtClean="0">
                <a:solidFill>
                  <a:srgbClr val="003399"/>
                </a:solidFill>
                <a:effectLst/>
              </a:rPr>
              <a:t>Chúa</a:t>
            </a:r>
            <a:r>
              <a:rPr lang="en-US" sz="5400" b="1" dirty="0" smtClean="0">
                <a:solidFill>
                  <a:srgbClr val="003399"/>
                </a:solidFill>
                <a:effectLst/>
              </a:rPr>
              <a:t> Cha.</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1443922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0000"/>
                </a:solidFill>
                <a:effectLst/>
                <a:cs typeface="Times New Roman" pitchFamily="18" charset="0"/>
              </a:rPr>
              <a:t>Đk</a:t>
            </a:r>
            <a:r>
              <a:rPr lang="en-US" sz="5400" b="1" u="sng" dirty="0" smtClean="0">
                <a:solidFill>
                  <a:srgbClr val="FF0000"/>
                </a:solidFill>
                <a:effectLst/>
                <a:cs typeface="Times New Roman" pitchFamily="18" charset="0"/>
              </a:rPr>
              <a:t>:</a:t>
            </a:r>
            <a:r>
              <a:rPr lang="en-US" sz="5400" b="1" dirty="0">
                <a:solidFill>
                  <a:srgbClr val="003399"/>
                </a:solidFill>
                <a:effectLst/>
                <a:cs typeface="Times New Roman" pitchFamily="18" charset="0"/>
              </a:rPr>
              <a:t> </a:t>
            </a:r>
            <a:r>
              <a:rPr lang="en-US" sz="5400" b="1" dirty="0" err="1" smtClean="0">
                <a:solidFill>
                  <a:srgbClr val="003399"/>
                </a:solidFill>
                <a:effectLst/>
              </a:rPr>
              <a:t>Bà</a:t>
            </a:r>
            <a:r>
              <a:rPr lang="en-US" sz="5400" b="1" dirty="0" smtClean="0">
                <a:solidFill>
                  <a:srgbClr val="003399"/>
                </a:solidFill>
                <a:effectLst/>
              </a:rPr>
              <a:t> Ma-</a:t>
            </a:r>
            <a:r>
              <a:rPr lang="en-US" sz="5400" b="1" dirty="0" err="1" smtClean="0">
                <a:solidFill>
                  <a:srgbClr val="003399"/>
                </a:solidFill>
                <a:effectLst/>
              </a:rPr>
              <a:t>ri</a:t>
            </a:r>
            <a:r>
              <a:rPr lang="en-US" sz="5400" b="1" dirty="0" smtClean="0">
                <a:solidFill>
                  <a:srgbClr val="003399"/>
                </a:solidFill>
                <a:effectLst/>
              </a:rPr>
              <a:t>-a </a:t>
            </a:r>
            <a:r>
              <a:rPr lang="en-US" sz="5400" b="1" dirty="0" err="1" smtClean="0">
                <a:solidFill>
                  <a:srgbClr val="003399"/>
                </a:solidFill>
                <a:effectLst/>
              </a:rPr>
              <a:t>ơi</a:t>
            </a:r>
            <a:r>
              <a:rPr lang="en-US" sz="5400" b="1" dirty="0" smtClean="0">
                <a:solidFill>
                  <a:srgbClr val="003399"/>
                </a:solidFill>
                <a:effectLst/>
              </a:rPr>
              <a:t>! </a:t>
            </a:r>
            <a:r>
              <a:rPr lang="en-US" sz="5400" b="1" dirty="0" err="1" smtClean="0">
                <a:solidFill>
                  <a:srgbClr val="003399"/>
                </a:solidFill>
                <a:effectLst/>
              </a:rPr>
              <a:t>Trên</a:t>
            </a:r>
            <a:r>
              <a:rPr lang="en-US" sz="5400" b="1" dirty="0" smtClean="0">
                <a:solidFill>
                  <a:srgbClr val="003399"/>
                </a:solidFill>
                <a:effectLst/>
              </a:rPr>
              <a:t> </a:t>
            </a:r>
            <a:r>
              <a:rPr lang="en-US" sz="5400" b="1" dirty="0" err="1" smtClean="0">
                <a:solidFill>
                  <a:srgbClr val="003399"/>
                </a:solidFill>
                <a:effectLst/>
              </a:rPr>
              <a:t>đường</a:t>
            </a:r>
            <a:r>
              <a:rPr lang="en-US" sz="5400" b="1" dirty="0" smtClean="0">
                <a:solidFill>
                  <a:srgbClr val="003399"/>
                </a:solidFill>
              </a:rPr>
              <a:t>, </a:t>
            </a:r>
            <a:r>
              <a:rPr lang="en-US" sz="5400" b="1" dirty="0" err="1" smtClean="0">
                <a:solidFill>
                  <a:srgbClr val="003399"/>
                </a:solidFill>
              </a:rPr>
              <a:t>Bà</a:t>
            </a:r>
            <a:r>
              <a:rPr lang="en-US" sz="5400" b="1" dirty="0" smtClean="0">
                <a:solidFill>
                  <a:srgbClr val="003399"/>
                </a:solidFill>
              </a:rPr>
              <a:t> </a:t>
            </a:r>
            <a:r>
              <a:rPr lang="en-US" sz="5400" b="1" dirty="0" err="1" smtClean="0">
                <a:solidFill>
                  <a:srgbClr val="003399"/>
                </a:solidFill>
              </a:rPr>
              <a:t>thấy</a:t>
            </a:r>
            <a:r>
              <a:rPr lang="en-US" sz="5400" b="1" dirty="0" smtClean="0">
                <a:solidFill>
                  <a:srgbClr val="003399"/>
                </a:solidFill>
              </a:rPr>
              <a:t> </a:t>
            </a:r>
            <a:r>
              <a:rPr lang="en-US" sz="5400" b="1" dirty="0" err="1" smtClean="0">
                <a:solidFill>
                  <a:srgbClr val="003399"/>
                </a:solidFill>
              </a:rPr>
              <a:t>những</a:t>
            </a:r>
            <a:r>
              <a:rPr lang="en-US" sz="5400" b="1" dirty="0" smtClean="0">
                <a:solidFill>
                  <a:srgbClr val="003399"/>
                </a:solidFill>
              </a:rPr>
              <a:t> </a:t>
            </a:r>
            <a:r>
              <a:rPr lang="en-US" sz="5400" b="1" dirty="0" err="1" smtClean="0">
                <a:solidFill>
                  <a:srgbClr val="003399"/>
                </a:solidFill>
              </a:rPr>
              <a:t>gì</a:t>
            </a:r>
            <a:r>
              <a:rPr lang="en-US" sz="5400" b="1" dirty="0" smtClean="0">
                <a:solidFill>
                  <a:srgbClr val="003399"/>
                </a:solidFill>
              </a:rPr>
              <a:t>? </a:t>
            </a:r>
            <a:r>
              <a:rPr lang="en-US" sz="5400" b="1" dirty="0" err="1" smtClean="0">
                <a:solidFill>
                  <a:srgbClr val="003399"/>
                </a:solidFill>
              </a:rPr>
              <a:t>Trên</a:t>
            </a:r>
            <a:r>
              <a:rPr lang="en-US" sz="5400" b="1" dirty="0" smtClean="0">
                <a:solidFill>
                  <a:srgbClr val="003399"/>
                </a:solidFill>
              </a:rPr>
              <a:t> </a:t>
            </a:r>
            <a:r>
              <a:rPr lang="en-US" sz="5400" b="1" dirty="0" err="1" smtClean="0">
                <a:solidFill>
                  <a:srgbClr val="003399"/>
                </a:solidFill>
              </a:rPr>
              <a:t>đường</a:t>
            </a:r>
            <a:r>
              <a:rPr lang="en-US" sz="5400" b="1" dirty="0" smtClean="0">
                <a:solidFill>
                  <a:srgbClr val="003399"/>
                </a:solidFill>
              </a:rPr>
              <a:t>, </a:t>
            </a:r>
            <a:r>
              <a:rPr lang="en-US" sz="5400" b="1" dirty="0" err="1" smtClean="0">
                <a:solidFill>
                  <a:srgbClr val="003399"/>
                </a:solidFill>
              </a:rPr>
              <a:t>Bà</a:t>
            </a:r>
            <a:r>
              <a:rPr lang="en-US" sz="5400" b="1" dirty="0" smtClean="0">
                <a:solidFill>
                  <a:srgbClr val="003399"/>
                </a:solidFill>
              </a:rPr>
              <a:t> </a:t>
            </a:r>
            <a:r>
              <a:rPr lang="en-US" sz="5400" b="1" dirty="0" err="1" smtClean="0">
                <a:solidFill>
                  <a:srgbClr val="003399"/>
                </a:solidFill>
              </a:rPr>
              <a:t>thấy</a:t>
            </a:r>
            <a:r>
              <a:rPr lang="en-US" sz="5400" b="1" dirty="0" smtClean="0">
                <a:solidFill>
                  <a:srgbClr val="003399"/>
                </a:solidFill>
              </a:rPr>
              <a:t> </a:t>
            </a:r>
            <a:r>
              <a:rPr lang="en-US" sz="5400" b="1" dirty="0" err="1" smtClean="0">
                <a:solidFill>
                  <a:srgbClr val="003399"/>
                </a:solidFill>
              </a:rPr>
              <a:t>những</a:t>
            </a:r>
            <a:r>
              <a:rPr lang="en-US" sz="5400" b="1" dirty="0" smtClean="0">
                <a:solidFill>
                  <a:srgbClr val="003399"/>
                </a:solidFill>
              </a:rPr>
              <a:t> </a:t>
            </a:r>
            <a:r>
              <a:rPr lang="en-US" sz="5400" b="1" dirty="0" err="1" smtClean="0">
                <a:solidFill>
                  <a:srgbClr val="003399"/>
                </a:solidFill>
              </a:rPr>
              <a:t>gì</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kể</a:t>
            </a:r>
            <a:r>
              <a:rPr lang="en-US" sz="5400" b="1" dirty="0" smtClean="0">
                <a:solidFill>
                  <a:srgbClr val="003399"/>
                </a:solidFill>
              </a:rPr>
              <a:t> </a:t>
            </a:r>
            <a:r>
              <a:rPr lang="en-US" sz="5400" b="1" dirty="0" err="1" smtClean="0">
                <a:solidFill>
                  <a:srgbClr val="003399"/>
                </a:solidFill>
              </a:rPr>
              <a:t>cho</a:t>
            </a:r>
            <a:r>
              <a:rPr lang="en-US" sz="5400" b="1" dirty="0" smtClean="0">
                <a:solidFill>
                  <a:srgbClr val="003399"/>
                </a:solidFill>
              </a:rPr>
              <a:t> </a:t>
            </a:r>
            <a:r>
              <a:rPr lang="en-US" sz="5400" b="1" dirty="0" err="1" smtClean="0">
                <a:solidFill>
                  <a:srgbClr val="003399"/>
                </a:solidFill>
              </a:rPr>
              <a:t>chúng</a:t>
            </a:r>
            <a:r>
              <a:rPr lang="en-US" sz="5400" b="1" dirty="0" smtClean="0">
                <a:solidFill>
                  <a:srgbClr val="003399"/>
                </a:solidFill>
              </a:rPr>
              <a:t> </a:t>
            </a:r>
            <a:r>
              <a:rPr lang="en-US" sz="5400" b="1" dirty="0" err="1" smtClean="0">
                <a:solidFill>
                  <a:srgbClr val="003399"/>
                </a:solidFill>
              </a:rPr>
              <a:t>tôi</a:t>
            </a:r>
            <a:r>
              <a:rPr lang="en-US" sz="5400" b="1" dirty="0" smtClean="0">
                <a:solidFill>
                  <a:srgbClr val="003399"/>
                </a:solidFill>
              </a:rPr>
              <a:t> </a:t>
            </a:r>
            <a:r>
              <a:rPr lang="en-US" sz="5400" b="1" dirty="0" err="1" smtClean="0">
                <a:solidFill>
                  <a:srgbClr val="003399"/>
                </a:solidFill>
              </a:rPr>
              <a:t>nghe</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a:solidFill>
                  <a:srgbClr val="003399"/>
                </a:solidFill>
              </a:rPr>
              <a:t>kể</a:t>
            </a:r>
            <a:r>
              <a:rPr lang="en-US" sz="5400" b="1" dirty="0">
                <a:solidFill>
                  <a:srgbClr val="003399"/>
                </a:solidFill>
              </a:rPr>
              <a:t> </a:t>
            </a:r>
            <a:r>
              <a:rPr lang="en-US" sz="5400" b="1" dirty="0" err="1">
                <a:solidFill>
                  <a:srgbClr val="003399"/>
                </a:solidFill>
              </a:rPr>
              <a:t>cho</a:t>
            </a:r>
            <a:r>
              <a:rPr lang="en-US" sz="5400" b="1" dirty="0">
                <a:solidFill>
                  <a:srgbClr val="003399"/>
                </a:solidFill>
              </a:rPr>
              <a:t> </a:t>
            </a:r>
            <a:r>
              <a:rPr lang="en-US" sz="5400" b="1" dirty="0" err="1">
                <a:solidFill>
                  <a:srgbClr val="003399"/>
                </a:solidFill>
              </a:rPr>
              <a:t>chúng</a:t>
            </a:r>
            <a:r>
              <a:rPr lang="en-US" sz="5400" b="1" dirty="0">
                <a:solidFill>
                  <a:srgbClr val="003399"/>
                </a:solidFill>
              </a:rPr>
              <a:t> </a:t>
            </a:r>
            <a:r>
              <a:rPr lang="en-US" sz="5400" b="1" dirty="0" err="1">
                <a:solidFill>
                  <a:srgbClr val="003399"/>
                </a:solidFill>
              </a:rPr>
              <a:t>tôi</a:t>
            </a:r>
            <a:r>
              <a:rPr lang="en-US" sz="5400" b="1" dirty="0">
                <a:solidFill>
                  <a:srgbClr val="003399"/>
                </a:solidFill>
              </a:rPr>
              <a:t> </a:t>
            </a:r>
            <a:r>
              <a:rPr lang="en-US" sz="5400" b="1" dirty="0" err="1" smtClean="0">
                <a:solidFill>
                  <a:srgbClr val="003399"/>
                </a:solidFill>
              </a:rPr>
              <a:t>nghe</a:t>
            </a:r>
            <a:r>
              <a:rPr lang="en-US" sz="5400" b="1" dirty="0" smtClean="0">
                <a:solidFill>
                  <a:srgbClr val="003399"/>
                </a:solidFill>
              </a:rPr>
              <a:t>.</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2072656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b="1" u="sng" dirty="0" smtClean="0">
                <a:solidFill>
                  <a:srgbClr val="FF0000"/>
                </a:solidFill>
                <a:effectLst/>
                <a:cs typeface="Times New Roman" pitchFamily="18" charset="0"/>
              </a:rPr>
              <a:t>Tk3:</a:t>
            </a:r>
            <a:r>
              <a:rPr lang="en-US" sz="4800" b="1" dirty="0" smtClean="0">
                <a:solidFill>
                  <a:srgbClr val="003399"/>
                </a:solidFill>
                <a:effectLst/>
                <a:cs typeface="Times New Roman" pitchFamily="18" charset="0"/>
              </a:rPr>
              <a:t> </a:t>
            </a:r>
            <a:r>
              <a:rPr lang="en-US" sz="4800" b="1" dirty="0" err="1" smtClean="0">
                <a:solidFill>
                  <a:srgbClr val="003399"/>
                </a:solidFill>
                <a:effectLst/>
              </a:rPr>
              <a:t>Tôi</a:t>
            </a:r>
            <a:r>
              <a:rPr lang="en-US" sz="4800" b="1" dirty="0" smtClean="0">
                <a:solidFill>
                  <a:srgbClr val="003399"/>
                </a:solidFill>
                <a:effectLst/>
              </a:rPr>
              <a:t> </a:t>
            </a:r>
            <a:r>
              <a:rPr lang="en-US" sz="4800" b="1" dirty="0" err="1" smtClean="0">
                <a:solidFill>
                  <a:srgbClr val="003399"/>
                </a:solidFill>
                <a:effectLst/>
              </a:rPr>
              <a:t>là</a:t>
            </a:r>
            <a:r>
              <a:rPr lang="en-US" sz="4800" b="1" dirty="0" smtClean="0">
                <a:solidFill>
                  <a:srgbClr val="003399"/>
                </a:solidFill>
                <a:effectLst/>
              </a:rPr>
              <a:t> </a:t>
            </a:r>
            <a:r>
              <a:rPr lang="en-US" sz="4800" b="1" dirty="0" err="1" smtClean="0">
                <a:solidFill>
                  <a:srgbClr val="003399"/>
                </a:solidFill>
                <a:effectLst/>
              </a:rPr>
              <a:t>tôi</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thấy</a:t>
            </a:r>
            <a:r>
              <a:rPr lang="en-US" sz="4800" b="1" dirty="0" smtClean="0">
                <a:solidFill>
                  <a:srgbClr val="003399"/>
                </a:solidFill>
                <a:effectLst/>
              </a:rPr>
              <a:t> </a:t>
            </a:r>
            <a:r>
              <a:rPr lang="en-US" sz="4800" b="1" dirty="0" err="1" smtClean="0">
                <a:solidFill>
                  <a:srgbClr val="003399"/>
                </a:solidFill>
                <a:effectLst/>
              </a:rPr>
              <a:t>Sống</a:t>
            </a:r>
            <a:r>
              <a:rPr lang="en-US" sz="4800" b="1" dirty="0" smtClean="0">
                <a:solidFill>
                  <a:srgbClr val="003399"/>
                </a:solidFill>
                <a:effectLst/>
              </a:rPr>
              <a:t> </a:t>
            </a:r>
            <a:r>
              <a:rPr lang="en-US" sz="4800" b="1" dirty="0" err="1" smtClean="0">
                <a:solidFill>
                  <a:srgbClr val="003399"/>
                </a:solidFill>
                <a:effectLst/>
              </a:rPr>
              <a:t>Chết</a:t>
            </a:r>
            <a:r>
              <a:rPr lang="en-US" sz="4800" b="1" dirty="0" smtClean="0">
                <a:solidFill>
                  <a:srgbClr val="003399"/>
                </a:solidFill>
                <a:effectLst/>
              </a:rPr>
              <a:t> </a:t>
            </a:r>
            <a:r>
              <a:rPr lang="en-US" sz="4800" b="1" dirty="0" err="1" smtClean="0">
                <a:solidFill>
                  <a:srgbClr val="003399"/>
                </a:solidFill>
                <a:effectLst/>
              </a:rPr>
              <a:t>giao</a:t>
            </a:r>
            <a:r>
              <a:rPr lang="en-US" sz="4800" b="1" dirty="0" smtClean="0">
                <a:solidFill>
                  <a:srgbClr val="003399"/>
                </a:solidFill>
                <a:effectLst/>
              </a:rPr>
              <a:t> </a:t>
            </a:r>
            <a:r>
              <a:rPr lang="en-US" sz="4800" b="1" dirty="0" err="1" smtClean="0">
                <a:solidFill>
                  <a:srgbClr val="003399"/>
                </a:solidFill>
                <a:effectLst/>
              </a:rPr>
              <a:t>tranh</a:t>
            </a:r>
            <a:r>
              <a:rPr lang="en-US" sz="4800" b="1" dirty="0" smtClean="0">
                <a:solidFill>
                  <a:srgbClr val="003399"/>
                </a:solidFill>
                <a:effectLst/>
              </a:rPr>
              <a:t> </a:t>
            </a:r>
            <a:r>
              <a:rPr lang="en-US" sz="4800" b="1" dirty="0" err="1" smtClean="0">
                <a:solidFill>
                  <a:srgbClr val="003399"/>
                </a:solidFill>
                <a:effectLst/>
              </a:rPr>
              <a:t>cùng</a:t>
            </a:r>
            <a:r>
              <a:rPr lang="en-US" sz="4800" b="1" dirty="0" smtClean="0">
                <a:solidFill>
                  <a:srgbClr val="003399"/>
                </a:solidFill>
                <a:effectLst/>
              </a:rPr>
              <a:t> </a:t>
            </a:r>
            <a:r>
              <a:rPr lang="en-US" sz="4800" b="1" dirty="0" err="1" smtClean="0">
                <a:solidFill>
                  <a:srgbClr val="003399"/>
                </a:solidFill>
                <a:effectLst/>
              </a:rPr>
              <a:t>nhau</a:t>
            </a:r>
            <a:r>
              <a:rPr lang="en-US" sz="4800" b="1" dirty="0" smtClean="0">
                <a:solidFill>
                  <a:srgbClr val="003399"/>
                </a:solidFill>
                <a:effectLst/>
              </a:rPr>
              <a:t>. </a:t>
            </a:r>
            <a:r>
              <a:rPr lang="en-US" sz="4800" b="1" dirty="0" err="1" smtClean="0">
                <a:solidFill>
                  <a:srgbClr val="003399"/>
                </a:solidFill>
                <a:effectLst/>
              </a:rPr>
              <a:t>Trong</a:t>
            </a:r>
            <a:r>
              <a:rPr lang="en-US" sz="4800" b="1" dirty="0" smtClean="0">
                <a:solidFill>
                  <a:srgbClr val="003399"/>
                </a:solidFill>
                <a:effectLst/>
              </a:rPr>
              <a:t> </a:t>
            </a:r>
            <a:r>
              <a:rPr lang="en-US" sz="4800" b="1" dirty="0" err="1" smtClean="0">
                <a:solidFill>
                  <a:srgbClr val="003399"/>
                </a:solidFill>
                <a:effectLst/>
              </a:rPr>
              <a:t>một</a:t>
            </a:r>
            <a:r>
              <a:rPr lang="en-US" sz="4800" b="1" dirty="0" smtClean="0">
                <a:solidFill>
                  <a:srgbClr val="003399"/>
                </a:solidFill>
                <a:effectLst/>
              </a:rPr>
              <a:t> </a:t>
            </a:r>
            <a:r>
              <a:rPr lang="en-US" sz="4800" b="1" dirty="0" err="1" smtClean="0">
                <a:solidFill>
                  <a:srgbClr val="003399"/>
                </a:solidFill>
                <a:effectLst/>
              </a:rPr>
              <a:t>cuộc</a:t>
            </a:r>
            <a:r>
              <a:rPr lang="en-US" sz="4800" b="1" dirty="0" smtClean="0">
                <a:solidFill>
                  <a:srgbClr val="003399"/>
                </a:solidFill>
                <a:effectLst/>
              </a:rPr>
              <a:t> </a:t>
            </a:r>
            <a:r>
              <a:rPr lang="en-US" sz="4800" b="1" dirty="0" err="1" smtClean="0">
                <a:solidFill>
                  <a:srgbClr val="003399"/>
                </a:solidFill>
                <a:effectLst/>
              </a:rPr>
              <a:t>đấu</a:t>
            </a:r>
            <a:r>
              <a:rPr lang="en-US" sz="4800" b="1" dirty="0" smtClean="0">
                <a:solidFill>
                  <a:srgbClr val="003399"/>
                </a:solidFill>
                <a:effectLst/>
              </a:rPr>
              <a:t> </a:t>
            </a:r>
            <a:r>
              <a:rPr lang="en-US" sz="4800" b="1" dirty="0" err="1" smtClean="0">
                <a:solidFill>
                  <a:srgbClr val="003399"/>
                </a:solidFill>
                <a:effectLst/>
              </a:rPr>
              <a:t>diệu</a:t>
            </a:r>
            <a:r>
              <a:rPr lang="en-US" sz="4800" b="1" dirty="0" smtClean="0">
                <a:solidFill>
                  <a:srgbClr val="003399"/>
                </a:solidFill>
                <a:effectLst/>
              </a:rPr>
              <a:t> </a:t>
            </a:r>
            <a:r>
              <a:rPr lang="en-US" sz="4800" b="1" dirty="0" err="1" smtClean="0">
                <a:solidFill>
                  <a:srgbClr val="003399"/>
                </a:solidFill>
                <a:effectLst/>
              </a:rPr>
              <a:t>kỳ</a:t>
            </a:r>
            <a:r>
              <a:rPr lang="en-US" sz="4800" b="1" dirty="0" smtClean="0">
                <a:solidFill>
                  <a:srgbClr val="003399"/>
                </a:solidFill>
                <a:effectLst/>
              </a:rPr>
              <a:t>. </a:t>
            </a:r>
            <a:r>
              <a:rPr lang="en-US" sz="4800" b="1" dirty="0" err="1" smtClean="0">
                <a:solidFill>
                  <a:srgbClr val="003399"/>
                </a:solidFill>
                <a:effectLst/>
              </a:rPr>
              <a:t>Và</a:t>
            </a:r>
            <a:r>
              <a:rPr lang="en-US" sz="4800" b="1" dirty="0" smtClean="0">
                <a:solidFill>
                  <a:srgbClr val="003399"/>
                </a:solidFill>
                <a:effectLst/>
              </a:rPr>
              <a:t> </a:t>
            </a:r>
            <a:r>
              <a:rPr lang="en-US" sz="4800" b="1" dirty="0" err="1" smtClean="0">
                <a:solidFill>
                  <a:srgbClr val="003399"/>
                </a:solidFill>
                <a:effectLst/>
              </a:rPr>
              <a:t>tướng</a:t>
            </a:r>
            <a:r>
              <a:rPr lang="en-US" sz="4800" b="1" dirty="0" smtClean="0">
                <a:solidFill>
                  <a:srgbClr val="003399"/>
                </a:solidFill>
                <a:effectLst/>
              </a:rPr>
              <a:t> </a:t>
            </a:r>
            <a:r>
              <a:rPr lang="en-US" sz="4800" b="1" dirty="0" err="1" smtClean="0">
                <a:solidFill>
                  <a:srgbClr val="003399"/>
                </a:solidFill>
                <a:effectLst/>
              </a:rPr>
              <a:t>lãnh</a:t>
            </a:r>
            <a:r>
              <a:rPr lang="en-US" sz="4800" b="1" dirty="0" smtClean="0">
                <a:solidFill>
                  <a:srgbClr val="003399"/>
                </a:solidFill>
                <a:effectLst/>
              </a:rPr>
              <a:t> </a:t>
            </a:r>
            <a:r>
              <a:rPr lang="en-US" sz="4800" b="1" dirty="0" err="1" smtClean="0">
                <a:solidFill>
                  <a:srgbClr val="003399"/>
                </a:solidFill>
                <a:effectLst/>
              </a:rPr>
              <a:t>Sự</a:t>
            </a:r>
            <a:r>
              <a:rPr lang="en-US" sz="4800" b="1" dirty="0" smtClean="0">
                <a:solidFill>
                  <a:srgbClr val="003399"/>
                </a:solidFill>
                <a:effectLst/>
              </a:rPr>
              <a:t> </a:t>
            </a:r>
            <a:r>
              <a:rPr lang="en-US" sz="4800" b="1" dirty="0" err="1" smtClean="0">
                <a:solidFill>
                  <a:srgbClr val="003399"/>
                </a:solidFill>
                <a:effectLst/>
              </a:rPr>
              <a:t>Sống</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chết</a:t>
            </a:r>
            <a:r>
              <a:rPr lang="en-US" sz="4800" b="1" dirty="0" smtClean="0">
                <a:solidFill>
                  <a:srgbClr val="003399"/>
                </a:solidFill>
                <a:effectLst/>
              </a:rPr>
              <a:t> </a:t>
            </a:r>
            <a:r>
              <a:rPr lang="en-US" sz="4800" b="1" dirty="0" err="1" smtClean="0">
                <a:solidFill>
                  <a:srgbClr val="003399"/>
                </a:solidFill>
                <a:effectLst/>
              </a:rPr>
              <a:t>tuy</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chết</a:t>
            </a:r>
            <a:r>
              <a:rPr lang="en-US" sz="4800" b="1" dirty="0" smtClean="0">
                <a:solidFill>
                  <a:srgbClr val="003399"/>
                </a:solidFill>
                <a:effectLst/>
              </a:rPr>
              <a:t> </a:t>
            </a:r>
            <a:r>
              <a:rPr lang="en-US" sz="4800" b="1" dirty="0" err="1" smtClean="0">
                <a:solidFill>
                  <a:srgbClr val="003399"/>
                </a:solidFill>
                <a:effectLst/>
              </a:rPr>
              <a:t>đi</a:t>
            </a:r>
            <a:r>
              <a:rPr lang="en-US" sz="4800" b="1" dirty="0" smtClean="0">
                <a:solidFill>
                  <a:srgbClr val="003399"/>
                </a:solidFill>
                <a:effectLst/>
              </a:rPr>
              <a:t>, </a:t>
            </a:r>
            <a:r>
              <a:rPr lang="en-US" sz="4800" b="1" dirty="0" err="1" smtClean="0">
                <a:solidFill>
                  <a:srgbClr val="003399"/>
                </a:solidFill>
                <a:effectLst/>
              </a:rPr>
              <a:t>nhưng</a:t>
            </a:r>
            <a:r>
              <a:rPr lang="en-US" sz="4800" b="1" dirty="0" smtClean="0">
                <a:solidFill>
                  <a:srgbClr val="003399"/>
                </a:solidFill>
                <a:effectLst/>
              </a:rPr>
              <a:t> </a:t>
            </a:r>
            <a:r>
              <a:rPr lang="en-US" sz="4800" b="1" dirty="0" err="1" smtClean="0">
                <a:solidFill>
                  <a:srgbClr val="003399"/>
                </a:solidFill>
                <a:effectLst/>
              </a:rPr>
              <a:t>Người</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sống</a:t>
            </a:r>
            <a:r>
              <a:rPr lang="en-US" sz="4800" b="1" dirty="0" smtClean="0">
                <a:solidFill>
                  <a:srgbClr val="003399"/>
                </a:solidFill>
                <a:effectLst/>
              </a:rPr>
              <a:t> </a:t>
            </a:r>
            <a:r>
              <a:rPr lang="en-US" sz="4800" b="1" dirty="0" err="1" smtClean="0">
                <a:solidFill>
                  <a:srgbClr val="003399"/>
                </a:solidFill>
                <a:effectLst/>
              </a:rPr>
              <a:t>lại</a:t>
            </a:r>
            <a:r>
              <a:rPr lang="en-US" sz="4800" b="1" dirty="0" smtClean="0">
                <a:solidFill>
                  <a:srgbClr val="003399"/>
                </a:solidFill>
                <a:effectLst/>
              </a:rPr>
              <a:t>, </a:t>
            </a:r>
            <a:r>
              <a:rPr lang="en-US" sz="4800" b="1" dirty="0" err="1" smtClean="0">
                <a:solidFill>
                  <a:srgbClr val="003399"/>
                </a:solidFill>
                <a:effectLst/>
              </a:rPr>
              <a:t>sống</a:t>
            </a:r>
            <a:r>
              <a:rPr lang="en-US" sz="4800" b="1" dirty="0" smtClean="0">
                <a:solidFill>
                  <a:srgbClr val="003399"/>
                </a:solidFill>
                <a:effectLst/>
              </a:rPr>
              <a:t> </a:t>
            </a:r>
            <a:r>
              <a:rPr lang="en-US" sz="4800" b="1" dirty="0" err="1" smtClean="0">
                <a:solidFill>
                  <a:srgbClr val="003399"/>
                </a:solidFill>
                <a:effectLst/>
              </a:rPr>
              <a:t>lại</a:t>
            </a:r>
            <a:r>
              <a:rPr lang="en-US" sz="4800" b="1" dirty="0" smtClean="0">
                <a:solidFill>
                  <a:srgbClr val="003399"/>
                </a:solidFill>
                <a:effectLst/>
              </a:rPr>
              <a:t> </a:t>
            </a:r>
            <a:r>
              <a:rPr lang="en-US" sz="4800" b="1" dirty="0" err="1" smtClean="0">
                <a:solidFill>
                  <a:srgbClr val="003399"/>
                </a:solidFill>
                <a:effectLst/>
              </a:rPr>
              <a:t>mà</a:t>
            </a:r>
            <a:r>
              <a:rPr lang="en-US" sz="4800" b="1" dirty="0" smtClean="0">
                <a:solidFill>
                  <a:srgbClr val="003399"/>
                </a:solidFill>
                <a:effectLst/>
              </a:rPr>
              <a:t> </a:t>
            </a:r>
            <a:r>
              <a:rPr lang="en-US" sz="4800" b="1" dirty="0" err="1" smtClean="0">
                <a:solidFill>
                  <a:srgbClr val="003399"/>
                </a:solidFill>
                <a:effectLst/>
              </a:rPr>
              <a:t>trị</a:t>
            </a:r>
            <a:r>
              <a:rPr lang="en-US" sz="4800" b="1" dirty="0" smtClean="0">
                <a:solidFill>
                  <a:srgbClr val="003399"/>
                </a:solidFill>
                <a:effectLst/>
              </a:rPr>
              <a:t> </a:t>
            </a:r>
            <a:r>
              <a:rPr lang="en-US" sz="4800" b="1" dirty="0" err="1" smtClean="0">
                <a:solidFill>
                  <a:srgbClr val="003399"/>
                </a:solidFill>
                <a:effectLst/>
              </a:rPr>
              <a:t>vì</a:t>
            </a:r>
            <a:r>
              <a:rPr lang="en-US" sz="4800" b="1" dirty="0" smtClean="0">
                <a:solidFill>
                  <a:srgbClr val="003399"/>
                </a:solidFill>
                <a:effectLst/>
              </a:rPr>
              <a:t>.</a:t>
            </a:r>
            <a:endParaRPr lang="en-US" sz="4800" b="1" dirty="0">
              <a:solidFill>
                <a:srgbClr val="003399"/>
              </a:solidFill>
              <a:effectLst/>
              <a:cs typeface="Times New Roman" pitchFamily="18" charset="0"/>
            </a:endParaRPr>
          </a:p>
        </p:txBody>
      </p:sp>
    </p:spTree>
    <p:extLst>
      <p:ext uri="{BB962C8B-B14F-4D97-AF65-F5344CB8AC3E}">
        <p14:creationId xmlns:p14="http://schemas.microsoft.com/office/powerpoint/2010/main" val="38126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6753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b="1" u="sng" dirty="0" smtClean="0">
                <a:solidFill>
                  <a:srgbClr val="FF0000"/>
                </a:solidFill>
                <a:effectLst/>
                <a:cs typeface="Times New Roman" pitchFamily="18" charset="0"/>
              </a:rPr>
              <a:t>Tk4:</a:t>
            </a:r>
            <a:r>
              <a:rPr lang="en-US" sz="4800" b="1" dirty="0" smtClean="0">
                <a:solidFill>
                  <a:srgbClr val="003399"/>
                </a:solidFill>
                <a:effectLst/>
                <a:cs typeface="Times New Roman" pitchFamily="18" charset="0"/>
              </a:rPr>
              <a:t> </a:t>
            </a:r>
            <a:r>
              <a:rPr lang="en-US" sz="4800" b="1" dirty="0" err="1" smtClean="0">
                <a:solidFill>
                  <a:srgbClr val="003399"/>
                </a:solidFill>
                <a:effectLst/>
              </a:rPr>
              <a:t>Tôi</a:t>
            </a:r>
            <a:r>
              <a:rPr lang="en-US" sz="4800" b="1" dirty="0" smtClean="0">
                <a:solidFill>
                  <a:srgbClr val="003399"/>
                </a:solidFill>
                <a:effectLst/>
              </a:rPr>
              <a:t> </a:t>
            </a:r>
            <a:r>
              <a:rPr lang="en-US" sz="4800" b="1" dirty="0" err="1" smtClean="0">
                <a:solidFill>
                  <a:srgbClr val="003399"/>
                </a:solidFill>
                <a:effectLst/>
              </a:rPr>
              <a:t>là</a:t>
            </a:r>
            <a:r>
              <a:rPr lang="en-US" sz="4800" b="1" dirty="0" smtClean="0">
                <a:solidFill>
                  <a:srgbClr val="003399"/>
                </a:solidFill>
                <a:effectLst/>
              </a:rPr>
              <a:t> </a:t>
            </a:r>
            <a:r>
              <a:rPr lang="en-US" sz="4800" b="1" dirty="0" err="1" smtClean="0">
                <a:solidFill>
                  <a:srgbClr val="003399"/>
                </a:solidFill>
                <a:effectLst/>
              </a:rPr>
              <a:t>tôi</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thấy</a:t>
            </a:r>
            <a:r>
              <a:rPr lang="en-US" sz="4800" b="1" dirty="0" smtClean="0">
                <a:solidFill>
                  <a:srgbClr val="003399"/>
                </a:solidFill>
                <a:effectLst/>
              </a:rPr>
              <a:t> </a:t>
            </a:r>
            <a:r>
              <a:rPr lang="en-US" sz="4800" b="1" dirty="0" err="1" smtClean="0">
                <a:solidFill>
                  <a:srgbClr val="003399"/>
                </a:solidFill>
                <a:effectLst/>
              </a:rPr>
              <a:t>Thiên</a:t>
            </a:r>
            <a:r>
              <a:rPr lang="en-US" sz="4800" b="1" dirty="0" smtClean="0">
                <a:solidFill>
                  <a:srgbClr val="003399"/>
                </a:solidFill>
                <a:effectLst/>
              </a:rPr>
              <a:t> </a:t>
            </a:r>
            <a:r>
              <a:rPr lang="en-US" sz="4800" b="1" dirty="0" err="1" smtClean="0">
                <a:solidFill>
                  <a:srgbClr val="003399"/>
                </a:solidFill>
                <a:effectLst/>
              </a:rPr>
              <a:t>Thần</a:t>
            </a:r>
            <a:r>
              <a:rPr lang="en-US" sz="4800" b="1" dirty="0" smtClean="0">
                <a:solidFill>
                  <a:srgbClr val="003399"/>
                </a:solidFill>
                <a:effectLst/>
              </a:rPr>
              <a:t> </a:t>
            </a:r>
            <a:r>
              <a:rPr lang="en-US" sz="4800" b="1" dirty="0" err="1" smtClean="0">
                <a:solidFill>
                  <a:srgbClr val="003399"/>
                </a:solidFill>
                <a:effectLst/>
              </a:rPr>
              <a:t>làm</a:t>
            </a:r>
            <a:r>
              <a:rPr lang="en-US" sz="4800" b="1" dirty="0" smtClean="0">
                <a:solidFill>
                  <a:srgbClr val="003399"/>
                </a:solidFill>
                <a:effectLst/>
              </a:rPr>
              <a:t> </a:t>
            </a:r>
            <a:r>
              <a:rPr lang="en-US" sz="4800" b="1" dirty="0" err="1" smtClean="0">
                <a:solidFill>
                  <a:srgbClr val="003399"/>
                </a:solidFill>
                <a:effectLst/>
              </a:rPr>
              <a:t>chứng</a:t>
            </a:r>
            <a:r>
              <a:rPr lang="en-US" sz="4800" b="1" dirty="0" smtClean="0">
                <a:solidFill>
                  <a:srgbClr val="003399"/>
                </a:solidFill>
                <a:effectLst/>
              </a:rPr>
              <a:t> </a:t>
            </a:r>
            <a:r>
              <a:rPr lang="en-US" sz="4800" b="1" dirty="0" err="1" smtClean="0">
                <a:solidFill>
                  <a:srgbClr val="003399"/>
                </a:solidFill>
                <a:effectLst/>
              </a:rPr>
              <a:t>tỏ</a:t>
            </a:r>
            <a:r>
              <a:rPr lang="en-US" sz="4800" b="1" dirty="0" smtClean="0">
                <a:solidFill>
                  <a:srgbClr val="003399"/>
                </a:solidFill>
                <a:effectLst/>
              </a:rPr>
              <a:t> </a:t>
            </a:r>
            <a:r>
              <a:rPr lang="en-US" sz="4800" b="1" dirty="0" err="1" smtClean="0">
                <a:solidFill>
                  <a:srgbClr val="003399"/>
                </a:solidFill>
                <a:effectLst/>
              </a:rPr>
              <a:t>tường</a:t>
            </a:r>
            <a:r>
              <a:rPr lang="en-US" sz="4800" b="1" dirty="0" smtClean="0">
                <a:solidFill>
                  <a:srgbClr val="003399"/>
                </a:solidFill>
                <a:effectLst/>
              </a:rPr>
              <a:t> </a:t>
            </a:r>
            <a:r>
              <a:rPr lang="en-US" sz="4800" b="1" dirty="0" err="1" smtClean="0">
                <a:solidFill>
                  <a:srgbClr val="003399"/>
                </a:solidFill>
                <a:effectLst/>
              </a:rPr>
              <a:t>khăn</a:t>
            </a:r>
            <a:r>
              <a:rPr lang="en-US" sz="4800" b="1" dirty="0" smtClean="0">
                <a:solidFill>
                  <a:srgbClr val="003399"/>
                </a:solidFill>
                <a:effectLst/>
              </a:rPr>
              <a:t> </a:t>
            </a:r>
            <a:r>
              <a:rPr lang="en-US" sz="4800" b="1" dirty="0" err="1" smtClean="0">
                <a:solidFill>
                  <a:srgbClr val="003399"/>
                </a:solidFill>
                <a:effectLst/>
              </a:rPr>
              <a:t>liệm</a:t>
            </a:r>
            <a:r>
              <a:rPr lang="en-US" sz="4800" b="1" dirty="0" smtClean="0">
                <a:solidFill>
                  <a:srgbClr val="003399"/>
                </a:solidFill>
                <a:effectLst/>
              </a:rPr>
              <a:t> </a:t>
            </a:r>
            <a:r>
              <a:rPr lang="en-US" sz="4800" b="1" dirty="0" err="1" smtClean="0">
                <a:solidFill>
                  <a:srgbClr val="003399"/>
                </a:solidFill>
                <a:effectLst/>
              </a:rPr>
              <a:t>và</a:t>
            </a:r>
            <a:r>
              <a:rPr lang="en-US" sz="4800" b="1" dirty="0" smtClean="0">
                <a:solidFill>
                  <a:srgbClr val="003399"/>
                </a:solidFill>
                <a:effectLst/>
              </a:rPr>
              <a:t> y </a:t>
            </a:r>
            <a:r>
              <a:rPr lang="en-US" sz="4800" b="1" dirty="0" err="1" smtClean="0">
                <a:solidFill>
                  <a:srgbClr val="003399"/>
                </a:solidFill>
                <a:effectLst/>
              </a:rPr>
              <a:t>phục</a:t>
            </a:r>
            <a:r>
              <a:rPr lang="en-US" sz="4800" b="1" dirty="0" smtClean="0">
                <a:solidFill>
                  <a:srgbClr val="003399"/>
                </a:solidFill>
                <a:effectLst/>
              </a:rPr>
              <a:t> </a:t>
            </a:r>
            <a:r>
              <a:rPr lang="en-US" sz="4800" b="1" dirty="0" err="1" smtClean="0">
                <a:solidFill>
                  <a:srgbClr val="003399"/>
                </a:solidFill>
                <a:effectLst/>
              </a:rPr>
              <a:t>Người</a:t>
            </a:r>
            <a:r>
              <a:rPr lang="en-US" sz="4800" b="1" dirty="0" smtClean="0">
                <a:solidFill>
                  <a:srgbClr val="003399"/>
                </a:solidFill>
                <a:effectLst/>
              </a:rPr>
              <a:t> </a:t>
            </a:r>
            <a:r>
              <a:rPr lang="en-US" sz="4800" b="1" dirty="0" err="1" smtClean="0">
                <a:solidFill>
                  <a:srgbClr val="003399"/>
                </a:solidFill>
                <a:effectLst/>
              </a:rPr>
              <a:t>còn</a:t>
            </a:r>
            <a:r>
              <a:rPr lang="en-US" sz="4800" b="1" dirty="0" smtClean="0">
                <a:solidFill>
                  <a:srgbClr val="003399"/>
                </a:solidFill>
                <a:effectLst/>
              </a:rPr>
              <a:t> </a:t>
            </a:r>
            <a:r>
              <a:rPr lang="en-US" sz="4800" b="1" dirty="0" err="1" smtClean="0">
                <a:solidFill>
                  <a:srgbClr val="003399"/>
                </a:solidFill>
                <a:effectLst/>
              </a:rPr>
              <a:t>nguyên</a:t>
            </a:r>
            <a:r>
              <a:rPr lang="en-US" sz="4800" b="1" dirty="0" smtClean="0">
                <a:solidFill>
                  <a:srgbClr val="003399"/>
                </a:solidFill>
                <a:effectLst/>
              </a:rPr>
              <a:t> </a:t>
            </a:r>
            <a:r>
              <a:rPr lang="en-US" sz="4800" b="1" dirty="0" err="1" smtClean="0">
                <a:solidFill>
                  <a:srgbClr val="003399"/>
                </a:solidFill>
                <a:effectLst/>
              </a:rPr>
              <a:t>trong</a:t>
            </a:r>
            <a:r>
              <a:rPr lang="en-US" sz="4800" b="1" dirty="0" smtClean="0">
                <a:solidFill>
                  <a:srgbClr val="003399"/>
                </a:solidFill>
                <a:effectLst/>
              </a:rPr>
              <a:t> </a:t>
            </a:r>
            <a:r>
              <a:rPr lang="en-US" sz="4800" b="1" dirty="0" err="1" smtClean="0">
                <a:solidFill>
                  <a:srgbClr val="003399"/>
                </a:solidFill>
                <a:effectLst/>
              </a:rPr>
              <a:t>mồ</a:t>
            </a:r>
            <a:r>
              <a:rPr lang="en-US" sz="4800" b="1" dirty="0" smtClean="0">
                <a:solidFill>
                  <a:srgbClr val="003399"/>
                </a:solidFill>
                <a:effectLst/>
              </a:rPr>
              <a:t> </a:t>
            </a:r>
            <a:r>
              <a:rPr lang="en-US" sz="4800" b="1" dirty="0" err="1" smtClean="0">
                <a:solidFill>
                  <a:srgbClr val="003399"/>
                </a:solidFill>
                <a:effectLst/>
              </a:rPr>
              <a:t>đá</a:t>
            </a:r>
            <a:r>
              <a:rPr lang="en-US" sz="4800" b="1" dirty="0" smtClean="0">
                <a:solidFill>
                  <a:srgbClr val="003399"/>
                </a:solidFill>
                <a:effectLst/>
              </a:rPr>
              <a:t>. </a:t>
            </a:r>
            <a:r>
              <a:rPr lang="en-US" sz="4800" b="1" dirty="0" err="1" smtClean="0">
                <a:solidFill>
                  <a:srgbClr val="003399"/>
                </a:solidFill>
                <a:effectLst/>
              </a:rPr>
              <a:t>Nhưng</a:t>
            </a:r>
            <a:r>
              <a:rPr lang="en-US" sz="4800" b="1" dirty="0" smtClean="0">
                <a:solidFill>
                  <a:srgbClr val="003399"/>
                </a:solidFill>
                <a:effectLst/>
              </a:rPr>
              <a:t> </a:t>
            </a:r>
            <a:r>
              <a:rPr lang="en-US" sz="4800" b="1" dirty="0" err="1" smtClean="0">
                <a:solidFill>
                  <a:srgbClr val="003399"/>
                </a:solidFill>
                <a:effectLst/>
              </a:rPr>
              <a:t>Người</a:t>
            </a:r>
            <a:r>
              <a:rPr lang="en-US" sz="4800" b="1" dirty="0" smtClean="0">
                <a:solidFill>
                  <a:srgbClr val="003399"/>
                </a:solidFill>
                <a:effectLst/>
              </a:rPr>
              <a:t> </a:t>
            </a:r>
            <a:r>
              <a:rPr lang="en-US" sz="4800" b="1" dirty="0" err="1" smtClean="0">
                <a:solidFill>
                  <a:srgbClr val="003399"/>
                </a:solidFill>
                <a:effectLst/>
              </a:rPr>
              <a:t>đã</a:t>
            </a:r>
            <a:r>
              <a:rPr lang="en-US" sz="4800" b="1" dirty="0" smtClean="0">
                <a:solidFill>
                  <a:srgbClr val="003399"/>
                </a:solidFill>
                <a:effectLst/>
              </a:rPr>
              <a:t> </a:t>
            </a:r>
            <a:r>
              <a:rPr lang="en-US" sz="4800" b="1" dirty="0" err="1" smtClean="0">
                <a:solidFill>
                  <a:srgbClr val="003399"/>
                </a:solidFill>
                <a:effectLst/>
              </a:rPr>
              <a:t>sống</a:t>
            </a:r>
            <a:r>
              <a:rPr lang="en-US" sz="4800" b="1" dirty="0" smtClean="0">
                <a:solidFill>
                  <a:srgbClr val="003399"/>
                </a:solidFill>
                <a:effectLst/>
              </a:rPr>
              <a:t> </a:t>
            </a:r>
            <a:r>
              <a:rPr lang="en-US" sz="4800" b="1" dirty="0" err="1" smtClean="0">
                <a:solidFill>
                  <a:srgbClr val="003399"/>
                </a:solidFill>
                <a:effectLst/>
              </a:rPr>
              <a:t>lại</a:t>
            </a:r>
            <a:r>
              <a:rPr lang="en-US" sz="4800" b="1" dirty="0" smtClean="0">
                <a:solidFill>
                  <a:srgbClr val="003399"/>
                </a:solidFill>
                <a:effectLst/>
              </a:rPr>
              <a:t> </a:t>
            </a:r>
            <a:r>
              <a:rPr lang="en-US" sz="4800" b="1" dirty="0" err="1" smtClean="0">
                <a:solidFill>
                  <a:srgbClr val="003399"/>
                </a:solidFill>
                <a:effectLst/>
              </a:rPr>
              <a:t>và</a:t>
            </a:r>
            <a:r>
              <a:rPr lang="en-US" sz="4800" b="1" dirty="0" smtClean="0">
                <a:solidFill>
                  <a:srgbClr val="003399"/>
                </a:solidFill>
                <a:effectLst/>
              </a:rPr>
              <a:t> </a:t>
            </a:r>
            <a:r>
              <a:rPr lang="en-US" sz="4800" b="1" dirty="0" err="1" smtClean="0">
                <a:solidFill>
                  <a:srgbClr val="003399"/>
                </a:solidFill>
                <a:effectLst/>
              </a:rPr>
              <a:t>đi</a:t>
            </a:r>
            <a:r>
              <a:rPr lang="en-US" sz="4800" b="1" dirty="0" smtClean="0">
                <a:solidFill>
                  <a:srgbClr val="003399"/>
                </a:solidFill>
                <a:effectLst/>
              </a:rPr>
              <a:t> </a:t>
            </a:r>
            <a:r>
              <a:rPr lang="en-US" sz="4800" b="1" dirty="0" err="1" smtClean="0">
                <a:solidFill>
                  <a:srgbClr val="003399"/>
                </a:solidFill>
                <a:effectLst/>
              </a:rPr>
              <a:t>trước</a:t>
            </a:r>
            <a:r>
              <a:rPr lang="en-US" sz="4800" b="1" dirty="0" smtClean="0">
                <a:solidFill>
                  <a:srgbClr val="003399"/>
                </a:solidFill>
                <a:effectLst/>
              </a:rPr>
              <a:t> </a:t>
            </a:r>
            <a:r>
              <a:rPr lang="en-US" sz="4800" b="1" dirty="0" err="1" smtClean="0">
                <a:solidFill>
                  <a:srgbClr val="003399"/>
                </a:solidFill>
                <a:effectLst/>
              </a:rPr>
              <a:t>chư</a:t>
            </a:r>
            <a:r>
              <a:rPr lang="en-US" sz="4800" b="1" dirty="0" smtClean="0">
                <a:solidFill>
                  <a:srgbClr val="003399"/>
                </a:solidFill>
                <a:effectLst/>
              </a:rPr>
              <a:t> </a:t>
            </a:r>
            <a:r>
              <a:rPr lang="en-US" sz="4800" b="1" dirty="0" err="1" smtClean="0">
                <a:solidFill>
                  <a:srgbClr val="003399"/>
                </a:solidFill>
                <a:effectLst/>
              </a:rPr>
              <a:t>vị</a:t>
            </a:r>
            <a:r>
              <a:rPr lang="en-US" sz="4800" b="1" dirty="0" smtClean="0">
                <a:solidFill>
                  <a:srgbClr val="003399"/>
                </a:solidFill>
                <a:effectLst/>
              </a:rPr>
              <a:t>. </a:t>
            </a:r>
            <a:r>
              <a:rPr lang="en-US" sz="4800" b="1" dirty="0" err="1" smtClean="0">
                <a:solidFill>
                  <a:srgbClr val="003399"/>
                </a:solidFill>
                <a:effectLst/>
              </a:rPr>
              <a:t>Đến</a:t>
            </a:r>
            <a:r>
              <a:rPr lang="en-US" sz="4800" b="1" dirty="0" smtClean="0">
                <a:solidFill>
                  <a:srgbClr val="003399"/>
                </a:solidFill>
                <a:effectLst/>
              </a:rPr>
              <a:t> </a:t>
            </a:r>
            <a:r>
              <a:rPr lang="en-US" sz="4800" b="1" dirty="0" err="1" smtClean="0">
                <a:solidFill>
                  <a:srgbClr val="003399"/>
                </a:solidFill>
                <a:effectLst/>
              </a:rPr>
              <a:t>Ga</a:t>
            </a:r>
            <a:r>
              <a:rPr lang="en-US" sz="4800" b="1" dirty="0" smtClean="0">
                <a:solidFill>
                  <a:srgbClr val="003399"/>
                </a:solidFill>
                <a:effectLst/>
              </a:rPr>
              <a:t>-li-</a:t>
            </a:r>
            <a:r>
              <a:rPr lang="en-US" sz="4800" b="1" dirty="0" err="1" smtClean="0">
                <a:solidFill>
                  <a:srgbClr val="003399"/>
                </a:solidFill>
                <a:effectLst/>
              </a:rPr>
              <a:t>lê</a:t>
            </a:r>
            <a:r>
              <a:rPr lang="en-US" sz="4800" b="1" dirty="0" smtClean="0">
                <a:solidFill>
                  <a:srgbClr val="003399"/>
                </a:solidFill>
                <a:effectLst/>
              </a:rPr>
              <a:t>-a, </a:t>
            </a:r>
            <a:r>
              <a:rPr lang="en-US" sz="4800" b="1" dirty="0" err="1" smtClean="0">
                <a:solidFill>
                  <a:srgbClr val="003399"/>
                </a:solidFill>
                <a:effectLst/>
              </a:rPr>
              <a:t>đến</a:t>
            </a:r>
            <a:r>
              <a:rPr lang="en-US" sz="4800" b="1" dirty="0" smtClean="0">
                <a:solidFill>
                  <a:srgbClr val="003399"/>
                </a:solidFill>
                <a:effectLst/>
              </a:rPr>
              <a:t> </a:t>
            </a:r>
            <a:r>
              <a:rPr lang="en-US" sz="4800" b="1" dirty="0" err="1" smtClean="0">
                <a:solidFill>
                  <a:srgbClr val="003399"/>
                </a:solidFill>
                <a:effectLst/>
              </a:rPr>
              <a:t>Ga</a:t>
            </a:r>
            <a:r>
              <a:rPr lang="en-US" sz="4800" b="1" dirty="0" smtClean="0">
                <a:solidFill>
                  <a:srgbClr val="003399"/>
                </a:solidFill>
                <a:effectLst/>
              </a:rPr>
              <a:t>-li-</a:t>
            </a:r>
            <a:r>
              <a:rPr lang="en-US" sz="4800" b="1" dirty="0" err="1" smtClean="0">
                <a:solidFill>
                  <a:srgbClr val="003399"/>
                </a:solidFill>
                <a:effectLst/>
              </a:rPr>
              <a:t>lê</a:t>
            </a:r>
            <a:r>
              <a:rPr lang="en-US" sz="4800" b="1" dirty="0" smtClean="0">
                <a:solidFill>
                  <a:srgbClr val="003399"/>
                </a:solidFill>
                <a:effectLst/>
              </a:rPr>
              <a:t>-a.</a:t>
            </a:r>
            <a:endParaRPr lang="en-US" sz="4800" b="1" dirty="0">
              <a:solidFill>
                <a:srgbClr val="003399"/>
              </a:solidFill>
              <a:effectLst/>
              <a:cs typeface="Times New Roman" pitchFamily="18" charset="0"/>
            </a:endParaRPr>
          </a:p>
        </p:txBody>
      </p:sp>
    </p:spTree>
    <p:extLst>
      <p:ext uri="{BB962C8B-B14F-4D97-AF65-F5344CB8AC3E}">
        <p14:creationId xmlns:p14="http://schemas.microsoft.com/office/powerpoint/2010/main" val="508067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0000"/>
                </a:solidFill>
                <a:effectLst/>
                <a:cs typeface="Times New Roman" pitchFamily="18" charset="0"/>
              </a:rPr>
              <a:t>Đk</a:t>
            </a:r>
            <a:r>
              <a:rPr lang="en-US" sz="5400" b="1" u="sng" dirty="0" smtClean="0">
                <a:solidFill>
                  <a:srgbClr val="FF0000"/>
                </a:solidFill>
                <a:effectLst/>
                <a:cs typeface="Times New Roman" pitchFamily="18" charset="0"/>
              </a:rPr>
              <a:t>:</a:t>
            </a:r>
            <a:r>
              <a:rPr lang="en-US" sz="5400" b="1" dirty="0">
                <a:solidFill>
                  <a:srgbClr val="003399"/>
                </a:solidFill>
                <a:effectLst/>
                <a:cs typeface="Times New Roman" pitchFamily="18" charset="0"/>
              </a:rPr>
              <a:t> </a:t>
            </a:r>
            <a:r>
              <a:rPr lang="en-US" sz="5400" b="1" dirty="0" err="1" smtClean="0">
                <a:solidFill>
                  <a:srgbClr val="003399"/>
                </a:solidFill>
                <a:effectLst/>
              </a:rPr>
              <a:t>Ngợi</a:t>
            </a:r>
            <a:r>
              <a:rPr lang="en-US" sz="5400" b="1" dirty="0" smtClean="0">
                <a:solidFill>
                  <a:srgbClr val="003399"/>
                </a:solidFill>
                <a:effectLst/>
              </a:rPr>
              <a:t> </a:t>
            </a:r>
            <a:r>
              <a:rPr lang="en-US" sz="5400" b="1" dirty="0" err="1" smtClean="0">
                <a:solidFill>
                  <a:srgbClr val="003399"/>
                </a:solidFill>
                <a:effectLst/>
              </a:rPr>
              <a:t>khen</a:t>
            </a:r>
            <a:r>
              <a:rPr lang="en-US" sz="5400" b="1" dirty="0" smtClean="0">
                <a:solidFill>
                  <a:srgbClr val="003399"/>
                </a:solidFill>
                <a:effectLst/>
              </a:rPr>
              <a:t> </a:t>
            </a:r>
            <a:r>
              <a:rPr lang="en-US" sz="5400" b="1" dirty="0" err="1" smtClean="0">
                <a:solidFill>
                  <a:srgbClr val="003399"/>
                </a:solidFill>
                <a:effectLst/>
              </a:rPr>
              <a:t>Vua</a:t>
            </a:r>
            <a:r>
              <a:rPr lang="en-US" sz="5400" b="1" dirty="0" smtClean="0">
                <a:solidFill>
                  <a:srgbClr val="003399"/>
                </a:solidFill>
                <a:effectLst/>
              </a:rPr>
              <a:t> Ki-</a:t>
            </a:r>
            <a:r>
              <a:rPr lang="en-US" sz="5400" b="1" dirty="0" err="1" smtClean="0">
                <a:solidFill>
                  <a:srgbClr val="003399"/>
                </a:solidFill>
                <a:effectLst/>
              </a:rPr>
              <a:t>tô</a:t>
            </a:r>
            <a:r>
              <a:rPr lang="en-US" sz="5400" b="1" dirty="0" smtClean="0">
                <a:solidFill>
                  <a:srgbClr val="003399"/>
                </a:solidFill>
                <a:effectLst/>
              </a:rPr>
              <a:t>. </a:t>
            </a:r>
            <a:r>
              <a:rPr lang="en-US" sz="5400" b="1" dirty="0" err="1" smtClean="0">
                <a:solidFill>
                  <a:srgbClr val="003399"/>
                </a:solidFill>
                <a:effectLst/>
              </a:rPr>
              <a:t>Sống</a:t>
            </a:r>
            <a:r>
              <a:rPr lang="en-US" sz="5400" b="1" dirty="0" smtClean="0">
                <a:solidFill>
                  <a:srgbClr val="003399"/>
                </a:solidFill>
                <a:effectLst/>
              </a:rPr>
              <a:t> </a:t>
            </a:r>
            <a:r>
              <a:rPr lang="en-US" sz="5400" b="1" dirty="0" err="1" smtClean="0">
                <a:solidFill>
                  <a:srgbClr val="003399"/>
                </a:solidFill>
                <a:effectLst/>
              </a:rPr>
              <a:t>lại</a:t>
            </a:r>
            <a:r>
              <a:rPr lang="en-US" sz="5400" b="1" dirty="0" smtClean="0">
                <a:solidFill>
                  <a:srgbClr val="003399"/>
                </a:solidFill>
                <a:effectLst/>
              </a:rPr>
              <a:t> </a:t>
            </a:r>
            <a:r>
              <a:rPr lang="en-US" sz="5400" b="1" dirty="0" err="1" smtClean="0">
                <a:solidFill>
                  <a:srgbClr val="003399"/>
                </a:solidFill>
                <a:effectLst/>
              </a:rPr>
              <a:t>và</a:t>
            </a:r>
            <a:r>
              <a:rPr lang="en-US" sz="5400" b="1" dirty="0" smtClean="0">
                <a:solidFill>
                  <a:srgbClr val="003399"/>
                </a:solidFill>
                <a:effectLst/>
              </a:rPr>
              <a:t> </a:t>
            </a:r>
            <a:r>
              <a:rPr lang="en-US" sz="5400" b="1" dirty="0" err="1" smtClean="0">
                <a:solidFill>
                  <a:srgbClr val="003399"/>
                </a:solidFill>
                <a:effectLst/>
              </a:rPr>
              <a:t>ra</a:t>
            </a:r>
            <a:r>
              <a:rPr lang="en-US" sz="5400" b="1" dirty="0" smtClean="0">
                <a:solidFill>
                  <a:srgbClr val="003399"/>
                </a:solidFill>
                <a:effectLst/>
              </a:rPr>
              <a:t> </a:t>
            </a:r>
            <a:r>
              <a:rPr lang="en-US" sz="5400" b="1" dirty="0" err="1" smtClean="0">
                <a:solidFill>
                  <a:srgbClr val="003399"/>
                </a:solidFill>
                <a:effectLst/>
              </a:rPr>
              <a:t>khỏi</a:t>
            </a:r>
            <a:r>
              <a:rPr lang="en-US" sz="5400" b="1" dirty="0" smtClean="0">
                <a:solidFill>
                  <a:srgbClr val="003399"/>
                </a:solidFill>
                <a:effectLst/>
              </a:rPr>
              <a:t> </a:t>
            </a:r>
            <a:r>
              <a:rPr lang="en-US" sz="5400" b="1" dirty="0" err="1" smtClean="0">
                <a:solidFill>
                  <a:srgbClr val="003399"/>
                </a:solidFill>
                <a:effectLst/>
              </a:rPr>
              <a:t>mồ</a:t>
            </a:r>
            <a:r>
              <a:rPr lang="en-US" sz="5400" b="1" dirty="0" smtClean="0">
                <a:solidFill>
                  <a:srgbClr val="003399"/>
                </a:solidFill>
              </a:rPr>
              <a:t>. Tin </a:t>
            </a:r>
            <a:r>
              <a:rPr lang="en-US" sz="5400" b="1" dirty="0" err="1" smtClean="0">
                <a:solidFill>
                  <a:srgbClr val="003399"/>
                </a:solidFill>
              </a:rPr>
              <a:t>mừng</a:t>
            </a:r>
            <a:r>
              <a:rPr lang="en-US" sz="5400" b="1" dirty="0" smtClean="0">
                <a:solidFill>
                  <a:srgbClr val="003399"/>
                </a:solidFill>
              </a:rPr>
              <a:t> </a:t>
            </a:r>
            <a:r>
              <a:rPr lang="en-US" sz="5400" b="1" dirty="0" err="1" smtClean="0">
                <a:solidFill>
                  <a:srgbClr val="003399"/>
                </a:solidFill>
              </a:rPr>
              <a:t>vượt</a:t>
            </a:r>
            <a:r>
              <a:rPr lang="en-US" sz="5400" b="1" dirty="0" smtClean="0">
                <a:solidFill>
                  <a:srgbClr val="003399"/>
                </a:solidFill>
              </a:rPr>
              <a:t> qua </a:t>
            </a:r>
            <a:r>
              <a:rPr lang="en-US" sz="5400" b="1" dirty="0" err="1" smtClean="0">
                <a:solidFill>
                  <a:srgbClr val="003399"/>
                </a:solidFill>
              </a:rPr>
              <a:t>đây</a:t>
            </a:r>
            <a:r>
              <a:rPr lang="en-US" sz="5400" b="1" dirty="0" smtClean="0">
                <a:solidFill>
                  <a:srgbClr val="003399"/>
                </a:solidFill>
              </a:rPr>
              <a:t> </a:t>
            </a:r>
            <a:r>
              <a:rPr lang="en-US" sz="5400" b="1" dirty="0" err="1" smtClean="0">
                <a:solidFill>
                  <a:srgbClr val="003399"/>
                </a:solidFill>
              </a:rPr>
              <a:t>rồi</a:t>
            </a:r>
            <a:r>
              <a:rPr lang="en-US" sz="5400" b="1" dirty="0" smtClean="0">
                <a:solidFill>
                  <a:srgbClr val="003399"/>
                </a:solidFill>
              </a:rPr>
              <a:t>. </a:t>
            </a:r>
            <a:r>
              <a:rPr lang="en-US" sz="5400" b="1" dirty="0" err="1" smtClean="0">
                <a:solidFill>
                  <a:srgbClr val="003399"/>
                </a:solidFill>
              </a:rPr>
              <a:t>Phúc</a:t>
            </a:r>
            <a:r>
              <a:rPr lang="en-US" sz="5400" b="1" dirty="0" smtClean="0">
                <a:solidFill>
                  <a:srgbClr val="003399"/>
                </a:solidFill>
              </a:rPr>
              <a:t> </a:t>
            </a:r>
            <a:r>
              <a:rPr lang="en-US" sz="5400" b="1" dirty="0" err="1" smtClean="0">
                <a:solidFill>
                  <a:srgbClr val="003399"/>
                </a:solidFill>
              </a:rPr>
              <a:t>Trường</a:t>
            </a:r>
            <a:r>
              <a:rPr lang="en-US" sz="5400" b="1" dirty="0" smtClean="0">
                <a:solidFill>
                  <a:srgbClr val="003399"/>
                </a:solidFill>
              </a:rPr>
              <a:t> </a:t>
            </a:r>
            <a:r>
              <a:rPr lang="en-US" sz="5400" b="1" dirty="0" err="1" smtClean="0">
                <a:solidFill>
                  <a:srgbClr val="003399"/>
                </a:solidFill>
              </a:rPr>
              <a:t>sinh</a:t>
            </a:r>
            <a:r>
              <a:rPr lang="en-US" sz="5400" b="1" dirty="0" smtClean="0">
                <a:solidFill>
                  <a:srgbClr val="003399"/>
                </a:solidFill>
              </a:rPr>
              <a:t> </a:t>
            </a:r>
            <a:r>
              <a:rPr lang="en-US" sz="5400" b="1" dirty="0" err="1" smtClean="0">
                <a:solidFill>
                  <a:srgbClr val="003399"/>
                </a:solidFill>
              </a:rPr>
              <a:t>đến</a:t>
            </a:r>
            <a:r>
              <a:rPr lang="en-US" sz="5400" b="1" dirty="0" smtClean="0">
                <a:solidFill>
                  <a:srgbClr val="003399"/>
                </a:solidFill>
              </a:rPr>
              <a:t> </a:t>
            </a:r>
            <a:r>
              <a:rPr lang="en-US" sz="5400" b="1" dirty="0" err="1" smtClean="0">
                <a:solidFill>
                  <a:srgbClr val="003399"/>
                </a:solidFill>
              </a:rPr>
              <a:t>ai</a:t>
            </a:r>
            <a:r>
              <a:rPr lang="en-US" sz="5400" b="1" dirty="0" smtClean="0">
                <a:solidFill>
                  <a:srgbClr val="003399"/>
                </a:solidFill>
              </a:rPr>
              <a:t> </a:t>
            </a:r>
            <a:r>
              <a:rPr lang="en-US" sz="5400" b="1" dirty="0" err="1" smtClean="0">
                <a:solidFill>
                  <a:srgbClr val="003399"/>
                </a:solidFill>
              </a:rPr>
              <a:t>ơi</a:t>
            </a:r>
            <a:r>
              <a:rPr lang="en-US" sz="5400" b="1" dirty="0" smtClean="0">
                <a:solidFill>
                  <a:srgbClr val="003399"/>
                </a:solidFill>
              </a:rPr>
              <a:t>! </a:t>
            </a:r>
            <a:r>
              <a:rPr lang="en-US" sz="5400" b="1" dirty="0" err="1" smtClean="0">
                <a:solidFill>
                  <a:srgbClr val="003399"/>
                </a:solidFill>
              </a:rPr>
              <a:t>Phúc</a:t>
            </a:r>
            <a:r>
              <a:rPr lang="en-US" sz="5400" b="1" dirty="0" smtClean="0">
                <a:solidFill>
                  <a:srgbClr val="003399"/>
                </a:solidFill>
              </a:rPr>
              <a:t> </a:t>
            </a:r>
            <a:r>
              <a:rPr lang="en-US" sz="5400" b="1" dirty="0" err="1" smtClean="0">
                <a:solidFill>
                  <a:srgbClr val="003399"/>
                </a:solidFill>
              </a:rPr>
              <a:t>Trường</a:t>
            </a:r>
            <a:r>
              <a:rPr lang="en-US" sz="5400" b="1" dirty="0" smtClean="0">
                <a:solidFill>
                  <a:srgbClr val="003399"/>
                </a:solidFill>
              </a:rPr>
              <a:t> </a:t>
            </a:r>
            <a:r>
              <a:rPr lang="en-US" sz="5400" b="1" dirty="0" err="1" smtClean="0">
                <a:solidFill>
                  <a:srgbClr val="003399"/>
                </a:solidFill>
              </a:rPr>
              <a:t>sinh</a:t>
            </a:r>
            <a:r>
              <a:rPr lang="en-US" sz="5400" b="1" dirty="0" smtClean="0">
                <a:solidFill>
                  <a:srgbClr val="003399"/>
                </a:solidFill>
              </a:rPr>
              <a:t> </a:t>
            </a:r>
            <a:r>
              <a:rPr lang="en-US" sz="5400" b="1" dirty="0" err="1" smtClean="0">
                <a:solidFill>
                  <a:srgbClr val="003399"/>
                </a:solidFill>
              </a:rPr>
              <a:t>đến</a:t>
            </a:r>
            <a:r>
              <a:rPr lang="en-US" sz="5400" b="1" dirty="0" smtClean="0">
                <a:solidFill>
                  <a:srgbClr val="003399"/>
                </a:solidFill>
              </a:rPr>
              <a:t> </a:t>
            </a:r>
            <a:r>
              <a:rPr lang="en-US" sz="5400" b="1" dirty="0" err="1" smtClean="0">
                <a:solidFill>
                  <a:srgbClr val="003399"/>
                </a:solidFill>
              </a:rPr>
              <a:t>ai</a:t>
            </a:r>
            <a:r>
              <a:rPr lang="en-US" sz="5400" b="1" dirty="0" smtClean="0">
                <a:solidFill>
                  <a:srgbClr val="003399"/>
                </a:solidFill>
              </a:rPr>
              <a:t> </a:t>
            </a:r>
            <a:r>
              <a:rPr lang="en-US" sz="5400" b="1" dirty="0" err="1" smtClean="0">
                <a:solidFill>
                  <a:srgbClr val="003399"/>
                </a:solidFill>
              </a:rPr>
              <a:t>ơi</a:t>
            </a:r>
            <a:r>
              <a:rPr lang="en-US" sz="5400" b="1" dirty="0" smtClean="0">
                <a:solidFill>
                  <a:srgbClr val="003399"/>
                </a:solidFill>
              </a:rPr>
              <a:t>!</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1847392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09" y="912191"/>
            <a:ext cx="9144000" cy="3429000"/>
          </a:xfrm>
        </p:spPr>
        <p:txBody>
          <a:bodyPr>
            <a:noAutofit/>
          </a:bodyPr>
          <a:lstStyle/>
          <a:p>
            <a:pPr algn="just">
              <a:lnSpc>
                <a:spcPct val="120000"/>
              </a:lnSpc>
            </a:pPr>
            <a:r>
              <a:rPr lang="en-US" sz="6200" b="1" dirty="0" err="1" smtClean="0">
                <a:solidFill>
                  <a:srgbClr val="003399"/>
                </a:solidFill>
                <a:effectLst/>
                <a:latin typeface="+mj-lt"/>
                <a:cs typeface="Times New Roman" pitchFamily="18" charset="0"/>
              </a:rPr>
              <a:t>Chiên</a:t>
            </a:r>
            <a:r>
              <a:rPr lang="en-US" sz="6200" b="1" dirty="0" smtClean="0">
                <a:solidFill>
                  <a:srgbClr val="003399"/>
                </a:solidFill>
                <a:effectLst/>
                <a:latin typeface="+mj-lt"/>
                <a:cs typeface="Times New Roman" pitchFamily="18" charset="0"/>
              </a:rPr>
              <a:t> </a:t>
            </a:r>
            <a:r>
              <a:rPr lang="en-US" sz="6200" b="1" dirty="0">
                <a:solidFill>
                  <a:srgbClr val="003399"/>
                </a:solidFill>
                <a:effectLst/>
                <a:latin typeface="+mj-lt"/>
                <a:cs typeface="Times New Roman" pitchFamily="18" charset="0"/>
              </a:rPr>
              <a:t>V</a:t>
            </a:r>
            <a:r>
              <a:rPr lang="vi-VN" sz="6200" b="1" dirty="0">
                <a:solidFill>
                  <a:srgbClr val="003399"/>
                </a:solidFill>
                <a:effectLst/>
                <a:latin typeface="+mj-lt"/>
                <a:cs typeface="Times New Roman" pitchFamily="18" charset="0"/>
              </a:rPr>
              <a:t>ư</a:t>
            </a:r>
            <a:r>
              <a:rPr lang="en-US" sz="6200" b="1" dirty="0" err="1">
                <a:solidFill>
                  <a:srgbClr val="003399"/>
                </a:solidFill>
                <a:effectLst/>
                <a:latin typeface="+mj-lt"/>
                <a:cs typeface="Times New Roman" pitchFamily="18" charset="0"/>
              </a:rPr>
              <a:t>ợt</a:t>
            </a:r>
            <a:r>
              <a:rPr lang="en-US" sz="6200" b="1" dirty="0">
                <a:solidFill>
                  <a:srgbClr val="003399"/>
                </a:solidFill>
                <a:effectLst/>
                <a:latin typeface="+mj-lt"/>
                <a:cs typeface="Times New Roman" pitchFamily="18" charset="0"/>
              </a:rPr>
              <a:t> Qua </a:t>
            </a:r>
            <a:r>
              <a:rPr lang="en-US" sz="6200" b="1" dirty="0" err="1">
                <a:solidFill>
                  <a:srgbClr val="003399"/>
                </a:solidFill>
                <a:effectLst/>
                <a:latin typeface="+mj-lt"/>
                <a:cs typeface="Times New Roman" pitchFamily="18" charset="0"/>
              </a:rPr>
              <a:t>của</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chúng</a:t>
            </a:r>
            <a:r>
              <a:rPr lang="en-US" sz="6200" b="1" dirty="0">
                <a:solidFill>
                  <a:srgbClr val="003399"/>
                </a:solidFill>
                <a:effectLst/>
                <a:latin typeface="+mj-lt"/>
                <a:cs typeface="Times New Roman" pitchFamily="18" charset="0"/>
              </a:rPr>
              <a:t> ta</a:t>
            </a:r>
            <a:r>
              <a:rPr lang="vi-VN"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là</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Đức</a:t>
            </a:r>
            <a:r>
              <a:rPr lang="en-US" sz="6200" b="1" dirty="0">
                <a:solidFill>
                  <a:srgbClr val="003399"/>
                </a:solidFill>
                <a:effectLst/>
                <a:latin typeface="+mj-lt"/>
                <a:cs typeface="Times New Roman" pitchFamily="18" charset="0"/>
              </a:rPr>
              <a:t> Ki-</a:t>
            </a:r>
            <a:r>
              <a:rPr lang="en-US" sz="6200" b="1" dirty="0" err="1">
                <a:solidFill>
                  <a:srgbClr val="003399"/>
                </a:solidFill>
                <a:effectLst/>
                <a:latin typeface="+mj-lt"/>
                <a:cs typeface="Times New Roman" pitchFamily="18" charset="0"/>
              </a:rPr>
              <a:t>tô</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Vậy</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chúng</a:t>
            </a:r>
            <a:r>
              <a:rPr lang="en-US" sz="6200" b="1" dirty="0">
                <a:solidFill>
                  <a:srgbClr val="003399"/>
                </a:solidFill>
                <a:effectLst/>
                <a:latin typeface="+mj-lt"/>
                <a:cs typeface="Times New Roman" pitchFamily="18" charset="0"/>
              </a:rPr>
              <a:t> ta </a:t>
            </a:r>
            <a:r>
              <a:rPr lang="en-US" sz="6200" b="1" dirty="0" err="1">
                <a:solidFill>
                  <a:srgbClr val="003399"/>
                </a:solidFill>
                <a:effectLst/>
                <a:latin typeface="+mj-lt"/>
                <a:cs typeface="Times New Roman" pitchFamily="18" charset="0"/>
              </a:rPr>
              <a:t>hãy</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mừng</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lễ</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trong</a:t>
            </a:r>
            <a:r>
              <a:rPr lang="en-US" sz="6200" b="1" dirty="0">
                <a:solidFill>
                  <a:srgbClr val="003399"/>
                </a:solidFill>
                <a:effectLst/>
                <a:latin typeface="+mj-lt"/>
                <a:cs typeface="Times New Roman" pitchFamily="18" charset="0"/>
              </a:rPr>
              <a:t> </a:t>
            </a:r>
            <a:r>
              <a:rPr lang="en-US" sz="6200" b="1" dirty="0" err="1">
                <a:solidFill>
                  <a:srgbClr val="003399"/>
                </a:solidFill>
                <a:effectLst/>
                <a:latin typeface="+mj-lt"/>
                <a:cs typeface="Times New Roman" pitchFamily="18" charset="0"/>
              </a:rPr>
              <a:t>Chúa</a:t>
            </a:r>
            <a:endParaRPr lang="en-US" sz="62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3438984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Ca</a:t>
            </a:r>
            <a:r>
              <a:rPr lang="en-US" sz="7200" b="1" u="sng" dirty="0" smtClean="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endParaRPr lang="en-US" sz="66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Hoan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Ca</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Phục</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Sinh</a:t>
            </a:r>
            <a:endParaRPr lang="en-US" sz="6600" b="1" dirty="0" smtClean="0">
              <a:solidFill>
                <a:srgbClr val="FF0000"/>
              </a:solidFill>
              <a:latin typeface="+mj-lt"/>
              <a:ea typeface="Tahoma" pitchFamily="34" charset="0"/>
              <a:cs typeface="Times New Roman" pitchFamily="18" charset="0"/>
            </a:endParaRPr>
          </a:p>
          <a:p>
            <a:pPr marL="27432" indent="0" algn="ctr">
              <a:lnSpc>
                <a:spcPct val="120000"/>
              </a:lnSpc>
              <a:buNone/>
            </a:pPr>
            <a:r>
              <a:rPr lang="en-US" sz="5600" b="1" dirty="0" smtClean="0">
                <a:solidFill>
                  <a:srgbClr val="FF0000"/>
                </a:solidFill>
                <a:effectLst/>
                <a:latin typeface="+mj-lt"/>
                <a:ea typeface="Tahoma" pitchFamily="34" charset="0"/>
                <a:cs typeface="Times New Roman" pitchFamily="18" charset="0"/>
              </a:rPr>
              <a:t>Lm. </a:t>
            </a:r>
            <a:r>
              <a:rPr lang="en-US" sz="5600" b="1" dirty="0" err="1" smtClean="0">
                <a:solidFill>
                  <a:srgbClr val="FF0000"/>
                </a:solidFill>
                <a:effectLst/>
                <a:latin typeface="+mj-lt"/>
                <a:ea typeface="Tahoma" pitchFamily="34" charset="0"/>
                <a:cs typeface="Times New Roman" pitchFamily="18" charset="0"/>
              </a:rPr>
              <a:t>Nguyễn</a:t>
            </a:r>
            <a:r>
              <a:rPr lang="en-US" sz="5600" b="1" dirty="0" smtClean="0">
                <a:solidFill>
                  <a:srgbClr val="FF0000"/>
                </a:solidFill>
                <a:effectLst/>
                <a:latin typeface="+mj-lt"/>
                <a:ea typeface="Tahoma" pitchFamily="34" charset="0"/>
                <a:cs typeface="Times New Roman" pitchFamily="18" charset="0"/>
              </a:rPr>
              <a:t> </a:t>
            </a:r>
            <a:r>
              <a:rPr lang="en-US" sz="5600" b="1" dirty="0" err="1" smtClean="0">
                <a:solidFill>
                  <a:srgbClr val="FF0000"/>
                </a:solidFill>
                <a:effectLst/>
                <a:latin typeface="+mj-lt"/>
                <a:ea typeface="Tahoma" pitchFamily="34" charset="0"/>
                <a:cs typeface="Times New Roman" pitchFamily="18" charset="0"/>
              </a:rPr>
              <a:t>Duy</a:t>
            </a:r>
            <a:endParaRPr lang="en-US" sz="5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133600" y="1047750"/>
            <a:ext cx="6781800" cy="2677656"/>
          </a:xfrm>
          <a:prstGeom prst="rect">
            <a:avLst/>
          </a:prstGeom>
        </p:spPr>
        <p:txBody>
          <a:bodyPr wrap="square">
            <a:spAutoFit/>
          </a:bodyPr>
          <a:lstStyle/>
          <a:p>
            <a:r>
              <a:rPr lang="en-US" sz="2800" dirty="0" smtClean="0"/>
              <a:t>H</a:t>
            </a:r>
            <a:r>
              <a:rPr lang="vi-VN" sz="2800" dirty="0" smtClean="0"/>
              <a:t>ôm </a:t>
            </a:r>
            <a:r>
              <a:rPr lang="vi-VN" sz="2800" dirty="0"/>
              <a:t>nay toàn thể Hội thánh long trọng mừng Chúa Giêsu Kitô sống </a:t>
            </a:r>
            <a:r>
              <a:rPr lang="vi-VN" sz="2800" dirty="0" smtClean="0"/>
              <a:t>lại</a:t>
            </a:r>
            <a:r>
              <a:rPr lang="en-US" sz="2800" dirty="0" smtClean="0"/>
              <a:t>,</a:t>
            </a:r>
            <a:r>
              <a:rPr lang="vi-VN" sz="2800" dirty="0" smtClean="0"/>
              <a:t> </a:t>
            </a:r>
            <a:r>
              <a:rPr lang="vi-VN" sz="2800" dirty="0"/>
              <a:t>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Tiến</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Ca</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Phục</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Sinh</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2</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latin typeface="+mj-lt"/>
                <a:ea typeface="Tahoma" panose="020B0604030504040204" pitchFamily="34" charset="0"/>
                <a:cs typeface="Times New Roman" panose="02020603050405020304" pitchFamily="18" charset="0"/>
              </a:rPr>
              <a:t>Cát</a:t>
            </a:r>
            <a:r>
              <a:rPr lang="en-US" altLang="en-US" sz="4800" b="1" dirty="0" smtClean="0">
                <a:solidFill>
                  <a:srgbClr val="FF0000"/>
                </a:solidFill>
                <a:effectLst/>
                <a:latin typeface="+mj-lt"/>
                <a:ea typeface="Tahoma" panose="020B0604030504040204" pitchFamily="34" charset="0"/>
                <a:cs typeface="Times New Roman" panose="02020603050405020304" pitchFamily="18" charset="0"/>
              </a:rPr>
              <a:t> Minh</a:t>
            </a: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latin typeface="+mj-lt"/>
                <a:ea typeface="Tahoma" pitchFamily="34" charset="0"/>
                <a:cs typeface="Times New Roman" pitchFamily="18" charset="0"/>
              </a:rPr>
              <a:t>Đk</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Chúa đã sống lại thật rồi. Chúa đã sống lại thật rồi người ơi vui lên tiếng ca.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700" b="1" dirty="0" smtClean="0">
                <a:solidFill>
                  <a:srgbClr val="003399"/>
                </a:solidFill>
                <a:effectLst/>
                <a:latin typeface="+mj-lt"/>
                <a:ea typeface="Tahoma" panose="020B0604030504040204" pitchFamily="34" charset="0"/>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a:t>
            </a:r>
            <a:r>
              <a:rPr lang="en-US" sz="5700" b="1" dirty="0" err="1" smtClean="0">
                <a:solidFill>
                  <a:srgbClr val="003399"/>
                </a:solidFill>
                <a:latin typeface="+mj-lt"/>
                <a:cs typeface="Times New Roman" panose="02020603050405020304" pitchFamily="18" charset="0"/>
              </a:rPr>
              <a:t>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lên</a:t>
            </a:r>
            <a:r>
              <a:rPr lang="en-US" sz="5700" b="1" dirty="0" smtClean="0">
                <a:solidFill>
                  <a:srgbClr val="003399"/>
                </a:solidFill>
                <a:latin typeface="+mj-lt"/>
                <a:cs typeface="Times New Roman" panose="02020603050405020304" pitchFamily="18" charset="0"/>
              </a:rPr>
              <a:t> Cha </a:t>
            </a:r>
            <a:r>
              <a:rPr lang="en-US" sz="5700" b="1" dirty="0" err="1" smtClean="0">
                <a:solidFill>
                  <a:srgbClr val="003399"/>
                </a:solidFill>
                <a:latin typeface="+mj-lt"/>
                <a:cs typeface="Times New Roman" panose="02020603050405020304" pitchFamily="18" charset="0"/>
              </a:rPr>
              <a:t>nhân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rượu</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thành</a:t>
            </a:r>
            <a:r>
              <a:rPr lang="vi-VN" sz="5700" b="1" dirty="0" smtClean="0">
                <a:solidFill>
                  <a:srgbClr val="003399"/>
                </a:solidFill>
                <a:effectLst/>
                <a:latin typeface="+mj-lt"/>
                <a:cs typeface="Times New Roman" panose="02020603050405020304" pitchFamily="18" charset="0"/>
              </a:rPr>
              <a:t>.</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Mừng</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ngày</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Chúa</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khải</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hoàn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tiến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dâng</a:t>
            </a:r>
            <a:r>
              <a:rPr lang="en-US" sz="5700" b="1" dirty="0" smtClean="0">
                <a:solidFill>
                  <a:srgbClr val="003399"/>
                </a:solidFill>
                <a:effectLst/>
                <a:latin typeface="+mj-lt"/>
                <a:cs typeface="Times New Roman" panose="02020603050405020304" pitchFamily="18" charset="0"/>
              </a:rPr>
              <a:t> Al-</a:t>
            </a:r>
            <a:r>
              <a:rPr lang="en-US" sz="5700" b="1" dirty="0" err="1" smtClean="0">
                <a:solidFill>
                  <a:srgbClr val="003399"/>
                </a:solidFill>
                <a:effectLst/>
                <a:latin typeface="+mj-lt"/>
                <a:cs typeface="Times New Roman" panose="02020603050405020304" pitchFamily="18" charset="0"/>
              </a:rPr>
              <a:t>lê</a:t>
            </a:r>
            <a:r>
              <a:rPr lang="en-US" sz="5700" b="1" dirty="0" smtClean="0">
                <a:solidFill>
                  <a:srgbClr val="003399"/>
                </a:solidFill>
                <a:effectLst/>
                <a:latin typeface="+mj-lt"/>
                <a:cs typeface="Times New Roman" panose="02020603050405020304" pitchFamily="18" charset="0"/>
              </a:rPr>
              <a:t>-</a:t>
            </a:r>
            <a:r>
              <a:rPr lang="en-US" sz="5700" b="1" dirty="0" err="1" smtClean="0">
                <a:solidFill>
                  <a:srgbClr val="003399"/>
                </a:solidFill>
                <a:effectLst/>
                <a:latin typeface="+mj-lt"/>
                <a:cs typeface="Times New Roman" panose="02020603050405020304" pitchFamily="18" charset="0"/>
              </a:rPr>
              <a:t>lu-ia</a:t>
            </a:r>
            <a:r>
              <a:rPr lang="en-US" sz="5700" b="1" dirty="0" smtClean="0">
                <a:solidFill>
                  <a:srgbClr val="003399"/>
                </a:solidFill>
                <a:effectLst/>
                <a:latin typeface="+mj-lt"/>
                <a:cs typeface="Times New Roman" panose="02020603050405020304" pitchFamily="18" charset="0"/>
              </a:rPr>
              <a:t>.</a:t>
            </a:r>
            <a:endParaRPr lang="en-US" altLang="en-US" sz="57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8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8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800" b="1" dirty="0" smtClean="0">
                <a:solidFill>
                  <a:srgbClr val="003399"/>
                </a:solidFill>
                <a:effectLst/>
                <a:latin typeface="+mj-lt"/>
                <a:ea typeface="Tahoma" panose="020B0604030504040204" pitchFamily="34" charset="0"/>
                <a:cs typeface="Times New Roman" panose="02020603050405020304" pitchFamily="18" charset="0"/>
              </a:rPr>
              <a:t> </a:t>
            </a:r>
            <a:r>
              <a:rPr lang="en-US" sz="5800" b="1" dirty="0" err="1" smtClean="0">
                <a:solidFill>
                  <a:srgbClr val="003399"/>
                </a:solidFill>
                <a:effectLst/>
                <a:latin typeface="+mj-lt"/>
                <a:cs typeface="Times New Roman" panose="02020603050405020304" pitchFamily="18" charset="0"/>
              </a:rPr>
              <a:t>Dân</a:t>
            </a:r>
            <a:r>
              <a:rPr lang="en-US" sz="5800" b="1" dirty="0" err="1" smtClean="0">
                <a:solidFill>
                  <a:srgbClr val="003399"/>
                </a:solidFill>
                <a:latin typeface="+mj-lt"/>
                <a:cs typeface="Times New Roman" panose="02020603050405020304" pitchFamily="18" charset="0"/>
              </a:rPr>
              <a:t>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lên</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toàn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năng</a:t>
            </a:r>
            <a:r>
              <a:rPr lang="en-US" sz="5800" b="1" dirty="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ngàn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lời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hòa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mến</a:t>
            </a:r>
            <a:r>
              <a:rPr lang="en-US" sz="5800" b="1" dirty="0" smtClean="0">
                <a:solidFill>
                  <a:srgbClr val="003399"/>
                </a:solidFill>
                <a:latin typeface="+mj-lt"/>
                <a:cs typeface="Times New Roman" panose="02020603050405020304" pitchFamily="18" charset="0"/>
              </a:rPr>
              <a:t>. Loan tin </a:t>
            </a:r>
            <a:r>
              <a:rPr lang="en-US" sz="5800" b="1" dirty="0" err="1" smtClean="0">
                <a:solidFill>
                  <a:srgbClr val="003399"/>
                </a:solidFill>
                <a:latin typeface="+mj-lt"/>
                <a:cs typeface="Times New Roman" panose="02020603050405020304" pitchFamily="18" charset="0"/>
              </a:rPr>
              <a:t>vui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phục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sinh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ngợi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khen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bao</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hiển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vinh</a:t>
            </a:r>
            <a:r>
              <a:rPr lang="en-US" sz="5800" b="1" dirty="0" smtClean="0">
                <a:solidFill>
                  <a:srgbClr val="003399"/>
                </a:solidFill>
                <a:latin typeface="+mj-lt"/>
                <a:cs typeface="Times New Roman" panose="02020603050405020304" pitchFamily="18" charset="0"/>
              </a:rPr>
              <a:t>.</a:t>
            </a:r>
            <a:endParaRPr lang="en-US" altLang="en-US" sz="58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320831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700" b="1" dirty="0" smtClean="0">
                <a:solidFill>
                  <a:srgbClr val="003399"/>
                </a:solidFill>
                <a:effectLst/>
                <a:latin typeface="+mj-lt"/>
                <a:ea typeface="Tahoma" panose="020B0604030504040204" pitchFamily="34" charset="0"/>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a:t>
            </a:r>
            <a:r>
              <a:rPr lang="en-US" sz="5700" b="1" dirty="0" err="1" smtClean="0">
                <a:solidFill>
                  <a:srgbClr val="003399"/>
                </a:solidFill>
                <a:latin typeface="+mj-lt"/>
                <a:cs typeface="Times New Roman" panose="02020603050405020304" pitchFamily="18" charset="0"/>
              </a:rPr>
              <a:t>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lên</a:t>
            </a:r>
            <a:r>
              <a:rPr lang="en-US" sz="5700" b="1" dirty="0" smtClean="0">
                <a:solidFill>
                  <a:srgbClr val="003399"/>
                </a:solidFill>
                <a:latin typeface="+mj-lt"/>
                <a:cs typeface="Times New Roman" panose="02020603050405020304" pitchFamily="18" charset="0"/>
              </a:rPr>
              <a:t> Cha </a:t>
            </a:r>
            <a:r>
              <a:rPr lang="en-US" sz="5700" b="1" dirty="0" err="1" smtClean="0">
                <a:solidFill>
                  <a:srgbClr val="003399"/>
                </a:solidFill>
                <a:latin typeface="+mj-lt"/>
                <a:cs typeface="Times New Roman" panose="02020603050405020304" pitchFamily="18" charset="0"/>
              </a:rPr>
              <a:t>nhân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rượu</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thành</a:t>
            </a:r>
            <a:r>
              <a:rPr lang="vi-VN" sz="5700" b="1" dirty="0" smtClean="0">
                <a:solidFill>
                  <a:srgbClr val="003399"/>
                </a:solidFill>
                <a:effectLst/>
                <a:latin typeface="+mj-lt"/>
                <a:cs typeface="Times New Roman" panose="02020603050405020304" pitchFamily="18" charset="0"/>
              </a:rPr>
              <a:t>.</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Mừng</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ngày</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Chúa</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khải</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hoàn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tiến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dâng</a:t>
            </a:r>
            <a:r>
              <a:rPr lang="en-US" sz="5700" b="1" dirty="0" smtClean="0">
                <a:solidFill>
                  <a:srgbClr val="003399"/>
                </a:solidFill>
                <a:effectLst/>
                <a:latin typeface="+mj-lt"/>
                <a:cs typeface="Times New Roman" panose="02020603050405020304" pitchFamily="18" charset="0"/>
              </a:rPr>
              <a:t> Al-</a:t>
            </a:r>
            <a:r>
              <a:rPr lang="en-US" sz="5700" b="1" dirty="0" err="1" smtClean="0">
                <a:solidFill>
                  <a:srgbClr val="003399"/>
                </a:solidFill>
                <a:effectLst/>
                <a:latin typeface="+mj-lt"/>
                <a:cs typeface="Times New Roman" panose="02020603050405020304" pitchFamily="18" charset="0"/>
              </a:rPr>
              <a:t>lê</a:t>
            </a:r>
            <a:r>
              <a:rPr lang="en-US" sz="5700" b="1" dirty="0" smtClean="0">
                <a:solidFill>
                  <a:srgbClr val="003399"/>
                </a:solidFill>
                <a:effectLst/>
                <a:latin typeface="+mj-lt"/>
                <a:cs typeface="Times New Roman" panose="02020603050405020304" pitchFamily="18" charset="0"/>
              </a:rPr>
              <a:t>-</a:t>
            </a:r>
            <a:r>
              <a:rPr lang="en-US" sz="5700" b="1" dirty="0" err="1" smtClean="0">
                <a:solidFill>
                  <a:srgbClr val="003399"/>
                </a:solidFill>
                <a:effectLst/>
                <a:latin typeface="+mj-lt"/>
                <a:cs typeface="Times New Roman" panose="02020603050405020304" pitchFamily="18" charset="0"/>
              </a:rPr>
              <a:t>lu-ia</a:t>
            </a:r>
            <a:r>
              <a:rPr lang="en-US" sz="5700" b="1" dirty="0" smtClean="0">
                <a:solidFill>
                  <a:srgbClr val="003399"/>
                </a:solidFill>
                <a:effectLst/>
                <a:latin typeface="+mj-lt"/>
                <a:cs typeface="Times New Roman" panose="02020603050405020304" pitchFamily="18" charset="0"/>
              </a:rPr>
              <a:t>.</a:t>
            </a:r>
            <a:endParaRPr lang="en-US" altLang="en-US" sz="57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567840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6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6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latin typeface="+mj-lt"/>
                <a:ea typeface="Tahoma" panose="020B0604030504040204" pitchFamily="34" charset="0"/>
                <a:cs typeface="Times New Roman" panose="02020603050405020304" pitchFamily="18" charset="0"/>
              </a:rPr>
              <a:t> </a:t>
            </a:r>
            <a:r>
              <a:rPr lang="en-US" sz="5600" b="1" dirty="0" err="1" smtClean="0">
                <a:solidFill>
                  <a:srgbClr val="003399"/>
                </a:solidFill>
                <a:effectLst/>
                <a:latin typeface="+mj-lt"/>
                <a:cs typeface="Times New Roman" panose="02020603050405020304" pitchFamily="18" charset="0"/>
              </a:rPr>
              <a:t>Dân</a:t>
            </a:r>
            <a:r>
              <a:rPr lang="en-US" sz="5600" b="1" dirty="0" err="1" smtClean="0">
                <a:solidFill>
                  <a:srgbClr val="003399"/>
                </a:solidFill>
                <a:latin typeface="+mj-lt"/>
                <a:cs typeface="Times New Roman" panose="02020603050405020304" pitchFamily="18" charset="0"/>
              </a:rPr>
              <a:t>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Cha </a:t>
            </a:r>
            <a:r>
              <a:rPr lang="en-US" sz="5600" b="1" dirty="0" err="1" smtClean="0">
                <a:solidFill>
                  <a:srgbClr val="003399"/>
                </a:solidFill>
                <a:latin typeface="+mj-lt"/>
                <a:cs typeface="Times New Roman" panose="02020603050405020304" pitchFamily="18" charset="0"/>
              </a:rPr>
              <a:t>toàn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năng</a:t>
            </a:r>
            <a:r>
              <a:rPr lang="en-US" sz="5600" b="1" dirty="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này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rượu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nho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cùng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bánh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miến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công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ngày</a:t>
            </a:r>
            <a:r>
              <a:rPr lang="en-US" sz="5600" b="1" dirty="0" smtClean="0">
                <a:solidFill>
                  <a:srgbClr val="003399"/>
                </a:solidFill>
                <a:latin typeface="+mj-lt"/>
                <a:cs typeface="Times New Roman" panose="02020603050405020304" pitchFamily="18" charset="0"/>
              </a:rPr>
              <a:t> qua, </a:t>
            </a:r>
            <a:r>
              <a:rPr lang="en-US" sz="5600" b="1" dirty="0" err="1" smtClean="0">
                <a:solidFill>
                  <a:srgbClr val="003399"/>
                </a:solidFill>
                <a:latin typeface="+mj-lt"/>
                <a:cs typeface="Times New Roman" panose="02020603050405020304" pitchFamily="18" charset="0"/>
              </a:rPr>
              <a:t>cùng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hát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khúc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khen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tình</a:t>
            </a:r>
            <a:r>
              <a:rPr lang="en-US" sz="5600" b="1" dirty="0" smtClean="0">
                <a:solidFill>
                  <a:srgbClr val="003399"/>
                </a:solidFill>
                <a:latin typeface="+mj-lt"/>
                <a:cs typeface="Times New Roman" panose="02020603050405020304" pitchFamily="18" charset="0"/>
              </a:rPr>
              <a:t> Cha.</a:t>
            </a:r>
            <a:endParaRPr lang="en-US" altLang="en-US" sz="5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34197371"/>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700" b="1" dirty="0" smtClean="0">
                <a:solidFill>
                  <a:srgbClr val="003399"/>
                </a:solidFill>
                <a:effectLst/>
                <a:latin typeface="+mj-lt"/>
                <a:ea typeface="Tahoma" panose="020B0604030504040204" pitchFamily="34" charset="0"/>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a:t>
            </a:r>
            <a:r>
              <a:rPr lang="en-US" sz="5700" b="1" dirty="0" err="1" smtClean="0">
                <a:solidFill>
                  <a:srgbClr val="003399"/>
                </a:solidFill>
                <a:latin typeface="+mj-lt"/>
                <a:cs typeface="Times New Roman" panose="02020603050405020304" pitchFamily="18" charset="0"/>
              </a:rPr>
              <a:t>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lên</a:t>
            </a:r>
            <a:r>
              <a:rPr lang="en-US" sz="5700" b="1" dirty="0" smtClean="0">
                <a:solidFill>
                  <a:srgbClr val="003399"/>
                </a:solidFill>
                <a:latin typeface="+mj-lt"/>
                <a:cs typeface="Times New Roman" panose="02020603050405020304" pitchFamily="18" charset="0"/>
              </a:rPr>
              <a:t> Cha </a:t>
            </a:r>
            <a:r>
              <a:rPr lang="en-US" sz="5700" b="1" dirty="0" err="1" smtClean="0">
                <a:solidFill>
                  <a:srgbClr val="003399"/>
                </a:solidFill>
                <a:latin typeface="+mj-lt"/>
                <a:cs typeface="Times New Roman" panose="02020603050405020304" pitchFamily="18" charset="0"/>
              </a:rPr>
              <a:t>nhân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rượu</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chân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thành</a:t>
            </a:r>
            <a:r>
              <a:rPr lang="vi-VN" sz="5700" b="1" dirty="0" smtClean="0">
                <a:solidFill>
                  <a:srgbClr val="003399"/>
                </a:solidFill>
                <a:effectLst/>
                <a:latin typeface="+mj-lt"/>
                <a:cs typeface="Times New Roman" panose="02020603050405020304" pitchFamily="18" charset="0"/>
              </a:rPr>
              <a:t>.</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Mừng</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ngày</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Chúa</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khải</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hoàn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tiến</a:t>
            </a:r>
            <a:r>
              <a:rPr lang="en-US" sz="5700" b="1" dirty="0" smtClean="0">
                <a:solidFill>
                  <a:srgbClr val="003399"/>
                </a:solidFill>
                <a:effectLst/>
                <a:latin typeface="+mj-lt"/>
                <a:cs typeface="Times New Roman" panose="02020603050405020304" pitchFamily="18" charset="0"/>
              </a:rPr>
              <a:t> </a:t>
            </a:r>
            <a:r>
              <a:rPr lang="en-US" sz="5700" b="1" dirty="0" err="1" smtClean="0">
                <a:solidFill>
                  <a:srgbClr val="003399"/>
                </a:solidFill>
                <a:effectLst/>
                <a:latin typeface="+mj-lt"/>
                <a:cs typeface="Times New Roman" panose="02020603050405020304" pitchFamily="18" charset="0"/>
              </a:rPr>
              <a:t>dâng</a:t>
            </a:r>
            <a:r>
              <a:rPr lang="en-US" sz="5700" b="1" dirty="0" smtClean="0">
                <a:solidFill>
                  <a:srgbClr val="003399"/>
                </a:solidFill>
                <a:effectLst/>
                <a:latin typeface="+mj-lt"/>
                <a:cs typeface="Times New Roman" panose="02020603050405020304" pitchFamily="18" charset="0"/>
              </a:rPr>
              <a:t> Al-</a:t>
            </a:r>
            <a:r>
              <a:rPr lang="en-US" sz="5700" b="1" dirty="0" err="1" smtClean="0">
                <a:solidFill>
                  <a:srgbClr val="003399"/>
                </a:solidFill>
                <a:effectLst/>
                <a:latin typeface="+mj-lt"/>
                <a:cs typeface="Times New Roman" panose="02020603050405020304" pitchFamily="18" charset="0"/>
              </a:rPr>
              <a:t>lê</a:t>
            </a:r>
            <a:r>
              <a:rPr lang="en-US" sz="5700" b="1" dirty="0" smtClean="0">
                <a:solidFill>
                  <a:srgbClr val="003399"/>
                </a:solidFill>
                <a:effectLst/>
                <a:latin typeface="+mj-lt"/>
                <a:cs typeface="Times New Roman" panose="02020603050405020304" pitchFamily="18" charset="0"/>
              </a:rPr>
              <a:t>-</a:t>
            </a:r>
            <a:r>
              <a:rPr lang="en-US" sz="5700" b="1" dirty="0" err="1" smtClean="0">
                <a:solidFill>
                  <a:srgbClr val="003399"/>
                </a:solidFill>
                <a:effectLst/>
                <a:latin typeface="+mj-lt"/>
                <a:cs typeface="Times New Roman" panose="02020603050405020304" pitchFamily="18" charset="0"/>
              </a:rPr>
              <a:t>lu-ia</a:t>
            </a:r>
            <a:r>
              <a:rPr lang="en-US" sz="5700" b="1" dirty="0" smtClean="0">
                <a:solidFill>
                  <a:srgbClr val="003399"/>
                </a:solidFill>
                <a:effectLst/>
                <a:latin typeface="+mj-lt"/>
                <a:cs typeface="Times New Roman" panose="02020603050405020304" pitchFamily="18" charset="0"/>
              </a:rPr>
              <a:t>.</a:t>
            </a:r>
            <a:endParaRPr lang="en-US" altLang="en-US" sz="57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68608065"/>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chorCtr="0">
            <a:noAutofit/>
          </a:bodyPr>
          <a:lstStyle/>
          <a:p>
            <a:pPr marL="27432" indent="0" algn="ctr">
              <a:lnSpc>
                <a:spcPct val="120000"/>
              </a:lnSpc>
              <a:buNone/>
            </a:pPr>
            <a:r>
              <a:rPr lang="en-US" sz="5400" b="1" dirty="0" err="1" smtClean="0">
                <a:solidFill>
                  <a:srgbClr val="FF0000"/>
                </a:solidFill>
                <a:effectLst/>
                <a:latin typeface="+mj-lt"/>
                <a:ea typeface="Tahoma" pitchFamily="34" charset="0"/>
                <a:cs typeface="Times New Roman" pitchFamily="18" charset="0"/>
              </a:rPr>
              <a:t>Ca</a:t>
            </a:r>
            <a:r>
              <a:rPr lang="en-US" sz="5400" b="1" dirty="0" smtClean="0">
                <a:solidFill>
                  <a:srgbClr val="FF0000"/>
                </a:solidFill>
                <a:effectLst/>
                <a:latin typeface="+mj-lt"/>
                <a:ea typeface="Tahoma" pitchFamily="34" charset="0"/>
                <a:cs typeface="Times New Roman" pitchFamily="18" charset="0"/>
              </a:rPr>
              <a:t> </a:t>
            </a:r>
            <a:r>
              <a:rPr lang="en-US" sz="5400" b="1" dirty="0" err="1" smtClean="0">
                <a:solidFill>
                  <a:srgbClr val="FF0000"/>
                </a:solidFill>
                <a:latin typeface="+mj-lt"/>
                <a:ea typeface="Tahoma" pitchFamily="34" charset="0"/>
                <a:cs typeface="Times New Roman" pitchFamily="18" charset="0"/>
              </a:rPr>
              <a:t>Nguyện</a:t>
            </a:r>
            <a:r>
              <a:rPr lang="en-US" sz="5400" b="1" dirty="0" smtClean="0">
                <a:solidFill>
                  <a:srgbClr val="FF0000"/>
                </a:solidFill>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Hiệp</a:t>
            </a:r>
            <a:r>
              <a:rPr lang="en-US" sz="5400" b="1" dirty="0" smtClean="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smtClean="0">
                <a:solidFill>
                  <a:srgbClr val="FF0000"/>
                </a:solidFill>
                <a:effectLst/>
                <a:latin typeface="+mj-lt"/>
                <a:ea typeface="Tahoma" pitchFamily="34" charset="0"/>
                <a:cs typeface="Times New Roman" pitchFamily="18" charset="0"/>
              </a:rPr>
              <a:t>Niềm</a:t>
            </a:r>
            <a:r>
              <a:rPr lang="en-US" sz="5400" b="1" dirty="0" smtClean="0">
                <a:solidFill>
                  <a:srgbClr val="FF0000"/>
                </a:solidFill>
                <a:effectLst/>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Vui</a:t>
            </a:r>
            <a:r>
              <a:rPr lang="en-US" sz="5400" b="1" dirty="0" smtClean="0">
                <a:solidFill>
                  <a:srgbClr val="FF0000"/>
                </a:solidFill>
                <a:effectLst/>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Chiến</a:t>
            </a:r>
            <a:r>
              <a:rPr lang="en-US" sz="5400" b="1" dirty="0" smtClean="0">
                <a:solidFill>
                  <a:srgbClr val="FF0000"/>
                </a:solidFill>
                <a:effectLst/>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Thắng</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dirty="0" err="1" smtClean="0">
                <a:solidFill>
                  <a:srgbClr val="FF0000"/>
                </a:solidFill>
                <a:latin typeface="+mj-lt"/>
                <a:ea typeface="Tahoma" pitchFamily="34" charset="0"/>
                <a:cs typeface="Times New Roman" pitchFamily="18" charset="0"/>
              </a:rPr>
              <a:t>Đinh</a:t>
            </a:r>
            <a:r>
              <a:rPr lang="en-US" sz="4400" b="1" dirty="0" smtClean="0">
                <a:solidFill>
                  <a:srgbClr val="FF0000"/>
                </a:solidFill>
                <a:latin typeface="+mj-lt"/>
                <a:ea typeface="Tahoma" pitchFamily="34" charset="0"/>
                <a:cs typeface="Times New Roman" pitchFamily="18" charset="0"/>
              </a:rPr>
              <a:t> </a:t>
            </a:r>
            <a:r>
              <a:rPr lang="en-US" sz="4400" b="1" dirty="0" err="1" smtClean="0">
                <a:solidFill>
                  <a:srgbClr val="FF0000"/>
                </a:solidFill>
                <a:latin typeface="+mj-lt"/>
                <a:ea typeface="Tahoma" pitchFamily="34" charset="0"/>
                <a:cs typeface="Times New Roman" pitchFamily="18" charset="0"/>
              </a:rPr>
              <a:t>Công</a:t>
            </a:r>
            <a:r>
              <a:rPr lang="en-US" sz="4400" b="1" dirty="0" smtClean="0">
                <a:solidFill>
                  <a:srgbClr val="FF0000"/>
                </a:solidFill>
                <a:latin typeface="+mj-lt"/>
                <a:ea typeface="Tahoma" pitchFamily="34" charset="0"/>
                <a:cs typeface="Times New Roman" pitchFamily="18" charset="0"/>
              </a:rPr>
              <a:t> </a:t>
            </a:r>
            <a:r>
              <a:rPr lang="en-US" sz="4400" b="1" dirty="0" err="1" smtClean="0">
                <a:solidFill>
                  <a:srgbClr val="FF0000"/>
                </a:solidFill>
                <a:latin typeface="+mj-lt"/>
                <a:ea typeface="Tahoma" pitchFamily="34" charset="0"/>
                <a:cs typeface="Times New Roman" pitchFamily="18" charset="0"/>
              </a:rPr>
              <a:t>Huỳnh</a:t>
            </a:r>
            <a:endParaRPr lang="en-US" sz="4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49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49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900" b="1" dirty="0" smtClean="0">
                <a:solidFill>
                  <a:srgbClr val="003399"/>
                </a:solidFill>
                <a:effectLst/>
                <a:latin typeface="+mj-lt"/>
                <a:ea typeface="Tahoma" panose="020B0604030504040204" pitchFamily="34" charset="0"/>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Chúa</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đã</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sống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lại</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nhân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trần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hòa</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vang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tiếng</a:t>
            </a:r>
            <a:r>
              <a:rPr lang="en-US" sz="4900" b="1" dirty="0" smtClean="0">
                <a:solidFill>
                  <a:srgbClr val="003399"/>
                </a:solidFill>
                <a:effectLst/>
                <a:latin typeface="+mj-lt"/>
                <a:cs typeface="Times New Roman" panose="02020603050405020304" pitchFamily="18" charset="0"/>
              </a:rPr>
              <a:t> ca. </a:t>
            </a:r>
            <a:r>
              <a:rPr lang="en-US" sz="4900" b="1" dirty="0" err="1" smtClean="0">
                <a:solidFill>
                  <a:srgbClr val="003399"/>
                </a:solidFill>
                <a:effectLst/>
                <a:latin typeface="+mj-lt"/>
                <a:cs typeface="Times New Roman" panose="02020603050405020304" pitchFamily="18" charset="0"/>
              </a:rPr>
              <a:t>Muôn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câu</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chúc</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tụng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với</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trọn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vầng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tim</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thiết</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tha</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Vì</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Ngài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toàn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thắng</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bóng</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đêm</a:t>
            </a:r>
            <a:r>
              <a:rPr lang="en-US" sz="4900" b="1" dirty="0" smtClean="0">
                <a:solidFill>
                  <a:srgbClr val="003399"/>
                </a:solidFill>
                <a:latin typeface="+mj-lt"/>
                <a:cs typeface="Times New Roman" panose="02020603050405020304" pitchFamily="18" charset="0"/>
              </a:rPr>
              <a:t> nay </a:t>
            </a:r>
            <a:r>
              <a:rPr lang="en-US" sz="4900" b="1" dirty="0" err="1" smtClean="0">
                <a:solidFill>
                  <a:srgbClr val="003399"/>
                </a:solidFill>
                <a:latin typeface="+mj-lt"/>
                <a:cs typeface="Times New Roman" panose="02020603050405020304" pitchFamily="18" charset="0"/>
              </a:rPr>
              <a:t>lùi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xa</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Thần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quyền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Ngài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mãi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thống</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lãnh</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mọi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gian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tà</a:t>
            </a:r>
            <a:r>
              <a:rPr lang="en-US" sz="4900" b="1" dirty="0" smtClean="0">
                <a:solidFill>
                  <a:srgbClr val="003399"/>
                </a:solidFill>
                <a:latin typeface="+mj-lt"/>
                <a:cs typeface="Times New Roman" panose="02020603050405020304" pitchFamily="18" charset="0"/>
              </a:rPr>
              <a:t>.</a:t>
            </a:r>
            <a:endParaRPr lang="en-US" altLang="en-US" sz="49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095102"/>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Chúa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đã</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sống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lại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vinh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hiển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hòa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chan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ánh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quang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Chiến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thắng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tử</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thần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khuất</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phục</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sự</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chết</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tối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tăm</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Tội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đày</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xiềng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xích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Chúa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ra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tay</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dẹp</a:t>
            </a:r>
            <a:r>
              <a:rPr lang="en-US" sz="5000" b="1" dirty="0" smtClean="0">
                <a:solidFill>
                  <a:srgbClr val="003399"/>
                </a:solidFill>
                <a:effectLst/>
                <a:latin typeface="+mj-lt"/>
                <a:cs typeface="Times New Roman" panose="02020603050405020304" pitchFamily="18" charset="0"/>
              </a:rPr>
              <a:t> tan. </a:t>
            </a:r>
            <a:r>
              <a:rPr lang="en-US" sz="5000" b="1" dirty="0" err="1" smtClean="0">
                <a:solidFill>
                  <a:srgbClr val="003399"/>
                </a:solidFill>
                <a:effectLst/>
                <a:latin typeface="+mj-lt"/>
                <a:cs typeface="Times New Roman" panose="02020603050405020304" pitchFamily="18" charset="0"/>
              </a:rPr>
              <a:t>Muộn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phiền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khổ</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đau</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trở</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thành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niềm</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hân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hoan</a:t>
            </a:r>
            <a:r>
              <a:rPr lang="en-US" sz="5000" b="1" dirty="0" smtClean="0">
                <a:solidFill>
                  <a:srgbClr val="003399"/>
                </a:solidFill>
                <a:effectLst/>
                <a:latin typeface="+mj-lt"/>
                <a:cs typeface="Times New Roman" panose="02020603050405020304" pitchFamily="18" charset="0"/>
              </a:rPr>
              <a:t>.</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208692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Chúa đã sống lại thật rồi. Chúa chiến thắng tử thần rồi đem </a:t>
            </a:r>
            <a:r>
              <a:rPr lang="en-US" sz="6000" b="1" dirty="0" err="1" smtClean="0">
                <a:solidFill>
                  <a:srgbClr val="003399"/>
                </a:solidFill>
                <a:latin typeface="+mj-lt"/>
              </a:rPr>
              <a:t>lại</a:t>
            </a:r>
            <a:r>
              <a:rPr lang="vi-VN" sz="6000" b="1" dirty="0" smtClean="0">
                <a:solidFill>
                  <a:srgbClr val="003399"/>
                </a:solidFill>
                <a:effectLst/>
                <a:latin typeface="+mj-lt"/>
              </a:rPr>
              <a:t> </a:t>
            </a:r>
            <a:r>
              <a:rPr lang="vi-VN" sz="6000" b="1" dirty="0">
                <a:solidFill>
                  <a:srgbClr val="003399"/>
                </a:solidFill>
                <a:effectLst/>
                <a:latin typeface="+mj-lt"/>
              </a:rPr>
              <a:t>hạnh phúc khắp nơi</a:t>
            </a:r>
            <a:r>
              <a:rPr lang="en-US" sz="6000" b="1" dirty="0">
                <a:solidFill>
                  <a:srgbClr val="003399"/>
                </a:solidFill>
                <a:effectLst/>
                <a:latin typeface="+mj-lt"/>
              </a:rPr>
              <a:t>.</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Ngợi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khen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Thiên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Chúa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chí</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thánh</a:t>
            </a:r>
            <a:r>
              <a:rPr lang="en-US" sz="5000" b="1" dirty="0">
                <a:solidFill>
                  <a:srgbClr val="003399"/>
                </a:solidFill>
                <a:latin typeface="+mj-lt"/>
                <a:cs typeface="Times New Roman" panose="02020603050405020304" pitchFamily="18" charset="0"/>
              </a:rPr>
              <a:t> </a:t>
            </a:r>
            <a:r>
              <a:rPr lang="en-US" sz="5000" b="1" dirty="0" smtClean="0">
                <a:solidFill>
                  <a:srgbClr val="003399"/>
                </a:solidFill>
                <a:latin typeface="+mj-lt"/>
                <a:cs typeface="Times New Roman" panose="02020603050405020304" pitchFamily="18" charset="0"/>
              </a:rPr>
              <a:t>nay </a:t>
            </a:r>
            <a:r>
              <a:rPr lang="en-US" sz="5000" b="1" dirty="0" err="1" smtClean="0">
                <a:solidFill>
                  <a:srgbClr val="003399"/>
                </a:solidFill>
                <a:latin typeface="+mj-lt"/>
                <a:cs typeface="Times New Roman" panose="02020603050405020304" pitchFamily="18" charset="0"/>
              </a:rPr>
              <a:t>phục</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sinh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Ngàn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năm</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uy</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linh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yêu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thương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luôn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trọn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tình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Tình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yêu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Chúa</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đã</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chiến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thắng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rửa</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sạch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tội</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khiên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dân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bằng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dòng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máu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thánh</a:t>
            </a:r>
            <a:r>
              <a:rPr lang="en-US" sz="5000" b="1" dirty="0" smtClean="0">
                <a:solidFill>
                  <a:srgbClr val="003399"/>
                </a:solidFill>
                <a:latin typeface="+mj-lt"/>
                <a:cs typeface="Times New Roman" panose="02020603050405020304" pitchFamily="18" charset="0"/>
              </a:rPr>
              <a:t>.</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69808073"/>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0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Rừng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xanh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sông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núi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cất</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tiếng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hỷ</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hoan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Vì</a:t>
            </a:r>
            <a:r>
              <a:rPr lang="en-US" sz="5000" b="1" dirty="0" smtClean="0">
                <a:solidFill>
                  <a:srgbClr val="003399"/>
                </a:solidFill>
                <a:latin typeface="+mj-lt"/>
                <a:cs typeface="Times New Roman" panose="02020603050405020304" pitchFamily="18" charset="0"/>
              </a:rPr>
              <a:t> nay </a:t>
            </a:r>
            <a:r>
              <a:rPr lang="en-US" sz="5000" b="1" dirty="0" err="1" smtClean="0">
                <a:solidFill>
                  <a:srgbClr val="003399"/>
                </a:solidFill>
                <a:latin typeface="+mj-lt"/>
                <a:cs typeface="Times New Roman" panose="02020603050405020304" pitchFamily="18" charset="0"/>
              </a:rPr>
              <a:t>Chiên</a:t>
            </a:r>
            <a:r>
              <a:rPr lang="en-US" sz="5000" b="1" dirty="0" smtClean="0">
                <a:solidFill>
                  <a:srgbClr val="003399"/>
                </a:solidFill>
                <a:latin typeface="+mj-lt"/>
                <a:cs typeface="Times New Roman" panose="02020603050405020304" pitchFamily="18" charset="0"/>
              </a:rPr>
              <a:t> Con </a:t>
            </a:r>
            <a:r>
              <a:rPr lang="en-US" sz="5000" b="1" dirty="0" err="1" smtClean="0">
                <a:solidFill>
                  <a:srgbClr val="003399"/>
                </a:solidFill>
                <a:latin typeface="+mj-lt"/>
                <a:cs typeface="Times New Roman" panose="02020603050405020304" pitchFamily="18" charset="0"/>
              </a:rPr>
              <a:t>chiến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thắng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trong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khải</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hoàn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Nhờ</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ân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phúc</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quý</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giá</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nào</a:t>
            </a:r>
            <a:r>
              <a:rPr lang="en-US" sz="5000" b="1" dirty="0" smtClean="0">
                <a:solidFill>
                  <a:srgbClr val="003399"/>
                </a:solidFill>
                <a:latin typeface="+mj-lt"/>
                <a:cs typeface="Times New Roman" panose="02020603050405020304" pitchFamily="18" charset="0"/>
              </a:rPr>
              <a:t> ta </a:t>
            </a:r>
            <a:r>
              <a:rPr lang="en-US" sz="5000" b="1" dirty="0" err="1" smtClean="0">
                <a:solidFill>
                  <a:srgbClr val="003399"/>
                </a:solidFill>
                <a:latin typeface="+mj-lt"/>
                <a:cs typeface="Times New Roman" panose="02020603050405020304" pitchFamily="18" charset="0"/>
              </a:rPr>
              <a:t>vang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câu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hoan</a:t>
            </a:r>
            <a:r>
              <a:rPr lang="en-US" sz="5000" b="1" dirty="0" smtClean="0">
                <a:solidFill>
                  <a:srgbClr val="003399"/>
                </a:solidFill>
                <a:latin typeface="+mj-lt"/>
                <a:cs typeface="Times New Roman" panose="02020603050405020304" pitchFamily="18" charset="0"/>
              </a:rPr>
              <a:t> ca. AL-LE-LU-IA</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5975165"/>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smtClean="0">
                <a:solidFill>
                  <a:srgbClr val="003399"/>
                </a:solidFill>
                <a:effectLst/>
                <a:latin typeface="+mj-lt"/>
                <a:cs typeface="Times New Roman" panose="02020603050405020304" pitchFamily="18" charset="0"/>
              </a:rPr>
              <a:t>Qua </a:t>
            </a:r>
            <a:r>
              <a:rPr lang="en-US" sz="5000" b="1" dirty="0" err="1" smtClean="0">
                <a:solidFill>
                  <a:srgbClr val="003399"/>
                </a:solidFill>
                <a:effectLst/>
                <a:latin typeface="+mj-lt"/>
                <a:cs typeface="Times New Roman" panose="02020603050405020304" pitchFamily="18" charset="0"/>
              </a:rPr>
              <a:t>muôn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nhục</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hình</a:t>
            </a:r>
            <a:r>
              <a:rPr lang="en-US" sz="5000" b="1" dirty="0" smtClean="0">
                <a:solidFill>
                  <a:srgbClr val="003399"/>
                </a:solidFill>
                <a:effectLst/>
                <a:latin typeface="+mj-lt"/>
                <a:cs typeface="Times New Roman" panose="02020603050405020304" pitchFamily="18" charset="0"/>
              </a:rPr>
              <a:t> nay </a:t>
            </a:r>
            <a:r>
              <a:rPr lang="en-US" sz="5000" b="1" dirty="0" err="1" smtClean="0">
                <a:solidFill>
                  <a:srgbClr val="003399"/>
                </a:solidFill>
                <a:effectLst/>
                <a:latin typeface="+mj-lt"/>
                <a:cs typeface="Times New Roman" panose="02020603050405020304" pitchFamily="18" charset="0"/>
              </a:rPr>
              <a:t>Ngài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phục</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sinh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hiển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vinh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Đem</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bao</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hy</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vọng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cho</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người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niềm</a:t>
            </a:r>
            <a:r>
              <a:rPr lang="en-US" sz="5000" b="1" dirty="0" smtClean="0">
                <a:solidFill>
                  <a:srgbClr val="003399"/>
                </a:solidFill>
                <a:effectLst/>
                <a:latin typeface="+mj-lt"/>
                <a:cs typeface="Times New Roman" panose="02020603050405020304" pitchFamily="18" charset="0"/>
              </a:rPr>
              <a:t> tin </a:t>
            </a:r>
            <a:r>
              <a:rPr lang="en-US" sz="5000" b="1" dirty="0" err="1" smtClean="0">
                <a:solidFill>
                  <a:srgbClr val="003399"/>
                </a:solidFill>
                <a:effectLst/>
                <a:latin typeface="+mj-lt"/>
                <a:cs typeface="Times New Roman" panose="02020603050405020304" pitchFamily="18" charset="0"/>
              </a:rPr>
              <a:t>bấp</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bênh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Nhiệm</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mầu</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thập</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giá</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giúp</a:t>
            </a:r>
            <a:r>
              <a:rPr lang="en-US" sz="5000" b="1" dirty="0" smtClean="0">
                <a:solidFill>
                  <a:srgbClr val="003399"/>
                </a:solidFill>
                <a:effectLst/>
                <a:latin typeface="+mj-lt"/>
                <a:cs typeface="Times New Roman" panose="02020603050405020304" pitchFamily="18" charset="0"/>
              </a:rPr>
              <a:t> con </a:t>
            </a:r>
            <a:r>
              <a:rPr lang="en-US" sz="5000" b="1" dirty="0" err="1" smtClean="0">
                <a:solidFill>
                  <a:srgbClr val="003399"/>
                </a:solidFill>
                <a:effectLst/>
                <a:latin typeface="+mj-lt"/>
                <a:cs typeface="Times New Roman" panose="02020603050405020304" pitchFamily="18" charset="0"/>
              </a:rPr>
              <a:t>luôn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cậy</a:t>
            </a:r>
            <a:r>
              <a:rPr lang="en-US" sz="5000" b="1" dirty="0" smtClean="0">
                <a:solidFill>
                  <a:srgbClr val="003399"/>
                </a:solidFill>
                <a:effectLst/>
                <a:latin typeface="+mj-lt"/>
                <a:cs typeface="Times New Roman" panose="02020603050405020304" pitchFamily="18" charset="0"/>
              </a:rPr>
              <a:t> tin. </a:t>
            </a:r>
            <a:r>
              <a:rPr lang="en-US" sz="5000" b="1" dirty="0" err="1" smtClean="0">
                <a:solidFill>
                  <a:srgbClr val="003399"/>
                </a:solidFill>
                <a:effectLst/>
                <a:latin typeface="+mj-lt"/>
                <a:cs typeface="Times New Roman" panose="02020603050405020304" pitchFamily="18" charset="0"/>
              </a:rPr>
              <a:t>Bền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lòng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thành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tín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vác</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trên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vai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thập</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hình</a:t>
            </a:r>
            <a:r>
              <a:rPr lang="en-US" sz="5000" b="1" dirty="0" smtClean="0">
                <a:solidFill>
                  <a:srgbClr val="003399"/>
                </a:solidFill>
                <a:effectLst/>
                <a:latin typeface="+mj-lt"/>
                <a:cs typeface="Times New Roman" panose="02020603050405020304" pitchFamily="18" charset="0"/>
              </a:rPr>
              <a:t>.</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0290501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49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49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900" b="1" dirty="0" smtClean="0">
                <a:solidFill>
                  <a:srgbClr val="003399"/>
                </a:solidFill>
                <a:effectLst/>
                <a:latin typeface="+mj-lt"/>
                <a:ea typeface="Tahoma" panose="020B0604030504040204" pitchFamily="34" charset="0"/>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Chúa</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sẽ</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cho</a:t>
            </a:r>
            <a:r>
              <a:rPr lang="en-US" sz="4900" b="1" dirty="0" smtClean="0">
                <a:solidFill>
                  <a:srgbClr val="003399"/>
                </a:solidFill>
                <a:effectLst/>
                <a:latin typeface="+mj-lt"/>
                <a:cs typeface="Times New Roman" panose="02020603050405020304" pitchFamily="18" charset="0"/>
              </a:rPr>
              <a:t> ta </a:t>
            </a:r>
            <a:r>
              <a:rPr lang="en-US" sz="4900" b="1" dirty="0" err="1" smtClean="0">
                <a:solidFill>
                  <a:srgbClr val="003399"/>
                </a:solidFill>
                <a:effectLst/>
                <a:latin typeface="+mj-lt"/>
                <a:cs typeface="Times New Roman" panose="02020603050405020304" pitchFamily="18" charset="0"/>
              </a:rPr>
              <a:t>chung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hưởng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niềm</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vui</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phúc</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vinh</a:t>
            </a:r>
            <a:r>
              <a:rPr lang="en-US" sz="4900" b="1" dirty="0" smtClean="0">
                <a:solidFill>
                  <a:srgbClr val="003399"/>
                </a:solidFill>
                <a:effectLst/>
                <a:latin typeface="+mj-lt"/>
                <a:cs typeface="Times New Roman" panose="02020603050405020304" pitchFamily="18" charset="0"/>
              </a:rPr>
              <a:t>. Ai </a:t>
            </a:r>
            <a:r>
              <a:rPr lang="en-US" sz="4900" b="1" dirty="0" err="1" smtClean="0">
                <a:solidFill>
                  <a:srgbClr val="003399"/>
                </a:solidFill>
                <a:effectLst/>
                <a:latin typeface="+mj-lt"/>
                <a:cs typeface="Times New Roman" panose="02020603050405020304" pitchFamily="18" charset="0"/>
              </a:rPr>
              <a:t>theo</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chân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Ngài</a:t>
            </a:r>
            <a:r>
              <a:rPr lang="en-US" sz="4900" b="1" dirty="0" smtClean="0">
                <a:solidFill>
                  <a:srgbClr val="003399"/>
                </a:solidFill>
                <a:effectLst/>
                <a:latin typeface="+mj-lt"/>
                <a:cs typeface="Times New Roman" panose="02020603050405020304" pitchFamily="18" charset="0"/>
              </a:rPr>
              <a:t> </a:t>
            </a:r>
            <a:r>
              <a:rPr lang="en-US" sz="4900" b="1" dirty="0" smtClean="0">
                <a:solidFill>
                  <a:srgbClr val="003399"/>
                </a:solidFill>
                <a:effectLst/>
                <a:latin typeface="+mj-lt"/>
                <a:cs typeface="Times New Roman" panose="02020603050405020304" pitchFamily="18" charset="0"/>
              </a:rPr>
              <a:t>can </a:t>
            </a:r>
            <a:r>
              <a:rPr lang="en-US" sz="4900" b="1" dirty="0" err="1" smtClean="0">
                <a:solidFill>
                  <a:srgbClr val="003399"/>
                </a:solidFill>
                <a:effectLst/>
                <a:latin typeface="+mj-lt"/>
                <a:cs typeface="Times New Roman" panose="02020603050405020304" pitchFamily="18" charset="0"/>
              </a:rPr>
              <a:t>đảm</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tuyên</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xưng</a:t>
            </a:r>
            <a:r>
              <a:rPr lang="en-US" sz="4900" b="1" dirty="0" smtClean="0">
                <a:solidFill>
                  <a:srgbClr val="003399"/>
                </a:solidFill>
                <a:effectLst/>
                <a:latin typeface="+mj-lt"/>
                <a:cs typeface="Times New Roman" panose="02020603050405020304" pitchFamily="18" charset="0"/>
              </a:rPr>
              <a:t> </a:t>
            </a:r>
            <a:r>
              <a:rPr lang="en-US" sz="4900" b="1" dirty="0" err="1" smtClean="0">
                <a:solidFill>
                  <a:srgbClr val="003399"/>
                </a:solidFill>
                <a:effectLst/>
                <a:latin typeface="+mj-lt"/>
                <a:cs typeface="Times New Roman" panose="02020603050405020304" pitchFamily="18" charset="0"/>
              </a:rPr>
              <a:t>đức</a:t>
            </a:r>
            <a:r>
              <a:rPr lang="en-US" sz="4900" b="1" dirty="0" smtClean="0">
                <a:solidFill>
                  <a:srgbClr val="003399"/>
                </a:solidFill>
                <a:effectLst/>
                <a:latin typeface="+mj-lt"/>
                <a:cs typeface="Times New Roman" panose="02020603050405020304" pitchFamily="18" charset="0"/>
              </a:rPr>
              <a:t> tin. </a:t>
            </a:r>
            <a:r>
              <a:rPr lang="en-US" sz="4900" b="1" dirty="0" err="1" smtClean="0">
                <a:solidFill>
                  <a:srgbClr val="003399"/>
                </a:solidFill>
                <a:latin typeface="+mj-lt"/>
                <a:cs typeface="Times New Roman" panose="02020603050405020304" pitchFamily="18" charset="0"/>
              </a:rPr>
              <a:t>Được</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Ngài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dọn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sẵn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chốn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quang</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vinh</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trường</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sinh</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Là</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nguồn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hạnh</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phúc</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mãi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tồn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tại</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muôn</a:t>
            </a:r>
            <a:r>
              <a:rPr lang="en-US" sz="4900" b="1" dirty="0" smtClean="0">
                <a:solidFill>
                  <a:srgbClr val="003399"/>
                </a:solidFill>
                <a:latin typeface="+mj-lt"/>
                <a:cs typeface="Times New Roman" panose="02020603050405020304" pitchFamily="18" charset="0"/>
              </a:rPr>
              <a:t> </a:t>
            </a:r>
            <a:r>
              <a:rPr lang="en-US" sz="4900" b="1" dirty="0" err="1" smtClean="0">
                <a:solidFill>
                  <a:srgbClr val="003399"/>
                </a:solidFill>
                <a:latin typeface="+mj-lt"/>
                <a:cs typeface="Times New Roman" panose="02020603050405020304" pitchFamily="18" charset="0"/>
              </a:rPr>
              <a:t>niên</a:t>
            </a:r>
            <a:r>
              <a:rPr lang="en-US" sz="4900" b="1" dirty="0" smtClean="0">
                <a:solidFill>
                  <a:srgbClr val="003399"/>
                </a:solidFill>
                <a:effectLst/>
                <a:latin typeface="+mj-lt"/>
                <a:cs typeface="Times New Roman" panose="02020603050405020304" pitchFamily="18" charset="0"/>
              </a:rPr>
              <a:t>.</a:t>
            </a:r>
            <a:endParaRPr lang="en-US" altLang="en-US" sz="49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7462728"/>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Ngợi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khen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Thiên</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Chúa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chí</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thánh</a:t>
            </a:r>
            <a:r>
              <a:rPr lang="en-US" sz="5000" b="1" dirty="0">
                <a:solidFill>
                  <a:srgbClr val="003399"/>
                </a:solidFill>
                <a:latin typeface="+mj-lt"/>
                <a:cs typeface="Times New Roman" panose="02020603050405020304" pitchFamily="18" charset="0"/>
              </a:rPr>
              <a:t> </a:t>
            </a:r>
            <a:r>
              <a:rPr lang="en-US" sz="5000" b="1" dirty="0" smtClean="0">
                <a:solidFill>
                  <a:srgbClr val="003399"/>
                </a:solidFill>
                <a:latin typeface="+mj-lt"/>
                <a:cs typeface="Times New Roman" panose="02020603050405020304" pitchFamily="18" charset="0"/>
              </a:rPr>
              <a:t>nay </a:t>
            </a:r>
            <a:r>
              <a:rPr lang="en-US" sz="5000" b="1" dirty="0" err="1" smtClean="0">
                <a:solidFill>
                  <a:srgbClr val="003399"/>
                </a:solidFill>
                <a:latin typeface="+mj-lt"/>
                <a:cs typeface="Times New Roman" panose="02020603050405020304" pitchFamily="18" charset="0"/>
              </a:rPr>
              <a:t>phục</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sinh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Ngàn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năm</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uy</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linh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yêu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thương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luôn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trọn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tình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Tình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yêu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Chúa</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đã</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chiến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thắng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rửa</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sạch</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tội</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khiên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dân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bằng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dòng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máu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thánh</a:t>
            </a:r>
            <a:r>
              <a:rPr lang="en-US" sz="5000" b="1" dirty="0" smtClean="0">
                <a:solidFill>
                  <a:srgbClr val="003399"/>
                </a:solidFill>
                <a:latin typeface="+mj-lt"/>
                <a:cs typeface="Times New Roman" panose="02020603050405020304" pitchFamily="18" charset="0"/>
              </a:rPr>
              <a:t>.</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3576497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0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Rừng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xanh</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sông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núi</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cất</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tiếng</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ca</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hỷ</a:t>
            </a:r>
            <a:r>
              <a:rPr lang="en-US" sz="5000" b="1" dirty="0" smtClean="0">
                <a:solidFill>
                  <a:srgbClr val="003399"/>
                </a:solidFill>
                <a:effectLst/>
                <a:latin typeface="+mj-lt"/>
                <a:cs typeface="Times New Roman" panose="02020603050405020304" pitchFamily="18" charset="0"/>
              </a:rPr>
              <a:t> </a:t>
            </a:r>
            <a:r>
              <a:rPr lang="en-US" sz="5000" b="1" dirty="0" err="1" smtClean="0">
                <a:solidFill>
                  <a:srgbClr val="003399"/>
                </a:solidFill>
                <a:effectLst/>
                <a:latin typeface="+mj-lt"/>
                <a:cs typeface="Times New Roman" panose="02020603050405020304" pitchFamily="18" charset="0"/>
              </a:rPr>
              <a:t>hoan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Vì</a:t>
            </a:r>
            <a:r>
              <a:rPr lang="en-US" sz="5000" b="1" dirty="0" smtClean="0">
                <a:solidFill>
                  <a:srgbClr val="003399"/>
                </a:solidFill>
                <a:latin typeface="+mj-lt"/>
                <a:cs typeface="Times New Roman" panose="02020603050405020304" pitchFamily="18" charset="0"/>
              </a:rPr>
              <a:t> nay </a:t>
            </a:r>
            <a:r>
              <a:rPr lang="en-US" sz="5000" b="1" dirty="0" err="1" smtClean="0">
                <a:solidFill>
                  <a:srgbClr val="003399"/>
                </a:solidFill>
                <a:latin typeface="+mj-lt"/>
                <a:cs typeface="Times New Roman" panose="02020603050405020304" pitchFamily="18" charset="0"/>
              </a:rPr>
              <a:t>Chiên</a:t>
            </a:r>
            <a:r>
              <a:rPr lang="en-US" sz="5000" b="1" dirty="0" smtClean="0">
                <a:solidFill>
                  <a:srgbClr val="003399"/>
                </a:solidFill>
                <a:latin typeface="+mj-lt"/>
                <a:cs typeface="Times New Roman" panose="02020603050405020304" pitchFamily="18" charset="0"/>
              </a:rPr>
              <a:t> Con </a:t>
            </a:r>
            <a:r>
              <a:rPr lang="en-US" sz="5000" b="1" dirty="0" err="1" smtClean="0">
                <a:solidFill>
                  <a:srgbClr val="003399"/>
                </a:solidFill>
                <a:latin typeface="+mj-lt"/>
                <a:cs typeface="Times New Roman" panose="02020603050405020304" pitchFamily="18" charset="0"/>
              </a:rPr>
              <a:t>chiến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thắng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trong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khải</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hoàn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Nhờ</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muôn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ân</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phúc</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quý</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giá</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nào</a:t>
            </a:r>
            <a:r>
              <a:rPr lang="en-US" sz="5000" b="1" dirty="0" smtClean="0">
                <a:solidFill>
                  <a:srgbClr val="003399"/>
                </a:solidFill>
                <a:latin typeface="+mj-lt"/>
                <a:cs typeface="Times New Roman" panose="02020603050405020304" pitchFamily="18" charset="0"/>
              </a:rPr>
              <a:t> ta </a:t>
            </a:r>
            <a:r>
              <a:rPr lang="en-US" sz="5000" b="1" dirty="0" err="1" smtClean="0">
                <a:solidFill>
                  <a:srgbClr val="003399"/>
                </a:solidFill>
                <a:latin typeface="+mj-lt"/>
                <a:cs typeface="Times New Roman" panose="02020603050405020304" pitchFamily="18" charset="0"/>
              </a:rPr>
              <a:t>vang</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câu</a:t>
            </a:r>
            <a:r>
              <a:rPr lang="en-US" sz="5000" b="1" dirty="0" smtClean="0">
                <a:solidFill>
                  <a:srgbClr val="003399"/>
                </a:solidFill>
                <a:latin typeface="+mj-lt"/>
                <a:cs typeface="Times New Roman" panose="02020603050405020304" pitchFamily="18" charset="0"/>
              </a:rPr>
              <a:t> </a:t>
            </a:r>
            <a:r>
              <a:rPr lang="en-US" sz="5000" b="1" dirty="0" err="1" smtClean="0">
                <a:solidFill>
                  <a:srgbClr val="003399"/>
                </a:solidFill>
                <a:latin typeface="+mj-lt"/>
                <a:cs typeface="Times New Roman" panose="02020603050405020304" pitchFamily="18" charset="0"/>
              </a:rPr>
              <a:t>hoan</a:t>
            </a:r>
            <a:r>
              <a:rPr lang="en-US" sz="5000" b="1" dirty="0" smtClean="0">
                <a:solidFill>
                  <a:srgbClr val="003399"/>
                </a:solidFill>
                <a:latin typeface="+mj-lt"/>
                <a:cs typeface="Times New Roman" panose="02020603050405020304" pitchFamily="18" charset="0"/>
              </a:rPr>
              <a:t> ca. AL-LE-LU-IA</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9190574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dirty="0">
              <a:solidFill>
                <a:srgbClr val="003399"/>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chor="ctr" anchorCtr="0">
            <a:noAutofit/>
          </a:bodyPr>
          <a:lstStyle/>
          <a:p>
            <a:pPr marL="27432" indent="0" algn="ctr">
              <a:lnSpc>
                <a:spcPct val="130000"/>
              </a:lnSpc>
              <a:buNone/>
            </a:pPr>
            <a:r>
              <a:rPr lang="en-US" sz="6000" b="1" dirty="0" err="1" smtClean="0">
                <a:solidFill>
                  <a:srgbClr val="FF0000"/>
                </a:solidFill>
                <a:effectLst/>
                <a:latin typeface="+mj-lt"/>
                <a:cs typeface="Times New Roman" pitchFamily="18" charset="0"/>
              </a:rPr>
              <a:t>Ca</a:t>
            </a:r>
            <a:r>
              <a:rPr lang="en-US" sz="6000" b="1" dirty="0" smtClean="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6000" b="1" dirty="0" err="1" smtClean="0">
                <a:solidFill>
                  <a:srgbClr val="FF0000"/>
                </a:solidFill>
                <a:effectLst/>
                <a:latin typeface="+mj-lt"/>
                <a:ea typeface="SimHei" pitchFamily="49" charset="-122"/>
                <a:cs typeface="Times New Roman" pitchFamily="18" charset="0"/>
              </a:rPr>
              <a:t>Nào</a:t>
            </a:r>
            <a:r>
              <a:rPr lang="en-US" sz="6000" b="1" dirty="0" smtClean="0">
                <a:solidFill>
                  <a:srgbClr val="FF0000"/>
                </a:solidFill>
                <a:effectLst/>
                <a:latin typeface="+mj-lt"/>
                <a:ea typeface="SimHei" pitchFamily="49" charset="-122"/>
                <a:cs typeface="Times New Roman" pitchFamily="18" charset="0"/>
              </a:rPr>
              <a:t> Ta </a:t>
            </a:r>
            <a:r>
              <a:rPr lang="en-US" sz="6000" b="1" dirty="0" err="1" smtClean="0">
                <a:solidFill>
                  <a:srgbClr val="FF0000"/>
                </a:solidFill>
                <a:effectLst/>
                <a:latin typeface="+mj-lt"/>
                <a:ea typeface="SimHei" pitchFamily="49" charset="-122"/>
                <a:cs typeface="Times New Roman" pitchFamily="18" charset="0"/>
              </a:rPr>
              <a:t>Hãy</a:t>
            </a:r>
            <a:r>
              <a:rPr lang="en-US" sz="6000" b="1" dirty="0" smtClean="0">
                <a:solidFill>
                  <a:srgbClr val="FF0000"/>
                </a:solidFill>
                <a:effectLst/>
                <a:latin typeface="+mj-lt"/>
                <a:ea typeface="SimHei" pitchFamily="49" charset="-122"/>
                <a:cs typeface="Times New Roman" pitchFamily="18" charset="0"/>
              </a:rPr>
              <a:t> </a:t>
            </a:r>
            <a:r>
              <a:rPr lang="en-US" sz="6000" b="1" dirty="0" err="1" smtClean="0">
                <a:solidFill>
                  <a:srgbClr val="FF0000"/>
                </a:solidFill>
                <a:effectLst/>
                <a:latin typeface="+mj-lt"/>
                <a:ea typeface="SimHei" pitchFamily="49" charset="-122"/>
                <a:cs typeface="Times New Roman" pitchFamily="18" charset="0"/>
              </a:rPr>
              <a:t>Mừng</a:t>
            </a:r>
            <a:r>
              <a:rPr lang="en-US" sz="6000" b="1" dirty="0" smtClean="0">
                <a:solidFill>
                  <a:srgbClr val="FF0000"/>
                </a:solidFill>
                <a:effectLst/>
                <a:latin typeface="+mj-lt"/>
                <a:ea typeface="SimHei" pitchFamily="49" charset="-122"/>
                <a:cs typeface="Times New Roman" pitchFamily="18" charset="0"/>
              </a:rPr>
              <a:t> </a:t>
            </a:r>
            <a:r>
              <a:rPr lang="en-US" sz="6000" b="1" dirty="0" err="1" smtClean="0">
                <a:solidFill>
                  <a:srgbClr val="FF0000"/>
                </a:solidFill>
                <a:effectLst/>
                <a:latin typeface="+mj-lt"/>
                <a:ea typeface="SimHei" pitchFamily="49" charset="-122"/>
                <a:cs typeface="Times New Roman" pitchFamily="18" charset="0"/>
              </a:rPr>
              <a:t>Vui</a:t>
            </a:r>
            <a:endParaRPr lang="en-US" sz="60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3600" b="1" dirty="0">
                <a:solidFill>
                  <a:srgbClr val="FF0000"/>
                </a:solidFill>
                <a:effectLst/>
                <a:latin typeface="+mj-lt"/>
                <a:ea typeface="SimHei" pitchFamily="49" charset="-122"/>
                <a:cs typeface="Times New Roman" pitchFamily="18" charset="0"/>
              </a:rPr>
              <a:t>Lm. Kim Long</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FF0000"/>
                </a:solidFill>
                <a:effectLst/>
                <a:latin typeface="+mj-lt"/>
                <a:ea typeface="SimHei" pitchFamily="49" charset="-122"/>
                <a:cs typeface="Times New Roman" pitchFamily="18" charset="0"/>
              </a:rPr>
              <a:t>Đk</a:t>
            </a:r>
            <a:r>
              <a:rPr lang="en-US" sz="6400" b="1" u="sng" dirty="0">
                <a:solidFill>
                  <a:srgbClr val="FF0000"/>
                </a:solidFill>
                <a:effectLst/>
                <a:latin typeface="+mj-lt"/>
                <a:ea typeface="SimHei" pitchFamily="49" charset="-122"/>
                <a:cs typeface="Times New Roman" pitchFamily="18" charset="0"/>
              </a:rPr>
              <a:t>:</a:t>
            </a:r>
            <a:r>
              <a:rPr lang="en-US" sz="6400" b="1" dirty="0">
                <a:solidFill>
                  <a:srgbClr val="003399"/>
                </a:solidFill>
                <a:effectLst/>
                <a:latin typeface="+mj-lt"/>
                <a:ea typeface="SimHei" pitchFamily="49" charset="-122"/>
                <a:cs typeface="Times New Roman" pitchFamily="18" charset="0"/>
              </a:rPr>
              <a:t> </a:t>
            </a:r>
            <a:r>
              <a:rPr lang="en-US" sz="6400" b="1" dirty="0" err="1" smtClean="0">
                <a:solidFill>
                  <a:srgbClr val="003399"/>
                </a:solidFill>
                <a:effectLst/>
                <a:latin typeface="+mj-lt"/>
                <a:cs typeface="Times New Roman" panose="02020603050405020304" pitchFamily="18" charset="0"/>
              </a:rPr>
              <a:t>Nào</a:t>
            </a:r>
            <a:r>
              <a:rPr lang="en-US" sz="6400" b="1" dirty="0" smtClean="0">
                <a:solidFill>
                  <a:srgbClr val="003399"/>
                </a:solidFill>
                <a:effectLst/>
                <a:latin typeface="+mj-lt"/>
                <a:cs typeface="Times New Roman" panose="02020603050405020304" pitchFamily="18" charset="0"/>
              </a:rPr>
              <a:t> ta </a:t>
            </a:r>
            <a:r>
              <a:rPr lang="en-US" sz="6400" b="1" dirty="0" err="1" smtClean="0">
                <a:solidFill>
                  <a:srgbClr val="003399"/>
                </a:solidFill>
                <a:effectLst/>
                <a:latin typeface="+mj-lt"/>
                <a:cs typeface="Times New Roman" panose="02020603050405020304" pitchFamily="18" charset="0"/>
              </a:rPr>
              <a:t>hãy</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mừng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vui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Chúa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chiến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thắng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tử</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thần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rồi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nguồn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sống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mới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chiếu</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sáng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tuyệt</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vời</a:t>
            </a:r>
            <a:r>
              <a:rPr lang="en-US" sz="6400" b="1" dirty="0" smtClean="0">
                <a:solidFill>
                  <a:srgbClr val="003399"/>
                </a:solidFill>
                <a:effectLst/>
                <a:latin typeface="+mj-lt"/>
                <a:cs typeface="Times New Roman" panose="02020603050405020304" pitchFamily="18" charset="0"/>
              </a:rPr>
              <a:t>. Al-</a:t>
            </a:r>
            <a:r>
              <a:rPr lang="en-US" sz="6400" b="1" dirty="0" err="1" smtClean="0">
                <a:solidFill>
                  <a:srgbClr val="003399"/>
                </a:solidFill>
                <a:effectLst/>
                <a:latin typeface="+mj-lt"/>
                <a:cs typeface="Times New Roman" panose="02020603050405020304" pitchFamily="18" charset="0"/>
              </a:rPr>
              <a:t>lê</a:t>
            </a:r>
            <a:r>
              <a:rPr lang="en-US" sz="6400" b="1" dirty="0" smtClean="0">
                <a:solidFill>
                  <a:srgbClr val="003399"/>
                </a:solidFill>
                <a:effectLst/>
                <a:latin typeface="+mj-lt"/>
                <a:cs typeface="Times New Roman" panose="02020603050405020304" pitchFamily="18" charset="0"/>
              </a:rPr>
              <a:t>-</a:t>
            </a:r>
            <a:r>
              <a:rPr lang="en-US" sz="6400" b="1" dirty="0" err="1" smtClean="0">
                <a:solidFill>
                  <a:srgbClr val="003399"/>
                </a:solidFill>
                <a:effectLst/>
                <a:latin typeface="+mj-lt"/>
                <a:cs typeface="Times New Roman" panose="02020603050405020304" pitchFamily="18" charset="0"/>
              </a:rPr>
              <a:t>lu-ia</a:t>
            </a:r>
            <a:r>
              <a:rPr lang="en-US" sz="6400" b="1" dirty="0" smtClean="0">
                <a:solidFill>
                  <a:srgbClr val="003399"/>
                </a:solidFill>
                <a:effectLst/>
                <a:latin typeface="+mj-lt"/>
                <a:cs typeface="Times New Roman" panose="02020603050405020304" pitchFamily="18" charset="0"/>
              </a:rPr>
              <a:t>.</a:t>
            </a:r>
            <a:endParaRPr lang="en-US" sz="6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smtClean="0">
                <a:solidFill>
                  <a:srgbClr val="FF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3399"/>
                </a:solidFill>
                <a:effectLst/>
                <a:latin typeface="+mj-lt"/>
                <a:cs typeface="Times New Roman" panose="02020603050405020304" pitchFamily="18" charset="0"/>
              </a:rPr>
              <a:t>Nào</a:t>
            </a:r>
            <a:r>
              <a:rPr lang="en-US" sz="6400" b="1" dirty="0" smtClean="0">
                <a:solidFill>
                  <a:srgbClr val="003399"/>
                </a:solidFill>
                <a:effectLst/>
                <a:latin typeface="+mj-lt"/>
                <a:cs typeface="Times New Roman" panose="02020603050405020304" pitchFamily="18" charset="0"/>
              </a:rPr>
              <a:t> ta </a:t>
            </a:r>
            <a:r>
              <a:rPr lang="en-US" sz="6400" b="1" dirty="0" err="1" smtClean="0">
                <a:solidFill>
                  <a:srgbClr val="003399"/>
                </a:solidFill>
                <a:effectLst/>
                <a:latin typeface="+mj-lt"/>
                <a:cs typeface="Times New Roman" panose="02020603050405020304" pitchFamily="18" charset="0"/>
              </a:rPr>
              <a:t>hãy</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mừng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vui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Chúa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đã</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sống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lại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rạng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ngời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và</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Máu</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Thánh</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xóa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hết</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tội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đời</a:t>
            </a:r>
            <a:r>
              <a:rPr lang="en-US" sz="6400" b="1" dirty="0" smtClean="0">
                <a:solidFill>
                  <a:srgbClr val="003399"/>
                </a:solidFill>
                <a:effectLst/>
                <a:latin typeface="+mj-lt"/>
                <a:cs typeface="Times New Roman" panose="02020603050405020304" pitchFamily="18" charset="0"/>
              </a:rPr>
              <a:t>. Al-</a:t>
            </a:r>
            <a:r>
              <a:rPr lang="en-US" sz="6400" b="1" dirty="0" err="1" smtClean="0">
                <a:solidFill>
                  <a:srgbClr val="003399"/>
                </a:solidFill>
                <a:effectLst/>
                <a:latin typeface="+mj-lt"/>
                <a:cs typeface="Times New Roman" panose="02020603050405020304" pitchFamily="18" charset="0"/>
              </a:rPr>
              <a:t>lê</a:t>
            </a:r>
            <a:r>
              <a:rPr lang="en-US" sz="6400" b="1" dirty="0" smtClean="0">
                <a:solidFill>
                  <a:srgbClr val="003399"/>
                </a:solidFill>
                <a:effectLst/>
                <a:latin typeface="+mj-lt"/>
                <a:cs typeface="Times New Roman" panose="02020603050405020304" pitchFamily="18" charset="0"/>
              </a:rPr>
              <a:t>-</a:t>
            </a:r>
            <a:r>
              <a:rPr lang="en-US" sz="6400" b="1" dirty="0" err="1" smtClean="0">
                <a:solidFill>
                  <a:srgbClr val="003399"/>
                </a:solidFill>
                <a:effectLst/>
                <a:latin typeface="+mj-lt"/>
                <a:cs typeface="Times New Roman" panose="02020603050405020304" pitchFamily="18" charset="0"/>
              </a:rPr>
              <a:t>lu-ia</a:t>
            </a:r>
            <a:r>
              <a:rPr lang="en-US" sz="6400" b="1" dirty="0" smtClean="0">
                <a:solidFill>
                  <a:srgbClr val="003399"/>
                </a:solidFill>
                <a:effectLst/>
                <a:latin typeface="+mj-lt"/>
                <a:cs typeface="Times New Roman" panose="02020603050405020304" pitchFamily="18" charset="0"/>
              </a:rPr>
              <a:t>.</a:t>
            </a:r>
            <a:endParaRPr lang="en-US" sz="6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9627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ffectLst/>
                <a:latin typeface="+mj-lt"/>
                <a:ea typeface="Tahoma" pitchFamily="34" charset="0"/>
                <a:cs typeface="Times New Roman" pitchFamily="18" charset="0"/>
              </a:rPr>
              <a:t>Tk1:</a:t>
            </a:r>
            <a:r>
              <a:rPr lang="en-US" sz="5200" b="1" dirty="0" smtClean="0">
                <a:solidFill>
                  <a:srgbClr val="003399"/>
                </a:solidFill>
                <a:effectLst/>
                <a:latin typeface="+mj-lt"/>
                <a:ea typeface="Tahoma" pitchFamily="34" charset="0"/>
                <a:cs typeface="Times New Roman" pitchFamily="18" charset="0"/>
              </a:rPr>
              <a:t> </a:t>
            </a:r>
            <a:r>
              <a:rPr lang="en-US" sz="5200" b="1" dirty="0" err="1" smtClean="0">
                <a:solidFill>
                  <a:srgbClr val="003399"/>
                </a:solidFill>
                <a:effectLst/>
                <a:latin typeface="+mj-lt"/>
              </a:rPr>
              <a:t>Giờ</a:t>
            </a:r>
            <a:r>
              <a:rPr lang="en-US" sz="5200" b="1" dirty="0" smtClean="0">
                <a:solidFill>
                  <a:srgbClr val="003399"/>
                </a:solidFill>
                <a:effectLst/>
                <a:latin typeface="+mj-lt"/>
              </a:rPr>
              <a:t> </a:t>
            </a:r>
            <a:r>
              <a:rPr lang="en-US" sz="5200" b="1" dirty="0" err="1" smtClean="0">
                <a:solidFill>
                  <a:srgbClr val="003399"/>
                </a:solidFill>
                <a:effectLst/>
                <a:latin typeface="+mj-lt"/>
              </a:rPr>
              <a:t>vinh</a:t>
            </a:r>
            <a:r>
              <a:rPr lang="en-US" sz="5200" b="1" dirty="0" smtClean="0">
                <a:solidFill>
                  <a:srgbClr val="003399"/>
                </a:solidFill>
                <a:effectLst/>
                <a:latin typeface="+mj-lt"/>
              </a:rPr>
              <a:t> </a:t>
            </a:r>
            <a:r>
              <a:rPr lang="en-US" sz="5200" b="1" dirty="0" err="1" smtClean="0">
                <a:solidFill>
                  <a:srgbClr val="003399"/>
                </a:solidFill>
                <a:effectLst/>
                <a:latin typeface="+mj-lt"/>
              </a:rPr>
              <a:t>quang</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rạng</a:t>
            </a:r>
            <a:r>
              <a:rPr lang="en-US" sz="5200" b="1" dirty="0" smtClean="0">
                <a:solidFill>
                  <a:srgbClr val="003399"/>
                </a:solidFill>
                <a:effectLst/>
                <a:latin typeface="+mj-lt"/>
              </a:rPr>
              <a:t> </a:t>
            </a:r>
            <a:r>
              <a:rPr lang="en-US" sz="5200" b="1" dirty="0" err="1" smtClean="0">
                <a:solidFill>
                  <a:srgbClr val="003399"/>
                </a:solidFill>
                <a:effectLst/>
                <a:latin typeface="+mj-lt"/>
              </a:rPr>
              <a:t>ngời</a:t>
            </a:r>
            <a:r>
              <a:rPr lang="en-US" sz="5200" b="1" dirty="0" smtClean="0">
                <a:solidFill>
                  <a:srgbClr val="003399"/>
                </a:solidFill>
                <a:effectLst/>
                <a:latin typeface="+mj-lt"/>
              </a:rPr>
              <a:t> </a:t>
            </a:r>
            <a:r>
              <a:rPr lang="en-US" sz="5200" b="1" dirty="0" err="1" smtClean="0">
                <a:solidFill>
                  <a:srgbClr val="003399"/>
                </a:solidFill>
                <a:effectLst/>
                <a:latin typeface="+mj-lt"/>
              </a:rPr>
              <a:t>và</a:t>
            </a:r>
            <a:r>
              <a:rPr lang="en-US" sz="5200" b="1" dirty="0" smtClean="0">
                <a:solidFill>
                  <a:srgbClr val="003399"/>
                </a:solidFill>
                <a:effectLst/>
                <a:latin typeface="+mj-lt"/>
              </a:rPr>
              <a:t> </a:t>
            </a:r>
            <a:r>
              <a:rPr lang="en-US" sz="5200" b="1" dirty="0" err="1" smtClean="0">
                <a:solidFill>
                  <a:srgbClr val="003399"/>
                </a:solidFill>
                <a:effectLst/>
                <a:latin typeface="+mj-lt"/>
              </a:rPr>
              <a:t>đêm</a:t>
            </a:r>
            <a:r>
              <a:rPr lang="en-US" sz="5200" b="1" dirty="0" smtClean="0">
                <a:solidFill>
                  <a:srgbClr val="003399"/>
                </a:solidFill>
                <a:effectLst/>
                <a:latin typeface="+mj-lt"/>
              </a:rPr>
              <a:t> qua </a:t>
            </a:r>
            <a:r>
              <a:rPr lang="en-US" sz="5200" b="1" dirty="0" err="1" smtClean="0">
                <a:solidFill>
                  <a:srgbClr val="003399"/>
                </a:solidFill>
                <a:effectLst/>
                <a:latin typeface="+mj-lt"/>
              </a:rPr>
              <a:t>đã</a:t>
            </a:r>
            <a:r>
              <a:rPr lang="en-US" sz="5200" b="1" dirty="0" smtClean="0">
                <a:solidFill>
                  <a:srgbClr val="003399"/>
                </a:solidFill>
                <a:effectLst/>
                <a:latin typeface="+mj-lt"/>
              </a:rPr>
              <a:t> </a:t>
            </a:r>
            <a:r>
              <a:rPr lang="en-US" sz="5200" b="1" dirty="0" err="1" smtClean="0">
                <a:solidFill>
                  <a:srgbClr val="003399"/>
                </a:solidFill>
                <a:effectLst/>
                <a:latin typeface="+mj-lt"/>
              </a:rPr>
              <a:t>tàn</a:t>
            </a:r>
            <a:r>
              <a:rPr lang="en-US" sz="5200" b="1" dirty="0" smtClean="0">
                <a:solidFill>
                  <a:srgbClr val="003399"/>
                </a:solidFill>
                <a:effectLst/>
                <a:latin typeface="+mj-lt"/>
              </a:rPr>
              <a:t> </a:t>
            </a:r>
            <a:r>
              <a:rPr lang="en-US" sz="5200" b="1" dirty="0" err="1" smtClean="0">
                <a:solidFill>
                  <a:srgbClr val="003399"/>
                </a:solidFill>
                <a:effectLst/>
                <a:latin typeface="+mj-lt"/>
              </a:rPr>
              <a:t>rồi</a:t>
            </a:r>
            <a:r>
              <a:rPr lang="vi-VN" sz="5200" b="1" dirty="0" smtClean="0">
                <a:solidFill>
                  <a:srgbClr val="003399"/>
                </a:solidFill>
                <a:effectLst/>
                <a:latin typeface="+mj-lt"/>
              </a:rPr>
              <a:t> </a:t>
            </a:r>
            <a:r>
              <a:rPr lang="vi-VN" sz="5200" b="1" dirty="0">
                <a:solidFill>
                  <a:srgbClr val="003399"/>
                </a:solidFill>
                <a:effectLst/>
                <a:latin typeface="+mj-lt"/>
              </a:rPr>
              <a:t>ngày tươi lên ánh vui. Hồng ân Thiên Chúa tuyệt vời, Ngài ban cho khắp trần đời, </a:t>
            </a:r>
            <a:r>
              <a:rPr lang="en-US" sz="5200" b="1" dirty="0">
                <a:solidFill>
                  <a:srgbClr val="003399"/>
                </a:solidFill>
                <a:effectLst/>
                <a:latin typeface="+mj-lt"/>
                <a:cs typeface="Times New Roman" panose="02020603050405020304" pitchFamily="18" charset="0"/>
              </a:rPr>
              <a:t>m</a:t>
            </a:r>
            <a:r>
              <a:rPr lang="vi-VN" sz="5200" b="1" dirty="0">
                <a:solidFill>
                  <a:srgbClr val="003399"/>
                </a:solidFill>
                <a:effectLst/>
                <a:latin typeface="+mj-lt"/>
              </a:rPr>
              <a:t>ừng hát </a:t>
            </a:r>
            <a:r>
              <a:rPr lang="en-US" sz="5200" b="1" dirty="0" err="1" smtClean="0">
                <a:solidFill>
                  <a:srgbClr val="003399"/>
                </a:solidFill>
                <a:latin typeface="+mj-lt"/>
              </a:rPr>
              <a:t>đi</a:t>
            </a:r>
            <a:r>
              <a:rPr lang="en-US" sz="5200" b="1" dirty="0" smtClean="0">
                <a:solidFill>
                  <a:srgbClr val="003399"/>
                </a:solidFill>
                <a:latin typeface="+mj-lt"/>
              </a:rPr>
              <a:t> </a:t>
            </a:r>
            <a:r>
              <a:rPr lang="vi-VN" sz="5200" b="1" dirty="0" smtClean="0">
                <a:solidFill>
                  <a:srgbClr val="003399"/>
                </a:solidFill>
                <a:effectLst/>
                <a:latin typeface="+mj-lt"/>
              </a:rPr>
              <a:t>người </a:t>
            </a:r>
            <a:r>
              <a:rPr lang="vi-VN" sz="5200" b="1" dirty="0">
                <a:solidFill>
                  <a:srgbClr val="003399"/>
                </a:solidFill>
                <a:effectLst/>
                <a:latin typeface="+mj-lt"/>
              </a:rPr>
              <a:t>ơi.</a:t>
            </a:r>
            <a:endParaRPr lang="en-US" sz="5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FF0000"/>
                </a:solidFill>
                <a:effectLst/>
                <a:latin typeface="+mj-lt"/>
                <a:ea typeface="SimHei" pitchFamily="49" charset="-122"/>
                <a:cs typeface="Times New Roman" pitchFamily="18" charset="0"/>
              </a:rPr>
              <a:t>Tk</a:t>
            </a:r>
            <a:r>
              <a:rPr lang="en-US" sz="6400" b="1" u="sng" dirty="0" smtClean="0">
                <a:solidFill>
                  <a:srgbClr val="FF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3399"/>
                </a:solidFill>
                <a:effectLst/>
                <a:latin typeface="+mj-lt"/>
                <a:cs typeface="Times New Roman" panose="02020603050405020304" pitchFamily="18" charset="0"/>
              </a:rPr>
              <a:t>Thánh</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giá</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Chúa</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vươn</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cao</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dâng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lễ</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hy</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sinh</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cho</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nhân</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thế</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muôn</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đời</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sống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trong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ân</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tình</a:t>
            </a:r>
            <a:r>
              <a:rPr lang="en-US" sz="6400" b="1" dirty="0" smtClean="0">
                <a:solidFill>
                  <a:srgbClr val="003399"/>
                </a:solidFill>
                <a:effectLst/>
                <a:latin typeface="+mj-lt"/>
                <a:cs typeface="Times New Roman" panose="02020603050405020304" pitchFamily="18" charset="0"/>
              </a:rPr>
              <a:t>.</a:t>
            </a:r>
            <a:endParaRPr lang="en-US" sz="6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716803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FF0000"/>
                </a:solidFill>
                <a:effectLst/>
                <a:latin typeface="+mj-lt"/>
                <a:ea typeface="SimHei" pitchFamily="49" charset="-122"/>
                <a:cs typeface="Times New Roman" pitchFamily="18" charset="0"/>
              </a:rPr>
              <a:t>Đk</a:t>
            </a:r>
            <a:r>
              <a:rPr lang="en-US" sz="6400" b="1" u="sng" dirty="0">
                <a:solidFill>
                  <a:srgbClr val="FF0000"/>
                </a:solidFill>
                <a:effectLst/>
                <a:latin typeface="+mj-lt"/>
                <a:ea typeface="SimHei" pitchFamily="49" charset="-122"/>
                <a:cs typeface="Times New Roman" pitchFamily="18" charset="0"/>
              </a:rPr>
              <a:t>:</a:t>
            </a:r>
            <a:r>
              <a:rPr lang="en-US" sz="6400" b="1" dirty="0">
                <a:solidFill>
                  <a:srgbClr val="003399"/>
                </a:solidFill>
                <a:effectLst/>
                <a:latin typeface="+mj-lt"/>
                <a:ea typeface="SimHei" pitchFamily="49" charset="-122"/>
                <a:cs typeface="Times New Roman" pitchFamily="18" charset="0"/>
              </a:rPr>
              <a:t> </a:t>
            </a:r>
            <a:r>
              <a:rPr lang="en-US" sz="6400" b="1" dirty="0" err="1" smtClean="0">
                <a:solidFill>
                  <a:srgbClr val="003399"/>
                </a:solidFill>
                <a:effectLst/>
                <a:latin typeface="+mj-lt"/>
                <a:cs typeface="Times New Roman" panose="02020603050405020304" pitchFamily="18" charset="0"/>
              </a:rPr>
              <a:t>Nào</a:t>
            </a:r>
            <a:r>
              <a:rPr lang="en-US" sz="6400" b="1" dirty="0" smtClean="0">
                <a:solidFill>
                  <a:srgbClr val="003399"/>
                </a:solidFill>
                <a:effectLst/>
                <a:latin typeface="+mj-lt"/>
                <a:cs typeface="Times New Roman" panose="02020603050405020304" pitchFamily="18" charset="0"/>
              </a:rPr>
              <a:t> ta </a:t>
            </a:r>
            <a:r>
              <a:rPr lang="en-US" sz="6400" b="1" dirty="0" err="1" smtClean="0">
                <a:solidFill>
                  <a:srgbClr val="003399"/>
                </a:solidFill>
                <a:effectLst/>
                <a:latin typeface="+mj-lt"/>
                <a:cs typeface="Times New Roman" panose="02020603050405020304" pitchFamily="18" charset="0"/>
              </a:rPr>
              <a:t>hãy</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mừng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vui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Chúa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chiến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thắng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tử</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thần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rồi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nguồn</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sống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mới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chiếu</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sáng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tuyệt</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vời</a:t>
            </a:r>
            <a:r>
              <a:rPr lang="en-US" sz="6400" b="1" dirty="0" smtClean="0">
                <a:solidFill>
                  <a:srgbClr val="003399"/>
                </a:solidFill>
                <a:effectLst/>
                <a:latin typeface="+mj-lt"/>
                <a:cs typeface="Times New Roman" panose="02020603050405020304" pitchFamily="18" charset="0"/>
              </a:rPr>
              <a:t>. Al-</a:t>
            </a:r>
            <a:r>
              <a:rPr lang="en-US" sz="6400" b="1" dirty="0" err="1" smtClean="0">
                <a:solidFill>
                  <a:srgbClr val="003399"/>
                </a:solidFill>
                <a:effectLst/>
                <a:latin typeface="+mj-lt"/>
                <a:cs typeface="Times New Roman" panose="02020603050405020304" pitchFamily="18" charset="0"/>
              </a:rPr>
              <a:t>lê</a:t>
            </a:r>
            <a:r>
              <a:rPr lang="en-US" sz="6400" b="1" dirty="0" smtClean="0">
                <a:solidFill>
                  <a:srgbClr val="003399"/>
                </a:solidFill>
                <a:effectLst/>
                <a:latin typeface="+mj-lt"/>
                <a:cs typeface="Times New Roman" panose="02020603050405020304" pitchFamily="18" charset="0"/>
              </a:rPr>
              <a:t>-</a:t>
            </a:r>
            <a:r>
              <a:rPr lang="en-US" sz="6400" b="1" dirty="0" err="1" smtClean="0">
                <a:solidFill>
                  <a:srgbClr val="003399"/>
                </a:solidFill>
                <a:effectLst/>
                <a:latin typeface="+mj-lt"/>
                <a:cs typeface="Times New Roman" panose="02020603050405020304" pitchFamily="18" charset="0"/>
              </a:rPr>
              <a:t>lu-ia</a:t>
            </a:r>
            <a:r>
              <a:rPr lang="en-US" sz="6400" b="1" dirty="0" smtClean="0">
                <a:solidFill>
                  <a:srgbClr val="003399"/>
                </a:solidFill>
                <a:effectLst/>
                <a:latin typeface="+mj-lt"/>
                <a:cs typeface="Times New Roman" panose="02020603050405020304" pitchFamily="18" charset="0"/>
              </a:rPr>
              <a:t>.</a:t>
            </a:r>
            <a:endParaRPr lang="en-US" sz="6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136744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smtClean="0">
                <a:solidFill>
                  <a:srgbClr val="FF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3399"/>
                </a:solidFill>
                <a:effectLst/>
                <a:latin typeface="+mj-lt"/>
                <a:cs typeface="Times New Roman" panose="02020603050405020304" pitchFamily="18" charset="0"/>
              </a:rPr>
              <a:t>Nào</a:t>
            </a:r>
            <a:r>
              <a:rPr lang="en-US" sz="6400" b="1" dirty="0" smtClean="0">
                <a:solidFill>
                  <a:srgbClr val="003399"/>
                </a:solidFill>
                <a:effectLst/>
                <a:latin typeface="+mj-lt"/>
                <a:cs typeface="Times New Roman" panose="02020603050405020304" pitchFamily="18" charset="0"/>
              </a:rPr>
              <a:t> ta </a:t>
            </a:r>
            <a:r>
              <a:rPr lang="en-US" sz="6400" b="1" dirty="0" err="1" smtClean="0">
                <a:solidFill>
                  <a:srgbClr val="003399"/>
                </a:solidFill>
                <a:effectLst/>
                <a:latin typeface="+mj-lt"/>
                <a:cs typeface="Times New Roman" panose="02020603050405020304" pitchFamily="18" charset="0"/>
              </a:rPr>
              <a:t>hãy</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mừng</a:t>
            </a:r>
            <a:r>
              <a:rPr lang="en-US" sz="6400" b="1" dirty="0" smtClean="0">
                <a:solidFill>
                  <a:srgbClr val="003399"/>
                </a:solidFill>
                <a:effectLst/>
                <a:latin typeface="+mj-lt"/>
                <a:cs typeface="Times New Roman" panose="02020603050405020304" pitchFamily="18" charset="0"/>
              </a:rPr>
              <a:t> </a:t>
            </a:r>
            <a:r>
              <a:rPr lang="en-US" sz="6400" b="1" dirty="0" err="1" smtClean="0">
                <a:solidFill>
                  <a:srgbClr val="003399"/>
                </a:solidFill>
                <a:effectLst/>
                <a:latin typeface="+mj-lt"/>
                <a:cs typeface="Times New Roman" panose="02020603050405020304" pitchFamily="18" charset="0"/>
              </a:rPr>
              <a:t>vui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Chúa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đã</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sống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lại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rạng</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ngời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và</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Máu</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Thánh</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xóa</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hết</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tội</a:t>
            </a:r>
            <a:r>
              <a:rPr lang="en-US" sz="6400" b="1" dirty="0" smtClean="0">
                <a:solidFill>
                  <a:srgbClr val="003399"/>
                </a:solidFill>
                <a:latin typeface="+mj-lt"/>
                <a:cs typeface="Times New Roman" panose="02020603050405020304" pitchFamily="18" charset="0"/>
              </a:rPr>
              <a:t> </a:t>
            </a:r>
            <a:r>
              <a:rPr lang="en-US" sz="6400" b="1" dirty="0" err="1" smtClean="0">
                <a:solidFill>
                  <a:srgbClr val="003399"/>
                </a:solidFill>
                <a:latin typeface="+mj-lt"/>
                <a:cs typeface="Times New Roman" panose="02020603050405020304" pitchFamily="18" charset="0"/>
              </a:rPr>
              <a:t>đời</a:t>
            </a:r>
            <a:r>
              <a:rPr lang="en-US" sz="6400" b="1" dirty="0" smtClean="0">
                <a:solidFill>
                  <a:srgbClr val="003399"/>
                </a:solidFill>
                <a:effectLst/>
                <a:latin typeface="+mj-lt"/>
                <a:cs typeface="Times New Roman" panose="02020603050405020304" pitchFamily="18" charset="0"/>
              </a:rPr>
              <a:t>. Al-</a:t>
            </a:r>
            <a:r>
              <a:rPr lang="en-US" sz="6400" b="1" dirty="0" err="1" smtClean="0">
                <a:solidFill>
                  <a:srgbClr val="003399"/>
                </a:solidFill>
                <a:effectLst/>
                <a:latin typeface="+mj-lt"/>
                <a:cs typeface="Times New Roman" panose="02020603050405020304" pitchFamily="18" charset="0"/>
              </a:rPr>
              <a:t>lê</a:t>
            </a:r>
            <a:r>
              <a:rPr lang="en-US" sz="6400" b="1" dirty="0" smtClean="0">
                <a:solidFill>
                  <a:srgbClr val="003399"/>
                </a:solidFill>
                <a:effectLst/>
                <a:latin typeface="+mj-lt"/>
                <a:cs typeface="Times New Roman" panose="02020603050405020304" pitchFamily="18" charset="0"/>
              </a:rPr>
              <a:t>-</a:t>
            </a:r>
            <a:r>
              <a:rPr lang="en-US" sz="6400" b="1" dirty="0" err="1" smtClean="0">
                <a:solidFill>
                  <a:srgbClr val="003399"/>
                </a:solidFill>
                <a:effectLst/>
                <a:latin typeface="+mj-lt"/>
                <a:cs typeface="Times New Roman" panose="02020603050405020304" pitchFamily="18" charset="0"/>
              </a:rPr>
              <a:t>lu-ia</a:t>
            </a:r>
            <a:r>
              <a:rPr lang="en-US" sz="6400" b="1" dirty="0" smtClean="0">
                <a:solidFill>
                  <a:srgbClr val="003399"/>
                </a:solidFill>
                <a:effectLst/>
                <a:latin typeface="+mj-lt"/>
                <a:cs typeface="Times New Roman" panose="02020603050405020304" pitchFamily="18" charset="0"/>
              </a:rPr>
              <a:t>.</a:t>
            </a:r>
            <a:endParaRPr lang="en-US" sz="6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155331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2159</Words>
  <Application>Microsoft Office PowerPoint</Application>
  <PresentationFormat>On-screen Show (16:9)</PresentationFormat>
  <Paragraphs>118</Paragraphs>
  <Slides>93</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93</vt:i4>
      </vt:variant>
    </vt:vector>
  </HeadingPairs>
  <TitlesOfParts>
    <vt:vector size="106" baseType="lpstr">
      <vt:lpstr>Arial</vt:lpstr>
      <vt:lpstr>Calibri</vt:lpstr>
      <vt:lpstr>SimHei</vt:lpstr>
      <vt:lpstr>Tahoma</vt:lpstr>
      <vt:lpstr>Times New Roman</vt:lpstr>
      <vt:lpstr>UTM American Sans</vt:lpstr>
      <vt:lpstr>Office Theme</vt:lpstr>
      <vt:lpstr>10_Office Theme</vt:lpstr>
      <vt:lpstr>37_Default Design</vt:lpstr>
      <vt:lpstr>38_Default Design</vt:lpstr>
      <vt:lpstr>2_Office Theme</vt:lpstr>
      <vt:lpstr>3_Office Theme</vt:lpstr>
      <vt:lpstr>4_Office Theme</vt:lpstr>
      <vt:lpstr>PowerPoint Presentation</vt:lpstr>
      <vt:lpstr>Tập Hát Cộng Đoàn</vt:lpstr>
      <vt:lpstr>Đk: Đây là ngày Chúa đã làm ra. Nào ta hãy hỉ hoan vui mừng. </vt:lpstr>
      <vt:lpstr>Chiên Vượt Qua của chúng ta, là Đức Ki-tô. Vậy chúng ta hãy mừng lễ trong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 </vt:lpstr>
      <vt:lpstr>Đk: Đây là ngày Chúa đã làm ra. Nào ta hãy hỉ hoan vui mừng. </vt:lpstr>
      <vt:lpstr>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 Đó chính công trình Chúa đã làm kỳ diệu trước mắt mọi phàm nhân. </vt:lpstr>
      <vt:lpstr>Đk: Đây là ngày Chúa đã làm ra, nào ta hãy hỉ hoan vui mừng. </vt:lpstr>
      <vt:lpstr> </vt:lpstr>
      <vt:lpstr>Ca tiếp liên Hoan Ca Phục Sinh Hùng Lân</vt:lpstr>
      <vt:lpstr>Đk: Bà Ma-ri-a ơi! Trên đường, Bà thấy những gì? Trên đường, Bà thấy những gì? Xin kể cho chúng tôi nghe, xin kể cho chúng tôi nghe.</vt:lpstr>
      <vt:lpstr>Tk1: Tôi là tôi đã thấy nấm mồ của Đức Ki-Tô. Người đã sống lại và đã ra khỏi mồ. Người đang là đang sống vinh quang sống vinh quang.</vt:lpstr>
      <vt:lpstr>Tk2: Tôi là tôi đã thấy Chiên Con cứu chuộc đoàn chiên. Đức Ki-tô vô tội đã hòa giải tội nhân, hòa giải tội nhân với Chúa, với Chúa là Chúa Cha.</vt:lpstr>
      <vt:lpstr>Đk: Bà Ma-ri-a ơi! Trên đường, Bà thấy những gì? Trên đường, Bà thấy những gì? Xin kể cho chúng tôi nghe, xin kể cho chúng tôi nghe.</vt:lpstr>
      <vt:lpstr>Tk3: Tôi là tôi đã thấy Sống Chết giao tranh cùng nhau. Trong một cuộc đấu diệu kỳ. Và tướng lãnh Sự Sống, đã chết tuy đã chết đi, nhưng Người đã sống lại, sống lại mà trị vì.</vt:lpstr>
      <vt:lpstr>Tk4: Tôi là tôi đã thấy Thiên Thần làm chứng tỏ tường khăn liệm và y phục Người còn nguyên trong mồ đá. Nhưng Người đã sống lại và đi trước chư vị. Đến Ga-li-lê-a, đến Ga-li-lê-a.</vt:lpstr>
      <vt:lpstr>Đk: Ngợi khen Vua Ki-tô. Sống lại và ra khỏi mồ. Tin mừng vượt qua đây rồi. Phúc Trường sinh đến ai ơi! Phúc Trường sinh đến ai ơi!</vt:lpstr>
      <vt:lpstr>Chiên Vượt Qua của chúng ta, là Đức Ki-tô. Vậy chúng ta hãy mừng lễ trong Chúa</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69</cp:revision>
  <dcterms:created xsi:type="dcterms:W3CDTF">2021-05-09T08:36:44Z</dcterms:created>
  <dcterms:modified xsi:type="dcterms:W3CDTF">2024-03-27T06:49:12Z</dcterms:modified>
</cp:coreProperties>
</file>