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 id="2147483884" r:id="rId10"/>
    <p:sldMasterId id="2147484016" r:id="rId11"/>
    <p:sldMasterId id="2147484028" r:id="rId12"/>
  </p:sldMasterIdLst>
  <p:notesMasterIdLst>
    <p:notesMasterId r:id="rId78"/>
  </p:notesMasterIdLst>
  <p:sldIdLst>
    <p:sldId id="9727" r:id="rId13"/>
    <p:sldId id="9692" r:id="rId14"/>
    <p:sldId id="9764" r:id="rId15"/>
    <p:sldId id="9765" r:id="rId16"/>
    <p:sldId id="9752" r:id="rId17"/>
    <p:sldId id="402" r:id="rId18"/>
    <p:sldId id="9683" r:id="rId19"/>
    <p:sldId id="9772" r:id="rId20"/>
    <p:sldId id="9728" r:id="rId21"/>
    <p:sldId id="385" r:id="rId22"/>
    <p:sldId id="9753" r:id="rId23"/>
    <p:sldId id="9769" r:id="rId24"/>
    <p:sldId id="9755" r:id="rId25"/>
    <p:sldId id="9794" r:id="rId26"/>
    <p:sldId id="9757" r:id="rId27"/>
    <p:sldId id="9773" r:id="rId28"/>
    <p:sldId id="9759" r:id="rId29"/>
    <p:sldId id="9774" r:id="rId30"/>
    <p:sldId id="390" r:id="rId31"/>
    <p:sldId id="9768" r:id="rId32"/>
    <p:sldId id="9730" r:id="rId33"/>
    <p:sldId id="401" r:id="rId34"/>
    <p:sldId id="9700" r:id="rId35"/>
    <p:sldId id="9701" r:id="rId36"/>
    <p:sldId id="9702" r:id="rId37"/>
    <p:sldId id="9703" r:id="rId38"/>
    <p:sldId id="9704" r:id="rId39"/>
    <p:sldId id="9705" r:id="rId40"/>
    <p:sldId id="9706" r:id="rId41"/>
    <p:sldId id="9707" r:id="rId42"/>
    <p:sldId id="9708" r:id="rId43"/>
    <p:sldId id="9709" r:id="rId44"/>
    <p:sldId id="9710" r:id="rId45"/>
    <p:sldId id="9711" r:id="rId46"/>
    <p:sldId id="9712" r:id="rId47"/>
    <p:sldId id="9699" r:id="rId48"/>
    <p:sldId id="9698" r:id="rId49"/>
    <p:sldId id="9775" r:id="rId50"/>
    <p:sldId id="9776" r:id="rId51"/>
    <p:sldId id="9777" r:id="rId52"/>
    <p:sldId id="9778" r:id="rId53"/>
    <p:sldId id="443" r:id="rId54"/>
    <p:sldId id="9731" r:id="rId55"/>
    <p:sldId id="387" r:id="rId56"/>
    <p:sldId id="278" r:id="rId57"/>
    <p:sldId id="9780" r:id="rId58"/>
    <p:sldId id="357" r:id="rId59"/>
    <p:sldId id="9779" r:id="rId60"/>
    <p:sldId id="9781" r:id="rId61"/>
    <p:sldId id="9782" r:id="rId62"/>
    <p:sldId id="9783" r:id="rId63"/>
    <p:sldId id="9784" r:id="rId64"/>
    <p:sldId id="9785" r:id="rId65"/>
    <p:sldId id="9786" r:id="rId66"/>
    <p:sldId id="9787" r:id="rId67"/>
    <p:sldId id="9788" r:id="rId68"/>
    <p:sldId id="9789" r:id="rId69"/>
    <p:sldId id="463" r:id="rId70"/>
    <p:sldId id="475" r:id="rId71"/>
    <p:sldId id="293" r:id="rId72"/>
    <p:sldId id="9790" r:id="rId73"/>
    <p:sldId id="9791" r:id="rId74"/>
    <p:sldId id="9792" r:id="rId75"/>
    <p:sldId id="9793" r:id="rId76"/>
    <p:sldId id="9729"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222" y="78"/>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2088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73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73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423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598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624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471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747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91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90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630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2403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3200" i="1" dirty="0">
                <a:solidFill>
                  <a:schemeClr val="bg1"/>
                </a:solidFill>
              </a:rPr>
              <a:t>Lề Luật đã được Thiên Chúa ban qua ông Mô-sê. Ta sẽ lập một giao ước mới, và không còn nhớ đến lỗi lầm của dân Ta nữa</a:t>
            </a:r>
            <a:r>
              <a:rPr lang="vi-VN" sz="3200" i="1" dirty="0" smtClean="0">
                <a:solidFill>
                  <a:schemeClr val="bg1"/>
                </a:solidFill>
              </a:rPr>
              <a:t>.</a:t>
            </a:r>
            <a:endParaRPr lang="vi-VN" sz="3200" i="1" dirty="0">
              <a:solidFill>
                <a:schemeClr val="bg1"/>
              </a:solidFill>
            </a:endParaRPr>
          </a:p>
          <a:p>
            <a:r>
              <a:rPr lang="vi-VN" sz="4400" i="1" dirty="0">
                <a:solidFill>
                  <a:schemeClr val="bg1"/>
                </a:solidFill>
              </a:rPr>
              <a:t>Bài trích sách ngôn sứ Giê-rê-mi-a</a:t>
            </a:r>
            <a:r>
              <a:rPr lang="vi-VN" sz="4400" i="1" dirty="0" smtClean="0">
                <a:solidFill>
                  <a:schemeClr val="bg1"/>
                </a:solidFill>
              </a:rPr>
              <a:t>.</a:t>
            </a:r>
            <a:endParaRPr lang="vi-VN" sz="4400" i="1" dirty="0">
              <a:solidFill>
                <a:schemeClr val="bg1"/>
              </a:solidFill>
            </a:endParaRPr>
          </a:p>
        </p:txBody>
      </p:sp>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50</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V </a:t>
            </a:r>
            <a:r>
              <a:rPr lang="en-US" dirty="0">
                <a:solidFill>
                  <a:srgbClr val="FFFF00"/>
                </a:solidFill>
              </a:rPr>
              <a:t>MÙA CHAY</a:t>
            </a:r>
            <a:br>
              <a:rPr lang="en-US" dirty="0">
                <a:solidFill>
                  <a:srgbClr val="FFFF00"/>
                </a:solidFill>
              </a:rPr>
            </a:br>
            <a:r>
              <a:rPr lang="en-US" i="1" dirty="0" err="1" smtClean="0">
                <a:solidFill>
                  <a:schemeClr val="bg1"/>
                </a:solidFill>
              </a:rPr>
              <a:t>Năm</a:t>
            </a:r>
            <a:r>
              <a:rPr lang="en-US" i="1" dirty="0" smtClean="0">
                <a:solidFill>
                  <a:schemeClr val="bg1"/>
                </a:solidFill>
              </a:rPr>
              <a:t> B</a:t>
            </a:r>
            <a:br>
              <a:rPr lang="en-US" i="1" dirty="0" smtClean="0">
                <a:solidFill>
                  <a:schemeClr val="bg1"/>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Ôi lạy Chúa xin tạo cho con trái tim trong sạch.</a:t>
            </a:r>
            <a:endParaRPr lang="en-US" sz="8000" dirty="0">
              <a:solidFill>
                <a:schemeClr val="bg1"/>
              </a:solidFill>
            </a:endParaRPr>
          </a:p>
        </p:txBody>
      </p:sp>
    </p:spTree>
    <p:extLst>
      <p:ext uri="{BB962C8B-B14F-4D97-AF65-F5344CB8AC3E}">
        <p14:creationId xmlns:p14="http://schemas.microsoft.com/office/powerpoint/2010/main" val="918500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Tk1:</a:t>
            </a:r>
            <a:r>
              <a:rPr lang="en-US" sz="5400" dirty="0">
                <a:solidFill>
                  <a:schemeClr val="bg1"/>
                </a:solidFill>
              </a:rPr>
              <a:t> </a:t>
            </a:r>
            <a:r>
              <a:rPr lang="vi-VN" sz="5400" dirty="0">
                <a:solidFill>
                  <a:schemeClr val="bg1"/>
                </a:solidFill>
              </a:rPr>
              <a:t>Xin thương con lạy Chúa theo lượng từ bi Chúa, xóa tội con theo lượng hải hà. Rửa con sạch muôn vàn lầm lỗi, tội tình con xin Ngài tẩy luyện.</a:t>
            </a:r>
            <a:endParaRPr lang="en-US" sz="5400" dirty="0">
              <a:solidFill>
                <a:schemeClr val="bg1"/>
              </a:solidFill>
            </a:endParaRPr>
          </a:p>
        </p:txBody>
      </p:sp>
    </p:spTree>
    <p:extLst>
      <p:ext uri="{BB962C8B-B14F-4D97-AF65-F5344CB8AC3E}">
        <p14:creationId xmlns:p14="http://schemas.microsoft.com/office/powerpoint/2010/main" val="596407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Ôi lạy Chúa xin tạo cho con trái tim trong sạch.</a:t>
            </a:r>
            <a:endParaRPr lang="en-US" sz="8000" dirty="0">
              <a:solidFill>
                <a:schemeClr val="bg1"/>
              </a:solidFill>
            </a:endParaRPr>
          </a:p>
        </p:txBody>
      </p:sp>
    </p:spTree>
    <p:extLst>
      <p:ext uri="{BB962C8B-B14F-4D97-AF65-F5344CB8AC3E}">
        <p14:creationId xmlns:p14="http://schemas.microsoft.com/office/powerpoint/2010/main" val="867490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Tk2:</a:t>
            </a:r>
            <a:r>
              <a:rPr lang="en-US" sz="5200" dirty="0">
                <a:solidFill>
                  <a:schemeClr val="bg1"/>
                </a:solidFill>
              </a:rPr>
              <a:t> </a:t>
            </a:r>
            <a:r>
              <a:rPr lang="vi-VN" sz="5200" dirty="0">
                <a:solidFill>
                  <a:schemeClr val="bg1"/>
                </a:solidFill>
              </a:rPr>
              <a:t>Ban cho con, lạy Chúa cõi lòng thực trong trắng, phú vào con tinh thần vững mạnh. Chớ xua từ con khỏi mặt Chúa, đừng biệt con khỏi Thần Trí Ngài.</a:t>
            </a:r>
            <a:endParaRPr lang="en-US" sz="5200" dirty="0">
              <a:solidFill>
                <a:schemeClr val="bg1"/>
              </a:solidFill>
            </a:endParaRPr>
          </a:p>
        </p:txBody>
      </p:sp>
    </p:spTree>
    <p:extLst>
      <p:ext uri="{BB962C8B-B14F-4D97-AF65-F5344CB8AC3E}">
        <p14:creationId xmlns:p14="http://schemas.microsoft.com/office/powerpoint/2010/main" val="2398311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Ôi lạy Chúa xin tạo cho con trái tim trong sạch.</a:t>
            </a:r>
            <a:endParaRPr lang="en-US" sz="8000" dirty="0">
              <a:solidFill>
                <a:schemeClr val="bg1"/>
              </a:solidFill>
            </a:endParaRPr>
          </a:p>
        </p:txBody>
      </p:sp>
    </p:spTree>
    <p:extLst>
      <p:ext uri="{BB962C8B-B14F-4D97-AF65-F5344CB8AC3E}">
        <p14:creationId xmlns:p14="http://schemas.microsoft.com/office/powerpoint/2010/main" val="2595220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Tk3:</a:t>
            </a:r>
            <a:r>
              <a:rPr lang="en-US" sz="5600" dirty="0" smtClean="0">
                <a:solidFill>
                  <a:schemeClr val="bg1"/>
                </a:solidFill>
              </a:rPr>
              <a:t> </a:t>
            </a:r>
            <a:r>
              <a:rPr lang="vi-VN" sz="5600" dirty="0">
                <a:solidFill>
                  <a:schemeClr val="bg1"/>
                </a:solidFill>
              </a:rPr>
              <a:t>Cho con vui được thấy ơn Ngài thương cứu rỗi, đỡ vực con theo lòng quảng đại. Lối đi Ngài con sẽ dạy dỗ để tội nhân trở lại với Ngài.</a:t>
            </a:r>
            <a:endParaRPr lang="en-US" sz="5600" dirty="0">
              <a:solidFill>
                <a:schemeClr val="bg1"/>
              </a:solidFill>
            </a:endParaRPr>
          </a:p>
        </p:txBody>
      </p:sp>
    </p:spTree>
    <p:extLst>
      <p:ext uri="{BB962C8B-B14F-4D97-AF65-F5344CB8AC3E}">
        <p14:creationId xmlns:p14="http://schemas.microsoft.com/office/powerpoint/2010/main" val="401678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Ôi lạy Chúa xin tạo cho con trái tim trong sạch.</a:t>
            </a:r>
            <a:endParaRPr lang="en-US" sz="8000" dirty="0">
              <a:solidFill>
                <a:schemeClr val="bg1"/>
              </a:solidFill>
            </a:endParaRPr>
          </a:p>
        </p:txBody>
      </p:sp>
    </p:spTree>
    <p:extLst>
      <p:ext uri="{BB962C8B-B14F-4D97-AF65-F5344CB8AC3E}">
        <p14:creationId xmlns:p14="http://schemas.microsoft.com/office/powerpoint/2010/main" val="165942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r>
              <a:rPr lang="vi-VN" sz="3600" i="1" dirty="0" smtClean="0">
                <a:solidFill>
                  <a:schemeClr val="bg1"/>
                </a:solidFill>
              </a:rPr>
              <a:t>.</a:t>
            </a:r>
            <a:endParaRPr lang="vi-VN" sz="3600" i="1" dirty="0">
              <a:solidFill>
                <a:schemeClr val="bg1"/>
              </a:solidFill>
            </a:endParaRP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352800"/>
          </a:xfrm>
        </p:spPr>
        <p:txBody>
          <a:bodyPr>
            <a:noAutofit/>
          </a:bodyPr>
          <a:lstStyle/>
          <a:p>
            <a:pPr algn="just">
              <a:lnSpc>
                <a:spcPct val="120000"/>
              </a:lnSpc>
            </a:pPr>
            <a:r>
              <a:rPr lang="vi-VN" sz="5800" dirty="0">
                <a:solidFill>
                  <a:schemeClr val="bg1"/>
                </a:solidFill>
              </a:rPr>
              <a:t>Chúa phán: “Ai phụng sự Ta hãy theo Ta, và Ta ở đâu thì người phụng sự Ta cũng sẽ ở đó”.</a:t>
            </a:r>
            <a:endParaRPr lang="en-US" sz="5800"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19333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Ôi lạy Chúa xin tạo cho con trái tim trong sạch.</a:t>
            </a:r>
            <a:endParaRPr lang="en-US" sz="8000" dirty="0">
              <a:solidFill>
                <a:schemeClr val="bg1"/>
              </a:solidFill>
            </a:endParaRPr>
          </a:p>
        </p:txBody>
      </p:sp>
    </p:spTree>
    <p:extLst>
      <p:ext uri="{BB962C8B-B14F-4D97-AF65-F5344CB8AC3E}">
        <p14:creationId xmlns:p14="http://schemas.microsoft.com/office/powerpoint/2010/main" val="3401382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Tấm</a:t>
            </a:r>
            <a:r>
              <a:rPr lang="en-US" sz="4000" dirty="0" smtClean="0">
                <a:solidFill>
                  <a:srgbClr val="FFFF00"/>
                </a:solidFill>
              </a:rPr>
              <a:t> </a:t>
            </a:r>
            <a:r>
              <a:rPr lang="en-US" sz="4000" dirty="0" err="1" smtClean="0">
                <a:solidFill>
                  <a:srgbClr val="FFFF00"/>
                </a:solidFill>
              </a:rPr>
              <a:t>Lòng</a:t>
            </a:r>
            <a:endParaRPr lang="en-US" sz="4000" dirty="0" smtClean="0">
              <a:solidFill>
                <a:srgbClr val="FFFF00"/>
              </a:solidFill>
            </a:endParaRPr>
          </a:p>
          <a:p>
            <a:pPr algn="ct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smtClean="0">
                <a:solidFill>
                  <a:srgbClr val="FFFF00"/>
                </a:solidFill>
              </a:rPr>
              <a:t>T</a:t>
            </a:r>
            <a:r>
              <a:rPr lang="en-US" sz="4800" b="0" u="sng" dirty="0" smtClean="0">
                <a:solidFill>
                  <a:srgbClr val="FFFF00"/>
                </a:solidFill>
                <a:effectLst/>
              </a:rPr>
              <a:t>k1:</a:t>
            </a:r>
            <a:r>
              <a:rPr lang="en-US" sz="4800" b="0" dirty="0" smtClean="0">
                <a:solidFill>
                  <a:srgbClr val="FFFF00"/>
                </a:solidFill>
                <a:effectLst/>
              </a:rPr>
              <a:t> </a:t>
            </a:r>
            <a:r>
              <a:rPr lang="vi-VN" sz="4800" dirty="0">
                <a:solidFill>
                  <a:schemeClr val="bg1"/>
                </a:solidFill>
              </a:rPr>
              <a:t>Xin dâng Người đôi bàn tay này, ngày mưa nắng kiếp nhân sinh. Xin dâng Người nặng gánh đôi </a:t>
            </a:r>
            <a:r>
              <a:rPr lang="vi-VN" sz="4800" dirty="0" smtClean="0">
                <a:solidFill>
                  <a:schemeClr val="bg1"/>
                </a:solidFill>
              </a:rPr>
              <a:t>vai</a:t>
            </a:r>
            <a:r>
              <a:rPr lang="en-US" sz="4800" dirty="0" smtClean="0">
                <a:solidFill>
                  <a:schemeClr val="bg1"/>
                </a:solidFill>
              </a:rPr>
              <a:t>,</a:t>
            </a:r>
            <a:r>
              <a:rPr lang="vi-VN" sz="4800" dirty="0" smtClean="0">
                <a:solidFill>
                  <a:schemeClr val="bg1"/>
                </a:solidFill>
              </a:rPr>
              <a:t> </a:t>
            </a:r>
            <a:r>
              <a:rPr lang="vi-VN" sz="4800" dirty="0">
                <a:solidFill>
                  <a:schemeClr val="bg1"/>
                </a:solidFill>
              </a:rPr>
              <a:t>cho đàn em bé nhỏ môi </a:t>
            </a:r>
            <a:r>
              <a:rPr lang="vi-VN" sz="4800" dirty="0" smtClean="0">
                <a:solidFill>
                  <a:schemeClr val="bg1"/>
                </a:solidFill>
              </a:rPr>
              <a:t>cười</a:t>
            </a:r>
            <a:r>
              <a:rPr lang="en-US" sz="4800" dirty="0" smtClean="0">
                <a:solidFill>
                  <a:schemeClr val="bg1"/>
                </a:solidFill>
              </a:rPr>
              <a:t>.</a:t>
            </a:r>
            <a:r>
              <a:rPr lang="vi-VN" sz="4800" dirty="0" smtClean="0">
                <a:solidFill>
                  <a:schemeClr val="bg1"/>
                </a:solidFill>
              </a:rPr>
              <a:t> </a:t>
            </a:r>
            <a:r>
              <a:rPr lang="en-US" sz="4800" dirty="0" smtClean="0">
                <a:solidFill>
                  <a:schemeClr val="bg1"/>
                </a:solidFill>
              </a:rPr>
              <a:t>T</a:t>
            </a:r>
            <a:r>
              <a:rPr lang="vi-VN" sz="4800" dirty="0" smtClean="0">
                <a:solidFill>
                  <a:schemeClr val="bg1"/>
                </a:solidFill>
              </a:rPr>
              <a:t>ìm </a:t>
            </a:r>
            <a:r>
              <a:rPr lang="vi-VN" sz="4800" dirty="0">
                <a:solidFill>
                  <a:schemeClr val="bg1"/>
                </a:solidFill>
              </a:rPr>
              <a:t>thấy trong đời niềm hạnh phúc cho ngày mai</a:t>
            </a:r>
            <a:r>
              <a:rPr lang="vi-VN" sz="4800" b="0" dirty="0" smtClean="0">
                <a:solidFill>
                  <a:schemeClr val="bg1"/>
                </a:solidFill>
                <a:effectLst/>
              </a:rPr>
              <a:t>.</a:t>
            </a:r>
            <a:endParaRPr lang="en-US" sz="4800" b="0" dirty="0">
              <a:solidFill>
                <a:schemeClr val="bg1"/>
              </a:solidFill>
              <a:effectLst/>
            </a:endParaRPr>
          </a:p>
        </p:txBody>
      </p:sp>
    </p:spTree>
    <p:extLst>
      <p:ext uri="{BB962C8B-B14F-4D97-AF65-F5344CB8AC3E}">
        <p14:creationId xmlns:p14="http://schemas.microsoft.com/office/powerpoint/2010/main" val="4024584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FF00"/>
                </a:solidFill>
              </a:rPr>
              <a:t>Đk</a:t>
            </a:r>
            <a:r>
              <a:rPr lang="en-US" sz="5200" b="0" u="sng" dirty="0" smtClean="0">
                <a:solidFill>
                  <a:srgbClr val="FFFF00"/>
                </a:solidFill>
                <a:effectLst/>
              </a:rPr>
              <a:t>:</a:t>
            </a:r>
            <a:r>
              <a:rPr lang="en-US" sz="5200" b="0" dirty="0" smtClean="0">
                <a:solidFill>
                  <a:srgbClr val="FFFF00"/>
                </a:solidFill>
                <a:effectLst/>
              </a:rPr>
              <a:t> </a:t>
            </a:r>
            <a:r>
              <a:rPr lang="en-US" sz="5200" b="0" dirty="0" smtClean="0">
                <a:solidFill>
                  <a:schemeClr val="bg1"/>
                </a:solidFill>
                <a:effectLst/>
              </a:rPr>
              <a:t>T</a:t>
            </a:r>
            <a:r>
              <a:rPr lang="vi-VN" sz="5200" dirty="0" smtClean="0">
                <a:solidFill>
                  <a:schemeClr val="bg1"/>
                </a:solidFill>
              </a:rPr>
              <a:t>ấm </a:t>
            </a:r>
            <a:r>
              <a:rPr lang="vi-VN" sz="5200" dirty="0">
                <a:solidFill>
                  <a:schemeClr val="bg1"/>
                </a:solidFill>
              </a:rPr>
              <a:t>bánh này chứa chan nỗi niềm, là của lễ cuộc đời con dâng Ngài. Chén Thánh này chất cả tâm tư, tuy đơn nghèo nhưng mang </a:t>
            </a:r>
            <a:r>
              <a:rPr lang="en-US" sz="5200" dirty="0" err="1" smtClean="0">
                <a:solidFill>
                  <a:schemeClr val="bg1"/>
                </a:solidFill>
              </a:rPr>
              <a:t>trọn</a:t>
            </a:r>
            <a:r>
              <a:rPr lang="vi-VN" sz="5200" dirty="0" smtClean="0">
                <a:solidFill>
                  <a:schemeClr val="bg1"/>
                </a:solidFill>
              </a:rPr>
              <a:t> </a:t>
            </a:r>
            <a:r>
              <a:rPr lang="vi-VN" sz="5200" dirty="0">
                <a:solidFill>
                  <a:schemeClr val="bg1"/>
                </a:solidFill>
              </a:rPr>
              <a:t>tình yêu</a:t>
            </a:r>
            <a:r>
              <a:rPr lang="vi-VN"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298643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352800"/>
          </a:xfrm>
        </p:spPr>
        <p:txBody>
          <a:bodyPr>
            <a:noAutofit/>
          </a:bodyPr>
          <a:lstStyle/>
          <a:p>
            <a:pPr algn="just">
              <a:lnSpc>
                <a:spcPct val="120000"/>
              </a:lnSpc>
            </a:pPr>
            <a:r>
              <a:rPr lang="vi-VN" sz="5800" dirty="0">
                <a:solidFill>
                  <a:schemeClr val="bg1"/>
                </a:solidFill>
              </a:rPr>
              <a:t>Chúa phán: “Ai phụng sự Ta hãy theo Ta, và Ta ở đâu thì người phụng sự Ta cũng sẽ ở đó”.</a:t>
            </a:r>
            <a:endParaRPr lang="en-US" sz="5800"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850514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800" u="sng" dirty="0" smtClean="0">
                <a:solidFill>
                  <a:srgbClr val="FFFF00"/>
                </a:solidFill>
              </a:rPr>
              <a:t>T</a:t>
            </a:r>
            <a:r>
              <a:rPr lang="en-US" sz="4800" b="0" u="sng" dirty="0" smtClean="0">
                <a:solidFill>
                  <a:srgbClr val="FFFF00"/>
                </a:solidFill>
                <a:effectLst/>
              </a:rPr>
              <a:t>k2:</a:t>
            </a:r>
            <a:r>
              <a:rPr lang="en-US" sz="4800" b="0" dirty="0" smtClean="0">
                <a:solidFill>
                  <a:srgbClr val="FFFF00"/>
                </a:solidFill>
                <a:effectLst/>
              </a:rPr>
              <a:t> </a:t>
            </a:r>
            <a:r>
              <a:rPr lang="vi-VN" sz="4800" dirty="0">
                <a:solidFill>
                  <a:schemeClr val="bg1"/>
                </a:solidFill>
              </a:rPr>
              <a:t>Xin dâng Người những ngày qua </a:t>
            </a:r>
            <a:r>
              <a:rPr lang="vi-VN" sz="4800" dirty="0" smtClean="0">
                <a:solidFill>
                  <a:schemeClr val="bg1"/>
                </a:solidFill>
              </a:rPr>
              <a:t>rồi</a:t>
            </a:r>
            <a:r>
              <a:rPr lang="en-US" sz="4800" dirty="0" smtClean="0">
                <a:solidFill>
                  <a:schemeClr val="bg1"/>
                </a:solidFill>
              </a:rPr>
              <a:t>,</a:t>
            </a:r>
            <a:r>
              <a:rPr lang="vi-VN" sz="4800" dirty="0" smtClean="0">
                <a:solidFill>
                  <a:schemeClr val="bg1"/>
                </a:solidFill>
              </a:rPr>
              <a:t> </a:t>
            </a:r>
            <a:r>
              <a:rPr lang="vi-VN" sz="4800" dirty="0">
                <a:solidFill>
                  <a:schemeClr val="bg1"/>
                </a:solidFill>
              </a:rPr>
              <a:t>niềm vui lẫn với thương đau. Xin dâng Người mộng ước tương lai, mong ngày mai sẽ thắm tươi </a:t>
            </a:r>
            <a:r>
              <a:rPr lang="vi-VN" sz="4800" dirty="0" smtClean="0">
                <a:solidFill>
                  <a:schemeClr val="bg1"/>
                </a:solidFill>
              </a:rPr>
              <a:t>m</a:t>
            </a:r>
            <a:r>
              <a:rPr lang="en-US" sz="4800" dirty="0" smtClean="0">
                <a:solidFill>
                  <a:schemeClr val="bg1"/>
                </a:solidFill>
              </a:rPr>
              <a:t>ầ</a:t>
            </a:r>
            <a:r>
              <a:rPr lang="vi-VN" sz="4800" dirty="0" smtClean="0">
                <a:solidFill>
                  <a:schemeClr val="bg1"/>
                </a:solidFill>
              </a:rPr>
              <a:t>u</a:t>
            </a:r>
            <a:r>
              <a:rPr lang="en-US" sz="4800" dirty="0" smtClean="0">
                <a:solidFill>
                  <a:schemeClr val="bg1"/>
                </a:solidFill>
              </a:rPr>
              <a:t>.</a:t>
            </a:r>
            <a:r>
              <a:rPr lang="vi-VN" sz="4800" dirty="0" smtClean="0">
                <a:solidFill>
                  <a:schemeClr val="bg1"/>
                </a:solidFill>
              </a:rPr>
              <a:t> </a:t>
            </a:r>
            <a:r>
              <a:rPr lang="en-US" sz="4800" dirty="0">
                <a:solidFill>
                  <a:schemeClr val="bg1"/>
                </a:solidFill>
              </a:rPr>
              <a:t>V</a:t>
            </a:r>
            <a:r>
              <a:rPr lang="vi-VN" sz="4800" dirty="0" smtClean="0">
                <a:solidFill>
                  <a:schemeClr val="bg1"/>
                </a:solidFill>
              </a:rPr>
              <a:t>à </a:t>
            </a:r>
            <a:r>
              <a:rPr lang="vi-VN" sz="4800" dirty="0">
                <a:solidFill>
                  <a:schemeClr val="bg1"/>
                </a:solidFill>
              </a:rPr>
              <a:t>xin dâng Người từng giây phút trong đời con</a:t>
            </a:r>
            <a:r>
              <a:rPr lang="vi-VN" sz="4800" b="0" dirty="0" smtClean="0">
                <a:solidFill>
                  <a:schemeClr val="bg1"/>
                </a:solidFill>
                <a:effectLst/>
              </a:rPr>
              <a:t>.</a:t>
            </a:r>
            <a:endParaRPr lang="en-US" sz="4800" b="0" dirty="0">
              <a:solidFill>
                <a:schemeClr val="bg1"/>
              </a:solidFill>
              <a:effectLst/>
            </a:endParaRPr>
          </a:p>
        </p:txBody>
      </p:sp>
    </p:spTree>
    <p:extLst>
      <p:ext uri="{BB962C8B-B14F-4D97-AF65-F5344CB8AC3E}">
        <p14:creationId xmlns:p14="http://schemas.microsoft.com/office/powerpoint/2010/main" val="3299498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FFFF00"/>
                </a:solidFill>
              </a:rPr>
              <a:t>Đk</a:t>
            </a:r>
            <a:r>
              <a:rPr lang="en-US" sz="5200" b="0" u="sng" dirty="0" smtClean="0">
                <a:solidFill>
                  <a:srgbClr val="FFFF00"/>
                </a:solidFill>
                <a:effectLst/>
              </a:rPr>
              <a:t>:</a:t>
            </a:r>
            <a:r>
              <a:rPr lang="en-US" sz="5200" b="0" dirty="0" smtClean="0">
                <a:solidFill>
                  <a:srgbClr val="FFFF00"/>
                </a:solidFill>
                <a:effectLst/>
              </a:rPr>
              <a:t> </a:t>
            </a:r>
            <a:r>
              <a:rPr lang="en-US" sz="5200" b="0" dirty="0" smtClean="0">
                <a:solidFill>
                  <a:schemeClr val="bg1"/>
                </a:solidFill>
                <a:effectLst/>
              </a:rPr>
              <a:t>T</a:t>
            </a:r>
            <a:r>
              <a:rPr lang="vi-VN" sz="5200" dirty="0" smtClean="0">
                <a:solidFill>
                  <a:schemeClr val="bg1"/>
                </a:solidFill>
              </a:rPr>
              <a:t>ấm </a:t>
            </a:r>
            <a:r>
              <a:rPr lang="vi-VN" sz="5200" dirty="0">
                <a:solidFill>
                  <a:schemeClr val="bg1"/>
                </a:solidFill>
              </a:rPr>
              <a:t>bánh này chứa chan nỗi niềm, là của lễ cuộc đời con dâng Ngài. Chén Thánh này chất cả tâm tư, tuy đơn nghèo nhưng mang </a:t>
            </a:r>
            <a:r>
              <a:rPr lang="en-US" sz="5200" dirty="0" err="1" smtClean="0">
                <a:solidFill>
                  <a:schemeClr val="bg1"/>
                </a:solidFill>
              </a:rPr>
              <a:t>trọn</a:t>
            </a:r>
            <a:r>
              <a:rPr lang="vi-VN" sz="5200" dirty="0" smtClean="0">
                <a:solidFill>
                  <a:schemeClr val="bg1"/>
                </a:solidFill>
              </a:rPr>
              <a:t> </a:t>
            </a:r>
            <a:r>
              <a:rPr lang="vi-VN" sz="5200" dirty="0">
                <a:solidFill>
                  <a:schemeClr val="bg1"/>
                </a:solidFill>
              </a:rPr>
              <a:t>tình yêu</a:t>
            </a:r>
            <a:r>
              <a:rPr lang="vi-VN"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3766054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Hạt</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Giống</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Nảy</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Mầm</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a:t>
            </a:r>
            <a:r>
              <a:rPr lang="en-US" sz="56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Thân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hạt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mì</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được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gieo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đất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mềm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bình</a:t>
            </a:r>
            <a:r>
              <a:rPr lang="en-US" sz="5600" b="1" dirty="0" smtClean="0">
                <a:solidFill>
                  <a:schemeClr val="bg1"/>
                </a:solidFill>
                <a:effectLst>
                  <a:outerShdw blurRad="38100" dist="38100" dir="2700000" algn="tl">
                    <a:srgbClr val="000000">
                      <a:alpha val="43137"/>
                    </a:srgbClr>
                  </a:outerShdw>
                </a:effectLst>
              </a:rPr>
              <a:t> minh </a:t>
            </a:r>
            <a:r>
              <a:rPr lang="en-US" sz="5600" b="1" dirty="0" err="1" smtClean="0">
                <a:solidFill>
                  <a:schemeClr val="bg1"/>
                </a:solidFill>
                <a:effectLst>
                  <a:outerShdw blurRad="38100" dist="38100" dir="2700000" algn="tl">
                    <a:srgbClr val="000000">
                      <a:alpha val="43137"/>
                    </a:srgbClr>
                  </a:outerShdw>
                </a:effectLst>
              </a:rPr>
              <a:t>chiếu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soi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mai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ước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mơ</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đâm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chồi</a:t>
            </a:r>
            <a:r>
              <a:rPr lang="en-US" sz="5600" b="1" dirty="0" smtClean="0">
                <a:solidFill>
                  <a:schemeClr val="bg1"/>
                </a:solidFill>
                <a:effectLst>
                  <a:outerShdw blurRad="38100" dist="38100" dir="2700000" algn="tl">
                    <a:srgbClr val="000000">
                      <a:alpha val="43137"/>
                    </a:srgbClr>
                  </a:outerShdw>
                </a:effectLst>
              </a:rPr>
              <a:t>. </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2138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Mong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mưa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tưới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gội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nương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đồng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để</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sinh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hoa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tốt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tươi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nhờ</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tay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thương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vun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trồng</a:t>
            </a:r>
            <a:r>
              <a:rPr lang="en-US" sz="5500" b="1" dirty="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hạt</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đơm</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bông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đẹp</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tươi</a:t>
            </a:r>
            <a:r>
              <a:rPr lang="en-US" sz="5500" b="1" dirty="0" smtClean="0">
                <a:solidFill>
                  <a:schemeClr val="bg1"/>
                </a:solidFill>
                <a:effectLst>
                  <a:outerShdw blurRad="38100" dist="38100" dir="2700000" algn="tl">
                    <a:srgbClr val="000000">
                      <a:alpha val="43137"/>
                    </a:srgbClr>
                  </a:outerShdw>
                </a:effectLst>
              </a:rPr>
              <a:t>.</a:t>
            </a:r>
            <a:endParaRPr lang="vi-VN"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800" b="1" u="sng" dirty="0">
                <a:solidFill>
                  <a:srgbClr val="FFFF00"/>
                </a:solidFill>
                <a:effectLst>
                  <a:outerShdw blurRad="38100" dist="38100" dir="2700000" algn="tl">
                    <a:srgbClr val="000000">
                      <a:alpha val="43137"/>
                    </a:srgbClr>
                  </a:outerShdw>
                </a:effectLst>
                <a:cs typeface="Times New Roman" pitchFamily="18" charset="0"/>
              </a:rPr>
              <a:t>:</a:t>
            </a:r>
            <a:r>
              <a:rPr lang="en-US" sz="5800" b="1" dirty="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xưa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đã</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chị</a:t>
            </a:r>
            <a:r>
              <a:rPr lang="en-US" sz="5800" b="1" dirty="0" err="1" smtClean="0">
                <a:solidFill>
                  <a:schemeClr val="bg1"/>
                </a:solidFill>
                <a:effectLst>
                  <a:outerShdw blurRad="38100" dist="38100" dir="2700000" algn="tl">
                    <a:srgbClr val="000000">
                      <a:alpha val="43137"/>
                    </a:srgbClr>
                  </a:outerShdw>
                </a:effectLst>
              </a:rPr>
              <a:t>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chết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trên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thập</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bằng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cái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chết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đau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để</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cứu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rỗi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tội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lỗi</a:t>
            </a:r>
            <a:r>
              <a:rPr lang="en-US" sz="5800" b="1" dirty="0" smtClean="0">
                <a:solidFill>
                  <a:schemeClr val="bg1"/>
                </a:solidFill>
                <a:effectLst>
                  <a:outerShdw blurRad="38100" dist="38100" dir="2700000" algn="tl">
                    <a:srgbClr val="000000">
                      <a:alpha val="43137"/>
                    </a:srgbClr>
                  </a:outerShdw>
                </a:effectLst>
              </a:rPr>
              <a:t>. </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1916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Ngài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như</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chịu</a:t>
            </a:r>
            <a:r>
              <a:rPr lang="en-US" sz="5800" b="1" dirty="0" smtClean="0">
                <a:solidFill>
                  <a:schemeClr val="bg1"/>
                </a:solidFill>
                <a:effectLst>
                  <a:outerShdw blurRad="38100" dist="38100" dir="2700000" algn="tl">
                    <a:srgbClr val="000000">
                      <a:alpha val="43137"/>
                    </a:srgbClr>
                  </a:outerShdw>
                </a:effectLst>
              </a:rPr>
              <a:t> tan </a:t>
            </a:r>
            <a:r>
              <a:rPr lang="en-US" sz="5800" b="1" dirty="0" err="1" smtClean="0">
                <a:solidFill>
                  <a:schemeClr val="bg1"/>
                </a:solidFill>
                <a:effectLst>
                  <a:outerShdw blurRad="38100" dist="38100" dir="2700000" algn="tl">
                    <a:srgbClr val="000000">
                      <a:alpha val="43137"/>
                    </a:srgbClr>
                  </a:outerShdw>
                </a:effectLst>
              </a:rPr>
              <a:t>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để</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bông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bằng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giá</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máu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yêu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chỉ</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muốn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gian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phúc</a:t>
            </a:r>
            <a:r>
              <a:rPr lang="en-US" sz="5800" b="1" dirty="0" smtClean="0">
                <a:solidFill>
                  <a:schemeClr val="bg1"/>
                </a:solidFill>
                <a:effectLst>
                  <a:outerShdw blurRad="38100" dist="38100" dir="2700000" algn="tl">
                    <a:srgbClr val="000000">
                      <a:alpha val="43137"/>
                    </a:srgbClr>
                  </a:outerShdw>
                </a:effectLst>
              </a:rPr>
              <a:t>.</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45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1212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a:t>
            </a:r>
            <a:r>
              <a:rPr lang="en-US" sz="56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smtClean="0">
                <a:solidFill>
                  <a:schemeClr val="bg1"/>
                </a:solidFill>
                <a:effectLst>
                  <a:outerShdw blurRad="38100" dist="38100" dir="2700000" algn="tl">
                    <a:srgbClr val="000000">
                      <a:alpha val="43137"/>
                    </a:srgbClr>
                  </a:outerShdw>
                </a:effectLst>
              </a:rPr>
              <a:t>Cho con </a:t>
            </a:r>
            <a:r>
              <a:rPr lang="en-US" sz="5600" b="1" dirty="0" err="1" smtClean="0">
                <a:solidFill>
                  <a:schemeClr val="bg1"/>
                </a:solidFill>
                <a:effectLst>
                  <a:outerShdw blurRad="38100" dist="38100" dir="2700000" algn="tl">
                    <a:srgbClr val="000000">
                      <a:alpha val="43137"/>
                    </a:srgbClr>
                  </a:outerShdw>
                </a:effectLst>
              </a:rPr>
              <a:t>chết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mỗi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tựa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a:t>
            </a:r>
            <a:r>
              <a:rPr lang="en-US" sz="5600" b="1" dirty="0" err="1" smtClean="0">
                <a:solidFill>
                  <a:schemeClr val="bg1"/>
                </a:solidFill>
                <a:effectLst>
                  <a:outerShdw blurRad="38100" dist="38100" dir="2700000" algn="tl">
                    <a:srgbClr val="000000">
                      <a:alpha val="43137"/>
                    </a:srgbClr>
                  </a:outerShdw>
                </a:effectLst>
              </a:rPr>
              <a:t>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mì</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vì</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ai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quý</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sau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chẳng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ích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gì</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3555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err="1" smtClean="0">
                <a:solidFill>
                  <a:schemeClr val="bg1"/>
                </a:solidFill>
                <a:effectLst>
                  <a:outerShdw blurRad="38100" dist="38100" dir="2700000" algn="tl">
                    <a:srgbClr val="000000">
                      <a:alpha val="43137"/>
                    </a:srgbClr>
                  </a:outerShdw>
                </a:effectLst>
              </a:rPr>
              <a:t>Nhưng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ai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coi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thường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chính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chịu</a:t>
            </a:r>
            <a:r>
              <a:rPr lang="en-US" sz="5500" b="1" dirty="0" smtClean="0">
                <a:solidFill>
                  <a:schemeClr val="bg1"/>
                </a:solidFill>
                <a:effectLst>
                  <a:outerShdw blurRad="38100" dist="38100" dir="2700000" algn="tl">
                    <a:srgbClr val="000000">
                      <a:alpha val="43137"/>
                    </a:srgbClr>
                  </a:outerShdw>
                </a:effectLst>
              </a:rPr>
              <a:t> tan </a:t>
            </a:r>
            <a:r>
              <a:rPr lang="en-US" sz="5500" b="1" dirty="0" err="1" smtClean="0">
                <a:solidFill>
                  <a:schemeClr val="bg1"/>
                </a:solidFill>
                <a:effectLst>
                  <a:outerShdw blurRad="38100" dist="38100" dir="2700000" algn="tl">
                    <a:srgbClr val="000000">
                      <a:alpha val="43137"/>
                    </a:srgbClr>
                  </a:outerShdw>
                </a:effectLst>
              </a:rPr>
              <a:t>như</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lúa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mì</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sau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Chúa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cho</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vui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hưởng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hạnh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phúc</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bên</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ngôi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tòa</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cao</a:t>
            </a:r>
            <a:r>
              <a:rPr lang="en-US" sz="5500" b="1" dirty="0" smtClean="0">
                <a:solidFill>
                  <a:schemeClr val="bg1"/>
                </a:solidFill>
                <a:effectLst>
                  <a:outerShdw blurRad="38100" dist="38100" dir="2700000" algn="tl">
                    <a:srgbClr val="000000">
                      <a:alpha val="43137"/>
                    </a:srgbClr>
                  </a:outerShdw>
                </a:effectLst>
              </a:rPr>
              <a:t>.</a:t>
            </a:r>
            <a:endParaRPr lang="vi-VN"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635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800" b="1" u="sng" dirty="0">
                <a:solidFill>
                  <a:srgbClr val="FFFF00"/>
                </a:solidFill>
                <a:effectLst>
                  <a:outerShdw blurRad="38100" dist="38100" dir="2700000" algn="tl">
                    <a:srgbClr val="000000">
                      <a:alpha val="43137"/>
                    </a:srgbClr>
                  </a:outerShdw>
                </a:effectLst>
                <a:cs typeface="Times New Roman" pitchFamily="18" charset="0"/>
              </a:rPr>
              <a:t>:</a:t>
            </a:r>
            <a:r>
              <a:rPr lang="en-US" sz="5800" b="1" dirty="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xưa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đã</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chị</a:t>
            </a:r>
            <a:r>
              <a:rPr lang="en-US" sz="5800" b="1" dirty="0" err="1" smtClean="0">
                <a:solidFill>
                  <a:schemeClr val="bg1"/>
                </a:solidFill>
                <a:effectLst>
                  <a:outerShdw blurRad="38100" dist="38100" dir="2700000" algn="tl">
                    <a:srgbClr val="000000">
                      <a:alpha val="43137"/>
                    </a:srgbClr>
                  </a:outerShdw>
                </a:effectLst>
              </a:rPr>
              <a:t>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chết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trên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thập</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bằng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cái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chết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đau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để</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cứu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rỗi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tội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lỗi</a:t>
            </a:r>
            <a:r>
              <a:rPr lang="en-US" sz="5800" b="1" dirty="0" smtClean="0">
                <a:solidFill>
                  <a:schemeClr val="bg1"/>
                </a:solidFill>
                <a:effectLst>
                  <a:outerShdw blurRad="38100" dist="38100" dir="2700000" algn="tl">
                    <a:srgbClr val="000000">
                      <a:alpha val="43137"/>
                    </a:srgbClr>
                  </a:outerShdw>
                </a:effectLst>
              </a:rPr>
              <a:t>. </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932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Ngài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như</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chịu</a:t>
            </a:r>
            <a:r>
              <a:rPr lang="en-US" sz="5800" b="1" dirty="0" smtClean="0">
                <a:solidFill>
                  <a:schemeClr val="bg1"/>
                </a:solidFill>
                <a:effectLst>
                  <a:outerShdw blurRad="38100" dist="38100" dir="2700000" algn="tl">
                    <a:srgbClr val="000000">
                      <a:alpha val="43137"/>
                    </a:srgbClr>
                  </a:outerShdw>
                </a:effectLst>
              </a:rPr>
              <a:t> tan </a:t>
            </a:r>
            <a:r>
              <a:rPr lang="en-US" sz="5800" b="1" dirty="0" err="1" smtClean="0">
                <a:solidFill>
                  <a:schemeClr val="bg1"/>
                </a:solidFill>
                <a:effectLst>
                  <a:outerShdw blurRad="38100" dist="38100" dir="2700000" algn="tl">
                    <a:srgbClr val="000000">
                      <a:alpha val="43137"/>
                    </a:srgbClr>
                  </a:outerShdw>
                </a:effectLst>
              </a:rPr>
              <a:t>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để</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bông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bằng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giá</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máu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yêu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chỉ</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muốn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gian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phúc</a:t>
            </a:r>
            <a:r>
              <a:rPr lang="en-US" sz="5800" b="1" dirty="0" smtClean="0">
                <a:solidFill>
                  <a:schemeClr val="bg1"/>
                </a:solidFill>
                <a:effectLst>
                  <a:outerShdw blurRad="38100" dist="38100" dir="2700000" algn="tl">
                    <a:srgbClr val="000000">
                      <a:alpha val="43137"/>
                    </a:srgbClr>
                  </a:outerShdw>
                </a:effectLst>
              </a:rPr>
              <a:t>.</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6005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a:t>
            </a:r>
            <a:r>
              <a:rPr lang="en-US" sz="5600" b="1" u="sng" dirty="0" smtClean="0">
                <a:solidFill>
                  <a:srgbClr val="FFFF00"/>
                </a:solidFill>
                <a:effectLst>
                  <a:outerShdw blurRad="38100" dist="38100" dir="2700000" algn="tl">
                    <a:srgbClr val="000000">
                      <a:alpha val="43137"/>
                    </a:srgbClr>
                  </a:outerShdw>
                </a:effectLst>
                <a:cs typeface="Times New Roman" pitchFamily="18" charset="0"/>
              </a:rPr>
              <a:t>k3:</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smtClean="0">
                <a:solidFill>
                  <a:schemeClr val="bg1"/>
                </a:solidFill>
                <a:effectLst>
                  <a:outerShdw blurRad="38100" dist="38100" dir="2700000" algn="tl">
                    <a:srgbClr val="000000">
                      <a:alpha val="43137"/>
                    </a:srgbClr>
                  </a:outerShdw>
                </a:effectLst>
              </a:rPr>
              <a:t>Ai </a:t>
            </a:r>
            <a:r>
              <a:rPr lang="en-US" sz="5600" b="1" dirty="0" err="1" smtClean="0">
                <a:solidFill>
                  <a:schemeClr val="bg1"/>
                </a:solidFill>
                <a:effectLst>
                  <a:outerShdw blurRad="38100" dist="38100" dir="2700000" algn="tl">
                    <a:srgbClr val="000000">
                      <a:alpha val="43137"/>
                    </a:srgbClr>
                  </a:outerShdw>
                </a:effectLst>
              </a:rPr>
              <a:t>đi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theo</a:t>
            </a:r>
            <a:r>
              <a:rPr lang="en-US" sz="5600" b="1" dirty="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cùng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bằng</a:t>
            </a:r>
            <a:r>
              <a:rPr lang="en-US" sz="5600" b="1" dirty="0" smtClean="0">
                <a:solidFill>
                  <a:schemeClr val="bg1"/>
                </a:solidFill>
                <a:effectLst>
                  <a:outerShdw blurRad="38100" dist="38100" dir="2700000" algn="tl">
                    <a:srgbClr val="000000">
                      <a:alpha val="43137"/>
                    </a:srgbClr>
                  </a:outerShdw>
                </a:effectLst>
              </a:rPr>
              <a:t> tin </a:t>
            </a:r>
            <a:r>
              <a:rPr lang="en-US" sz="5600" b="1" dirty="0" err="1" smtClean="0">
                <a:solidFill>
                  <a:schemeClr val="bg1"/>
                </a:solidFill>
                <a:effectLst>
                  <a:outerShdw blurRad="38100" dist="38100" dir="2700000" algn="tl">
                    <a:srgbClr val="000000">
                      <a:alpha val="43137"/>
                    </a:srgbClr>
                  </a:outerShdw>
                </a:effectLst>
              </a:rPr>
              <a:t>yêu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cháy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bừng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quên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chính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thân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phận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sau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ban </a:t>
            </a:r>
            <a:r>
              <a:rPr lang="en-US" sz="5600" b="1" dirty="0" err="1" smtClean="0">
                <a:solidFill>
                  <a:schemeClr val="bg1"/>
                </a:solidFill>
                <a:effectLst>
                  <a:outerShdw blurRad="38100" dist="38100" dir="2700000" algn="tl">
                    <a:srgbClr val="000000">
                      <a:alpha val="43137"/>
                    </a:srgbClr>
                  </a:outerShdw>
                </a:effectLst>
              </a:rPr>
              <a:t>Nước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Trời</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242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en-US" sz="5500" b="1" dirty="0" smtClean="0">
                <a:solidFill>
                  <a:schemeClr val="bg1"/>
                </a:solidFill>
                <a:effectLst>
                  <a:outerShdw blurRad="38100" dist="38100" dir="2700000" algn="tl">
                    <a:srgbClr val="000000">
                      <a:alpha val="43137"/>
                    </a:srgbClr>
                  </a:outerShdw>
                </a:effectLst>
              </a:rPr>
              <a:t>Ai </a:t>
            </a:r>
            <a:r>
              <a:rPr lang="en-US" sz="5500" b="1" dirty="0" err="1" smtClean="0">
                <a:solidFill>
                  <a:schemeClr val="bg1"/>
                </a:solidFill>
                <a:effectLst>
                  <a:outerShdw blurRad="38100" dist="38100" dir="2700000" algn="tl">
                    <a:srgbClr val="000000">
                      <a:alpha val="43137"/>
                    </a:srgbClr>
                  </a:outerShdw>
                </a:effectLst>
              </a:rPr>
              <a:t>hy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sinh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sống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mình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vì</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yêu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thương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chính</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Thầy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đừng</a:t>
            </a:r>
            <a:r>
              <a:rPr lang="en-US" sz="5500" b="1" dirty="0" smtClean="0">
                <a:solidFill>
                  <a:schemeClr val="bg1"/>
                </a:solidFill>
                <a:effectLst>
                  <a:outerShdw blurRad="38100" dist="38100" dir="2700000" algn="tl">
                    <a:srgbClr val="000000">
                      <a:alpha val="43137"/>
                    </a:srgbClr>
                  </a:outerShdw>
                </a:effectLst>
              </a:rPr>
              <a:t> lo </a:t>
            </a:r>
            <a:r>
              <a:rPr lang="en-US" sz="5500" b="1" dirty="0" err="1" smtClean="0">
                <a:solidFill>
                  <a:schemeClr val="bg1"/>
                </a:solidFill>
                <a:effectLst>
                  <a:outerShdw blurRad="38100" dist="38100" dir="2700000" algn="tl">
                    <a:srgbClr val="000000">
                      <a:alpha val="43137"/>
                    </a:srgbClr>
                  </a:outerShdw>
                </a:effectLst>
              </a:rPr>
              <a:t>lắng</a:t>
            </a:r>
            <a:r>
              <a:rPr lang="en-US" sz="5500" b="1" dirty="0" smtClean="0">
                <a:solidFill>
                  <a:schemeClr val="bg1"/>
                </a:solidFill>
                <a:effectLst>
                  <a:outerShdw blurRad="38100" dist="38100" dir="2700000" algn="tl">
                    <a:srgbClr val="000000">
                      <a:alpha val="43137"/>
                    </a:srgbClr>
                  </a:outerShdw>
                </a:effectLst>
              </a:rPr>
              <a:t> chi </a:t>
            </a:r>
            <a:r>
              <a:rPr lang="en-US" sz="5500" b="1" dirty="0" err="1" smtClean="0">
                <a:solidFill>
                  <a:schemeClr val="bg1"/>
                </a:solidFill>
                <a:effectLst>
                  <a:outerShdw blurRad="38100" dist="38100" dir="2700000" algn="tl">
                    <a:srgbClr val="000000">
                      <a:alpha val="43137"/>
                    </a:srgbClr>
                  </a:outerShdw>
                </a:effectLst>
              </a:rPr>
              <a:t>mai</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này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Thầy</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sẽ</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nâng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niu</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từng</a:t>
            </a:r>
            <a:r>
              <a:rPr lang="en-US" sz="5500" b="1" dirty="0" smtClean="0">
                <a:solidFill>
                  <a:schemeClr val="bg1"/>
                </a:solidFill>
                <a:effectLst>
                  <a:outerShdw blurRad="38100" dist="38100" dir="2700000" algn="tl">
                    <a:srgbClr val="000000">
                      <a:alpha val="43137"/>
                    </a:srgbClr>
                  </a:outerShdw>
                </a:effectLst>
              </a:rPr>
              <a:t> </a:t>
            </a:r>
            <a:r>
              <a:rPr lang="en-US" sz="5500" b="1" dirty="0" err="1" smtClean="0">
                <a:solidFill>
                  <a:schemeClr val="bg1"/>
                </a:solidFill>
                <a:effectLst>
                  <a:outerShdw blurRad="38100" dist="38100" dir="2700000" algn="tl">
                    <a:srgbClr val="000000">
                      <a:alpha val="43137"/>
                    </a:srgbClr>
                  </a:outerShdw>
                </a:effectLst>
              </a:rPr>
              <a:t>giây</a:t>
            </a:r>
            <a:r>
              <a:rPr lang="en-US" sz="5500" b="1" dirty="0" smtClean="0">
                <a:solidFill>
                  <a:schemeClr val="bg1"/>
                </a:solidFill>
                <a:effectLst>
                  <a:outerShdw blurRad="38100" dist="38100" dir="2700000" algn="tl">
                    <a:srgbClr val="000000">
                      <a:alpha val="43137"/>
                    </a:srgbClr>
                  </a:outerShdw>
                </a:effectLst>
              </a:rPr>
              <a:t>.</a:t>
            </a:r>
            <a:endParaRPr lang="vi-VN"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512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800" b="1" u="sng" dirty="0">
                <a:solidFill>
                  <a:srgbClr val="FFFF00"/>
                </a:solidFill>
                <a:effectLst>
                  <a:outerShdw blurRad="38100" dist="38100" dir="2700000" algn="tl">
                    <a:srgbClr val="000000">
                      <a:alpha val="43137"/>
                    </a:srgbClr>
                  </a:outerShdw>
                </a:effectLst>
                <a:cs typeface="Times New Roman" pitchFamily="18" charset="0"/>
              </a:rPr>
              <a:t>:</a:t>
            </a:r>
            <a:r>
              <a:rPr lang="en-US" sz="5800" b="1" dirty="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xưa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đã</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chị</a:t>
            </a:r>
            <a:r>
              <a:rPr lang="en-US" sz="5800" b="1" dirty="0" err="1" smtClean="0">
                <a:solidFill>
                  <a:schemeClr val="bg1"/>
                </a:solidFill>
                <a:effectLst>
                  <a:outerShdw blurRad="38100" dist="38100" dir="2700000" algn="tl">
                    <a:srgbClr val="000000">
                      <a:alpha val="43137"/>
                    </a:srgbClr>
                  </a:outerShdw>
                </a:effectLst>
              </a:rPr>
              <a:t>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chết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trên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thập</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bằng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cái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chết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đau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để</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cứu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rỗi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tội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lỗi</a:t>
            </a:r>
            <a:r>
              <a:rPr lang="en-US" sz="5800" b="1" dirty="0" smtClean="0">
                <a:solidFill>
                  <a:schemeClr val="bg1"/>
                </a:solidFill>
                <a:effectLst>
                  <a:outerShdw blurRad="38100" dist="38100" dir="2700000" algn="tl">
                    <a:srgbClr val="000000">
                      <a:alpha val="43137"/>
                    </a:srgbClr>
                  </a:outerShdw>
                </a:effectLst>
              </a:rPr>
              <a:t>. </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4481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Ngài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như</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chịu</a:t>
            </a:r>
            <a:r>
              <a:rPr lang="en-US" sz="5800" b="1" dirty="0" smtClean="0">
                <a:solidFill>
                  <a:schemeClr val="bg1"/>
                </a:solidFill>
                <a:effectLst>
                  <a:outerShdw blurRad="38100" dist="38100" dir="2700000" algn="tl">
                    <a:srgbClr val="000000">
                      <a:alpha val="43137"/>
                    </a:srgbClr>
                  </a:outerShdw>
                </a:effectLst>
              </a:rPr>
              <a:t> tan </a:t>
            </a:r>
            <a:r>
              <a:rPr lang="en-US" sz="5800" b="1" dirty="0" err="1" smtClean="0">
                <a:solidFill>
                  <a:schemeClr val="bg1"/>
                </a:solidFill>
                <a:effectLst>
                  <a:outerShdw blurRad="38100" dist="38100" dir="2700000" algn="tl">
                    <a:srgbClr val="000000">
                      <a:alpha val="43137"/>
                    </a:srgbClr>
                  </a:outerShdw>
                </a:effectLst>
              </a:rPr>
              <a:t>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để</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sinh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bông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bằng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giá</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máu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yêu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chỉ</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muốn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gian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phúc</a:t>
            </a:r>
            <a:r>
              <a:rPr lang="en-US" sz="5800" b="1" dirty="0" smtClean="0">
                <a:solidFill>
                  <a:schemeClr val="bg1"/>
                </a:solidFill>
                <a:effectLst>
                  <a:outerShdw blurRad="38100" dist="38100" dir="2700000" algn="tl">
                    <a:srgbClr val="000000">
                      <a:alpha val="43137"/>
                    </a:srgbClr>
                  </a:outerShdw>
                </a:effectLst>
              </a:rPr>
              <a:t>.</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533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8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6800" b="1" dirty="0" smtClean="0">
                <a:solidFill>
                  <a:srgbClr val="FFFF00"/>
                </a:solidFill>
                <a:effectLst>
                  <a:outerShdw blurRad="38100" dist="38100" dir="2700000" algn="tl">
                    <a:srgbClr val="000000">
                      <a:alpha val="43137"/>
                    </a:srgbClr>
                  </a:outerShdw>
                </a:effectLst>
                <a:cs typeface="Times New Roman" pitchFamily="18" charset="0"/>
              </a:rPr>
              <a:t> </a:t>
            </a:r>
            <a:r>
              <a:rPr lang="en-US" sz="6800" b="1" dirty="0" err="1">
                <a:solidFill>
                  <a:srgbClr val="FFFF00"/>
                </a:solidFill>
                <a:effectLst>
                  <a:outerShdw blurRad="38100" dist="38100" dir="2700000" algn="tl">
                    <a:srgbClr val="000000">
                      <a:alpha val="43137"/>
                    </a:srgbClr>
                  </a:outerShdw>
                </a:effectLst>
                <a:cs typeface="Times New Roman" pitchFamily="18" charset="0"/>
              </a:rPr>
              <a:t>Nhập</a:t>
            </a:r>
            <a:r>
              <a:rPr lang="en-US" sz="6800" b="1" dirty="0">
                <a:solidFill>
                  <a:srgbClr val="FFFF00"/>
                </a:solidFill>
                <a:effectLst>
                  <a:outerShdw blurRad="38100" dist="38100" dir="2700000" algn="tl">
                    <a:srgbClr val="000000">
                      <a:alpha val="43137"/>
                    </a:srgbClr>
                  </a:outerShdw>
                </a:effectLst>
                <a:cs typeface="Times New Roman" pitchFamily="18" charset="0"/>
              </a:rPr>
              <a:t>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6800" b="1" dirty="0">
                <a:solidFill>
                  <a:srgbClr val="FFFF00"/>
                </a:solidFill>
                <a:effectLst>
                  <a:outerShdw blurRad="38100" dist="38100" dir="2700000" algn="tl">
                    <a:srgbClr val="000000">
                      <a:alpha val="43137"/>
                    </a:srgbClr>
                  </a:outerShdw>
                </a:effectLst>
                <a:cs typeface="Times New Roman" pitchFamily="18" charset="0"/>
              </a:rPr>
              <a:t/>
            </a:r>
            <a:br>
              <a:rPr lang="en-US" sz="6800" b="1" dirty="0">
                <a:solidFill>
                  <a:srgbClr val="FFFF00"/>
                </a:solidFill>
                <a:effectLst>
                  <a:outerShdw blurRad="38100" dist="38100" dir="2700000" algn="tl">
                    <a:srgbClr val="000000">
                      <a:alpha val="43137"/>
                    </a:srgbClr>
                  </a:outerShdw>
                </a:effectLst>
                <a:cs typeface="Times New Roman" pitchFamily="18" charset="0"/>
              </a:rPr>
            </a:br>
            <a:r>
              <a:rPr lang="en-US" sz="6800" b="1" dirty="0" err="1" smtClean="0">
                <a:solidFill>
                  <a:srgbClr val="FFFF00"/>
                </a:solidFill>
                <a:effectLst>
                  <a:outerShdw blurRad="38100" dist="38100" dir="2700000" algn="tl">
                    <a:srgbClr val="000000">
                      <a:alpha val="43137"/>
                    </a:srgbClr>
                  </a:outerShdw>
                </a:effectLst>
                <a:cs typeface="Times New Roman" pitchFamily="18" charset="0"/>
              </a:rPr>
              <a:t>Trên</a:t>
            </a:r>
            <a:r>
              <a:rPr lang="en-US" sz="6800" b="1" dirty="0" smtClean="0">
                <a:solidFill>
                  <a:srgbClr val="FFFF00"/>
                </a:solidFill>
                <a:effectLst>
                  <a:outerShdw blurRad="38100" dist="38100" dir="2700000" algn="tl">
                    <a:srgbClr val="000000">
                      <a:alpha val="43137"/>
                    </a:srgbClr>
                  </a:outerShdw>
                </a:effectLst>
                <a:cs typeface="Times New Roman" pitchFamily="18" charset="0"/>
              </a:rPr>
              <a:t> Con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Đường</a:t>
            </a:r>
            <a:r>
              <a:rPr lang="en-US" sz="6800" b="1" dirty="0" smtClean="0">
                <a:solidFill>
                  <a:srgbClr val="FFFF00"/>
                </a:solidFill>
                <a:effectLst>
                  <a:outerShdw blurRad="38100" dist="38100" dir="2700000" algn="tl">
                    <a:srgbClr val="000000">
                      <a:alpha val="43137"/>
                    </a:srgbClr>
                  </a:outerShdw>
                </a:effectLst>
                <a:cs typeface="Times New Roman" pitchFamily="18" charset="0"/>
              </a:rPr>
              <a:t>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800" b="1" dirty="0" smtClean="0">
                <a:solidFill>
                  <a:srgbClr val="FFFF00"/>
                </a:solidFill>
                <a:effectLst>
                  <a:outerShdw blurRad="38100" dist="38100" dir="2700000" algn="tl">
                    <a:srgbClr val="000000">
                      <a:alpha val="43137"/>
                    </a:srgbClr>
                  </a:outerShdw>
                </a:effectLst>
                <a:cs typeface="Times New Roman" pitchFamily="18" charset="0"/>
              </a:rPr>
              <a:t>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6800" b="1" dirty="0">
                <a:solidFill>
                  <a:srgbClr val="FFFF00"/>
                </a:solidFill>
                <a:effectLst>
                  <a:outerShdw blurRad="38100" dist="38100" dir="2700000" algn="tl">
                    <a:srgbClr val="000000">
                      <a:alpha val="43137"/>
                    </a:srgbClr>
                  </a:outerShdw>
                </a:effectLst>
                <a:cs typeface="Times New Roman" pitchFamily="18" charset="0"/>
              </a:rPr>
              <a:t/>
            </a:r>
            <a:br>
              <a:rPr lang="en-US" sz="6800" b="1" dirty="0">
                <a:solidFill>
                  <a:srgbClr val="FFFF00"/>
                </a:solidFill>
                <a:effectLst>
                  <a:outerShdw blurRad="38100" dist="38100" dir="2700000" algn="tl">
                    <a:srgbClr val="000000">
                      <a:alpha val="43137"/>
                    </a:srgbClr>
                  </a:outerShdw>
                </a:effectLst>
                <a:cs typeface="Times New Roman" pitchFamily="18" charset="0"/>
              </a:rPr>
            </a:br>
            <a:r>
              <a:rPr lang="en-US" sz="68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6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68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6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dirty="0" err="1" smtClean="0">
                <a:solidFill>
                  <a:srgbClr val="FFFF00"/>
                </a:solidFill>
                <a:effectLst>
                  <a:outerShdw blurRad="38100" dist="38100" dir="2700000" algn="tl">
                    <a:srgbClr val="000000">
                      <a:alpha val="43137"/>
                    </a:srgbClr>
                  </a:outerShdw>
                </a:effectLst>
                <a:cs typeface="Times New Roman" pitchFamily="18" charset="0"/>
              </a:rPr>
              <a:t>Kinh</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Chay</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smtClean="0">
                <a:solidFill>
                  <a:schemeClr val="bg1"/>
                </a:solidFill>
                <a:effectLst>
                  <a:outerShdw blurRad="38100" dist="38100" dir="2700000" algn="tl">
                    <a:srgbClr val="000000">
                      <a:alpha val="43137"/>
                    </a:srgbClr>
                  </a:outerShdw>
                </a:effectLst>
              </a:rPr>
              <a:t>Con </a:t>
            </a:r>
            <a:r>
              <a:rPr lang="en-US" sz="6000" b="1" dirty="0" err="1" smtClean="0">
                <a:solidFill>
                  <a:schemeClr val="bg1"/>
                </a:solidFill>
                <a:effectLst>
                  <a:outerShdw blurRad="38100" dist="38100" dir="2700000" algn="tl">
                    <a:srgbClr val="000000">
                      <a:alpha val="43137"/>
                    </a:srgbClr>
                  </a:outerShdw>
                </a:effectLst>
              </a:rPr>
              <a:t>xin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dâng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muôn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lời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kinh</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thắm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lệ</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chan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hòa</a:t>
            </a:r>
            <a:r>
              <a:rPr lang="en-US" sz="6000" b="1" dirty="0" smtClean="0">
                <a:solidFill>
                  <a:schemeClr val="bg1"/>
                </a:solidFill>
                <a:effectLst>
                  <a:outerShdw blurRad="38100" dist="38100" dir="2700000" algn="tl">
                    <a:srgbClr val="000000">
                      <a:alpha val="43137"/>
                    </a:srgbClr>
                  </a:outerShdw>
                </a:effectLst>
              </a:rPr>
              <a:t>. Con </a:t>
            </a:r>
            <a:r>
              <a:rPr lang="en-US" sz="6000" b="1" dirty="0" err="1" smtClean="0">
                <a:solidFill>
                  <a:schemeClr val="bg1"/>
                </a:solidFill>
                <a:effectLst>
                  <a:outerShdw blurRad="38100" dist="38100" dir="2700000" algn="tl">
                    <a:srgbClr val="000000">
                      <a:alpha val="43137"/>
                    </a:srgbClr>
                  </a:outerShdw>
                </a:effectLst>
              </a:rPr>
              <a:t>kêu</a:t>
            </a:r>
            <a:r>
              <a:rPr lang="en-US" sz="6000" b="1" dirty="0" smtClean="0">
                <a:solidFill>
                  <a:schemeClr val="bg1"/>
                </a:solidFill>
                <a:effectLst>
                  <a:outerShdw blurRad="38100" dist="38100" dir="2700000" algn="tl">
                    <a:srgbClr val="000000">
                      <a:alpha val="43137"/>
                    </a:srgbClr>
                  </a:outerShdw>
                </a:effectLst>
              </a:rPr>
              <a:t> van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nhân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từ</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ghé</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mắt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xót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thương</a:t>
            </a:r>
            <a:r>
              <a:rPr lang="en-US" sz="6000" b="1" dirty="0" smtClean="0">
                <a:solidFill>
                  <a:schemeClr val="bg1"/>
                </a:solidFill>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41918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a:solidFill>
                  <a:schemeClr val="bg1"/>
                </a:solidFill>
                <a:effectLst>
                  <a:outerShdw blurRad="38100" dist="38100" dir="2700000" algn="tl">
                    <a:srgbClr val="000000">
                      <a:alpha val="43137"/>
                    </a:srgbClr>
                  </a:outerShdw>
                </a:effectLst>
              </a:rPr>
              <a:t>Mùa </a:t>
            </a:r>
            <a:r>
              <a:rPr lang="en-US" sz="5800" b="1" dirty="0" err="1">
                <a:solidFill>
                  <a:schemeClr val="bg1"/>
                </a:solidFill>
                <a:effectLst>
                  <a:outerShdw blurRad="38100" dist="38100" dir="2700000" algn="tl">
                    <a:srgbClr val="000000">
                      <a:alpha val="43137"/>
                    </a:srgbClr>
                  </a:outerShdw>
                </a:effectLst>
              </a:rPr>
              <a:t>chay</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thánh</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Chúa</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thương</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tha</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thứ</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tội</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nhơ</a:t>
            </a:r>
            <a:r>
              <a:rPr lang="en-US" sz="5800" b="1" dirty="0">
                <a:solidFill>
                  <a:schemeClr val="bg1"/>
                </a:solidFill>
                <a:effectLst>
                  <a:outerShdw blurRad="38100" dist="38100" dir="2700000" algn="tl">
                    <a:srgbClr val="000000">
                      <a:alpha val="43137"/>
                    </a:srgbClr>
                  </a:outerShdw>
                </a:effectLst>
              </a:rPr>
              <a:t>. </a:t>
            </a:r>
            <a:r>
              <a:rPr lang="en-US" sz="5800" b="1" dirty="0" err="1">
                <a:solidFill>
                  <a:schemeClr val="bg1"/>
                </a:solidFill>
                <a:effectLst>
                  <a:outerShdw blurRad="38100" dist="38100" dir="2700000" algn="tl">
                    <a:srgbClr val="000000">
                      <a:alpha val="43137"/>
                    </a:srgbClr>
                  </a:outerShdw>
                </a:effectLst>
              </a:rPr>
              <a:t>Lắng</a:t>
            </a:r>
            <a:r>
              <a:rPr lang="en-US" sz="5800" b="1" dirty="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nghe</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dâng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khấn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nguyện</a:t>
            </a:r>
            <a:r>
              <a:rPr lang="en-US" sz="5800" b="1" dirty="0">
                <a:solidFill>
                  <a:schemeClr val="bg1"/>
                </a:solidFill>
                <a:effectLst>
                  <a:outerShdw blurRad="38100" dist="38100" dir="2700000" algn="tl">
                    <a:srgbClr val="000000">
                      <a:alpha val="43137"/>
                    </a:srgbClr>
                  </a:outerShdw>
                </a:effectLst>
              </a:rPr>
              <a: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ban </a:t>
            </a:r>
            <a:r>
              <a:rPr lang="en-US" sz="5800" b="1" dirty="0" err="1" smtClean="0">
                <a:solidFill>
                  <a:schemeClr val="bg1"/>
                </a:solidFill>
                <a:effectLst>
                  <a:outerShdw blurRad="38100" dist="38100" dir="2700000" algn="tl">
                    <a:srgbClr val="000000">
                      <a:alpha val="43137"/>
                    </a:srgbClr>
                  </a:outerShdw>
                </a:effectLst>
              </a:rPr>
              <a:t>ơn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trong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mùa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này</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363489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rPr>
              <a:t>Trong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đêm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thâu</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tâm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hồn</a:t>
            </a:r>
            <a:r>
              <a:rPr lang="en-US" sz="6000" b="1" dirty="0" smtClean="0">
                <a:solidFill>
                  <a:schemeClr val="bg1"/>
                </a:solidFill>
                <a:effectLst>
                  <a:outerShdw blurRad="38100" dist="38100" dir="2700000" algn="tl">
                    <a:srgbClr val="000000">
                      <a:alpha val="43137"/>
                    </a:srgbClr>
                  </a:outerShdw>
                </a:effectLst>
              </a:rPr>
              <a:t> con </a:t>
            </a:r>
            <a:r>
              <a:rPr lang="en-US" sz="6000" b="1" dirty="0" err="1" smtClean="0">
                <a:solidFill>
                  <a:schemeClr val="bg1"/>
                </a:solidFill>
                <a:effectLst>
                  <a:outerShdw blurRad="38100" dist="38100" dir="2700000" algn="tl">
                    <a:srgbClr val="000000">
                      <a:alpha val="43137"/>
                    </a:srgbClr>
                  </a:outerShdw>
                </a:effectLst>
              </a:rPr>
              <a:t>vướng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tội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tình</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Bao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đau</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thương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đã</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phủ</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đầy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trên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tấm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thân</a:t>
            </a:r>
            <a:r>
              <a:rPr lang="en-US" sz="6000" b="1" dirty="0" smtClean="0">
                <a:solidFill>
                  <a:schemeClr val="bg1"/>
                </a:solidFill>
                <a:effectLst>
                  <a:outerShdw blurRad="38100" dist="38100" dir="2700000" algn="tl">
                    <a:srgbClr val="000000">
                      <a:alpha val="43137"/>
                    </a:srgbClr>
                  </a:outerShdw>
                </a:effectLst>
              </a:rPr>
              <a:t> con.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21090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Vì</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yếu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đuối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đã</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thấu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rõ</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hồn</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khoan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gọi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trở</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về</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Khứng</a:t>
            </a:r>
            <a:r>
              <a:rPr lang="en-US" sz="5800" b="1" dirty="0" smtClean="0">
                <a:solidFill>
                  <a:schemeClr val="bg1"/>
                </a:solidFill>
                <a:effectLst>
                  <a:outerShdw blurRad="38100" dist="38100" dir="2700000" algn="tl">
                    <a:srgbClr val="000000">
                      <a:alpha val="43137"/>
                    </a:srgbClr>
                  </a:outerShdw>
                </a:effectLst>
              </a:rPr>
              <a:t> ban </a:t>
            </a:r>
            <a:r>
              <a:rPr lang="en-US" sz="5800" b="1" dirty="0" err="1" smtClean="0">
                <a:solidFill>
                  <a:schemeClr val="bg1"/>
                </a:solidFill>
                <a:effectLst>
                  <a:outerShdw blurRad="38100" dist="38100" dir="2700000" algn="tl">
                    <a:srgbClr val="000000">
                      <a:alpha val="43137"/>
                    </a:srgbClr>
                  </a:outerShdw>
                </a:effectLst>
              </a:rPr>
              <a:t>muôn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tâm</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thiện</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39001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Trên</a:t>
            </a:r>
            <a:r>
              <a:rPr lang="en-US" sz="4600" b="1" dirty="0">
                <a:solidFill>
                  <a:schemeClr val="bg1"/>
                </a:solidFill>
                <a:effectLst>
                  <a:outerShdw blurRad="38100" dist="38100" dir="2700000" algn="tl">
                    <a:srgbClr val="000000">
                      <a:alpha val="43137"/>
                    </a:srgbClr>
                  </a:outerShdw>
                </a:effectLst>
                <a:cs typeface="Times New Roman" pitchFamily="18" charset="0"/>
              </a:rPr>
              <a:t> con </a:t>
            </a:r>
            <a:r>
              <a:rPr lang="en-US" sz="4600" b="1" dirty="0" err="1">
                <a:solidFill>
                  <a:schemeClr val="bg1"/>
                </a:solidFill>
                <a:effectLst>
                  <a:outerShdw blurRad="38100" dist="38100" dir="2700000" algn="tl">
                    <a:srgbClr val="000000">
                      <a:alpha val="43137"/>
                    </a:srgbClr>
                  </a:outerShdw>
                </a:effectLst>
                <a:cs typeface="Times New Roman" pitchFamily="18" charset="0"/>
              </a:rPr>
              <a:t>đường</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trở</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về</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tâm</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hồn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thấy</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băn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khoăn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Trên</a:t>
            </a:r>
            <a:r>
              <a:rPr lang="en-US" sz="4600" b="1" dirty="0">
                <a:solidFill>
                  <a:schemeClr val="bg1"/>
                </a:solidFill>
                <a:effectLst>
                  <a:outerShdw blurRad="38100" dist="38100" dir="2700000" algn="tl">
                    <a:srgbClr val="000000">
                      <a:alpha val="43137"/>
                    </a:srgbClr>
                  </a:outerShdw>
                </a:effectLst>
                <a:cs typeface="Times New Roman" pitchFamily="18" charset="0"/>
              </a:rPr>
              <a:t> con </a:t>
            </a:r>
            <a:r>
              <a:rPr lang="en-US" sz="4600" b="1" dirty="0" err="1">
                <a:solidFill>
                  <a:schemeClr val="bg1"/>
                </a:solidFill>
                <a:effectLst>
                  <a:outerShdw blurRad="38100" dist="38100" dir="2700000" algn="tl">
                    <a:srgbClr val="000000">
                      <a:alpha val="43137"/>
                    </a:srgbClr>
                  </a:outerShdw>
                </a:effectLst>
                <a:cs typeface="Times New Roman" pitchFamily="18" charset="0"/>
              </a:rPr>
              <a:t>đường</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trở</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về</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cuộc</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đời</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này</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ăn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năn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Hãy</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bước</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nhanh</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trở</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về</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tìm</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về</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chốn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vinh</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quang</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Đời</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nặng</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gánh</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vai</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mang</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chờ</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hưởng</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phúc</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thiên</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en-US" sz="4600" b="1" dirty="0" err="1">
                <a:solidFill>
                  <a:schemeClr val="bg1"/>
                </a:solidFill>
                <a:effectLst>
                  <a:outerShdw blurRad="38100" dist="38100" dir="2700000" algn="tl">
                    <a:srgbClr val="000000">
                      <a:alpha val="43137"/>
                    </a:srgbClr>
                  </a:outerShdw>
                </a:effectLst>
                <a:cs typeface="Times New Roman" pitchFamily="18" charset="0"/>
              </a:rPr>
              <a:t>đàng</a:t>
            </a:r>
            <a:r>
              <a:rPr lang="en-US" sz="4600" b="1" dirty="0">
                <a:solidFill>
                  <a:schemeClr val="bg1"/>
                </a:solidFill>
                <a:effectLst>
                  <a:outerShdw blurRad="38100" dist="38100" dir="2700000" algn="tl">
                    <a:srgbClr val="000000">
                      <a:alpha val="43137"/>
                    </a:srgbClr>
                  </a:outerShdw>
                </a:effectLst>
                <a:cs typeface="Times New Roman" pitchFamily="18" charset="0"/>
              </a:rPr>
              <a:t>.</a:t>
            </a:r>
            <a:endParaRPr lang="vi-VN"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en-US" sz="5200" b="1" dirty="0">
                <a:solidFill>
                  <a:schemeClr val="bg1"/>
                </a:solidFill>
                <a:cs typeface="Times New Roman" pitchFamily="18" charset="0"/>
              </a:rPr>
              <a:t>Con </a:t>
            </a:r>
            <a:r>
              <a:rPr lang="en-US" sz="5200" b="1" dirty="0" err="1">
                <a:solidFill>
                  <a:schemeClr val="bg1"/>
                </a:solidFill>
                <a:cs typeface="Times New Roman" pitchFamily="18" charset="0"/>
              </a:rPr>
              <a:t>xin</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trở</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về</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về</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với</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Chúa</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là</a:t>
            </a:r>
            <a:r>
              <a:rPr lang="en-US" sz="5200" b="1" dirty="0">
                <a:solidFill>
                  <a:schemeClr val="bg1"/>
                </a:solidFill>
                <a:cs typeface="Times New Roman" pitchFamily="18" charset="0"/>
              </a:rPr>
              <a:t> Cha. Con </a:t>
            </a:r>
            <a:r>
              <a:rPr lang="en-US" sz="5200" b="1" dirty="0" err="1">
                <a:solidFill>
                  <a:schemeClr val="bg1"/>
                </a:solidFill>
                <a:cs typeface="Times New Roman" pitchFamily="18" charset="0"/>
              </a:rPr>
              <a:t>xin</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trở</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về</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tội</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đời</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xin</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sám</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hối</a:t>
            </a:r>
            <a:r>
              <a:rPr lang="en-US" sz="5200" b="1" dirty="0">
                <a:solidFill>
                  <a:schemeClr val="bg1"/>
                </a:solidFill>
                <a:cs typeface="Times New Roman" pitchFamily="18" charset="0"/>
              </a:rPr>
              <a:t>. Con </a:t>
            </a:r>
            <a:r>
              <a:rPr lang="en-US" sz="5200" b="1" dirty="0" err="1">
                <a:solidFill>
                  <a:schemeClr val="bg1"/>
                </a:solidFill>
                <a:cs typeface="Times New Roman" pitchFamily="18" charset="0"/>
              </a:rPr>
              <a:t>xin</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trở</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về</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về</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với</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Chúa</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là</a:t>
            </a:r>
            <a:r>
              <a:rPr lang="en-US" sz="5200" b="1" dirty="0">
                <a:solidFill>
                  <a:schemeClr val="bg1"/>
                </a:solidFill>
                <a:cs typeface="Times New Roman" pitchFamily="18" charset="0"/>
              </a:rPr>
              <a:t> Cha. Con </a:t>
            </a:r>
            <a:r>
              <a:rPr lang="en-US" sz="5200" b="1" dirty="0" err="1">
                <a:solidFill>
                  <a:schemeClr val="bg1"/>
                </a:solidFill>
                <a:cs typeface="Times New Roman" pitchFamily="18" charset="0"/>
              </a:rPr>
              <a:t>xin</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trở</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về</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tội</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đời</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xin</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giã</a:t>
            </a:r>
            <a:r>
              <a:rPr lang="en-US" sz="5200" b="1" dirty="0">
                <a:solidFill>
                  <a:schemeClr val="bg1"/>
                </a:solidFill>
                <a:cs typeface="Times New Roman" pitchFamily="18" charset="0"/>
              </a:rPr>
              <a:t> </a:t>
            </a:r>
            <a:r>
              <a:rPr lang="en-US" sz="5200" b="1" dirty="0" err="1">
                <a:solidFill>
                  <a:schemeClr val="bg1"/>
                </a:solidFill>
                <a:cs typeface="Times New Roman" pitchFamily="18" charset="0"/>
              </a:rPr>
              <a:t>từ</a:t>
            </a:r>
            <a:r>
              <a:rPr lang="en-US" sz="5200" b="1" dirty="0">
                <a:solidFill>
                  <a:schemeClr val="bg1"/>
                </a:solidFill>
                <a:cs typeface="Times New Roman" pitchFamily="18" charset="0"/>
              </a:rPr>
              <a:t>.</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1744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1383</Words>
  <Application>Microsoft Office PowerPoint</Application>
  <PresentationFormat>On-screen Show (16:9)</PresentationFormat>
  <Paragraphs>65</Paragraphs>
  <Slides>65</Slides>
  <Notes>2</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65</vt:i4>
      </vt:variant>
    </vt:vector>
  </HeadingPairs>
  <TitlesOfParts>
    <vt:vector size="81" baseType="lpstr">
      <vt:lpstr>Arial</vt:lpstr>
      <vt:lpstr>Calibri</vt:lpstr>
      <vt:lpstr>Times New Roman</vt:lpstr>
      <vt:lpstr>UTM American Sans</vt:lpstr>
      <vt:lpstr>Office Theme</vt:lpstr>
      <vt:lpstr>1_Office Theme</vt:lpstr>
      <vt:lpstr>4_Office Theme</vt:lpstr>
      <vt:lpstr>12_Office Theme</vt:lpstr>
      <vt:lpstr>2_Office Theme</vt:lpstr>
      <vt:lpstr>10_Office Theme</vt:lpstr>
      <vt:lpstr>37_Default Design</vt:lpstr>
      <vt:lpstr>3_Office Theme</vt:lpstr>
      <vt:lpstr>5_Office Theme</vt:lpstr>
      <vt:lpstr>6_Office Theme</vt:lpstr>
      <vt:lpstr>20_Office Theme</vt:lpstr>
      <vt:lpstr>21_Office Theme</vt:lpstr>
      <vt:lpstr>PowerPoint Presentation</vt:lpstr>
      <vt:lpstr>Tập Hát Cộng Đoàn </vt:lpstr>
      <vt:lpstr>Đk: Ôi lạy Chúa xin tạo cho con trái tim trong sạch.</vt:lpstr>
      <vt:lpstr>Chúa phán: “Ai phụng sự Ta hãy theo Ta, và Ta ở đâu thì người phụng sự Ta cũng sẽ ở đó”.</vt:lpstr>
      <vt:lpstr>PowerPoint Presentation</vt:lpstr>
      <vt:lpstr>Ca Nhập Lễ Trên Con Đường Trở Về Mi Trầm</vt:lpstr>
      <vt:lpstr>Tk: Trên con đường trở về, tâm hồn thấy băn khoăn. Trên con đường trở về, cuộc đời này ăn năn. Hãy bước nhanh trở về, tìm về chốn vinh quang. Đời nặng gánh vai mang, chờ hưởng phúc thiên đàng.</vt:lpstr>
      <vt:lpstr>Đk: Con xin trở về, về với Chúa là Cha. Con xin trở về, tội đời xin sám hối. Con xin trở về, về với Chúa là Cha. Con xin trở về, tội đời xin giã từ.</vt:lpstr>
      <vt:lpstr>PowerPoint Presentation</vt:lpstr>
      <vt:lpstr>PowerPoint Presentation</vt:lpstr>
      <vt:lpstr>THÁNH VỊNH 50 CHÚA NHẬT V MÙA CHAY Năm B Lm Kim Long 03 Câu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mầu. Và xin dâng Người từng giây phút trong đời con.</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PowerPoint Presentation</vt:lpstr>
      <vt:lpstr>Ca Nguyện Hiệp Lễ   Hạt Giống Nảy Mầm Đinh Công Huỳnh</vt:lpstr>
      <vt:lpstr>Tk1: Thân con như hạt lúa mì được gieo trong đất mềm bình minh chiếu soi trên mình ngày mai ước mơ đâm chồi. </vt:lpstr>
      <vt:lpstr>**: Mong mưa tưới gội nương đồng để sinh hoa tốt tươi nhờ tay Chúa thương vun trồng hạt lúa đơm bông đẹp tươi.</vt:lpstr>
      <vt:lpstr>Đk: Vì xưa Chúa đã chịu hy sinh chết trên thập hình bằng cái chết đau thương để cứu rỗi nhân sinh tội lỗi. </vt:lpstr>
      <vt:lpstr>**: Ngài như hạt lúa chịu tan đi để sinh bông hạt bằng giá máu yêu thương vì chỉ muốn nhân gian hạnh phúc.</vt:lpstr>
      <vt:lpstr>Tk2: Cho con chết đi mỗi ngày tựa như bông lúa mì vì ai quý sinh mạng mình đời sau chẳng sinh ích gì.</vt:lpstr>
      <vt:lpstr>**: Nhưng ai coi thường chính mình chịu tan như lúa mì ngày sau Chúa cho vui hưởng hạnh phúc bên ngôi tòa cao.</vt:lpstr>
      <vt:lpstr>Đk: Vì xưa Chúa đã chịu hy sinh chết trên thập hình bằng cái chết đau thương để cứu rỗi nhân sinh tội lỗi. </vt:lpstr>
      <vt:lpstr>**: Ngài như hạt lúa chịu tan đi để sinh bông hạt bằng giá máu yêu thương vì chỉ muốn nhân gian hạnh phúc.</vt:lpstr>
      <vt:lpstr>Tk3: Ai đi theo Ngài đến cùng bằng tin yêu cháy bừng tìm quên chính thân phận mình ngày sau Chúa ban Nước Trời.</vt:lpstr>
      <vt:lpstr>**: Ai hy sinh mạng sống mình vì yêu thương chính Thầy đừng lo lắng chi mai này Thầy sẽ nâng niu từng giây.</vt:lpstr>
      <vt:lpstr>Đk: Vì xưa Chúa đã chịu hy sinh chết trên thập hình bằng cái chết đau thương để cứu rỗi nhân sinh tội lỗi. </vt:lpstr>
      <vt:lpstr>**: Ngài như hạt lúa chịu tan đi để sinh bông hạt bằng giá máu yêu thương vì chỉ muốn nhân gian hạnh phúc.</vt:lpstr>
      <vt:lpstr>PowerPoint Presentation</vt:lpstr>
      <vt:lpstr>PowerPoint Presentation</vt:lpstr>
      <vt:lpstr>Ca Kết Lễ Kinh Chay Lm. Nguyễn Duy</vt:lpstr>
      <vt:lpstr>Tk1: Con xin dâng muôn lời kinh thắm lệ chan hòa. Con kêu van Chúa nhân từ ghé mắt xót thương. </vt:lpstr>
      <vt:lpstr>**: Mùa chay thánh Chúa thương tha thứ tội nhơ. Lắng nghe con dâng lời khấn nguyện: Chúa ban ơn trong mùa thánh này.</vt:lpstr>
      <vt:lpstr>Tk2: Trong đêm thâu tâm hồn con vướng bao tội tình. Bao đau thương đã phủ đầy trên tấm thân con.</vt:lpstr>
      <vt:lpstr>**: Vì yếu đuối Chúa đã thấu rõ hồn con. Chúa khoan nhân thương gọi trở về. Khứng ban muôn tâm tình thánh thiện.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DELL</cp:lastModifiedBy>
  <cp:revision>78</cp:revision>
  <dcterms:created xsi:type="dcterms:W3CDTF">2023-01-29T22:00:16Z</dcterms:created>
  <dcterms:modified xsi:type="dcterms:W3CDTF">2024-03-14T05:17:44Z</dcterms:modified>
</cp:coreProperties>
</file>