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812" r:id="rId6"/>
    <p:sldMasterId id="2147484004" r:id="rId7"/>
    <p:sldMasterId id="2147484016" r:id="rId8"/>
    <p:sldMasterId id="2147484064" r:id="rId9"/>
    <p:sldMasterId id="2147484112" r:id="rId10"/>
    <p:sldMasterId id="2147484124" r:id="rId11"/>
    <p:sldMasterId id="2147484136" r:id="rId12"/>
    <p:sldMasterId id="2147484160" r:id="rId13"/>
  </p:sldMasterIdLst>
  <p:notesMasterIdLst>
    <p:notesMasterId r:id="rId94"/>
  </p:notesMasterIdLst>
  <p:sldIdLst>
    <p:sldId id="256" r:id="rId14"/>
    <p:sldId id="359" r:id="rId15"/>
    <p:sldId id="9841" r:id="rId16"/>
    <p:sldId id="9823" r:id="rId17"/>
    <p:sldId id="9824" r:id="rId18"/>
    <p:sldId id="9834" r:id="rId19"/>
    <p:sldId id="1982" r:id="rId20"/>
    <p:sldId id="9840" r:id="rId21"/>
    <p:sldId id="9839" r:id="rId22"/>
    <p:sldId id="9825" r:id="rId23"/>
    <p:sldId id="9635" r:id="rId24"/>
    <p:sldId id="9636" r:id="rId25"/>
    <p:sldId id="9637" r:id="rId26"/>
    <p:sldId id="9638" r:id="rId27"/>
    <p:sldId id="9639" r:id="rId28"/>
    <p:sldId id="9640" r:id="rId29"/>
    <p:sldId id="9641" r:id="rId30"/>
    <p:sldId id="9642" r:id="rId31"/>
    <p:sldId id="9688" r:id="rId32"/>
    <p:sldId id="2361" r:id="rId33"/>
    <p:sldId id="9791" r:id="rId34"/>
    <p:sldId id="9837" r:id="rId35"/>
    <p:sldId id="9793" r:id="rId36"/>
    <p:sldId id="9842" r:id="rId37"/>
    <p:sldId id="9794" r:id="rId38"/>
    <p:sldId id="9843" r:id="rId39"/>
    <p:sldId id="9795" r:id="rId40"/>
    <p:sldId id="9846" r:id="rId41"/>
    <p:sldId id="9796" r:id="rId42"/>
    <p:sldId id="9845" r:id="rId43"/>
    <p:sldId id="9797" r:id="rId44"/>
    <p:sldId id="9844" r:id="rId45"/>
    <p:sldId id="9828" r:id="rId46"/>
    <p:sldId id="9838" r:id="rId47"/>
    <p:sldId id="9788" r:id="rId48"/>
    <p:sldId id="9659" r:id="rId49"/>
    <p:sldId id="9644" r:id="rId50"/>
    <p:sldId id="9645" r:id="rId51"/>
    <p:sldId id="9646" r:id="rId52"/>
    <p:sldId id="9647" r:id="rId53"/>
    <p:sldId id="9648" r:id="rId54"/>
    <p:sldId id="9649" r:id="rId55"/>
    <p:sldId id="9650" r:id="rId56"/>
    <p:sldId id="9651" r:id="rId57"/>
    <p:sldId id="9652" r:id="rId58"/>
    <p:sldId id="9653" r:id="rId59"/>
    <p:sldId id="9654" r:id="rId60"/>
    <p:sldId id="9655" r:id="rId61"/>
    <p:sldId id="9656" r:id="rId62"/>
    <p:sldId id="9779" r:id="rId63"/>
    <p:sldId id="258" r:id="rId64"/>
    <p:sldId id="1134" r:id="rId65"/>
    <p:sldId id="1161" r:id="rId66"/>
    <p:sldId id="9847" r:id="rId67"/>
    <p:sldId id="9848" r:id="rId68"/>
    <p:sldId id="9849" r:id="rId69"/>
    <p:sldId id="9850" r:id="rId70"/>
    <p:sldId id="9784" r:id="rId71"/>
    <p:sldId id="9669" r:id="rId72"/>
    <p:sldId id="9789" r:id="rId73"/>
    <p:sldId id="9835" r:id="rId74"/>
    <p:sldId id="9851" r:id="rId75"/>
    <p:sldId id="9852" r:id="rId76"/>
    <p:sldId id="9853" r:id="rId77"/>
    <p:sldId id="9854" r:id="rId78"/>
    <p:sldId id="9855" r:id="rId79"/>
    <p:sldId id="9856" r:id="rId80"/>
    <p:sldId id="9857" r:id="rId81"/>
    <p:sldId id="9858" r:id="rId82"/>
    <p:sldId id="9859" r:id="rId83"/>
    <p:sldId id="9860" r:id="rId84"/>
    <p:sldId id="9861" r:id="rId85"/>
    <p:sldId id="9862" r:id="rId86"/>
    <p:sldId id="9691" r:id="rId87"/>
    <p:sldId id="9769" r:id="rId88"/>
    <p:sldId id="9836" r:id="rId89"/>
    <p:sldId id="9866" r:id="rId90"/>
    <p:sldId id="9864" r:id="rId91"/>
    <p:sldId id="9865" r:id="rId92"/>
    <p:sldId id="9829"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199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presProps" Target="presProps.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7652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2284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9128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503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559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3634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502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7606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413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54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72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343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mj-lt"/>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ngợi</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chúc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tụng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br>
              <a:rPr lang="en-US" sz="5000" b="1" dirty="0">
                <a:solidFill>
                  <a:srgbClr val="002060"/>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thờ</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lạy</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tôn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cảm</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tạ</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vì</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quang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cả</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nhậm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lời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cầu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khẩn</a:t>
            </a:r>
            <a:r>
              <a:rPr lang="en-US" sz="54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ngự</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bên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hữu</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Đức</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Cha, </a:t>
            </a:r>
            <a:r>
              <a:rPr lang="en-US" sz="4800" b="1" dirty="0" err="1">
                <a:solidFill>
                  <a:srgbClr val="002060"/>
                </a:solidFill>
                <a:effectLst/>
                <a:latin typeface="+mj-lt"/>
                <a:cs typeface="Times New Roman" panose="02020603050405020304" pitchFamily="18" charset="0"/>
              </a:rPr>
              <a:t>xin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thương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xót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cao</a:t>
            </a:r>
            <a:r>
              <a:rPr lang="en-US" sz="44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latin typeface="+mj-lt"/>
                <a:cs typeface="Times New Roman" pitchFamily="18" charset="0"/>
              </a:rPr>
              <a:t>Tập</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Hát</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Cộng</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Đoàn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r>
              <a:rPr lang="en-US" sz="3200" dirty="0">
                <a:solidFill>
                  <a:schemeClr val="bg1"/>
                </a:solidFill>
              </a:rPr>
              <a:t>.</a:t>
            </a: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Ông Ba-na-ba tường thuật chuyện ông Sao-lô được thấy Chúa hiện ra trên đường.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effectLst/>
              </a:rPr>
              <a:t>THÁNH VỊNH 21</a:t>
            </a:r>
            <a:br>
              <a:rPr lang="en-US" b="1" dirty="0">
                <a:solidFill>
                  <a:srgbClr val="C00000"/>
                </a:solidFill>
                <a:effectLst/>
              </a:rPr>
            </a:br>
            <a:r>
              <a:rPr lang="en-US" b="1" dirty="0">
                <a:solidFill>
                  <a:srgbClr val="C00000"/>
                </a:solidFill>
                <a:effectLst/>
              </a:rPr>
              <a:t>CHÚA NHẬT V PHỤC SINH</a:t>
            </a:r>
            <a:br>
              <a:rPr lang="en-US" b="1" dirty="0">
                <a:solidFill>
                  <a:srgbClr val="C00000"/>
                </a:solidFill>
                <a:effectLst/>
              </a:rPr>
            </a:br>
            <a:r>
              <a:rPr lang="en-US" b="1" dirty="0">
                <a:solidFill>
                  <a:srgbClr val="C00000"/>
                </a:solidFill>
                <a:effectLst/>
              </a:rPr>
              <a:t>NĂM B</a:t>
            </a:r>
            <a:br>
              <a:rPr lang="en-US" b="1" dirty="0">
                <a:solidFill>
                  <a:srgbClr val="C00000"/>
                </a:solidFill>
                <a:effectLst/>
              </a:rPr>
            </a:br>
            <a:r>
              <a:rPr lang="en-US" b="1" dirty="0">
                <a:solidFill>
                  <a:srgbClr val="C00000"/>
                </a:solidFill>
                <a:effectLst/>
              </a:rPr>
              <a:t>LM KIM LONG</a:t>
            </a:r>
            <a:br>
              <a:rPr lang="en-US" b="1" dirty="0">
                <a:solidFill>
                  <a:srgbClr val="C00000"/>
                </a:solidFill>
                <a:effectLst/>
              </a:rPr>
            </a:br>
            <a:r>
              <a:rPr lang="en-US" b="1" dirty="0">
                <a:solidFill>
                  <a:srgbClr val="C00000"/>
                </a:solidFill>
                <a:effectLst/>
              </a:rPr>
              <a:t>05 </a:t>
            </a:r>
            <a:r>
              <a:rPr lang="en-US" b="1" dirty="0" err="1">
                <a:solidFill>
                  <a:srgbClr val="C00000"/>
                </a:solidFill>
                <a:effectLst/>
              </a:rPr>
              <a:t>Câu</a:t>
            </a:r>
            <a:endParaRPr lang="en-US" b="1" dirty="0">
              <a:solidFill>
                <a:srgbClr val="C00000"/>
              </a:solidFill>
              <a:effectLst/>
            </a:endParaRPr>
          </a:p>
        </p:txBody>
      </p:sp>
    </p:spTree>
    <p:extLst>
      <p:ext uri="{BB962C8B-B14F-4D97-AF65-F5344CB8AC3E}">
        <p14:creationId xmlns:p14="http://schemas.microsoft.com/office/powerpoint/2010/main" val="3168738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effectLst/>
              </a:rPr>
              <a:t>Đk</a:t>
            </a:r>
            <a:r>
              <a:rPr lang="en-US" sz="7400" b="1" u="sng" dirty="0">
                <a:solidFill>
                  <a:srgbClr val="C00000"/>
                </a:solidFill>
                <a:effectLst/>
              </a:rPr>
              <a:t>:</a:t>
            </a:r>
            <a:r>
              <a:rPr lang="en-US" sz="7400" b="1" dirty="0">
                <a:solidFill>
                  <a:srgbClr val="002060"/>
                </a:solidFill>
                <a:effectLst/>
              </a:rPr>
              <a:t> </a:t>
            </a:r>
            <a:r>
              <a:rPr lang="en-US" sz="7400" b="1" dirty="0" err="1">
                <a:solidFill>
                  <a:srgbClr val="002060"/>
                </a:solidFill>
                <a:effectLst/>
              </a:rPr>
              <a:t>Lạy</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vì</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mà</a:t>
            </a:r>
            <a:r>
              <a:rPr lang="en-US" sz="7400" b="1" dirty="0">
                <a:solidFill>
                  <a:srgbClr val="002060"/>
                </a:solidFill>
                <a:effectLst/>
              </a:rPr>
              <a:t> </a:t>
            </a:r>
            <a:r>
              <a:rPr lang="en-US" sz="7400" b="1" dirty="0" err="1">
                <a:solidFill>
                  <a:srgbClr val="002060"/>
                </a:solidFill>
                <a:effectLst/>
              </a:rPr>
              <a:t>lời</a:t>
            </a:r>
            <a:r>
              <a:rPr lang="en-US" sz="7400" b="1" dirty="0">
                <a:solidFill>
                  <a:srgbClr val="002060"/>
                </a:solidFill>
                <a:effectLst/>
              </a:rPr>
              <a:t> con ca </a:t>
            </a:r>
            <a:r>
              <a:rPr lang="en-US" sz="7400" b="1" dirty="0" err="1">
                <a:solidFill>
                  <a:srgbClr val="002060"/>
                </a:solidFill>
                <a:effectLst/>
              </a:rPr>
              <a:t>ngợi</a:t>
            </a:r>
            <a:r>
              <a:rPr lang="en-US" sz="7400" b="1" dirty="0">
                <a:solidFill>
                  <a:srgbClr val="002060"/>
                </a:solidFill>
                <a:effectLst/>
              </a:rPr>
              <a:t> </a:t>
            </a:r>
            <a:r>
              <a:rPr lang="en-US" sz="7400" b="1" dirty="0" err="1">
                <a:solidFill>
                  <a:srgbClr val="002060"/>
                </a:solidFill>
                <a:effectLst/>
              </a:rPr>
              <a:t>đã</a:t>
            </a:r>
            <a:r>
              <a:rPr lang="en-US" sz="7400" b="1" dirty="0">
                <a:solidFill>
                  <a:srgbClr val="002060"/>
                </a:solidFill>
                <a:effectLst/>
              </a:rPr>
              <a:t> </a:t>
            </a:r>
            <a:r>
              <a:rPr lang="en-US" sz="7400" b="1" dirty="0" err="1">
                <a:solidFill>
                  <a:srgbClr val="002060"/>
                </a:solidFill>
                <a:effectLst/>
              </a:rPr>
              <a:t>vang</a:t>
            </a:r>
            <a:r>
              <a:rPr lang="en-US" sz="7400" b="1" dirty="0">
                <a:solidFill>
                  <a:srgbClr val="002060"/>
                </a:solidFill>
                <a:effectLst/>
              </a:rPr>
              <a:t> </a:t>
            </a:r>
            <a:r>
              <a:rPr lang="en-US" sz="7400" b="1" dirty="0" err="1">
                <a:solidFill>
                  <a:srgbClr val="002060"/>
                </a:solidFill>
                <a:effectLst/>
              </a:rPr>
              <a:t>lên</a:t>
            </a:r>
            <a:r>
              <a:rPr lang="en-US" sz="7400" b="1" dirty="0">
                <a:solidFill>
                  <a:srgbClr val="002060"/>
                </a:solidFill>
                <a:effectLst/>
              </a:rPr>
              <a:t> </a:t>
            </a:r>
            <a:r>
              <a:rPr lang="en-US" sz="7400" b="1" dirty="0" err="1">
                <a:solidFill>
                  <a:srgbClr val="002060"/>
                </a:solidFill>
                <a:effectLst/>
              </a:rPr>
              <a:t>trong</a:t>
            </a:r>
            <a:r>
              <a:rPr lang="en-US" sz="7400" b="1" dirty="0">
                <a:solidFill>
                  <a:srgbClr val="002060"/>
                </a:solidFill>
                <a:effectLst/>
              </a:rPr>
              <a:t> </a:t>
            </a:r>
            <a:r>
              <a:rPr lang="en-US" sz="7400" b="1" dirty="0" err="1">
                <a:solidFill>
                  <a:srgbClr val="002060"/>
                </a:solidFill>
                <a:effectLst/>
              </a:rPr>
              <a:t>công</a:t>
            </a:r>
            <a:r>
              <a:rPr lang="en-US" sz="7400" b="1" dirty="0">
                <a:solidFill>
                  <a:srgbClr val="002060"/>
                </a:solidFill>
                <a:effectLst/>
              </a:rPr>
              <a:t> </a:t>
            </a:r>
            <a:r>
              <a:rPr lang="en-US" sz="7400" b="1" dirty="0" err="1">
                <a:solidFill>
                  <a:srgbClr val="002060"/>
                </a:solidFill>
                <a:effectLst/>
              </a:rPr>
              <a:t>hội</a:t>
            </a:r>
            <a:r>
              <a:rPr lang="en-US" sz="7400" b="1" dirty="0">
                <a:solidFill>
                  <a:srgbClr val="002060"/>
                </a:solidFill>
                <a:effectLst/>
              </a:rPr>
              <a:t>.</a:t>
            </a:r>
          </a:p>
        </p:txBody>
      </p:sp>
    </p:spTree>
    <p:extLst>
      <p:ext uri="{BB962C8B-B14F-4D97-AF65-F5344CB8AC3E}">
        <p14:creationId xmlns:p14="http://schemas.microsoft.com/office/powerpoint/2010/main" val="2817939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1" u="sng" dirty="0">
                <a:solidFill>
                  <a:srgbClr val="C00000"/>
                </a:solidFill>
                <a:effectLst/>
              </a:rPr>
              <a:t>Tk1:</a:t>
            </a:r>
            <a:r>
              <a:rPr lang="en-US" sz="5200" b="1" dirty="0">
                <a:solidFill>
                  <a:srgbClr val="002060"/>
                </a:solidFill>
                <a:effectLst/>
              </a:rPr>
              <a:t> </a:t>
            </a:r>
            <a:r>
              <a:rPr lang="vi-VN" sz="5200" b="1" dirty="0">
                <a:solidFill>
                  <a:srgbClr val="002060"/>
                </a:solidFill>
                <a:effectLst/>
              </a:rPr>
              <a:t>Hưởng lộc phúc Chúa, nguyện sẽ tán dương </a:t>
            </a:r>
            <a:r>
              <a:rPr lang="en-US" sz="5200" b="1" dirty="0" err="1" smtClean="0">
                <a:solidFill>
                  <a:srgbClr val="002060"/>
                </a:solidFill>
                <a:effectLst/>
              </a:rPr>
              <a:t>ngày</a:t>
            </a:r>
            <a:r>
              <a:rPr lang="en-US" sz="5200" b="1" dirty="0" smtClean="0">
                <a:solidFill>
                  <a:srgbClr val="002060"/>
                </a:solidFill>
                <a:effectLst/>
              </a:rPr>
              <a:t> </a:t>
            </a:r>
            <a:r>
              <a:rPr lang="vi-VN" sz="5200" b="1" dirty="0" smtClean="0">
                <a:solidFill>
                  <a:srgbClr val="002060"/>
                </a:solidFill>
                <a:effectLst/>
              </a:rPr>
              <a:t>công </a:t>
            </a:r>
            <a:r>
              <a:rPr lang="vi-VN" sz="5200" b="1" dirty="0">
                <a:solidFill>
                  <a:srgbClr val="002060"/>
                </a:solidFill>
                <a:effectLst/>
              </a:rPr>
              <a:t>nhóm con dân. Xin thực thi những chi đoan nguyền ở trước mặt cộng đoàn người tôn sợ Chúa.</a:t>
            </a:r>
            <a:endParaRPr lang="en-US" sz="5200" b="1" dirty="0">
              <a:solidFill>
                <a:srgbClr val="002060"/>
              </a:solidFill>
              <a:effectLst/>
            </a:endParaRPr>
          </a:p>
        </p:txBody>
      </p:sp>
    </p:spTree>
    <p:extLst>
      <p:ext uri="{BB962C8B-B14F-4D97-AF65-F5344CB8AC3E}">
        <p14:creationId xmlns:p14="http://schemas.microsoft.com/office/powerpoint/2010/main" val="3886628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effectLst/>
              </a:rPr>
              <a:t>Đk</a:t>
            </a:r>
            <a:r>
              <a:rPr lang="en-US" sz="7400" b="1" u="sng" dirty="0">
                <a:solidFill>
                  <a:srgbClr val="C00000"/>
                </a:solidFill>
                <a:effectLst/>
              </a:rPr>
              <a:t>:</a:t>
            </a:r>
            <a:r>
              <a:rPr lang="en-US" sz="7400" b="1" dirty="0">
                <a:solidFill>
                  <a:srgbClr val="002060"/>
                </a:solidFill>
                <a:effectLst/>
              </a:rPr>
              <a:t> </a:t>
            </a:r>
            <a:r>
              <a:rPr lang="en-US" sz="7400" b="1" dirty="0" err="1">
                <a:solidFill>
                  <a:srgbClr val="002060"/>
                </a:solidFill>
                <a:effectLst/>
              </a:rPr>
              <a:t>Lạy</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vì</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mà</a:t>
            </a:r>
            <a:r>
              <a:rPr lang="en-US" sz="7400" b="1" dirty="0">
                <a:solidFill>
                  <a:srgbClr val="002060"/>
                </a:solidFill>
                <a:effectLst/>
              </a:rPr>
              <a:t> </a:t>
            </a:r>
            <a:r>
              <a:rPr lang="en-US" sz="7400" b="1" dirty="0" err="1">
                <a:solidFill>
                  <a:srgbClr val="002060"/>
                </a:solidFill>
                <a:effectLst/>
              </a:rPr>
              <a:t>lời</a:t>
            </a:r>
            <a:r>
              <a:rPr lang="en-US" sz="7400" b="1" dirty="0">
                <a:solidFill>
                  <a:srgbClr val="002060"/>
                </a:solidFill>
                <a:effectLst/>
              </a:rPr>
              <a:t> con ca </a:t>
            </a:r>
            <a:r>
              <a:rPr lang="en-US" sz="7400" b="1" dirty="0" err="1">
                <a:solidFill>
                  <a:srgbClr val="002060"/>
                </a:solidFill>
                <a:effectLst/>
              </a:rPr>
              <a:t>ngợi</a:t>
            </a:r>
            <a:r>
              <a:rPr lang="en-US" sz="7400" b="1" dirty="0">
                <a:solidFill>
                  <a:srgbClr val="002060"/>
                </a:solidFill>
                <a:effectLst/>
              </a:rPr>
              <a:t> </a:t>
            </a:r>
            <a:r>
              <a:rPr lang="en-US" sz="7400" b="1" dirty="0" err="1">
                <a:solidFill>
                  <a:srgbClr val="002060"/>
                </a:solidFill>
                <a:effectLst/>
              </a:rPr>
              <a:t>đã</a:t>
            </a:r>
            <a:r>
              <a:rPr lang="en-US" sz="7400" b="1" dirty="0">
                <a:solidFill>
                  <a:srgbClr val="002060"/>
                </a:solidFill>
                <a:effectLst/>
              </a:rPr>
              <a:t> </a:t>
            </a:r>
            <a:r>
              <a:rPr lang="en-US" sz="7400" b="1" dirty="0" err="1">
                <a:solidFill>
                  <a:srgbClr val="002060"/>
                </a:solidFill>
                <a:effectLst/>
              </a:rPr>
              <a:t>vang</a:t>
            </a:r>
            <a:r>
              <a:rPr lang="en-US" sz="7400" b="1" dirty="0">
                <a:solidFill>
                  <a:srgbClr val="002060"/>
                </a:solidFill>
                <a:effectLst/>
              </a:rPr>
              <a:t> </a:t>
            </a:r>
            <a:r>
              <a:rPr lang="en-US" sz="7400" b="1" dirty="0" err="1">
                <a:solidFill>
                  <a:srgbClr val="002060"/>
                </a:solidFill>
                <a:effectLst/>
              </a:rPr>
              <a:t>lên</a:t>
            </a:r>
            <a:r>
              <a:rPr lang="en-US" sz="7400" b="1" dirty="0">
                <a:solidFill>
                  <a:srgbClr val="002060"/>
                </a:solidFill>
                <a:effectLst/>
              </a:rPr>
              <a:t> </a:t>
            </a:r>
            <a:r>
              <a:rPr lang="en-US" sz="7400" b="1" dirty="0" err="1">
                <a:solidFill>
                  <a:srgbClr val="002060"/>
                </a:solidFill>
                <a:effectLst/>
              </a:rPr>
              <a:t>trong</a:t>
            </a:r>
            <a:r>
              <a:rPr lang="en-US" sz="7400" b="1" dirty="0">
                <a:solidFill>
                  <a:srgbClr val="002060"/>
                </a:solidFill>
                <a:effectLst/>
              </a:rPr>
              <a:t> </a:t>
            </a:r>
            <a:r>
              <a:rPr lang="en-US" sz="7400" b="1" dirty="0" err="1">
                <a:solidFill>
                  <a:srgbClr val="002060"/>
                </a:solidFill>
                <a:effectLst/>
              </a:rPr>
              <a:t>công</a:t>
            </a:r>
            <a:r>
              <a:rPr lang="en-US" sz="7400" b="1" dirty="0">
                <a:solidFill>
                  <a:srgbClr val="002060"/>
                </a:solidFill>
                <a:effectLst/>
              </a:rPr>
              <a:t> </a:t>
            </a:r>
            <a:r>
              <a:rPr lang="en-US" sz="7400" b="1" dirty="0" err="1">
                <a:solidFill>
                  <a:srgbClr val="002060"/>
                </a:solidFill>
                <a:effectLst/>
              </a:rPr>
              <a:t>hội</a:t>
            </a:r>
            <a:r>
              <a:rPr lang="en-US" sz="7400" b="1" dirty="0">
                <a:solidFill>
                  <a:srgbClr val="002060"/>
                </a:solidFill>
                <a:effectLst/>
              </a:rPr>
              <a:t>.</a:t>
            </a:r>
          </a:p>
        </p:txBody>
      </p:sp>
    </p:spTree>
    <p:extLst>
      <p:ext uri="{BB962C8B-B14F-4D97-AF65-F5344CB8AC3E}">
        <p14:creationId xmlns:p14="http://schemas.microsoft.com/office/powerpoint/2010/main" val="2218198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a:solidFill>
                  <a:srgbClr val="C00000"/>
                </a:solidFill>
                <a:effectLst/>
              </a:rPr>
              <a:t>Tk2:</a:t>
            </a:r>
            <a:r>
              <a:rPr lang="en-US" sz="5600" b="1" dirty="0">
                <a:solidFill>
                  <a:srgbClr val="002060"/>
                </a:solidFill>
                <a:effectLst/>
              </a:rPr>
              <a:t> </a:t>
            </a:r>
            <a:r>
              <a:rPr lang="vi-VN" sz="5600" b="1" dirty="0">
                <a:solidFill>
                  <a:srgbClr val="002060"/>
                </a:solidFill>
                <a:effectLst/>
              </a:rPr>
              <a:t>Kẻ hèn túng thiếu được mãi </a:t>
            </a:r>
            <a:r>
              <a:rPr lang="vi-VN" sz="5600" b="1" dirty="0" smtClean="0">
                <a:solidFill>
                  <a:srgbClr val="002060"/>
                </a:solidFill>
                <a:effectLst/>
              </a:rPr>
              <a:t>th</a:t>
            </a:r>
            <a:r>
              <a:rPr lang="en-US" sz="5600" b="1" dirty="0" err="1" smtClean="0">
                <a:solidFill>
                  <a:srgbClr val="002060"/>
                </a:solidFill>
              </a:rPr>
              <a:t>ỏa</a:t>
            </a:r>
            <a:r>
              <a:rPr lang="vi-VN" sz="5600" b="1" dirty="0" smtClean="0">
                <a:solidFill>
                  <a:srgbClr val="002060"/>
                </a:solidFill>
                <a:effectLst/>
              </a:rPr>
              <a:t> </a:t>
            </a:r>
            <a:r>
              <a:rPr lang="vi-VN" sz="5600" b="1" dirty="0">
                <a:solidFill>
                  <a:srgbClr val="002060"/>
                </a:solidFill>
                <a:effectLst/>
              </a:rPr>
              <a:t>thuê vì ăn uống no </a:t>
            </a:r>
            <a:r>
              <a:rPr lang="vi-VN" sz="5600" b="1" dirty="0" smtClean="0">
                <a:solidFill>
                  <a:srgbClr val="002060"/>
                </a:solidFill>
                <a:effectLst/>
              </a:rPr>
              <a:t>nê</a:t>
            </a:r>
            <a:r>
              <a:rPr lang="en-US" sz="5600" b="1" dirty="0" smtClean="0">
                <a:solidFill>
                  <a:srgbClr val="002060"/>
                </a:solidFill>
                <a:effectLst/>
              </a:rPr>
              <a:t>.</a:t>
            </a:r>
            <a:r>
              <a:rPr lang="vi-VN" sz="5600" b="1" dirty="0" smtClean="0">
                <a:solidFill>
                  <a:srgbClr val="002060"/>
                </a:solidFill>
                <a:effectLst/>
              </a:rPr>
              <a:t> </a:t>
            </a:r>
            <a:r>
              <a:rPr lang="en-US" sz="5600" b="1" dirty="0" smtClean="0">
                <a:solidFill>
                  <a:srgbClr val="002060"/>
                </a:solidFill>
                <a:effectLst/>
              </a:rPr>
              <a:t>A</a:t>
            </a:r>
            <a:r>
              <a:rPr lang="vi-VN" sz="5600" b="1" dirty="0" smtClean="0">
                <a:solidFill>
                  <a:srgbClr val="002060"/>
                </a:solidFill>
                <a:effectLst/>
              </a:rPr>
              <a:t>i </a:t>
            </a:r>
            <a:r>
              <a:rPr lang="vi-VN" sz="5600" b="1" dirty="0">
                <a:solidFill>
                  <a:srgbClr val="002060"/>
                </a:solidFill>
                <a:effectLst/>
              </a:rPr>
              <a:t>tìm Nhan </a:t>
            </a:r>
            <a:r>
              <a:rPr lang="en-US" sz="5600" b="1" dirty="0" err="1" smtClean="0">
                <a:solidFill>
                  <a:srgbClr val="002060"/>
                </a:solidFill>
                <a:effectLst/>
              </a:rPr>
              <a:t>Thánh</a:t>
            </a:r>
            <a:r>
              <a:rPr lang="vi-VN" sz="5600" b="1" dirty="0" smtClean="0">
                <a:solidFill>
                  <a:srgbClr val="002060"/>
                </a:solidFill>
                <a:effectLst/>
              </a:rPr>
              <a:t> </a:t>
            </a:r>
            <a:r>
              <a:rPr lang="vi-VN" sz="5600" b="1" dirty="0">
                <a:solidFill>
                  <a:srgbClr val="002060"/>
                </a:solidFill>
                <a:effectLst/>
              </a:rPr>
              <a:t>sẽ ca mừng, Chúa cho họ được ngàn đời vui hạnh phúc.</a:t>
            </a:r>
            <a:endParaRPr lang="en-US" sz="5600" b="1" dirty="0">
              <a:solidFill>
                <a:srgbClr val="002060"/>
              </a:solidFill>
              <a:effectLst/>
            </a:endParaRPr>
          </a:p>
        </p:txBody>
      </p:sp>
    </p:spTree>
    <p:extLst>
      <p:ext uri="{BB962C8B-B14F-4D97-AF65-F5344CB8AC3E}">
        <p14:creationId xmlns:p14="http://schemas.microsoft.com/office/powerpoint/2010/main" val="2585297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effectLst/>
              </a:rPr>
              <a:t>Đk</a:t>
            </a:r>
            <a:r>
              <a:rPr lang="en-US" sz="7400" b="1" u="sng" dirty="0">
                <a:solidFill>
                  <a:srgbClr val="C00000"/>
                </a:solidFill>
                <a:effectLst/>
              </a:rPr>
              <a:t>:</a:t>
            </a:r>
            <a:r>
              <a:rPr lang="en-US" sz="7400" b="1" dirty="0">
                <a:solidFill>
                  <a:srgbClr val="002060"/>
                </a:solidFill>
                <a:effectLst/>
              </a:rPr>
              <a:t> </a:t>
            </a:r>
            <a:r>
              <a:rPr lang="en-US" sz="7400" b="1" dirty="0" err="1">
                <a:solidFill>
                  <a:srgbClr val="002060"/>
                </a:solidFill>
                <a:effectLst/>
              </a:rPr>
              <a:t>Lạy</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vì</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mà</a:t>
            </a:r>
            <a:r>
              <a:rPr lang="en-US" sz="7400" b="1" dirty="0">
                <a:solidFill>
                  <a:srgbClr val="002060"/>
                </a:solidFill>
                <a:effectLst/>
              </a:rPr>
              <a:t> </a:t>
            </a:r>
            <a:r>
              <a:rPr lang="en-US" sz="7400" b="1" dirty="0" err="1">
                <a:solidFill>
                  <a:srgbClr val="002060"/>
                </a:solidFill>
                <a:effectLst/>
              </a:rPr>
              <a:t>lời</a:t>
            </a:r>
            <a:r>
              <a:rPr lang="en-US" sz="7400" b="1" dirty="0">
                <a:solidFill>
                  <a:srgbClr val="002060"/>
                </a:solidFill>
                <a:effectLst/>
              </a:rPr>
              <a:t> con ca </a:t>
            </a:r>
            <a:r>
              <a:rPr lang="en-US" sz="7400" b="1" dirty="0" err="1">
                <a:solidFill>
                  <a:srgbClr val="002060"/>
                </a:solidFill>
                <a:effectLst/>
              </a:rPr>
              <a:t>ngợi</a:t>
            </a:r>
            <a:r>
              <a:rPr lang="en-US" sz="7400" b="1" dirty="0">
                <a:solidFill>
                  <a:srgbClr val="002060"/>
                </a:solidFill>
                <a:effectLst/>
              </a:rPr>
              <a:t> </a:t>
            </a:r>
            <a:r>
              <a:rPr lang="en-US" sz="7400" b="1" dirty="0" err="1">
                <a:solidFill>
                  <a:srgbClr val="002060"/>
                </a:solidFill>
                <a:effectLst/>
              </a:rPr>
              <a:t>đã</a:t>
            </a:r>
            <a:r>
              <a:rPr lang="en-US" sz="7400" b="1" dirty="0">
                <a:solidFill>
                  <a:srgbClr val="002060"/>
                </a:solidFill>
                <a:effectLst/>
              </a:rPr>
              <a:t> </a:t>
            </a:r>
            <a:r>
              <a:rPr lang="en-US" sz="7400" b="1" dirty="0" err="1">
                <a:solidFill>
                  <a:srgbClr val="002060"/>
                </a:solidFill>
                <a:effectLst/>
              </a:rPr>
              <a:t>vang</a:t>
            </a:r>
            <a:r>
              <a:rPr lang="en-US" sz="7400" b="1" dirty="0">
                <a:solidFill>
                  <a:srgbClr val="002060"/>
                </a:solidFill>
                <a:effectLst/>
              </a:rPr>
              <a:t> </a:t>
            </a:r>
            <a:r>
              <a:rPr lang="en-US" sz="7400" b="1" dirty="0" err="1">
                <a:solidFill>
                  <a:srgbClr val="002060"/>
                </a:solidFill>
                <a:effectLst/>
              </a:rPr>
              <a:t>lên</a:t>
            </a:r>
            <a:r>
              <a:rPr lang="en-US" sz="7400" b="1" dirty="0">
                <a:solidFill>
                  <a:srgbClr val="002060"/>
                </a:solidFill>
                <a:effectLst/>
              </a:rPr>
              <a:t> </a:t>
            </a:r>
            <a:r>
              <a:rPr lang="en-US" sz="7400" b="1" dirty="0" err="1">
                <a:solidFill>
                  <a:srgbClr val="002060"/>
                </a:solidFill>
                <a:effectLst/>
              </a:rPr>
              <a:t>trong</a:t>
            </a:r>
            <a:r>
              <a:rPr lang="en-US" sz="7400" b="1" dirty="0">
                <a:solidFill>
                  <a:srgbClr val="002060"/>
                </a:solidFill>
                <a:effectLst/>
              </a:rPr>
              <a:t> </a:t>
            </a:r>
            <a:r>
              <a:rPr lang="en-US" sz="7400" b="1" dirty="0" err="1">
                <a:solidFill>
                  <a:srgbClr val="002060"/>
                </a:solidFill>
                <a:effectLst/>
              </a:rPr>
              <a:t>công</a:t>
            </a:r>
            <a:r>
              <a:rPr lang="en-US" sz="7400" b="1" dirty="0">
                <a:solidFill>
                  <a:srgbClr val="002060"/>
                </a:solidFill>
                <a:effectLst/>
              </a:rPr>
              <a:t> </a:t>
            </a:r>
            <a:r>
              <a:rPr lang="en-US" sz="7400" b="1" dirty="0" err="1">
                <a:solidFill>
                  <a:srgbClr val="002060"/>
                </a:solidFill>
                <a:effectLst/>
              </a:rPr>
              <a:t>hội</a:t>
            </a:r>
            <a:r>
              <a:rPr lang="en-US" sz="7400" b="1" dirty="0">
                <a:solidFill>
                  <a:srgbClr val="002060"/>
                </a:solidFill>
                <a:effectLst/>
              </a:rPr>
              <a:t>.</a:t>
            </a:r>
          </a:p>
        </p:txBody>
      </p:sp>
    </p:spTree>
    <p:extLst>
      <p:ext uri="{BB962C8B-B14F-4D97-AF65-F5344CB8AC3E}">
        <p14:creationId xmlns:p14="http://schemas.microsoft.com/office/powerpoint/2010/main" val="676232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a:solidFill>
                  <a:srgbClr val="C00000"/>
                </a:solidFill>
                <a:effectLst/>
              </a:rPr>
              <a:t>Tk3:</a:t>
            </a:r>
            <a:r>
              <a:rPr lang="en-US" sz="5600" b="1" dirty="0">
                <a:solidFill>
                  <a:srgbClr val="002060"/>
                </a:solidFill>
                <a:effectLst/>
              </a:rPr>
              <a:t> </a:t>
            </a:r>
            <a:r>
              <a:rPr lang="vi-VN" sz="5600" dirty="0">
                <a:effectLst/>
              </a:rPr>
              <a:t> </a:t>
            </a:r>
            <a:r>
              <a:rPr lang="vi-VN" sz="5600" b="1" dirty="0">
                <a:solidFill>
                  <a:srgbClr val="002060"/>
                </a:solidFill>
                <a:effectLst/>
              </a:rPr>
              <a:t>Khắp cùng thế giới cùng nhắc nhớ trở về bên Chúa đi thôi. Bao là dân nước trên gian trần hãy phủ phục thờ lạy </a:t>
            </a:r>
            <a:r>
              <a:rPr lang="en-US" sz="5600" b="1" dirty="0" smtClean="0">
                <a:solidFill>
                  <a:srgbClr val="002060"/>
                </a:solidFill>
                <a:effectLst/>
              </a:rPr>
              <a:t>T</a:t>
            </a:r>
            <a:r>
              <a:rPr lang="vi-VN" sz="5600" b="1" dirty="0" smtClean="0">
                <a:solidFill>
                  <a:srgbClr val="002060"/>
                </a:solidFill>
                <a:effectLst/>
              </a:rPr>
              <a:t>hần </a:t>
            </a:r>
            <a:r>
              <a:rPr lang="en-US" sz="5600" b="1" dirty="0" smtClean="0">
                <a:solidFill>
                  <a:srgbClr val="002060"/>
                </a:solidFill>
                <a:effectLst/>
              </a:rPr>
              <a:t>N</a:t>
            </a:r>
            <a:r>
              <a:rPr lang="vi-VN" sz="5600" b="1" dirty="0" smtClean="0">
                <a:solidFill>
                  <a:srgbClr val="002060"/>
                </a:solidFill>
                <a:effectLst/>
              </a:rPr>
              <a:t>han </a:t>
            </a:r>
            <a:r>
              <a:rPr lang="vi-VN" sz="5600" b="1" dirty="0">
                <a:solidFill>
                  <a:srgbClr val="002060"/>
                </a:solidFill>
                <a:effectLst/>
              </a:rPr>
              <a:t>của Chúa.</a:t>
            </a:r>
            <a:endParaRPr lang="en-US" sz="5600" b="1" dirty="0">
              <a:solidFill>
                <a:srgbClr val="002060"/>
              </a:solidFill>
              <a:effectLst/>
            </a:endParaRPr>
          </a:p>
        </p:txBody>
      </p:sp>
    </p:spTree>
    <p:extLst>
      <p:ext uri="{BB962C8B-B14F-4D97-AF65-F5344CB8AC3E}">
        <p14:creationId xmlns:p14="http://schemas.microsoft.com/office/powerpoint/2010/main" val="1739988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effectLst/>
              </a:rPr>
              <a:t>Đk</a:t>
            </a:r>
            <a:r>
              <a:rPr lang="en-US" sz="7400" b="1" u="sng" dirty="0">
                <a:solidFill>
                  <a:srgbClr val="C00000"/>
                </a:solidFill>
                <a:effectLst/>
              </a:rPr>
              <a:t>:</a:t>
            </a:r>
            <a:r>
              <a:rPr lang="en-US" sz="7400" b="1" dirty="0">
                <a:solidFill>
                  <a:srgbClr val="002060"/>
                </a:solidFill>
                <a:effectLst/>
              </a:rPr>
              <a:t> </a:t>
            </a:r>
            <a:r>
              <a:rPr lang="en-US" sz="7400" b="1" dirty="0" err="1">
                <a:solidFill>
                  <a:srgbClr val="002060"/>
                </a:solidFill>
                <a:effectLst/>
              </a:rPr>
              <a:t>Lạy</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vì</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mà</a:t>
            </a:r>
            <a:r>
              <a:rPr lang="en-US" sz="7400" b="1" dirty="0">
                <a:solidFill>
                  <a:srgbClr val="002060"/>
                </a:solidFill>
                <a:effectLst/>
              </a:rPr>
              <a:t> </a:t>
            </a:r>
            <a:r>
              <a:rPr lang="en-US" sz="7400" b="1" dirty="0" err="1">
                <a:solidFill>
                  <a:srgbClr val="002060"/>
                </a:solidFill>
                <a:effectLst/>
              </a:rPr>
              <a:t>lời</a:t>
            </a:r>
            <a:r>
              <a:rPr lang="en-US" sz="7400" b="1" dirty="0">
                <a:solidFill>
                  <a:srgbClr val="002060"/>
                </a:solidFill>
                <a:effectLst/>
              </a:rPr>
              <a:t> con ca </a:t>
            </a:r>
            <a:r>
              <a:rPr lang="en-US" sz="7400" b="1" dirty="0" err="1">
                <a:solidFill>
                  <a:srgbClr val="002060"/>
                </a:solidFill>
                <a:effectLst/>
              </a:rPr>
              <a:t>ngợi</a:t>
            </a:r>
            <a:r>
              <a:rPr lang="en-US" sz="7400" b="1" dirty="0">
                <a:solidFill>
                  <a:srgbClr val="002060"/>
                </a:solidFill>
                <a:effectLst/>
              </a:rPr>
              <a:t> </a:t>
            </a:r>
            <a:r>
              <a:rPr lang="en-US" sz="7400" b="1" dirty="0" err="1">
                <a:solidFill>
                  <a:srgbClr val="002060"/>
                </a:solidFill>
                <a:effectLst/>
              </a:rPr>
              <a:t>đã</a:t>
            </a:r>
            <a:r>
              <a:rPr lang="en-US" sz="7400" b="1" dirty="0">
                <a:solidFill>
                  <a:srgbClr val="002060"/>
                </a:solidFill>
                <a:effectLst/>
              </a:rPr>
              <a:t> </a:t>
            </a:r>
            <a:r>
              <a:rPr lang="en-US" sz="7400" b="1" dirty="0" err="1">
                <a:solidFill>
                  <a:srgbClr val="002060"/>
                </a:solidFill>
                <a:effectLst/>
              </a:rPr>
              <a:t>vang</a:t>
            </a:r>
            <a:r>
              <a:rPr lang="en-US" sz="7400" b="1" dirty="0">
                <a:solidFill>
                  <a:srgbClr val="002060"/>
                </a:solidFill>
                <a:effectLst/>
              </a:rPr>
              <a:t> </a:t>
            </a:r>
            <a:r>
              <a:rPr lang="en-US" sz="7400" b="1" dirty="0" err="1">
                <a:solidFill>
                  <a:srgbClr val="002060"/>
                </a:solidFill>
                <a:effectLst/>
              </a:rPr>
              <a:t>lên</a:t>
            </a:r>
            <a:r>
              <a:rPr lang="en-US" sz="7400" b="1" dirty="0">
                <a:solidFill>
                  <a:srgbClr val="002060"/>
                </a:solidFill>
                <a:effectLst/>
              </a:rPr>
              <a:t> </a:t>
            </a:r>
            <a:r>
              <a:rPr lang="en-US" sz="7400" b="1" dirty="0" err="1">
                <a:solidFill>
                  <a:srgbClr val="002060"/>
                </a:solidFill>
                <a:effectLst/>
              </a:rPr>
              <a:t>trong</a:t>
            </a:r>
            <a:r>
              <a:rPr lang="en-US" sz="7400" b="1" dirty="0">
                <a:solidFill>
                  <a:srgbClr val="002060"/>
                </a:solidFill>
                <a:effectLst/>
              </a:rPr>
              <a:t> </a:t>
            </a:r>
            <a:r>
              <a:rPr lang="en-US" sz="7400" b="1" dirty="0" err="1">
                <a:solidFill>
                  <a:srgbClr val="002060"/>
                </a:solidFill>
                <a:effectLst/>
              </a:rPr>
              <a:t>công</a:t>
            </a:r>
            <a:r>
              <a:rPr lang="en-US" sz="7400" b="1" dirty="0">
                <a:solidFill>
                  <a:srgbClr val="002060"/>
                </a:solidFill>
                <a:effectLst/>
              </a:rPr>
              <a:t> </a:t>
            </a:r>
            <a:r>
              <a:rPr lang="en-US" sz="7400" b="1" dirty="0" err="1">
                <a:solidFill>
                  <a:srgbClr val="002060"/>
                </a:solidFill>
                <a:effectLst/>
              </a:rPr>
              <a:t>hội</a:t>
            </a:r>
            <a:r>
              <a:rPr lang="en-US" sz="7400" b="1" dirty="0">
                <a:solidFill>
                  <a:srgbClr val="002060"/>
                </a:solidFill>
                <a:effectLst/>
              </a:rPr>
              <a:t>.</a:t>
            </a:r>
          </a:p>
        </p:txBody>
      </p:sp>
    </p:spTree>
    <p:extLst>
      <p:ext uri="{BB962C8B-B14F-4D97-AF65-F5344CB8AC3E}">
        <p14:creationId xmlns:p14="http://schemas.microsoft.com/office/powerpoint/2010/main" val="1650042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a:solidFill>
                  <a:srgbClr val="C00000"/>
                </a:solidFill>
                <a:effectLst/>
              </a:rPr>
              <a:t>Tk4:</a:t>
            </a:r>
            <a:r>
              <a:rPr lang="en-US" sz="5600" b="1" dirty="0">
                <a:solidFill>
                  <a:srgbClr val="002060"/>
                </a:solidFill>
                <a:effectLst/>
              </a:rPr>
              <a:t> </a:t>
            </a:r>
            <a:r>
              <a:rPr lang="vi-VN" sz="5600" b="1" dirty="0">
                <a:solidFill>
                  <a:srgbClr val="002060"/>
                </a:solidFill>
                <a:effectLst/>
              </a:rPr>
              <a:t>Sẽ phục bái Chúa là hết những ai đã an giấc thiên </a:t>
            </a:r>
            <a:r>
              <a:rPr lang="vi-VN" sz="5600" b="1" dirty="0" smtClean="0">
                <a:solidFill>
                  <a:srgbClr val="002060"/>
                </a:solidFill>
                <a:effectLst/>
              </a:rPr>
              <a:t>thu</a:t>
            </a:r>
            <a:r>
              <a:rPr lang="en-US" sz="5600" b="1" dirty="0" smtClean="0">
                <a:solidFill>
                  <a:srgbClr val="002060"/>
                </a:solidFill>
                <a:effectLst/>
              </a:rPr>
              <a:t>.</a:t>
            </a:r>
            <a:r>
              <a:rPr lang="vi-VN" sz="5600" b="1" dirty="0" smtClean="0">
                <a:solidFill>
                  <a:srgbClr val="002060"/>
                </a:solidFill>
                <a:effectLst/>
              </a:rPr>
              <a:t> </a:t>
            </a:r>
            <a:r>
              <a:rPr lang="en-US" sz="5600" b="1" dirty="0" smtClean="0">
                <a:solidFill>
                  <a:srgbClr val="002060"/>
                </a:solidFill>
                <a:effectLst/>
              </a:rPr>
              <a:t>S</a:t>
            </a:r>
            <a:r>
              <a:rPr lang="vi-VN" sz="5600" b="1" dirty="0" smtClean="0">
                <a:solidFill>
                  <a:srgbClr val="002060"/>
                </a:solidFill>
                <a:effectLst/>
              </a:rPr>
              <a:t>ẽ </a:t>
            </a:r>
            <a:r>
              <a:rPr lang="vi-VN" sz="5600" b="1" dirty="0">
                <a:solidFill>
                  <a:srgbClr val="002060"/>
                </a:solidFill>
                <a:effectLst/>
              </a:rPr>
              <a:t>phục suy trước tôn nhan </a:t>
            </a:r>
            <a:r>
              <a:rPr lang="vi-VN" sz="5600" b="1" dirty="0" smtClean="0">
                <a:solidFill>
                  <a:srgbClr val="002060"/>
                </a:solidFill>
                <a:effectLst/>
              </a:rPr>
              <a:t>Ngài</a:t>
            </a:r>
            <a:r>
              <a:rPr lang="en-US" sz="5600" b="1" dirty="0" smtClean="0">
                <a:solidFill>
                  <a:srgbClr val="002060"/>
                </a:solidFill>
                <a:effectLst/>
              </a:rPr>
              <a:t>.</a:t>
            </a:r>
            <a:r>
              <a:rPr lang="vi-VN" sz="5600" b="1" dirty="0" smtClean="0">
                <a:solidFill>
                  <a:srgbClr val="002060"/>
                </a:solidFill>
                <a:effectLst/>
              </a:rPr>
              <a:t> </a:t>
            </a:r>
            <a:r>
              <a:rPr lang="en-US" sz="5600" b="1" dirty="0" smtClean="0">
                <a:solidFill>
                  <a:srgbClr val="002060"/>
                </a:solidFill>
                <a:effectLst/>
              </a:rPr>
              <a:t>H</a:t>
            </a:r>
            <a:r>
              <a:rPr lang="vi-VN" sz="5600" b="1" dirty="0" smtClean="0">
                <a:solidFill>
                  <a:srgbClr val="002060"/>
                </a:solidFill>
                <a:effectLst/>
              </a:rPr>
              <a:t>ết </a:t>
            </a:r>
            <a:r>
              <a:rPr lang="vi-VN" sz="5600" b="1" dirty="0">
                <a:solidFill>
                  <a:srgbClr val="002060"/>
                </a:solidFill>
                <a:effectLst/>
              </a:rPr>
              <a:t>những người đã trở về nơi bụi </a:t>
            </a:r>
            <a:r>
              <a:rPr lang="en-US" sz="5600" b="1" dirty="0" err="1" smtClean="0">
                <a:solidFill>
                  <a:srgbClr val="002060"/>
                </a:solidFill>
                <a:effectLst/>
              </a:rPr>
              <a:t>cát</a:t>
            </a:r>
            <a:r>
              <a:rPr lang="vi-VN" sz="5600" b="1" dirty="0" smtClean="0">
                <a:solidFill>
                  <a:srgbClr val="002060"/>
                </a:solidFill>
                <a:effectLst/>
              </a:rPr>
              <a:t>.</a:t>
            </a:r>
            <a:endParaRPr lang="en-US" sz="5600" b="1" dirty="0">
              <a:solidFill>
                <a:srgbClr val="002060"/>
              </a:solidFill>
              <a:effectLst/>
            </a:endParaRPr>
          </a:p>
        </p:txBody>
      </p:sp>
    </p:spTree>
    <p:extLst>
      <p:ext uri="{BB962C8B-B14F-4D97-AF65-F5344CB8AC3E}">
        <p14:creationId xmlns:p14="http://schemas.microsoft.com/office/powerpoint/2010/main" val="2026216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effectLst/>
              </a:rPr>
              <a:t>Đk</a:t>
            </a:r>
            <a:r>
              <a:rPr lang="en-US" sz="7400" b="1" u="sng" dirty="0">
                <a:solidFill>
                  <a:srgbClr val="C00000"/>
                </a:solidFill>
                <a:effectLst/>
              </a:rPr>
              <a:t>:</a:t>
            </a:r>
            <a:r>
              <a:rPr lang="en-US" sz="7400" b="1" dirty="0">
                <a:solidFill>
                  <a:srgbClr val="002060"/>
                </a:solidFill>
                <a:effectLst/>
              </a:rPr>
              <a:t> </a:t>
            </a:r>
            <a:r>
              <a:rPr lang="en-US" sz="7400" b="1" dirty="0" err="1">
                <a:solidFill>
                  <a:srgbClr val="002060"/>
                </a:solidFill>
                <a:effectLst/>
              </a:rPr>
              <a:t>Lạy</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vì</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mà</a:t>
            </a:r>
            <a:r>
              <a:rPr lang="en-US" sz="7400" b="1" dirty="0">
                <a:solidFill>
                  <a:srgbClr val="002060"/>
                </a:solidFill>
                <a:effectLst/>
              </a:rPr>
              <a:t> </a:t>
            </a:r>
            <a:r>
              <a:rPr lang="en-US" sz="7400" b="1" dirty="0" err="1">
                <a:solidFill>
                  <a:srgbClr val="002060"/>
                </a:solidFill>
                <a:effectLst/>
              </a:rPr>
              <a:t>lời</a:t>
            </a:r>
            <a:r>
              <a:rPr lang="en-US" sz="7400" b="1" dirty="0">
                <a:solidFill>
                  <a:srgbClr val="002060"/>
                </a:solidFill>
                <a:effectLst/>
              </a:rPr>
              <a:t> con ca </a:t>
            </a:r>
            <a:r>
              <a:rPr lang="en-US" sz="7400" b="1" dirty="0" err="1">
                <a:solidFill>
                  <a:srgbClr val="002060"/>
                </a:solidFill>
                <a:effectLst/>
              </a:rPr>
              <a:t>ngợi</a:t>
            </a:r>
            <a:r>
              <a:rPr lang="en-US" sz="7400" b="1" dirty="0">
                <a:solidFill>
                  <a:srgbClr val="002060"/>
                </a:solidFill>
                <a:effectLst/>
              </a:rPr>
              <a:t> </a:t>
            </a:r>
            <a:r>
              <a:rPr lang="en-US" sz="7400" b="1" dirty="0" err="1">
                <a:solidFill>
                  <a:srgbClr val="002060"/>
                </a:solidFill>
                <a:effectLst/>
              </a:rPr>
              <a:t>đã</a:t>
            </a:r>
            <a:r>
              <a:rPr lang="en-US" sz="7400" b="1" dirty="0">
                <a:solidFill>
                  <a:srgbClr val="002060"/>
                </a:solidFill>
                <a:effectLst/>
              </a:rPr>
              <a:t> </a:t>
            </a:r>
            <a:r>
              <a:rPr lang="en-US" sz="7400" b="1" dirty="0" err="1">
                <a:solidFill>
                  <a:srgbClr val="002060"/>
                </a:solidFill>
                <a:effectLst/>
              </a:rPr>
              <a:t>vang</a:t>
            </a:r>
            <a:r>
              <a:rPr lang="en-US" sz="7400" b="1" dirty="0">
                <a:solidFill>
                  <a:srgbClr val="002060"/>
                </a:solidFill>
                <a:effectLst/>
              </a:rPr>
              <a:t> </a:t>
            </a:r>
            <a:r>
              <a:rPr lang="en-US" sz="7400" b="1" dirty="0" err="1">
                <a:solidFill>
                  <a:srgbClr val="002060"/>
                </a:solidFill>
                <a:effectLst/>
              </a:rPr>
              <a:t>lên</a:t>
            </a:r>
            <a:r>
              <a:rPr lang="en-US" sz="7400" b="1" dirty="0">
                <a:solidFill>
                  <a:srgbClr val="002060"/>
                </a:solidFill>
                <a:effectLst/>
              </a:rPr>
              <a:t> </a:t>
            </a:r>
            <a:r>
              <a:rPr lang="en-US" sz="7400" b="1" dirty="0" err="1">
                <a:solidFill>
                  <a:srgbClr val="002060"/>
                </a:solidFill>
                <a:effectLst/>
              </a:rPr>
              <a:t>trong</a:t>
            </a:r>
            <a:r>
              <a:rPr lang="en-US" sz="7400" b="1" dirty="0">
                <a:solidFill>
                  <a:srgbClr val="002060"/>
                </a:solidFill>
                <a:effectLst/>
              </a:rPr>
              <a:t> </a:t>
            </a:r>
            <a:r>
              <a:rPr lang="en-US" sz="7400" b="1" dirty="0" err="1">
                <a:solidFill>
                  <a:srgbClr val="002060"/>
                </a:solidFill>
                <a:effectLst/>
              </a:rPr>
              <a:t>công</a:t>
            </a:r>
            <a:r>
              <a:rPr lang="en-US" sz="7400" b="1" dirty="0">
                <a:solidFill>
                  <a:srgbClr val="002060"/>
                </a:solidFill>
                <a:effectLst/>
              </a:rPr>
              <a:t> </a:t>
            </a:r>
            <a:r>
              <a:rPr lang="en-US" sz="7400" b="1" dirty="0" err="1">
                <a:solidFill>
                  <a:srgbClr val="002060"/>
                </a:solidFill>
                <a:effectLst/>
              </a:rPr>
              <a:t>hội</a:t>
            </a:r>
            <a:r>
              <a:rPr lang="en-US" sz="7400" b="1" dirty="0">
                <a:solidFill>
                  <a:srgbClr val="002060"/>
                </a:solidFill>
                <a:effectLst/>
              </a:rPr>
              <a:t>.</a:t>
            </a:r>
          </a:p>
        </p:txBody>
      </p:sp>
    </p:spTree>
    <p:extLst>
      <p:ext uri="{BB962C8B-B14F-4D97-AF65-F5344CB8AC3E}">
        <p14:creationId xmlns:p14="http://schemas.microsoft.com/office/powerpoint/2010/main" val="2268496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effectLst/>
              </a:rPr>
              <a:t>Đk</a:t>
            </a:r>
            <a:r>
              <a:rPr lang="en-US" sz="7400" b="1" u="sng" dirty="0">
                <a:solidFill>
                  <a:srgbClr val="C00000"/>
                </a:solidFill>
                <a:effectLst/>
              </a:rPr>
              <a:t>:</a:t>
            </a:r>
            <a:r>
              <a:rPr lang="en-US" sz="7400" b="1" dirty="0">
                <a:solidFill>
                  <a:srgbClr val="002060"/>
                </a:solidFill>
                <a:effectLst/>
              </a:rPr>
              <a:t> </a:t>
            </a:r>
            <a:r>
              <a:rPr lang="en-US" sz="7400" b="1" dirty="0" err="1">
                <a:solidFill>
                  <a:srgbClr val="002060"/>
                </a:solidFill>
                <a:effectLst/>
              </a:rPr>
              <a:t>Lạy</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vì</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mà</a:t>
            </a:r>
            <a:r>
              <a:rPr lang="en-US" sz="7400" b="1" dirty="0">
                <a:solidFill>
                  <a:srgbClr val="002060"/>
                </a:solidFill>
                <a:effectLst/>
              </a:rPr>
              <a:t> </a:t>
            </a:r>
            <a:r>
              <a:rPr lang="en-US" sz="7400" b="1" dirty="0" err="1">
                <a:solidFill>
                  <a:srgbClr val="002060"/>
                </a:solidFill>
                <a:effectLst/>
              </a:rPr>
              <a:t>lời</a:t>
            </a:r>
            <a:r>
              <a:rPr lang="en-US" sz="7400" b="1" dirty="0">
                <a:solidFill>
                  <a:srgbClr val="002060"/>
                </a:solidFill>
                <a:effectLst/>
              </a:rPr>
              <a:t> con ca </a:t>
            </a:r>
            <a:r>
              <a:rPr lang="en-US" sz="7400" b="1" dirty="0" err="1">
                <a:solidFill>
                  <a:srgbClr val="002060"/>
                </a:solidFill>
                <a:effectLst/>
              </a:rPr>
              <a:t>ngợi</a:t>
            </a:r>
            <a:r>
              <a:rPr lang="en-US" sz="7400" b="1" dirty="0">
                <a:solidFill>
                  <a:srgbClr val="002060"/>
                </a:solidFill>
                <a:effectLst/>
              </a:rPr>
              <a:t> </a:t>
            </a:r>
            <a:r>
              <a:rPr lang="en-US" sz="7400" b="1" dirty="0" err="1">
                <a:solidFill>
                  <a:srgbClr val="002060"/>
                </a:solidFill>
                <a:effectLst/>
              </a:rPr>
              <a:t>đã</a:t>
            </a:r>
            <a:r>
              <a:rPr lang="en-US" sz="7400" b="1" dirty="0">
                <a:solidFill>
                  <a:srgbClr val="002060"/>
                </a:solidFill>
                <a:effectLst/>
              </a:rPr>
              <a:t> </a:t>
            </a:r>
            <a:r>
              <a:rPr lang="en-US" sz="7400" b="1" dirty="0" err="1">
                <a:solidFill>
                  <a:srgbClr val="002060"/>
                </a:solidFill>
                <a:effectLst/>
              </a:rPr>
              <a:t>vang</a:t>
            </a:r>
            <a:r>
              <a:rPr lang="en-US" sz="7400" b="1" dirty="0">
                <a:solidFill>
                  <a:srgbClr val="002060"/>
                </a:solidFill>
                <a:effectLst/>
              </a:rPr>
              <a:t> </a:t>
            </a:r>
            <a:r>
              <a:rPr lang="en-US" sz="7400" b="1" dirty="0" err="1">
                <a:solidFill>
                  <a:srgbClr val="002060"/>
                </a:solidFill>
                <a:effectLst/>
              </a:rPr>
              <a:t>lên</a:t>
            </a:r>
            <a:r>
              <a:rPr lang="en-US" sz="7400" b="1" dirty="0">
                <a:solidFill>
                  <a:srgbClr val="002060"/>
                </a:solidFill>
                <a:effectLst/>
              </a:rPr>
              <a:t> </a:t>
            </a:r>
            <a:r>
              <a:rPr lang="en-US" sz="7400" b="1" dirty="0" err="1">
                <a:solidFill>
                  <a:srgbClr val="002060"/>
                </a:solidFill>
                <a:effectLst/>
              </a:rPr>
              <a:t>trong</a:t>
            </a:r>
            <a:r>
              <a:rPr lang="en-US" sz="7400" b="1" dirty="0">
                <a:solidFill>
                  <a:srgbClr val="002060"/>
                </a:solidFill>
                <a:effectLst/>
              </a:rPr>
              <a:t> </a:t>
            </a:r>
            <a:r>
              <a:rPr lang="en-US" sz="7400" b="1" dirty="0" err="1">
                <a:solidFill>
                  <a:srgbClr val="002060"/>
                </a:solidFill>
                <a:effectLst/>
              </a:rPr>
              <a:t>công</a:t>
            </a:r>
            <a:r>
              <a:rPr lang="en-US" sz="7400" b="1" dirty="0">
                <a:solidFill>
                  <a:srgbClr val="002060"/>
                </a:solidFill>
                <a:effectLst/>
              </a:rPr>
              <a:t> </a:t>
            </a:r>
            <a:r>
              <a:rPr lang="en-US" sz="7400" b="1" dirty="0" err="1">
                <a:solidFill>
                  <a:srgbClr val="002060"/>
                </a:solidFill>
                <a:effectLst/>
              </a:rPr>
              <a:t>hội</a:t>
            </a:r>
            <a:r>
              <a:rPr lang="en-US" sz="7400" b="1" dirty="0">
                <a:solidFill>
                  <a:srgbClr val="002060"/>
                </a:solidFill>
                <a:effectLst/>
              </a:rPr>
              <a:t>.</a:t>
            </a:r>
          </a:p>
        </p:txBody>
      </p:sp>
    </p:spTree>
    <p:extLst>
      <p:ext uri="{BB962C8B-B14F-4D97-AF65-F5344CB8AC3E}">
        <p14:creationId xmlns:p14="http://schemas.microsoft.com/office/powerpoint/2010/main" val="2101819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a:solidFill>
                  <a:srgbClr val="C00000"/>
                </a:solidFill>
                <a:effectLst/>
              </a:rPr>
              <a:t>Tk5:</a:t>
            </a:r>
            <a:r>
              <a:rPr lang="en-US" sz="5600" b="1" dirty="0">
                <a:solidFill>
                  <a:srgbClr val="002060"/>
                </a:solidFill>
                <a:effectLst/>
              </a:rPr>
              <a:t> </a:t>
            </a:r>
            <a:r>
              <a:rPr lang="en-US" sz="5600" b="1" dirty="0" err="1">
                <a:solidFill>
                  <a:srgbClr val="002060"/>
                </a:solidFill>
                <a:effectLst/>
              </a:rPr>
              <a:t>Thiên</a:t>
            </a:r>
            <a:r>
              <a:rPr lang="en-US" sz="5600" b="1" dirty="0">
                <a:solidFill>
                  <a:srgbClr val="002060"/>
                </a:solidFill>
                <a:effectLst/>
              </a:rPr>
              <a:t> </a:t>
            </a:r>
            <a:r>
              <a:rPr lang="en-US" sz="5600" b="1" dirty="0" err="1">
                <a:solidFill>
                  <a:srgbClr val="002060"/>
                </a:solidFill>
                <a:effectLst/>
              </a:rPr>
              <a:t>hạ</a:t>
            </a:r>
            <a:r>
              <a:rPr lang="en-US" sz="5600" b="1" dirty="0">
                <a:solidFill>
                  <a:srgbClr val="002060"/>
                </a:solidFill>
                <a:effectLst/>
              </a:rPr>
              <a:t> </a:t>
            </a:r>
            <a:r>
              <a:rPr lang="en-US" sz="5600" b="1" dirty="0" err="1">
                <a:solidFill>
                  <a:srgbClr val="002060"/>
                </a:solidFill>
                <a:effectLst/>
              </a:rPr>
              <a:t>sẽ</a:t>
            </a:r>
            <a:r>
              <a:rPr lang="en-US" sz="5600" b="1" dirty="0">
                <a:solidFill>
                  <a:srgbClr val="002060"/>
                </a:solidFill>
                <a:effectLst/>
              </a:rPr>
              <a:t> </a:t>
            </a:r>
            <a:r>
              <a:rPr lang="en-US" sz="5600" b="1" dirty="0" err="1">
                <a:solidFill>
                  <a:srgbClr val="002060"/>
                </a:solidFill>
                <a:effectLst/>
              </a:rPr>
              <a:t>nói</a:t>
            </a:r>
            <a:r>
              <a:rPr lang="en-US" sz="5600" b="1" dirty="0">
                <a:solidFill>
                  <a:srgbClr val="002060"/>
                </a:solidFill>
                <a:effectLst/>
              </a:rPr>
              <a:t> </a:t>
            </a:r>
            <a:r>
              <a:rPr lang="en-US" sz="5600" b="1" dirty="0" err="1">
                <a:solidFill>
                  <a:srgbClr val="002060"/>
                </a:solidFill>
                <a:effectLst/>
              </a:rPr>
              <a:t>về</a:t>
            </a:r>
            <a:r>
              <a:rPr lang="en-US" sz="5600" b="1" dirty="0">
                <a:solidFill>
                  <a:srgbClr val="002060"/>
                </a:solidFill>
                <a:effectLst/>
              </a:rPr>
              <a:t> </a:t>
            </a:r>
            <a:r>
              <a:rPr lang="en-US" sz="5600" b="1" dirty="0" err="1">
                <a:solidFill>
                  <a:srgbClr val="002060"/>
                </a:solidFill>
                <a:effectLst/>
              </a:rPr>
              <a:t>Chúa</a:t>
            </a:r>
            <a:r>
              <a:rPr lang="en-US" sz="5600" b="1" dirty="0">
                <a:solidFill>
                  <a:srgbClr val="002060"/>
                </a:solidFill>
                <a:effectLst/>
              </a:rPr>
              <a:t> </a:t>
            </a:r>
            <a:r>
              <a:rPr lang="en-US" sz="5600" b="1" dirty="0" err="1">
                <a:solidFill>
                  <a:srgbClr val="002060"/>
                </a:solidFill>
                <a:effectLst/>
              </a:rPr>
              <a:t>mãi</a:t>
            </a:r>
            <a:r>
              <a:rPr lang="en-US" sz="5600" b="1" dirty="0">
                <a:solidFill>
                  <a:srgbClr val="002060"/>
                </a:solidFill>
                <a:effectLst/>
              </a:rPr>
              <a:t> </a:t>
            </a:r>
            <a:r>
              <a:rPr lang="en-US" sz="5600" b="1" dirty="0" err="1">
                <a:solidFill>
                  <a:srgbClr val="002060"/>
                </a:solidFill>
                <a:effectLst/>
              </a:rPr>
              <a:t>cho</a:t>
            </a:r>
            <a:r>
              <a:rPr lang="en-US" sz="5600" b="1" dirty="0">
                <a:solidFill>
                  <a:srgbClr val="002060"/>
                </a:solidFill>
                <a:effectLst/>
              </a:rPr>
              <a:t> </a:t>
            </a:r>
            <a:r>
              <a:rPr lang="en-US" sz="5600" b="1" dirty="0" err="1">
                <a:solidFill>
                  <a:srgbClr val="002060"/>
                </a:solidFill>
                <a:effectLst/>
              </a:rPr>
              <a:t>đoàn</a:t>
            </a:r>
            <a:r>
              <a:rPr lang="en-US" sz="5600" b="1" dirty="0">
                <a:solidFill>
                  <a:srgbClr val="002060"/>
                </a:solidFill>
                <a:effectLst/>
              </a:rPr>
              <a:t> con </a:t>
            </a:r>
            <a:r>
              <a:rPr lang="en-US" sz="5600" b="1" dirty="0" err="1">
                <a:solidFill>
                  <a:srgbClr val="002060"/>
                </a:solidFill>
                <a:effectLst/>
              </a:rPr>
              <a:t>cháu</a:t>
            </a:r>
            <a:r>
              <a:rPr lang="en-US" sz="5600" b="1" dirty="0">
                <a:solidFill>
                  <a:srgbClr val="002060"/>
                </a:solidFill>
                <a:effectLst/>
              </a:rPr>
              <a:t> </a:t>
            </a:r>
            <a:r>
              <a:rPr lang="en-US" sz="5600" b="1" dirty="0" err="1">
                <a:solidFill>
                  <a:srgbClr val="002060"/>
                </a:solidFill>
                <a:effectLst/>
              </a:rPr>
              <a:t>mai</a:t>
            </a:r>
            <a:r>
              <a:rPr lang="en-US" sz="5600" b="1" dirty="0">
                <a:solidFill>
                  <a:srgbClr val="002060"/>
                </a:solidFill>
                <a:effectLst/>
              </a:rPr>
              <a:t> </a:t>
            </a:r>
            <a:r>
              <a:rPr lang="en-US" sz="5600" b="1" dirty="0" err="1">
                <a:solidFill>
                  <a:srgbClr val="002060"/>
                </a:solidFill>
                <a:effectLst/>
              </a:rPr>
              <a:t>sau</a:t>
            </a:r>
            <a:r>
              <a:rPr lang="en-US" sz="5600" b="1" dirty="0">
                <a:solidFill>
                  <a:srgbClr val="002060"/>
                </a:solidFill>
                <a:effectLst/>
              </a:rPr>
              <a:t>. Cho </a:t>
            </a:r>
            <a:r>
              <a:rPr lang="en-US" sz="5600" b="1" dirty="0" err="1">
                <a:solidFill>
                  <a:srgbClr val="002060"/>
                </a:solidFill>
                <a:effectLst/>
              </a:rPr>
              <a:t>hậu</a:t>
            </a:r>
            <a:r>
              <a:rPr lang="en-US" sz="5600" b="1" dirty="0">
                <a:solidFill>
                  <a:srgbClr val="002060"/>
                </a:solidFill>
                <a:effectLst/>
              </a:rPr>
              <a:t> </a:t>
            </a:r>
            <a:r>
              <a:rPr lang="en-US" sz="5600" b="1" dirty="0" err="1">
                <a:solidFill>
                  <a:srgbClr val="002060"/>
                </a:solidFill>
                <a:effectLst/>
              </a:rPr>
              <a:t>sinh</a:t>
            </a:r>
            <a:r>
              <a:rPr lang="en-US" sz="5600" b="1" dirty="0">
                <a:solidFill>
                  <a:srgbClr val="002060"/>
                </a:solidFill>
                <a:effectLst/>
              </a:rPr>
              <a:t> </a:t>
            </a:r>
            <a:r>
              <a:rPr lang="en-US" sz="5600" b="1" dirty="0" err="1">
                <a:solidFill>
                  <a:srgbClr val="002060"/>
                </a:solidFill>
                <a:effectLst/>
              </a:rPr>
              <a:t>biết</a:t>
            </a:r>
            <a:r>
              <a:rPr lang="en-US" sz="5600" b="1" dirty="0">
                <a:solidFill>
                  <a:srgbClr val="002060"/>
                </a:solidFill>
                <a:effectLst/>
              </a:rPr>
              <a:t> </a:t>
            </a:r>
            <a:r>
              <a:rPr lang="en-US" sz="5600" b="1" dirty="0" err="1">
                <a:solidFill>
                  <a:srgbClr val="002060"/>
                </a:solidFill>
                <a:effectLst/>
              </a:rPr>
              <a:t>Chúa</a:t>
            </a:r>
            <a:r>
              <a:rPr lang="en-US" sz="5600" b="1" dirty="0">
                <a:solidFill>
                  <a:srgbClr val="002060"/>
                </a:solidFill>
                <a:effectLst/>
              </a:rPr>
              <a:t> </a:t>
            </a:r>
            <a:r>
              <a:rPr lang="en-US" sz="5600" b="1" dirty="0" err="1">
                <a:solidFill>
                  <a:srgbClr val="002060"/>
                </a:solidFill>
                <a:effectLst/>
              </a:rPr>
              <a:t>công</a:t>
            </a:r>
            <a:r>
              <a:rPr lang="en-US" sz="5600" b="1" dirty="0">
                <a:solidFill>
                  <a:srgbClr val="002060"/>
                </a:solidFill>
                <a:effectLst/>
              </a:rPr>
              <a:t> </a:t>
            </a:r>
            <a:r>
              <a:rPr lang="en-US" sz="5600" b="1" dirty="0" err="1" smtClean="0">
                <a:solidFill>
                  <a:srgbClr val="002060"/>
                </a:solidFill>
                <a:effectLst/>
              </a:rPr>
              <a:t>bình</a:t>
            </a:r>
            <a:r>
              <a:rPr lang="en-US" sz="5600" b="1" dirty="0" smtClean="0">
                <a:solidFill>
                  <a:srgbClr val="002060"/>
                </a:solidFill>
                <a:effectLst/>
              </a:rPr>
              <a:t>. </a:t>
            </a:r>
            <a:r>
              <a:rPr lang="en-US" sz="5600" b="1" dirty="0" err="1" smtClean="0">
                <a:solidFill>
                  <a:srgbClr val="002060"/>
                </a:solidFill>
                <a:effectLst/>
              </a:rPr>
              <a:t>Chính</a:t>
            </a:r>
            <a:r>
              <a:rPr lang="en-US" sz="5600" b="1" dirty="0" smtClean="0">
                <a:solidFill>
                  <a:srgbClr val="002060"/>
                </a:solidFill>
                <a:effectLst/>
              </a:rPr>
              <a:t> </a:t>
            </a:r>
            <a:r>
              <a:rPr lang="en-US" sz="5600" b="1" dirty="0" err="1">
                <a:solidFill>
                  <a:srgbClr val="002060"/>
                </a:solidFill>
                <a:effectLst/>
              </a:rPr>
              <a:t>tay</a:t>
            </a:r>
            <a:r>
              <a:rPr lang="en-US" sz="5600" b="1" dirty="0">
                <a:solidFill>
                  <a:srgbClr val="002060"/>
                </a:solidFill>
                <a:effectLst/>
              </a:rPr>
              <a:t> </a:t>
            </a:r>
            <a:r>
              <a:rPr lang="en-US" sz="5600" b="1" dirty="0" err="1">
                <a:solidFill>
                  <a:srgbClr val="002060"/>
                </a:solidFill>
                <a:effectLst/>
              </a:rPr>
              <a:t>Ngài</a:t>
            </a:r>
            <a:r>
              <a:rPr lang="en-US" sz="5600" b="1" dirty="0">
                <a:solidFill>
                  <a:srgbClr val="002060"/>
                </a:solidFill>
                <a:effectLst/>
              </a:rPr>
              <a:t> </a:t>
            </a:r>
            <a:r>
              <a:rPr lang="en-US" sz="5600" b="1" dirty="0" err="1">
                <a:solidFill>
                  <a:srgbClr val="002060"/>
                </a:solidFill>
                <a:effectLst/>
              </a:rPr>
              <a:t>đã</a:t>
            </a:r>
            <a:r>
              <a:rPr lang="en-US" sz="5600" b="1" dirty="0">
                <a:solidFill>
                  <a:srgbClr val="002060"/>
                </a:solidFill>
                <a:effectLst/>
              </a:rPr>
              <a:t> </a:t>
            </a:r>
            <a:r>
              <a:rPr lang="en-US" sz="5600" b="1" dirty="0" err="1">
                <a:solidFill>
                  <a:srgbClr val="002060"/>
                </a:solidFill>
                <a:effectLst/>
              </a:rPr>
              <a:t>thực</a:t>
            </a:r>
            <a:r>
              <a:rPr lang="en-US" sz="5600" b="1" dirty="0">
                <a:solidFill>
                  <a:srgbClr val="002060"/>
                </a:solidFill>
                <a:effectLst/>
              </a:rPr>
              <a:t> </a:t>
            </a:r>
            <a:r>
              <a:rPr lang="en-US" sz="5600" b="1" dirty="0" err="1">
                <a:solidFill>
                  <a:srgbClr val="002060"/>
                </a:solidFill>
                <a:effectLst/>
              </a:rPr>
              <a:t>hiện</a:t>
            </a:r>
            <a:r>
              <a:rPr lang="en-US" sz="5600" b="1" dirty="0">
                <a:solidFill>
                  <a:srgbClr val="002060"/>
                </a:solidFill>
                <a:effectLst/>
              </a:rPr>
              <a:t> bao </a:t>
            </a:r>
            <a:r>
              <a:rPr lang="en-US" sz="5600" b="1" dirty="0" err="1">
                <a:solidFill>
                  <a:srgbClr val="002060"/>
                </a:solidFill>
                <a:effectLst/>
              </a:rPr>
              <a:t>việc</a:t>
            </a:r>
            <a:r>
              <a:rPr lang="en-US" sz="5600" b="1" dirty="0">
                <a:solidFill>
                  <a:srgbClr val="002060"/>
                </a:solidFill>
                <a:effectLst/>
              </a:rPr>
              <a:t> </a:t>
            </a:r>
            <a:r>
              <a:rPr lang="en-US" sz="5600" b="1" dirty="0" err="1">
                <a:solidFill>
                  <a:srgbClr val="002060"/>
                </a:solidFill>
                <a:effectLst/>
              </a:rPr>
              <a:t>đó</a:t>
            </a:r>
            <a:r>
              <a:rPr lang="en-US" sz="5600" b="1" dirty="0">
                <a:solidFill>
                  <a:srgbClr val="002060"/>
                </a:solidFill>
                <a:effectLst/>
              </a:rPr>
              <a:t>.</a:t>
            </a:r>
          </a:p>
        </p:txBody>
      </p:sp>
    </p:spTree>
    <p:extLst>
      <p:ext uri="{BB962C8B-B14F-4D97-AF65-F5344CB8AC3E}">
        <p14:creationId xmlns:p14="http://schemas.microsoft.com/office/powerpoint/2010/main" val="584361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400" b="1" u="sng" dirty="0" err="1">
                <a:solidFill>
                  <a:srgbClr val="C00000"/>
                </a:solidFill>
                <a:effectLst/>
              </a:rPr>
              <a:t>Đk</a:t>
            </a:r>
            <a:r>
              <a:rPr lang="en-US" sz="7400" b="1" u="sng" dirty="0">
                <a:solidFill>
                  <a:srgbClr val="C00000"/>
                </a:solidFill>
                <a:effectLst/>
              </a:rPr>
              <a:t>:</a:t>
            </a:r>
            <a:r>
              <a:rPr lang="en-US" sz="7400" b="1" dirty="0">
                <a:solidFill>
                  <a:srgbClr val="002060"/>
                </a:solidFill>
                <a:effectLst/>
              </a:rPr>
              <a:t> </a:t>
            </a:r>
            <a:r>
              <a:rPr lang="en-US" sz="7400" b="1" dirty="0" err="1">
                <a:solidFill>
                  <a:srgbClr val="002060"/>
                </a:solidFill>
                <a:effectLst/>
              </a:rPr>
              <a:t>Lạy</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vì</a:t>
            </a:r>
            <a:r>
              <a:rPr lang="en-US" sz="7400" b="1" dirty="0">
                <a:solidFill>
                  <a:srgbClr val="002060"/>
                </a:solidFill>
                <a:effectLst/>
              </a:rPr>
              <a:t> </a:t>
            </a:r>
            <a:r>
              <a:rPr lang="en-US" sz="7400" b="1" dirty="0" err="1">
                <a:solidFill>
                  <a:srgbClr val="002060"/>
                </a:solidFill>
                <a:effectLst/>
              </a:rPr>
              <a:t>Chúa</a:t>
            </a:r>
            <a:r>
              <a:rPr lang="en-US" sz="7400" b="1" dirty="0">
                <a:solidFill>
                  <a:srgbClr val="002060"/>
                </a:solidFill>
                <a:effectLst/>
              </a:rPr>
              <a:t> </a:t>
            </a:r>
            <a:r>
              <a:rPr lang="en-US" sz="7400" b="1" dirty="0" err="1">
                <a:solidFill>
                  <a:srgbClr val="002060"/>
                </a:solidFill>
                <a:effectLst/>
              </a:rPr>
              <a:t>mà</a:t>
            </a:r>
            <a:r>
              <a:rPr lang="en-US" sz="7400" b="1" dirty="0">
                <a:solidFill>
                  <a:srgbClr val="002060"/>
                </a:solidFill>
                <a:effectLst/>
              </a:rPr>
              <a:t> </a:t>
            </a:r>
            <a:r>
              <a:rPr lang="en-US" sz="7400" b="1" dirty="0" err="1">
                <a:solidFill>
                  <a:srgbClr val="002060"/>
                </a:solidFill>
                <a:effectLst/>
              </a:rPr>
              <a:t>lời</a:t>
            </a:r>
            <a:r>
              <a:rPr lang="en-US" sz="7400" b="1" dirty="0">
                <a:solidFill>
                  <a:srgbClr val="002060"/>
                </a:solidFill>
                <a:effectLst/>
              </a:rPr>
              <a:t> con ca </a:t>
            </a:r>
            <a:r>
              <a:rPr lang="en-US" sz="7400" b="1" dirty="0" err="1">
                <a:solidFill>
                  <a:srgbClr val="002060"/>
                </a:solidFill>
                <a:effectLst/>
              </a:rPr>
              <a:t>ngợi</a:t>
            </a:r>
            <a:r>
              <a:rPr lang="en-US" sz="7400" b="1" dirty="0">
                <a:solidFill>
                  <a:srgbClr val="002060"/>
                </a:solidFill>
                <a:effectLst/>
              </a:rPr>
              <a:t> </a:t>
            </a:r>
            <a:r>
              <a:rPr lang="en-US" sz="7400" b="1" dirty="0" err="1">
                <a:solidFill>
                  <a:srgbClr val="002060"/>
                </a:solidFill>
                <a:effectLst/>
              </a:rPr>
              <a:t>đã</a:t>
            </a:r>
            <a:r>
              <a:rPr lang="en-US" sz="7400" b="1" dirty="0">
                <a:solidFill>
                  <a:srgbClr val="002060"/>
                </a:solidFill>
                <a:effectLst/>
              </a:rPr>
              <a:t> </a:t>
            </a:r>
            <a:r>
              <a:rPr lang="en-US" sz="7400" b="1" dirty="0" err="1">
                <a:solidFill>
                  <a:srgbClr val="002060"/>
                </a:solidFill>
                <a:effectLst/>
              </a:rPr>
              <a:t>vang</a:t>
            </a:r>
            <a:r>
              <a:rPr lang="en-US" sz="7400" b="1" dirty="0">
                <a:solidFill>
                  <a:srgbClr val="002060"/>
                </a:solidFill>
                <a:effectLst/>
              </a:rPr>
              <a:t> </a:t>
            </a:r>
            <a:r>
              <a:rPr lang="en-US" sz="7400" b="1" dirty="0" err="1">
                <a:solidFill>
                  <a:srgbClr val="002060"/>
                </a:solidFill>
                <a:effectLst/>
              </a:rPr>
              <a:t>lên</a:t>
            </a:r>
            <a:r>
              <a:rPr lang="en-US" sz="7400" b="1" dirty="0">
                <a:solidFill>
                  <a:srgbClr val="002060"/>
                </a:solidFill>
                <a:effectLst/>
              </a:rPr>
              <a:t> </a:t>
            </a:r>
            <a:r>
              <a:rPr lang="en-US" sz="7400" b="1" dirty="0" err="1">
                <a:solidFill>
                  <a:srgbClr val="002060"/>
                </a:solidFill>
                <a:effectLst/>
              </a:rPr>
              <a:t>trong</a:t>
            </a:r>
            <a:r>
              <a:rPr lang="en-US" sz="7400" b="1" dirty="0">
                <a:solidFill>
                  <a:srgbClr val="002060"/>
                </a:solidFill>
                <a:effectLst/>
              </a:rPr>
              <a:t> </a:t>
            </a:r>
            <a:r>
              <a:rPr lang="en-US" sz="7400" b="1" dirty="0" err="1">
                <a:solidFill>
                  <a:srgbClr val="002060"/>
                </a:solidFill>
                <a:effectLst/>
              </a:rPr>
              <a:t>công</a:t>
            </a:r>
            <a:r>
              <a:rPr lang="en-US" sz="7400" b="1" dirty="0">
                <a:solidFill>
                  <a:srgbClr val="002060"/>
                </a:solidFill>
                <a:effectLst/>
              </a:rPr>
              <a:t> </a:t>
            </a:r>
            <a:r>
              <a:rPr lang="en-US" sz="7400" b="1" dirty="0" err="1">
                <a:solidFill>
                  <a:srgbClr val="002060"/>
                </a:solidFill>
                <a:effectLst/>
              </a:rPr>
              <a:t>hội</a:t>
            </a:r>
            <a:r>
              <a:rPr lang="en-US" sz="7400" b="1" dirty="0">
                <a:solidFill>
                  <a:srgbClr val="002060"/>
                </a:solidFill>
                <a:effectLst/>
              </a:rPr>
              <a:t>.</a:t>
            </a:r>
          </a:p>
        </p:txBody>
      </p:sp>
    </p:spTree>
    <p:extLst>
      <p:ext uri="{BB962C8B-B14F-4D97-AF65-F5344CB8AC3E}">
        <p14:creationId xmlns:p14="http://schemas.microsoft.com/office/powerpoint/2010/main" val="3925012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8839200" cy="1077218"/>
          </a:xfrm>
          <a:prstGeom prst="rect">
            <a:avLst/>
          </a:prstGeom>
          <a:noFill/>
        </p:spPr>
        <p:txBody>
          <a:bodyPr wrap="square" rtlCol="0">
            <a:spAutoFit/>
          </a:bodyPr>
          <a:lstStyle/>
          <a:p>
            <a:r>
              <a:rPr lang="en-US" sz="3200" dirty="0" err="1">
                <a:solidFill>
                  <a:prstClr val="white"/>
                </a:solidFill>
              </a:rPr>
              <a:t>Bài</a:t>
            </a:r>
            <a:r>
              <a:rPr lang="en-US" sz="3200" dirty="0">
                <a:solidFill>
                  <a:prstClr val="white"/>
                </a:solidFill>
              </a:rPr>
              <a:t> </a:t>
            </a:r>
            <a:r>
              <a:rPr lang="en-US" sz="3200" dirty="0" err="1">
                <a:solidFill>
                  <a:prstClr val="white"/>
                </a:solidFill>
              </a:rPr>
              <a:t>Đọc</a:t>
            </a:r>
            <a:r>
              <a:rPr lang="en-US" sz="3200" dirty="0">
                <a:solidFill>
                  <a:prstClr val="white"/>
                </a:solidFill>
              </a:rPr>
              <a:t> </a:t>
            </a:r>
            <a:r>
              <a:rPr lang="en-US" sz="3200" dirty="0" smtClean="0">
                <a:solidFill>
                  <a:prstClr val="white"/>
                </a:solidFill>
              </a:rPr>
              <a:t>2</a:t>
            </a:r>
            <a:endParaRPr lang="en-US" sz="3200" dirty="0">
              <a:solidFill>
                <a:prstClr val="white"/>
              </a:solidFill>
            </a:endParaRPr>
          </a:p>
          <a:p>
            <a:r>
              <a:rPr lang="vi-VN" sz="3200" dirty="0">
                <a:solidFill>
                  <a:prstClr val="white"/>
                </a:solidFill>
              </a:rPr>
              <a:t>Bài trích thư thứ nhất của thánh Gio-an tông đồ.</a:t>
            </a:r>
            <a:endParaRPr lang="en-US" sz="3200" dirty="0">
              <a:solidFill>
                <a:prstClr val="white"/>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Đây là điều răn của Chúa : Chúng ta phải tin và phải yêu thương nhau.</a:t>
            </a:r>
            <a:endParaRPr lang="en-US" sz="3600" dirty="0">
              <a:solidFill>
                <a:srgbClr val="000099"/>
              </a:solidFill>
            </a:endParaRPr>
          </a:p>
        </p:txBody>
      </p:sp>
    </p:spTree>
    <p:extLst>
      <p:ext uri="{BB962C8B-B14F-4D97-AF65-F5344CB8AC3E}">
        <p14:creationId xmlns:p14="http://schemas.microsoft.com/office/powerpoint/2010/main" val="4123791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lnSpc>
                <a:spcPct val="120000"/>
              </a:lnSpc>
            </a:pPr>
            <a:r>
              <a:rPr lang="en-US" sz="5600" b="1" dirty="0" err="1">
                <a:solidFill>
                  <a:srgbClr val="002060"/>
                </a:solidFill>
                <a:effectLst/>
              </a:rPr>
              <a:t>Chúa</a:t>
            </a:r>
            <a:r>
              <a:rPr lang="en-US" sz="5600" b="1" dirty="0">
                <a:solidFill>
                  <a:srgbClr val="002060"/>
                </a:solidFill>
                <a:effectLst/>
              </a:rPr>
              <a:t> </a:t>
            </a:r>
            <a:r>
              <a:rPr lang="en-US" sz="5600" b="1" dirty="0" err="1">
                <a:solidFill>
                  <a:srgbClr val="002060"/>
                </a:solidFill>
                <a:effectLst/>
              </a:rPr>
              <a:t>nói</a:t>
            </a:r>
            <a:r>
              <a:rPr lang="en-US" sz="5600" b="1" dirty="0">
                <a:solidFill>
                  <a:srgbClr val="002060"/>
                </a:solidFill>
                <a:effectLst/>
              </a:rPr>
              <a:t>: </a:t>
            </a:r>
            <a:r>
              <a:rPr lang="en-US" sz="5600" b="1" dirty="0" err="1">
                <a:solidFill>
                  <a:srgbClr val="002060"/>
                </a:solidFill>
                <a:effectLst/>
              </a:rPr>
              <a:t>Các</a:t>
            </a:r>
            <a:r>
              <a:rPr lang="en-US" sz="5600" b="1" dirty="0">
                <a:solidFill>
                  <a:srgbClr val="002060"/>
                </a:solidFill>
                <a:effectLst/>
              </a:rPr>
              <a:t> con </a:t>
            </a:r>
            <a:r>
              <a:rPr lang="en-US" sz="5600" b="1" dirty="0" err="1">
                <a:solidFill>
                  <a:srgbClr val="002060"/>
                </a:solidFill>
                <a:effectLst/>
              </a:rPr>
              <a:t>hãy</a:t>
            </a:r>
            <a:r>
              <a:rPr lang="en-US" sz="5600" b="1" dirty="0">
                <a:solidFill>
                  <a:srgbClr val="002060"/>
                </a:solidFill>
                <a:effectLst/>
              </a:rPr>
              <a:t> ở </a:t>
            </a:r>
            <a:r>
              <a:rPr lang="en-US" sz="5600" b="1" dirty="0" err="1">
                <a:solidFill>
                  <a:srgbClr val="002060"/>
                </a:solidFill>
                <a:effectLst/>
              </a:rPr>
              <a:t>trong</a:t>
            </a:r>
            <a:r>
              <a:rPr lang="en-US" sz="5600" b="1" dirty="0">
                <a:solidFill>
                  <a:srgbClr val="002060"/>
                </a:solidFill>
                <a:effectLst/>
              </a:rPr>
              <a:t> </a:t>
            </a:r>
            <a:r>
              <a:rPr lang="en-US" sz="5600" b="1" dirty="0" err="1">
                <a:solidFill>
                  <a:srgbClr val="002060"/>
                </a:solidFill>
                <a:effectLst/>
              </a:rPr>
              <a:t>Thầy</a:t>
            </a:r>
            <a:r>
              <a:rPr lang="en-US" sz="5600" b="1" dirty="0">
                <a:solidFill>
                  <a:srgbClr val="002060"/>
                </a:solidFill>
                <a:effectLst/>
              </a:rPr>
              <a:t> </a:t>
            </a:r>
            <a:r>
              <a:rPr lang="en-US" sz="5600" b="1" dirty="0" err="1">
                <a:solidFill>
                  <a:srgbClr val="002060"/>
                </a:solidFill>
                <a:effectLst/>
              </a:rPr>
              <a:t>và</a:t>
            </a:r>
            <a:r>
              <a:rPr lang="en-US" sz="5600" b="1" dirty="0">
                <a:solidFill>
                  <a:srgbClr val="002060"/>
                </a:solidFill>
                <a:effectLst/>
              </a:rPr>
              <a:t> </a:t>
            </a:r>
            <a:r>
              <a:rPr lang="en-US" sz="5600" b="1" dirty="0" err="1">
                <a:solidFill>
                  <a:srgbClr val="002060"/>
                </a:solidFill>
                <a:effectLst/>
              </a:rPr>
              <a:t>Thầy</a:t>
            </a:r>
            <a:r>
              <a:rPr lang="en-US" sz="5600" b="1" dirty="0">
                <a:solidFill>
                  <a:srgbClr val="002060"/>
                </a:solidFill>
                <a:effectLst/>
              </a:rPr>
              <a:t> ở </a:t>
            </a:r>
            <a:r>
              <a:rPr lang="en-US" sz="5600" b="1" dirty="0" err="1">
                <a:solidFill>
                  <a:srgbClr val="002060"/>
                </a:solidFill>
                <a:effectLst/>
              </a:rPr>
              <a:t>trong</a:t>
            </a:r>
            <a:r>
              <a:rPr lang="en-US" sz="5600" b="1" dirty="0">
                <a:solidFill>
                  <a:srgbClr val="002060"/>
                </a:solidFill>
                <a:effectLst/>
              </a:rPr>
              <a:t> </a:t>
            </a:r>
            <a:r>
              <a:rPr lang="en-US" sz="5600" b="1" dirty="0" err="1">
                <a:solidFill>
                  <a:srgbClr val="002060"/>
                </a:solidFill>
                <a:effectLst/>
              </a:rPr>
              <a:t>các</a:t>
            </a:r>
            <a:r>
              <a:rPr lang="en-US" sz="5600" b="1" dirty="0">
                <a:solidFill>
                  <a:srgbClr val="002060"/>
                </a:solidFill>
                <a:effectLst/>
              </a:rPr>
              <a:t> con. Ai ở </a:t>
            </a:r>
            <a:r>
              <a:rPr lang="en-US" sz="5600" b="1" dirty="0" err="1">
                <a:solidFill>
                  <a:srgbClr val="002060"/>
                </a:solidFill>
                <a:effectLst/>
              </a:rPr>
              <a:t>trong</a:t>
            </a:r>
            <a:r>
              <a:rPr lang="en-US" sz="5600" b="1" dirty="0">
                <a:solidFill>
                  <a:srgbClr val="002060"/>
                </a:solidFill>
                <a:effectLst/>
              </a:rPr>
              <a:t> </a:t>
            </a:r>
            <a:r>
              <a:rPr lang="en-US" sz="5600" b="1" dirty="0" err="1">
                <a:solidFill>
                  <a:srgbClr val="002060"/>
                </a:solidFill>
                <a:effectLst/>
              </a:rPr>
              <a:t>Thầy</a:t>
            </a:r>
            <a:r>
              <a:rPr lang="en-US" sz="5600" b="1" dirty="0">
                <a:solidFill>
                  <a:srgbClr val="002060"/>
                </a:solidFill>
                <a:effectLst/>
              </a:rPr>
              <a:t> </a:t>
            </a:r>
            <a:r>
              <a:rPr lang="en-US" sz="5600" b="1" dirty="0" err="1">
                <a:solidFill>
                  <a:srgbClr val="002060"/>
                </a:solidFill>
                <a:effectLst/>
              </a:rPr>
              <a:t>sẽ</a:t>
            </a:r>
            <a:r>
              <a:rPr lang="en-US" sz="5600" b="1" dirty="0">
                <a:solidFill>
                  <a:srgbClr val="002060"/>
                </a:solidFill>
                <a:effectLst/>
              </a:rPr>
              <a:t> </a:t>
            </a:r>
            <a:r>
              <a:rPr lang="en-US" sz="5600" b="1" dirty="0" err="1">
                <a:solidFill>
                  <a:srgbClr val="002060"/>
                </a:solidFill>
                <a:effectLst/>
              </a:rPr>
              <a:t>sinh</a:t>
            </a:r>
            <a:r>
              <a:rPr lang="en-US" sz="5600" b="1" dirty="0">
                <a:solidFill>
                  <a:srgbClr val="002060"/>
                </a:solidFill>
                <a:effectLst/>
              </a:rPr>
              <a:t> </a:t>
            </a:r>
            <a:r>
              <a:rPr lang="en-US" sz="5600" b="1" dirty="0" err="1">
                <a:solidFill>
                  <a:srgbClr val="002060"/>
                </a:solidFill>
                <a:effectLst/>
              </a:rPr>
              <a:t>hoa</a:t>
            </a:r>
            <a:r>
              <a:rPr lang="en-US" sz="5600" b="1" dirty="0">
                <a:solidFill>
                  <a:srgbClr val="002060"/>
                </a:solidFill>
                <a:effectLst/>
              </a:rPr>
              <a:t> </a:t>
            </a:r>
            <a:r>
              <a:rPr lang="en-US" sz="5600" b="1" dirty="0" err="1">
                <a:solidFill>
                  <a:srgbClr val="002060"/>
                </a:solidFill>
                <a:effectLst/>
              </a:rPr>
              <a:t>trái</a:t>
            </a:r>
            <a:r>
              <a:rPr lang="en-US" sz="5600" b="1" dirty="0">
                <a:solidFill>
                  <a:srgbClr val="002060"/>
                </a:solidFill>
                <a:effectLst/>
              </a:rPr>
              <a:t> </a:t>
            </a:r>
            <a:r>
              <a:rPr lang="en-US" sz="5600" b="1" dirty="0" err="1">
                <a:solidFill>
                  <a:srgbClr val="002060"/>
                </a:solidFill>
                <a:effectLst/>
              </a:rPr>
              <a:t>ngàn</a:t>
            </a:r>
            <a:r>
              <a:rPr lang="en-US" sz="5600" b="1" dirty="0">
                <a:solidFill>
                  <a:srgbClr val="002060"/>
                </a:solidFill>
                <a:effectLst/>
              </a:rPr>
              <a:t> </a:t>
            </a:r>
            <a:r>
              <a:rPr lang="en-US" sz="5600" b="1" dirty="0" err="1">
                <a:solidFill>
                  <a:srgbClr val="002060"/>
                </a:solidFill>
                <a:effectLst/>
              </a:rPr>
              <a:t>muôn</a:t>
            </a:r>
            <a:r>
              <a:rPr lang="en-US" sz="5600" b="1" dirty="0">
                <a:solidFill>
                  <a:srgbClr val="002060"/>
                </a:solidFill>
                <a:effectLst/>
              </a:rPr>
              <a:t>. </a:t>
            </a: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1514675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911033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lnSpc>
                <a:spcPct val="120000"/>
              </a:lnSpc>
            </a:pPr>
            <a:r>
              <a:rPr lang="en-US" sz="5600" b="1" dirty="0" err="1">
                <a:solidFill>
                  <a:srgbClr val="002060"/>
                </a:solidFill>
                <a:effectLst/>
              </a:rPr>
              <a:t>Chúa</a:t>
            </a:r>
            <a:r>
              <a:rPr lang="en-US" sz="5600" b="1" dirty="0">
                <a:solidFill>
                  <a:srgbClr val="002060"/>
                </a:solidFill>
                <a:effectLst/>
              </a:rPr>
              <a:t> </a:t>
            </a:r>
            <a:r>
              <a:rPr lang="en-US" sz="5600" b="1" dirty="0" err="1">
                <a:solidFill>
                  <a:srgbClr val="002060"/>
                </a:solidFill>
                <a:effectLst/>
              </a:rPr>
              <a:t>nói</a:t>
            </a:r>
            <a:r>
              <a:rPr lang="en-US" sz="5600" b="1" dirty="0">
                <a:solidFill>
                  <a:srgbClr val="002060"/>
                </a:solidFill>
                <a:effectLst/>
              </a:rPr>
              <a:t>: </a:t>
            </a:r>
            <a:r>
              <a:rPr lang="en-US" sz="5600" b="1" dirty="0" err="1">
                <a:solidFill>
                  <a:srgbClr val="002060"/>
                </a:solidFill>
                <a:effectLst/>
              </a:rPr>
              <a:t>Các</a:t>
            </a:r>
            <a:r>
              <a:rPr lang="en-US" sz="5600" b="1" dirty="0">
                <a:solidFill>
                  <a:srgbClr val="002060"/>
                </a:solidFill>
                <a:effectLst/>
              </a:rPr>
              <a:t> con </a:t>
            </a:r>
            <a:r>
              <a:rPr lang="en-US" sz="5600" b="1" dirty="0" err="1">
                <a:solidFill>
                  <a:srgbClr val="002060"/>
                </a:solidFill>
                <a:effectLst/>
              </a:rPr>
              <a:t>hãy</a:t>
            </a:r>
            <a:r>
              <a:rPr lang="en-US" sz="5600" b="1" dirty="0">
                <a:solidFill>
                  <a:srgbClr val="002060"/>
                </a:solidFill>
                <a:effectLst/>
              </a:rPr>
              <a:t> ở </a:t>
            </a:r>
            <a:r>
              <a:rPr lang="en-US" sz="5600" b="1" dirty="0" err="1">
                <a:solidFill>
                  <a:srgbClr val="002060"/>
                </a:solidFill>
                <a:effectLst/>
              </a:rPr>
              <a:t>trong</a:t>
            </a:r>
            <a:r>
              <a:rPr lang="en-US" sz="5600" b="1" dirty="0">
                <a:solidFill>
                  <a:srgbClr val="002060"/>
                </a:solidFill>
                <a:effectLst/>
              </a:rPr>
              <a:t> </a:t>
            </a:r>
            <a:r>
              <a:rPr lang="en-US" sz="5600" b="1" dirty="0" err="1">
                <a:solidFill>
                  <a:srgbClr val="002060"/>
                </a:solidFill>
                <a:effectLst/>
              </a:rPr>
              <a:t>Thầy</a:t>
            </a:r>
            <a:r>
              <a:rPr lang="en-US" sz="5600" b="1" dirty="0">
                <a:solidFill>
                  <a:srgbClr val="002060"/>
                </a:solidFill>
                <a:effectLst/>
              </a:rPr>
              <a:t> </a:t>
            </a:r>
            <a:r>
              <a:rPr lang="en-US" sz="5600" b="1" dirty="0" err="1">
                <a:solidFill>
                  <a:srgbClr val="002060"/>
                </a:solidFill>
                <a:effectLst/>
              </a:rPr>
              <a:t>và</a:t>
            </a:r>
            <a:r>
              <a:rPr lang="en-US" sz="5600" b="1" dirty="0">
                <a:solidFill>
                  <a:srgbClr val="002060"/>
                </a:solidFill>
                <a:effectLst/>
              </a:rPr>
              <a:t> </a:t>
            </a:r>
            <a:r>
              <a:rPr lang="en-US" sz="5600" b="1" dirty="0" err="1">
                <a:solidFill>
                  <a:srgbClr val="002060"/>
                </a:solidFill>
                <a:effectLst/>
              </a:rPr>
              <a:t>Thầy</a:t>
            </a:r>
            <a:r>
              <a:rPr lang="en-US" sz="5600" b="1" dirty="0">
                <a:solidFill>
                  <a:srgbClr val="002060"/>
                </a:solidFill>
                <a:effectLst/>
              </a:rPr>
              <a:t> ở </a:t>
            </a:r>
            <a:r>
              <a:rPr lang="en-US" sz="5600" b="1" dirty="0" err="1">
                <a:solidFill>
                  <a:srgbClr val="002060"/>
                </a:solidFill>
                <a:effectLst/>
              </a:rPr>
              <a:t>trong</a:t>
            </a:r>
            <a:r>
              <a:rPr lang="en-US" sz="5600" b="1" dirty="0">
                <a:solidFill>
                  <a:srgbClr val="002060"/>
                </a:solidFill>
                <a:effectLst/>
              </a:rPr>
              <a:t> </a:t>
            </a:r>
            <a:r>
              <a:rPr lang="en-US" sz="5600" b="1" dirty="0" err="1">
                <a:solidFill>
                  <a:srgbClr val="002060"/>
                </a:solidFill>
                <a:effectLst/>
              </a:rPr>
              <a:t>các</a:t>
            </a:r>
            <a:r>
              <a:rPr lang="en-US" sz="5600" b="1" dirty="0">
                <a:solidFill>
                  <a:srgbClr val="002060"/>
                </a:solidFill>
                <a:effectLst/>
              </a:rPr>
              <a:t> con. Ai ở </a:t>
            </a:r>
            <a:r>
              <a:rPr lang="en-US" sz="5600" b="1" dirty="0" err="1">
                <a:solidFill>
                  <a:srgbClr val="002060"/>
                </a:solidFill>
                <a:effectLst/>
              </a:rPr>
              <a:t>trong</a:t>
            </a:r>
            <a:r>
              <a:rPr lang="en-US" sz="5600" b="1" dirty="0">
                <a:solidFill>
                  <a:srgbClr val="002060"/>
                </a:solidFill>
                <a:effectLst/>
              </a:rPr>
              <a:t> </a:t>
            </a:r>
            <a:r>
              <a:rPr lang="en-US" sz="5600" b="1" dirty="0" err="1">
                <a:solidFill>
                  <a:srgbClr val="002060"/>
                </a:solidFill>
                <a:effectLst/>
              </a:rPr>
              <a:t>Thầy</a:t>
            </a:r>
            <a:r>
              <a:rPr lang="en-US" sz="5600" b="1" dirty="0">
                <a:solidFill>
                  <a:srgbClr val="002060"/>
                </a:solidFill>
                <a:effectLst/>
              </a:rPr>
              <a:t> </a:t>
            </a:r>
            <a:r>
              <a:rPr lang="en-US" sz="5600" b="1" dirty="0" err="1">
                <a:solidFill>
                  <a:srgbClr val="002060"/>
                </a:solidFill>
                <a:effectLst/>
              </a:rPr>
              <a:t>sẽ</a:t>
            </a:r>
            <a:r>
              <a:rPr lang="en-US" sz="5600" b="1" dirty="0">
                <a:solidFill>
                  <a:srgbClr val="002060"/>
                </a:solidFill>
                <a:effectLst/>
              </a:rPr>
              <a:t> </a:t>
            </a:r>
            <a:r>
              <a:rPr lang="en-US" sz="5600" b="1" dirty="0" err="1">
                <a:solidFill>
                  <a:srgbClr val="002060"/>
                </a:solidFill>
                <a:effectLst/>
              </a:rPr>
              <a:t>sinh</a:t>
            </a:r>
            <a:r>
              <a:rPr lang="en-US" sz="5600" b="1" dirty="0">
                <a:solidFill>
                  <a:srgbClr val="002060"/>
                </a:solidFill>
                <a:effectLst/>
              </a:rPr>
              <a:t> </a:t>
            </a:r>
            <a:r>
              <a:rPr lang="en-US" sz="5600" b="1" dirty="0" err="1">
                <a:solidFill>
                  <a:srgbClr val="002060"/>
                </a:solidFill>
                <a:effectLst/>
              </a:rPr>
              <a:t>hoa</a:t>
            </a:r>
            <a:r>
              <a:rPr lang="en-US" sz="5600" b="1" dirty="0">
                <a:solidFill>
                  <a:srgbClr val="002060"/>
                </a:solidFill>
                <a:effectLst/>
              </a:rPr>
              <a:t> </a:t>
            </a:r>
            <a:r>
              <a:rPr lang="en-US" sz="5600" b="1" dirty="0" err="1">
                <a:solidFill>
                  <a:srgbClr val="002060"/>
                </a:solidFill>
                <a:effectLst/>
              </a:rPr>
              <a:t>trái</a:t>
            </a:r>
            <a:r>
              <a:rPr lang="en-US" sz="5600" b="1" dirty="0">
                <a:solidFill>
                  <a:srgbClr val="002060"/>
                </a:solidFill>
                <a:effectLst/>
              </a:rPr>
              <a:t> </a:t>
            </a:r>
            <a:r>
              <a:rPr lang="en-US" sz="5600" b="1" dirty="0" err="1">
                <a:solidFill>
                  <a:srgbClr val="002060"/>
                </a:solidFill>
                <a:effectLst/>
              </a:rPr>
              <a:t>ngàn</a:t>
            </a:r>
            <a:r>
              <a:rPr lang="en-US" sz="5600" b="1" dirty="0">
                <a:solidFill>
                  <a:srgbClr val="002060"/>
                </a:solidFill>
                <a:effectLst/>
              </a:rPr>
              <a:t> </a:t>
            </a:r>
            <a:r>
              <a:rPr lang="en-US" sz="5600" b="1" dirty="0" err="1">
                <a:solidFill>
                  <a:srgbClr val="002060"/>
                </a:solidFill>
                <a:effectLst/>
              </a:rPr>
              <a:t>muôn</a:t>
            </a:r>
            <a:r>
              <a:rPr lang="en-US" sz="5600" b="1" dirty="0">
                <a:solidFill>
                  <a:srgbClr val="002060"/>
                </a:solidFill>
                <a:effectLst/>
              </a:rPr>
              <a:t>. </a:t>
            </a: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320244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effectLst/>
              </a:rPr>
              <a:t>LỜI NGUYỆN TÍN HỮU</a:t>
            </a:r>
          </a:p>
        </p:txBody>
      </p:sp>
      <p:sp>
        <p:nvSpPr>
          <p:cNvPr id="4" name="Rectangle 3"/>
          <p:cNvSpPr/>
          <p:nvPr/>
        </p:nvSpPr>
        <p:spPr>
          <a:xfrm>
            <a:off x="2438400" y="1504950"/>
            <a:ext cx="6477000" cy="1569660"/>
          </a:xfrm>
          <a:prstGeom prst="rect">
            <a:avLst/>
          </a:prstGeom>
        </p:spPr>
        <p:txBody>
          <a:bodyPr wrap="square">
            <a:spAutoFit/>
          </a:bodyPr>
          <a:lstStyle/>
          <a:p>
            <a:r>
              <a:rPr lang="vi-VN" sz="3200" dirty="0">
                <a:solidFill>
                  <a:prstClr val="black"/>
                </a:solidFill>
              </a:rPr>
              <a:t>Chúa Giêsu dùng hình ảnh cây nho và cành nho, để nói lên sự hiệp nhất giữa Kitô hữu chúng ta với Chúa.</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lnSpcReduction="100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Thân</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Lúa</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Miến</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smtClean="0">
                <a:solidFill>
                  <a:srgbClr val="FF0000"/>
                </a:solidFill>
                <a:effectLst/>
                <a:latin typeface="+mj-lt"/>
                <a:ea typeface="Tahoma" panose="020B0604030504040204" pitchFamily="34" charset="0"/>
                <a:cs typeface="Times New Roman" panose="02020603050405020304" pitchFamily="18" charset="0"/>
              </a:rPr>
              <a:t>Mi</a:t>
            </a:r>
            <a:r>
              <a:rPr lang="en-US" altLang="en-US" sz="7200" b="1" i="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200" b="1" i="1" dirty="0" err="1" smtClean="0">
                <a:solidFill>
                  <a:srgbClr val="FF0000"/>
                </a:solidFill>
                <a:effectLst/>
                <a:latin typeface="+mj-lt"/>
                <a:ea typeface="Tahoma" panose="020B0604030504040204" pitchFamily="34" charset="0"/>
                <a:cs typeface="Times New Roman" panose="02020603050405020304" pitchFamily="18" charset="0"/>
              </a:rPr>
              <a:t>Trầm</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4000"/>
              </a:lnSpc>
              <a:buNone/>
            </a:pPr>
            <a:r>
              <a:rPr lang="en-US" altLang="en-US" sz="47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47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700" b="1" dirty="0" smtClean="0">
                <a:solidFill>
                  <a:srgbClr val="003399"/>
                </a:solidFill>
                <a:effectLst/>
                <a:latin typeface="+mj-lt"/>
                <a:ea typeface="Tahoma" panose="020B0604030504040204" pitchFamily="34" charset="0"/>
                <a:cs typeface="Times New Roman" panose="02020603050405020304" pitchFamily="18" charset="0"/>
              </a:rPr>
              <a:t> </a:t>
            </a:r>
            <a:r>
              <a:rPr lang="en-US" sz="4700" b="1" dirty="0" err="1" smtClean="0">
                <a:solidFill>
                  <a:srgbClr val="002060"/>
                </a:solidFill>
                <a:effectLst/>
                <a:latin typeface="+mj-lt"/>
              </a:rPr>
              <a:t>Chúa</a:t>
            </a:r>
            <a:r>
              <a:rPr lang="en-US" sz="4700" b="1" dirty="0" smtClean="0">
                <a:solidFill>
                  <a:srgbClr val="002060"/>
                </a:solidFill>
                <a:effectLst/>
                <a:latin typeface="+mj-lt"/>
              </a:rPr>
              <a:t> </a:t>
            </a:r>
            <a:r>
              <a:rPr lang="en-US" sz="4700" b="1" dirty="0" err="1" smtClean="0">
                <a:solidFill>
                  <a:srgbClr val="002060"/>
                </a:solidFill>
                <a:effectLst/>
                <a:latin typeface="+mj-lt"/>
              </a:rPr>
              <a:t>ơi</a:t>
            </a:r>
            <a:r>
              <a:rPr lang="en-US" sz="4700" b="1" dirty="0" smtClean="0">
                <a:solidFill>
                  <a:srgbClr val="002060"/>
                </a:solidFill>
                <a:effectLst/>
                <a:latin typeface="+mj-lt"/>
              </a:rPr>
              <a:t>, </a:t>
            </a:r>
            <a:r>
              <a:rPr lang="en-US" sz="4700" b="1" dirty="0" err="1" smtClean="0">
                <a:solidFill>
                  <a:srgbClr val="002060"/>
                </a:solidFill>
                <a:effectLst/>
                <a:latin typeface="+mj-lt"/>
              </a:rPr>
              <a:t>thân</a:t>
            </a:r>
            <a:r>
              <a:rPr lang="en-US" sz="4700" b="1" dirty="0" smtClean="0">
                <a:solidFill>
                  <a:srgbClr val="002060"/>
                </a:solidFill>
                <a:effectLst/>
                <a:latin typeface="+mj-lt"/>
              </a:rPr>
              <a:t> con </a:t>
            </a:r>
            <a:r>
              <a:rPr lang="en-US" sz="4700" b="1" dirty="0" err="1" smtClean="0">
                <a:solidFill>
                  <a:srgbClr val="002060"/>
                </a:solidFill>
                <a:effectLst/>
                <a:latin typeface="+mj-lt"/>
              </a:rPr>
              <a:t>là</a:t>
            </a:r>
            <a:r>
              <a:rPr lang="en-US" sz="4700" b="1" dirty="0" smtClean="0">
                <a:solidFill>
                  <a:srgbClr val="002060"/>
                </a:solidFill>
                <a:effectLst/>
                <a:latin typeface="+mj-lt"/>
              </a:rPr>
              <a:t> </a:t>
            </a:r>
            <a:r>
              <a:rPr lang="en-US" sz="4700" b="1" dirty="0" err="1" smtClean="0">
                <a:solidFill>
                  <a:srgbClr val="002060"/>
                </a:solidFill>
                <a:effectLst/>
                <a:latin typeface="+mj-lt"/>
              </a:rPr>
              <a:t>thân</a:t>
            </a:r>
            <a:r>
              <a:rPr lang="en-US" sz="4700" b="1" dirty="0" smtClean="0">
                <a:solidFill>
                  <a:srgbClr val="002060"/>
                </a:solidFill>
                <a:effectLst/>
                <a:latin typeface="+mj-lt"/>
              </a:rPr>
              <a:t> </a:t>
            </a:r>
            <a:r>
              <a:rPr lang="en-US" sz="4700" b="1" dirty="0" err="1" smtClean="0">
                <a:solidFill>
                  <a:srgbClr val="002060"/>
                </a:solidFill>
                <a:effectLst/>
                <a:latin typeface="+mj-lt"/>
              </a:rPr>
              <a:t>lúa</a:t>
            </a:r>
            <a:r>
              <a:rPr lang="en-US" sz="4700" b="1" dirty="0" smtClean="0">
                <a:solidFill>
                  <a:srgbClr val="002060"/>
                </a:solidFill>
                <a:effectLst/>
                <a:latin typeface="+mj-lt"/>
              </a:rPr>
              <a:t> </a:t>
            </a:r>
            <a:r>
              <a:rPr lang="en-US" sz="4700" b="1" dirty="0" err="1" smtClean="0">
                <a:solidFill>
                  <a:srgbClr val="002060"/>
                </a:solidFill>
                <a:effectLst/>
                <a:latin typeface="+mj-lt"/>
              </a:rPr>
              <a:t>miến</a:t>
            </a:r>
            <a:r>
              <a:rPr lang="en-US" sz="4700" b="1" dirty="0" smtClean="0">
                <a:solidFill>
                  <a:srgbClr val="002060"/>
                </a:solidFill>
                <a:latin typeface="+mj-lt"/>
              </a:rPr>
              <a:t>. </a:t>
            </a:r>
            <a:r>
              <a:rPr lang="en-US" sz="4700" b="1" dirty="0" smtClean="0">
                <a:solidFill>
                  <a:srgbClr val="FF0000"/>
                </a:solidFill>
                <a:latin typeface="+mj-lt"/>
              </a:rPr>
              <a:t>(</a:t>
            </a:r>
            <a:r>
              <a:rPr lang="en-US" sz="4700" b="1" dirty="0" err="1" smtClean="0">
                <a:solidFill>
                  <a:srgbClr val="FF0000"/>
                </a:solidFill>
                <a:latin typeface="+mj-lt"/>
              </a:rPr>
              <a:t>Gieo</a:t>
            </a:r>
            <a:r>
              <a:rPr lang="en-US" sz="4700" b="1" dirty="0" smtClean="0">
                <a:solidFill>
                  <a:srgbClr val="FF0000"/>
                </a:solidFill>
                <a:latin typeface="+mj-lt"/>
              </a:rPr>
              <a:t> </a:t>
            </a:r>
            <a:r>
              <a:rPr lang="en-US" sz="4700" b="1" dirty="0" err="1" smtClean="0">
                <a:solidFill>
                  <a:srgbClr val="FF0000"/>
                </a:solidFill>
                <a:latin typeface="+mj-lt"/>
              </a:rPr>
              <a:t>vào</a:t>
            </a:r>
            <a:r>
              <a:rPr lang="en-US" sz="4700" b="1" dirty="0" smtClean="0">
                <a:solidFill>
                  <a:srgbClr val="FF0000"/>
                </a:solidFill>
                <a:latin typeface="+mj-lt"/>
              </a:rPr>
              <a:t> </a:t>
            </a:r>
            <a:r>
              <a:rPr lang="en-US" sz="4700" b="1" dirty="0" err="1" smtClean="0">
                <a:solidFill>
                  <a:srgbClr val="FF0000"/>
                </a:solidFill>
                <a:latin typeface="+mj-lt"/>
              </a:rPr>
              <a:t>lòng</a:t>
            </a:r>
            <a:r>
              <a:rPr lang="en-US" sz="4700" b="1" dirty="0" smtClean="0">
                <a:solidFill>
                  <a:srgbClr val="FF0000"/>
                </a:solidFill>
                <a:latin typeface="+mj-lt"/>
              </a:rPr>
              <a:t> </a:t>
            </a:r>
            <a:r>
              <a:rPr lang="en-US" sz="4700" b="1" dirty="0" err="1" smtClean="0">
                <a:solidFill>
                  <a:srgbClr val="FF0000"/>
                </a:solidFill>
                <a:latin typeface="+mj-lt"/>
              </a:rPr>
              <a:t>đời</a:t>
            </a:r>
            <a:r>
              <a:rPr lang="en-US" sz="4700" b="1" dirty="0" smtClean="0">
                <a:solidFill>
                  <a:srgbClr val="FF0000"/>
                </a:solidFill>
                <a:latin typeface="+mj-lt"/>
              </a:rPr>
              <a:t>)</a:t>
            </a:r>
            <a:r>
              <a:rPr lang="en-US" sz="4700" b="1" dirty="0" smtClean="0">
                <a:solidFill>
                  <a:srgbClr val="002060"/>
                </a:solidFill>
                <a:latin typeface="+mj-lt"/>
              </a:rPr>
              <a:t> </a:t>
            </a:r>
            <a:r>
              <a:rPr lang="en-US" sz="4700" b="1" dirty="0" err="1" smtClean="0">
                <a:solidFill>
                  <a:srgbClr val="002060"/>
                </a:solidFill>
                <a:latin typeface="+mj-lt"/>
              </a:rPr>
              <a:t>Gieo</a:t>
            </a:r>
            <a:r>
              <a:rPr lang="en-US" sz="4700" b="1" dirty="0" smtClean="0">
                <a:solidFill>
                  <a:srgbClr val="002060"/>
                </a:solidFill>
                <a:latin typeface="+mj-lt"/>
              </a:rPr>
              <a:t> </a:t>
            </a:r>
            <a:r>
              <a:rPr lang="en-US" sz="4700" b="1" dirty="0" err="1" smtClean="0">
                <a:solidFill>
                  <a:srgbClr val="002060"/>
                </a:solidFill>
                <a:latin typeface="+mj-lt"/>
              </a:rPr>
              <a:t>vào</a:t>
            </a:r>
            <a:r>
              <a:rPr lang="en-US" sz="4700" b="1" dirty="0" smtClean="0">
                <a:solidFill>
                  <a:srgbClr val="002060"/>
                </a:solidFill>
                <a:latin typeface="+mj-lt"/>
              </a:rPr>
              <a:t> </a:t>
            </a:r>
            <a:r>
              <a:rPr lang="en-US" sz="4700" b="1" dirty="0" err="1" smtClean="0">
                <a:solidFill>
                  <a:srgbClr val="002060"/>
                </a:solidFill>
                <a:latin typeface="+mj-lt"/>
              </a:rPr>
              <a:t>lòng</a:t>
            </a:r>
            <a:r>
              <a:rPr lang="en-US" sz="4700" b="1" dirty="0" smtClean="0">
                <a:solidFill>
                  <a:srgbClr val="002060"/>
                </a:solidFill>
                <a:latin typeface="+mj-lt"/>
              </a:rPr>
              <a:t> </a:t>
            </a:r>
            <a:r>
              <a:rPr lang="en-US" sz="4700" b="1" dirty="0" err="1" smtClean="0">
                <a:solidFill>
                  <a:srgbClr val="002060"/>
                </a:solidFill>
                <a:latin typeface="+mj-lt"/>
              </a:rPr>
              <a:t>đời</a:t>
            </a:r>
            <a:r>
              <a:rPr lang="en-US" sz="4700" b="1" dirty="0" smtClean="0">
                <a:solidFill>
                  <a:srgbClr val="002060"/>
                </a:solidFill>
                <a:latin typeface="+mj-lt"/>
              </a:rPr>
              <a:t> </a:t>
            </a:r>
            <a:r>
              <a:rPr lang="en-US" sz="4700" b="1" dirty="0" err="1" smtClean="0">
                <a:solidFill>
                  <a:srgbClr val="002060"/>
                </a:solidFill>
                <a:latin typeface="+mj-lt"/>
              </a:rPr>
              <a:t>và</a:t>
            </a:r>
            <a:r>
              <a:rPr lang="en-US" sz="4700" b="1" dirty="0" smtClean="0">
                <a:solidFill>
                  <a:srgbClr val="002060"/>
                </a:solidFill>
                <a:latin typeface="+mj-lt"/>
              </a:rPr>
              <a:t> </a:t>
            </a:r>
            <a:r>
              <a:rPr lang="en-US" sz="4700" b="1" dirty="0" err="1" smtClean="0">
                <a:solidFill>
                  <a:srgbClr val="002060"/>
                </a:solidFill>
                <a:latin typeface="+mj-lt"/>
              </a:rPr>
              <a:t>mục</a:t>
            </a:r>
            <a:r>
              <a:rPr lang="en-US" sz="4700" b="1" dirty="0" smtClean="0">
                <a:solidFill>
                  <a:srgbClr val="002060"/>
                </a:solidFill>
                <a:latin typeface="+mj-lt"/>
              </a:rPr>
              <a:t> </a:t>
            </a:r>
            <a:r>
              <a:rPr lang="en-US" sz="4700" b="1" dirty="0" err="1" smtClean="0">
                <a:solidFill>
                  <a:srgbClr val="002060"/>
                </a:solidFill>
                <a:latin typeface="+mj-lt"/>
              </a:rPr>
              <a:t>nát</a:t>
            </a:r>
            <a:r>
              <a:rPr lang="en-US" sz="4700" b="1" dirty="0" smtClean="0">
                <a:solidFill>
                  <a:srgbClr val="002060"/>
                </a:solidFill>
                <a:latin typeface="+mj-lt"/>
              </a:rPr>
              <a:t> </a:t>
            </a:r>
            <a:r>
              <a:rPr lang="en-US" sz="4700" b="1" dirty="0" err="1" smtClean="0">
                <a:solidFill>
                  <a:srgbClr val="002060"/>
                </a:solidFill>
                <a:latin typeface="+mj-lt"/>
              </a:rPr>
              <a:t>với</a:t>
            </a:r>
            <a:r>
              <a:rPr lang="en-US" sz="4700" b="1" dirty="0" smtClean="0">
                <a:solidFill>
                  <a:srgbClr val="002060"/>
                </a:solidFill>
                <a:latin typeface="+mj-lt"/>
              </a:rPr>
              <a:t> </a:t>
            </a:r>
            <a:r>
              <a:rPr lang="en-US" sz="4700" b="1" dirty="0" err="1" smtClean="0">
                <a:solidFill>
                  <a:srgbClr val="002060"/>
                </a:solidFill>
                <a:latin typeface="+mj-lt"/>
              </a:rPr>
              <a:t>thời</a:t>
            </a:r>
            <a:r>
              <a:rPr lang="en-US" sz="4700" b="1" dirty="0" smtClean="0">
                <a:solidFill>
                  <a:srgbClr val="002060"/>
                </a:solidFill>
                <a:latin typeface="+mj-lt"/>
              </a:rPr>
              <a:t> </a:t>
            </a:r>
            <a:r>
              <a:rPr lang="en-US" sz="4700" b="1" dirty="0" err="1" smtClean="0">
                <a:solidFill>
                  <a:srgbClr val="002060"/>
                </a:solidFill>
                <a:latin typeface="+mj-lt"/>
              </a:rPr>
              <a:t>gian</a:t>
            </a:r>
            <a:r>
              <a:rPr lang="en-US" sz="4700" b="1" dirty="0" smtClean="0">
                <a:solidFill>
                  <a:srgbClr val="002060"/>
                </a:solidFill>
                <a:latin typeface="+mj-lt"/>
              </a:rPr>
              <a:t>. </a:t>
            </a:r>
            <a:r>
              <a:rPr lang="en-US" sz="4700" b="1" dirty="0" err="1" smtClean="0">
                <a:solidFill>
                  <a:srgbClr val="002060"/>
                </a:solidFill>
                <a:latin typeface="+mj-lt"/>
              </a:rPr>
              <a:t>Bông</a:t>
            </a:r>
            <a:r>
              <a:rPr lang="en-US" sz="4700" b="1" dirty="0" smtClean="0">
                <a:solidFill>
                  <a:srgbClr val="002060"/>
                </a:solidFill>
                <a:latin typeface="+mj-lt"/>
              </a:rPr>
              <a:t> </a:t>
            </a:r>
            <a:r>
              <a:rPr lang="en-US" sz="4700" b="1" dirty="0" err="1" smtClean="0">
                <a:solidFill>
                  <a:srgbClr val="002060"/>
                </a:solidFill>
                <a:latin typeface="+mj-lt"/>
              </a:rPr>
              <a:t>lúa</a:t>
            </a:r>
            <a:r>
              <a:rPr lang="en-US" sz="4700" b="1" dirty="0" smtClean="0">
                <a:solidFill>
                  <a:srgbClr val="002060"/>
                </a:solidFill>
                <a:latin typeface="+mj-lt"/>
              </a:rPr>
              <a:t> </a:t>
            </a:r>
            <a:r>
              <a:rPr lang="en-US" sz="4700" b="1" dirty="0" err="1" smtClean="0">
                <a:solidFill>
                  <a:srgbClr val="002060"/>
                </a:solidFill>
                <a:latin typeface="+mj-lt"/>
              </a:rPr>
              <a:t>vàng</a:t>
            </a:r>
            <a:r>
              <a:rPr lang="en-US" sz="4700" b="1" dirty="0" smtClean="0">
                <a:solidFill>
                  <a:srgbClr val="002060"/>
                </a:solidFill>
                <a:latin typeface="+mj-lt"/>
              </a:rPr>
              <a:t> </a:t>
            </a:r>
            <a:r>
              <a:rPr lang="en-US" sz="4700" b="1" dirty="0" err="1" smtClean="0">
                <a:solidFill>
                  <a:srgbClr val="002060"/>
                </a:solidFill>
                <a:latin typeface="+mj-lt"/>
              </a:rPr>
              <a:t>kết</a:t>
            </a:r>
            <a:r>
              <a:rPr lang="en-US" sz="4700" b="1" dirty="0" smtClean="0">
                <a:solidFill>
                  <a:srgbClr val="002060"/>
                </a:solidFill>
                <a:latin typeface="+mj-lt"/>
              </a:rPr>
              <a:t> </a:t>
            </a:r>
            <a:r>
              <a:rPr lang="en-US" sz="4700" b="1" dirty="0" err="1" smtClean="0">
                <a:solidFill>
                  <a:srgbClr val="002060"/>
                </a:solidFill>
                <a:latin typeface="+mj-lt"/>
              </a:rPr>
              <a:t>thành</a:t>
            </a:r>
            <a:r>
              <a:rPr lang="en-US" sz="4700" b="1" dirty="0" smtClean="0">
                <a:solidFill>
                  <a:srgbClr val="002060"/>
                </a:solidFill>
                <a:latin typeface="+mj-lt"/>
              </a:rPr>
              <a:t> </a:t>
            </a:r>
            <a:r>
              <a:rPr lang="en-US" sz="4700" b="1" dirty="0" err="1" smtClean="0">
                <a:solidFill>
                  <a:srgbClr val="002060"/>
                </a:solidFill>
                <a:latin typeface="+mj-lt"/>
              </a:rPr>
              <a:t>tấm</a:t>
            </a:r>
            <a:r>
              <a:rPr lang="en-US" sz="4700" b="1" dirty="0" smtClean="0">
                <a:solidFill>
                  <a:srgbClr val="002060"/>
                </a:solidFill>
                <a:latin typeface="+mj-lt"/>
              </a:rPr>
              <a:t> </a:t>
            </a:r>
            <a:r>
              <a:rPr lang="en-US" sz="4700" b="1" dirty="0" err="1" smtClean="0">
                <a:solidFill>
                  <a:srgbClr val="002060"/>
                </a:solidFill>
                <a:latin typeface="+mj-lt"/>
              </a:rPr>
              <a:t>bánh</a:t>
            </a:r>
            <a:r>
              <a:rPr lang="en-US" sz="4700" b="1" dirty="0" smtClean="0">
                <a:solidFill>
                  <a:srgbClr val="002060"/>
                </a:solidFill>
                <a:latin typeface="+mj-lt"/>
              </a:rPr>
              <a:t> </a:t>
            </a:r>
            <a:r>
              <a:rPr lang="en-US" sz="4700" b="1" dirty="0" err="1" smtClean="0">
                <a:solidFill>
                  <a:srgbClr val="002060"/>
                </a:solidFill>
                <a:latin typeface="+mj-lt"/>
              </a:rPr>
              <a:t>và</a:t>
            </a:r>
            <a:r>
              <a:rPr lang="en-US" sz="4700" b="1" dirty="0" smtClean="0">
                <a:solidFill>
                  <a:srgbClr val="002060"/>
                </a:solidFill>
                <a:latin typeface="+mj-lt"/>
              </a:rPr>
              <a:t> </a:t>
            </a:r>
            <a:r>
              <a:rPr lang="en-US" sz="4700" b="1" dirty="0" err="1" smtClean="0">
                <a:solidFill>
                  <a:srgbClr val="002060"/>
                </a:solidFill>
                <a:latin typeface="+mj-lt"/>
              </a:rPr>
              <a:t>thân</a:t>
            </a:r>
            <a:r>
              <a:rPr lang="en-US" sz="4700" b="1" dirty="0" smtClean="0">
                <a:solidFill>
                  <a:srgbClr val="002060"/>
                </a:solidFill>
                <a:latin typeface="+mj-lt"/>
              </a:rPr>
              <a:t> con </a:t>
            </a:r>
            <a:r>
              <a:rPr lang="en-US" sz="4700" b="1" dirty="0" err="1" smtClean="0">
                <a:solidFill>
                  <a:srgbClr val="002060"/>
                </a:solidFill>
                <a:latin typeface="+mj-lt"/>
              </a:rPr>
              <a:t>trở</a:t>
            </a:r>
            <a:r>
              <a:rPr lang="en-US" sz="4700" b="1" dirty="0" smtClean="0">
                <a:solidFill>
                  <a:srgbClr val="002060"/>
                </a:solidFill>
                <a:latin typeface="+mj-lt"/>
              </a:rPr>
              <a:t> </a:t>
            </a:r>
            <a:r>
              <a:rPr lang="en-US" sz="4700" b="1" dirty="0" err="1" smtClean="0">
                <a:solidFill>
                  <a:srgbClr val="002060"/>
                </a:solidFill>
                <a:latin typeface="+mj-lt"/>
              </a:rPr>
              <a:t>thành</a:t>
            </a:r>
            <a:r>
              <a:rPr lang="en-US" sz="4700" b="1" dirty="0" smtClean="0">
                <a:solidFill>
                  <a:srgbClr val="002060"/>
                </a:solidFill>
                <a:latin typeface="+mj-lt"/>
              </a:rPr>
              <a:t> </a:t>
            </a:r>
            <a:r>
              <a:rPr lang="en-US" sz="4700" b="1" dirty="0" err="1" smtClean="0">
                <a:solidFill>
                  <a:srgbClr val="002060"/>
                </a:solidFill>
                <a:latin typeface="+mj-lt"/>
              </a:rPr>
              <a:t>hiến</a:t>
            </a:r>
            <a:r>
              <a:rPr lang="en-US" sz="4700" b="1" dirty="0" smtClean="0">
                <a:solidFill>
                  <a:srgbClr val="002060"/>
                </a:solidFill>
                <a:latin typeface="+mj-lt"/>
              </a:rPr>
              <a:t> </a:t>
            </a:r>
            <a:r>
              <a:rPr lang="en-US" sz="4700" b="1" dirty="0" err="1" smtClean="0">
                <a:solidFill>
                  <a:srgbClr val="002060"/>
                </a:solidFill>
                <a:latin typeface="+mj-lt"/>
              </a:rPr>
              <a:t>vật</a:t>
            </a:r>
            <a:r>
              <a:rPr lang="en-US" sz="4700" b="1" dirty="0" smtClean="0">
                <a:solidFill>
                  <a:srgbClr val="002060"/>
                </a:solidFill>
                <a:latin typeface="+mj-lt"/>
              </a:rPr>
              <a:t>, </a:t>
            </a:r>
            <a:r>
              <a:rPr lang="en-US" sz="4700" b="1" dirty="0" err="1" smtClean="0">
                <a:solidFill>
                  <a:srgbClr val="002060"/>
                </a:solidFill>
                <a:latin typeface="+mj-lt"/>
              </a:rPr>
              <a:t>nguyện</a:t>
            </a:r>
            <a:r>
              <a:rPr lang="en-US" sz="4700" b="1" dirty="0" smtClean="0">
                <a:solidFill>
                  <a:srgbClr val="002060"/>
                </a:solidFill>
                <a:latin typeface="+mj-lt"/>
              </a:rPr>
              <a:t> </a:t>
            </a:r>
            <a:r>
              <a:rPr lang="en-US" sz="4700" b="1" dirty="0" err="1" smtClean="0">
                <a:solidFill>
                  <a:srgbClr val="002060"/>
                </a:solidFill>
                <a:latin typeface="+mj-lt"/>
              </a:rPr>
              <a:t>dâng</a:t>
            </a:r>
            <a:r>
              <a:rPr lang="en-US" sz="4700" b="1" dirty="0" smtClean="0">
                <a:solidFill>
                  <a:srgbClr val="002060"/>
                </a:solidFill>
                <a:latin typeface="+mj-lt"/>
              </a:rPr>
              <a:t> </a:t>
            </a:r>
            <a:r>
              <a:rPr lang="en-US" sz="4700" b="1" dirty="0" err="1" smtClean="0">
                <a:solidFill>
                  <a:srgbClr val="002060"/>
                </a:solidFill>
                <a:latin typeface="+mj-lt"/>
              </a:rPr>
              <a:t>lên</a:t>
            </a:r>
            <a:r>
              <a:rPr lang="en-US" sz="4700" b="1" dirty="0" smtClean="0">
                <a:solidFill>
                  <a:srgbClr val="002060"/>
                </a:solidFill>
                <a:latin typeface="+mj-lt"/>
              </a:rPr>
              <a:t> </a:t>
            </a:r>
            <a:r>
              <a:rPr lang="en-US" sz="4700" b="1" dirty="0" err="1" smtClean="0">
                <a:solidFill>
                  <a:srgbClr val="002060"/>
                </a:solidFill>
                <a:latin typeface="+mj-lt"/>
              </a:rPr>
              <a:t>như</a:t>
            </a:r>
            <a:r>
              <a:rPr lang="en-US" sz="4700" b="1" dirty="0" smtClean="0">
                <a:solidFill>
                  <a:srgbClr val="002060"/>
                </a:solidFill>
                <a:latin typeface="+mj-lt"/>
              </a:rPr>
              <a:t> </a:t>
            </a:r>
            <a:r>
              <a:rPr lang="en-US" sz="4700" b="1" dirty="0" err="1" smtClean="0">
                <a:solidFill>
                  <a:srgbClr val="002060"/>
                </a:solidFill>
                <a:latin typeface="+mj-lt"/>
              </a:rPr>
              <a:t>lễ</a:t>
            </a:r>
            <a:r>
              <a:rPr lang="en-US" sz="4700" b="1" dirty="0" smtClean="0">
                <a:solidFill>
                  <a:srgbClr val="002060"/>
                </a:solidFill>
                <a:latin typeface="+mj-lt"/>
              </a:rPr>
              <a:t> </a:t>
            </a:r>
            <a:r>
              <a:rPr lang="en-US" sz="4700" b="1" dirty="0" err="1" smtClean="0">
                <a:solidFill>
                  <a:srgbClr val="002060"/>
                </a:solidFill>
                <a:latin typeface="+mj-lt"/>
              </a:rPr>
              <a:t>toàn</a:t>
            </a:r>
            <a:r>
              <a:rPr lang="en-US" sz="4700" b="1" dirty="0" smtClean="0">
                <a:solidFill>
                  <a:srgbClr val="002060"/>
                </a:solidFill>
                <a:latin typeface="+mj-lt"/>
              </a:rPr>
              <a:t> </a:t>
            </a:r>
            <a:r>
              <a:rPr lang="en-US" sz="4700" b="1" dirty="0" err="1" smtClean="0">
                <a:solidFill>
                  <a:srgbClr val="002060"/>
                </a:solidFill>
                <a:latin typeface="+mj-lt"/>
              </a:rPr>
              <a:t>thiêu</a:t>
            </a:r>
            <a:r>
              <a:rPr lang="en-US" sz="4700" b="1" dirty="0" smtClean="0">
                <a:solidFill>
                  <a:srgbClr val="002060"/>
                </a:solidFill>
                <a:latin typeface="+mj-lt"/>
              </a:rPr>
              <a:t>.</a:t>
            </a:r>
            <a:endParaRPr lang="en-US" altLang="en-US" sz="47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00" b="1" u="sng" dirty="0" smtClean="0">
                <a:solidFill>
                  <a:srgbClr val="FF0000"/>
                </a:solidFill>
                <a:latin typeface="+mj-lt"/>
                <a:ea typeface="Tahoma" panose="020B0604030504040204" pitchFamily="34" charset="0"/>
                <a:cs typeface="Times New Roman" panose="02020603050405020304" pitchFamily="18" charset="0"/>
              </a:rPr>
              <a:t>Tk1</a:t>
            </a:r>
            <a:r>
              <a:rPr lang="en-US" altLang="en-US" sz="56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6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600" b="1" dirty="0" err="1" smtClean="0">
                <a:solidFill>
                  <a:srgbClr val="002060"/>
                </a:solidFill>
                <a:latin typeface="+mj-lt"/>
              </a:rPr>
              <a:t>Đây</a:t>
            </a:r>
            <a:r>
              <a:rPr lang="en-US" altLang="en-US" sz="5600" b="1" dirty="0" smtClean="0">
                <a:solidFill>
                  <a:srgbClr val="002060"/>
                </a:solidFill>
                <a:latin typeface="+mj-lt"/>
              </a:rPr>
              <a:t> </a:t>
            </a:r>
            <a:r>
              <a:rPr lang="en-US" altLang="en-US" sz="5600" b="1" dirty="0" err="1" smtClean="0">
                <a:solidFill>
                  <a:srgbClr val="002060"/>
                </a:solidFill>
                <a:latin typeface="+mj-lt"/>
              </a:rPr>
              <a:t>thân</a:t>
            </a:r>
            <a:r>
              <a:rPr lang="en-US" altLang="en-US" sz="5600" b="1" dirty="0" smtClean="0">
                <a:solidFill>
                  <a:srgbClr val="002060"/>
                </a:solidFill>
                <a:latin typeface="+mj-lt"/>
              </a:rPr>
              <a:t> con </a:t>
            </a:r>
            <a:r>
              <a:rPr lang="en-US" altLang="en-US" sz="5600" b="1" dirty="0" err="1" smtClean="0">
                <a:solidFill>
                  <a:srgbClr val="002060"/>
                </a:solidFill>
                <a:latin typeface="+mj-lt"/>
              </a:rPr>
              <a:t>đây</a:t>
            </a:r>
            <a:r>
              <a:rPr lang="en-US" altLang="en-US" sz="5600" b="1" dirty="0" smtClean="0">
                <a:solidFill>
                  <a:srgbClr val="002060"/>
                </a:solidFill>
                <a:latin typeface="+mj-lt"/>
              </a:rPr>
              <a:t> </a:t>
            </a:r>
            <a:r>
              <a:rPr lang="en-US" altLang="en-US" sz="5600" b="1" dirty="0" err="1" smtClean="0">
                <a:solidFill>
                  <a:srgbClr val="002060"/>
                </a:solidFill>
                <a:latin typeface="+mj-lt"/>
              </a:rPr>
              <a:t>trí</a:t>
            </a:r>
            <a:r>
              <a:rPr lang="en-US" altLang="en-US" sz="5600" b="1" dirty="0" smtClean="0">
                <a:solidFill>
                  <a:srgbClr val="002060"/>
                </a:solidFill>
                <a:latin typeface="+mj-lt"/>
              </a:rPr>
              <a:t> </a:t>
            </a:r>
            <a:r>
              <a:rPr lang="en-US" altLang="en-US" sz="5600" b="1" dirty="0" err="1" smtClean="0">
                <a:solidFill>
                  <a:srgbClr val="002060"/>
                </a:solidFill>
                <a:latin typeface="+mj-lt"/>
              </a:rPr>
              <a:t>lòng</a:t>
            </a:r>
            <a:r>
              <a:rPr lang="en-US" altLang="en-US" sz="5600" b="1" dirty="0" smtClean="0">
                <a:solidFill>
                  <a:srgbClr val="002060"/>
                </a:solidFill>
                <a:latin typeface="+mj-lt"/>
              </a:rPr>
              <a:t> con, </a:t>
            </a:r>
            <a:r>
              <a:rPr lang="en-US" altLang="en-US" sz="5600" b="1" dirty="0" err="1" smtClean="0">
                <a:solidFill>
                  <a:srgbClr val="002060"/>
                </a:solidFill>
                <a:latin typeface="+mj-lt"/>
              </a:rPr>
              <a:t>bao</a:t>
            </a:r>
            <a:r>
              <a:rPr lang="en-US" altLang="en-US" sz="5600" b="1" dirty="0" smtClean="0">
                <a:solidFill>
                  <a:srgbClr val="002060"/>
                </a:solidFill>
                <a:latin typeface="+mj-lt"/>
              </a:rPr>
              <a:t> </a:t>
            </a:r>
            <a:r>
              <a:rPr lang="en-US" altLang="en-US" sz="5600" b="1" dirty="0" err="1" smtClean="0">
                <a:solidFill>
                  <a:srgbClr val="002060"/>
                </a:solidFill>
                <a:latin typeface="+mj-lt"/>
              </a:rPr>
              <a:t>ưu</a:t>
            </a:r>
            <a:r>
              <a:rPr lang="en-US" altLang="en-US" sz="5600" b="1" dirty="0" smtClean="0">
                <a:solidFill>
                  <a:srgbClr val="002060"/>
                </a:solidFill>
                <a:latin typeface="+mj-lt"/>
              </a:rPr>
              <a:t> </a:t>
            </a:r>
            <a:r>
              <a:rPr lang="en-US" altLang="en-US" sz="5600" b="1" dirty="0" err="1" smtClean="0">
                <a:solidFill>
                  <a:srgbClr val="002060"/>
                </a:solidFill>
                <a:latin typeface="+mj-lt"/>
              </a:rPr>
              <a:t>tư</a:t>
            </a:r>
            <a:r>
              <a:rPr lang="en-US" altLang="en-US" sz="5600" b="1" dirty="0" smtClean="0">
                <a:solidFill>
                  <a:srgbClr val="002060"/>
                </a:solidFill>
                <a:latin typeface="+mj-lt"/>
              </a:rPr>
              <a:t> </a:t>
            </a:r>
            <a:r>
              <a:rPr lang="en-US" altLang="en-US" sz="5600" b="1" dirty="0" err="1" smtClean="0">
                <a:solidFill>
                  <a:srgbClr val="002060"/>
                </a:solidFill>
                <a:latin typeface="+mj-lt"/>
              </a:rPr>
              <a:t>vui</a:t>
            </a:r>
            <a:r>
              <a:rPr lang="en-US" altLang="en-US" sz="5600" b="1" dirty="0" smtClean="0">
                <a:solidFill>
                  <a:srgbClr val="002060"/>
                </a:solidFill>
                <a:latin typeface="+mj-lt"/>
              </a:rPr>
              <a:t> </a:t>
            </a:r>
            <a:r>
              <a:rPr lang="en-US" altLang="en-US" sz="5600" b="1" dirty="0" err="1" smtClean="0">
                <a:solidFill>
                  <a:srgbClr val="002060"/>
                </a:solidFill>
                <a:latin typeface="+mj-lt"/>
              </a:rPr>
              <a:t>buồn</a:t>
            </a:r>
            <a:r>
              <a:rPr lang="en-US" altLang="en-US" sz="5600" b="1" dirty="0" smtClean="0">
                <a:solidFill>
                  <a:srgbClr val="002060"/>
                </a:solidFill>
                <a:latin typeface="+mj-lt"/>
              </a:rPr>
              <a:t> </a:t>
            </a:r>
            <a:r>
              <a:rPr lang="en-US" altLang="en-US" sz="5600" b="1" dirty="0" err="1" smtClean="0">
                <a:solidFill>
                  <a:srgbClr val="002060"/>
                </a:solidFill>
                <a:latin typeface="+mj-lt"/>
              </a:rPr>
              <a:t>cuộc</a:t>
            </a:r>
            <a:r>
              <a:rPr lang="en-US" altLang="en-US" sz="5600" b="1" dirty="0" smtClean="0">
                <a:solidFill>
                  <a:srgbClr val="002060"/>
                </a:solidFill>
                <a:latin typeface="+mj-lt"/>
              </a:rPr>
              <a:t> </a:t>
            </a:r>
            <a:r>
              <a:rPr lang="en-US" altLang="en-US" sz="5600" b="1" dirty="0" err="1" smtClean="0">
                <a:solidFill>
                  <a:srgbClr val="002060"/>
                </a:solidFill>
                <a:latin typeface="+mj-lt"/>
              </a:rPr>
              <a:t>sống</a:t>
            </a:r>
            <a:r>
              <a:rPr lang="en-US" altLang="en-US" sz="5600" b="1" dirty="0" smtClean="0">
                <a:solidFill>
                  <a:srgbClr val="002060"/>
                </a:solidFill>
                <a:latin typeface="+mj-lt"/>
              </a:rPr>
              <a:t>. </a:t>
            </a:r>
            <a:r>
              <a:rPr lang="en-US" altLang="en-US" sz="5600" b="1" dirty="0" err="1" smtClean="0">
                <a:solidFill>
                  <a:srgbClr val="002060"/>
                </a:solidFill>
                <a:latin typeface="+mj-lt"/>
              </a:rPr>
              <a:t>Xin</a:t>
            </a:r>
            <a:r>
              <a:rPr lang="en-US" altLang="en-US" sz="5600" b="1" dirty="0" smtClean="0">
                <a:solidFill>
                  <a:srgbClr val="002060"/>
                </a:solidFill>
                <a:latin typeface="+mj-lt"/>
              </a:rPr>
              <a:t> </a:t>
            </a:r>
            <a:r>
              <a:rPr lang="en-US" altLang="en-US" sz="5600" b="1" dirty="0" err="1" smtClean="0">
                <a:solidFill>
                  <a:srgbClr val="002060"/>
                </a:solidFill>
                <a:latin typeface="+mj-lt"/>
              </a:rPr>
              <a:t>dâng</a:t>
            </a:r>
            <a:r>
              <a:rPr lang="en-US" altLang="en-US" sz="5600" b="1" dirty="0" smtClean="0">
                <a:solidFill>
                  <a:srgbClr val="002060"/>
                </a:solidFill>
                <a:latin typeface="+mj-lt"/>
              </a:rPr>
              <a:t> </a:t>
            </a:r>
            <a:r>
              <a:rPr lang="en-US" altLang="en-US" sz="5600" b="1" dirty="0" err="1" smtClean="0">
                <a:solidFill>
                  <a:srgbClr val="002060"/>
                </a:solidFill>
                <a:latin typeface="+mj-lt"/>
              </a:rPr>
              <a:t>lên</a:t>
            </a:r>
            <a:r>
              <a:rPr lang="en-US" altLang="en-US" sz="5600" b="1" dirty="0" smtClean="0">
                <a:solidFill>
                  <a:srgbClr val="002060"/>
                </a:solidFill>
                <a:latin typeface="+mj-lt"/>
              </a:rPr>
              <a:t> </a:t>
            </a:r>
            <a:r>
              <a:rPr lang="en-US" altLang="en-US" sz="5600" b="1" dirty="0" err="1" smtClean="0">
                <a:solidFill>
                  <a:srgbClr val="002060"/>
                </a:solidFill>
                <a:latin typeface="+mj-lt"/>
              </a:rPr>
              <a:t>như</a:t>
            </a:r>
            <a:r>
              <a:rPr lang="en-US" altLang="en-US" sz="5600" b="1" dirty="0" smtClean="0">
                <a:solidFill>
                  <a:srgbClr val="002060"/>
                </a:solidFill>
                <a:latin typeface="+mj-lt"/>
              </a:rPr>
              <a:t> </a:t>
            </a:r>
            <a:r>
              <a:rPr lang="en-US" altLang="en-US" sz="5600" b="1" dirty="0" err="1" smtClean="0">
                <a:solidFill>
                  <a:srgbClr val="002060"/>
                </a:solidFill>
                <a:latin typeface="+mj-lt"/>
              </a:rPr>
              <a:t>một</a:t>
            </a:r>
            <a:r>
              <a:rPr lang="en-US" altLang="en-US" sz="5600" b="1" dirty="0" smtClean="0">
                <a:solidFill>
                  <a:srgbClr val="002060"/>
                </a:solidFill>
                <a:latin typeface="+mj-lt"/>
              </a:rPr>
              <a:t> </a:t>
            </a:r>
            <a:r>
              <a:rPr lang="en-US" altLang="en-US" sz="5600" b="1" dirty="0" err="1" smtClean="0">
                <a:solidFill>
                  <a:srgbClr val="002060"/>
                </a:solidFill>
                <a:latin typeface="+mj-lt"/>
              </a:rPr>
              <a:t>hiến</a:t>
            </a:r>
            <a:r>
              <a:rPr lang="en-US" altLang="en-US" sz="5600" b="1" dirty="0" smtClean="0">
                <a:solidFill>
                  <a:srgbClr val="002060"/>
                </a:solidFill>
                <a:latin typeface="+mj-lt"/>
              </a:rPr>
              <a:t> </a:t>
            </a:r>
            <a:r>
              <a:rPr lang="en-US" altLang="en-US" sz="5600" b="1" dirty="0" err="1" smtClean="0">
                <a:solidFill>
                  <a:srgbClr val="002060"/>
                </a:solidFill>
                <a:latin typeface="+mj-lt"/>
              </a:rPr>
              <a:t>vật</a:t>
            </a:r>
            <a:r>
              <a:rPr lang="en-US" altLang="en-US" sz="5600" b="1" dirty="0" smtClean="0">
                <a:solidFill>
                  <a:srgbClr val="002060"/>
                </a:solidFill>
                <a:latin typeface="+mj-lt"/>
              </a:rPr>
              <a:t>. </a:t>
            </a:r>
            <a:r>
              <a:rPr lang="en-US" altLang="en-US" sz="5600" b="1" dirty="0" err="1" smtClean="0">
                <a:solidFill>
                  <a:srgbClr val="002060"/>
                </a:solidFill>
                <a:latin typeface="+mj-lt"/>
              </a:rPr>
              <a:t>Nguyện</a:t>
            </a:r>
            <a:r>
              <a:rPr lang="en-US" altLang="en-US" sz="5600" b="1" dirty="0" smtClean="0">
                <a:solidFill>
                  <a:srgbClr val="002060"/>
                </a:solidFill>
                <a:latin typeface="+mj-lt"/>
              </a:rPr>
              <a:t> </a:t>
            </a:r>
            <a:r>
              <a:rPr lang="en-US" altLang="en-US" sz="5600" b="1" dirty="0" err="1" smtClean="0">
                <a:solidFill>
                  <a:srgbClr val="002060"/>
                </a:solidFill>
                <a:latin typeface="+mj-lt"/>
              </a:rPr>
              <a:t>Chúa</a:t>
            </a:r>
            <a:r>
              <a:rPr lang="en-US" altLang="en-US" sz="5600" b="1" dirty="0" smtClean="0">
                <a:solidFill>
                  <a:srgbClr val="002060"/>
                </a:solidFill>
                <a:latin typeface="+mj-lt"/>
              </a:rPr>
              <a:t> </a:t>
            </a:r>
            <a:r>
              <a:rPr lang="en-US" altLang="en-US" sz="5600" b="1" dirty="0" err="1" smtClean="0">
                <a:solidFill>
                  <a:srgbClr val="002060"/>
                </a:solidFill>
                <a:latin typeface="+mj-lt"/>
              </a:rPr>
              <a:t>Trời</a:t>
            </a:r>
            <a:r>
              <a:rPr lang="en-US" altLang="en-US" sz="5600" b="1" dirty="0" smtClean="0">
                <a:solidFill>
                  <a:srgbClr val="002060"/>
                </a:solidFill>
                <a:latin typeface="+mj-lt"/>
              </a:rPr>
              <a:t> </a:t>
            </a:r>
            <a:r>
              <a:rPr lang="en-US" altLang="en-US" sz="5600" b="1" dirty="0" err="1" smtClean="0">
                <a:solidFill>
                  <a:srgbClr val="002060"/>
                </a:solidFill>
                <a:latin typeface="+mj-lt"/>
              </a:rPr>
              <a:t>thánh</a:t>
            </a:r>
            <a:r>
              <a:rPr lang="en-US" altLang="en-US" sz="5600" b="1" dirty="0" smtClean="0">
                <a:solidFill>
                  <a:srgbClr val="002060"/>
                </a:solidFill>
                <a:latin typeface="+mj-lt"/>
              </a:rPr>
              <a:t> </a:t>
            </a:r>
            <a:r>
              <a:rPr lang="en-US" altLang="en-US" sz="5600" b="1" dirty="0" err="1" smtClean="0">
                <a:solidFill>
                  <a:srgbClr val="002060"/>
                </a:solidFill>
                <a:latin typeface="+mj-lt"/>
              </a:rPr>
              <a:t>hóa</a:t>
            </a:r>
            <a:r>
              <a:rPr lang="en-US" altLang="en-US" sz="5600" b="1" dirty="0" smtClean="0">
                <a:solidFill>
                  <a:srgbClr val="002060"/>
                </a:solidFill>
                <a:latin typeface="+mj-lt"/>
              </a:rPr>
              <a:t> </a:t>
            </a:r>
            <a:r>
              <a:rPr lang="en-US" altLang="en-US" sz="5600" b="1" dirty="0" err="1" smtClean="0">
                <a:solidFill>
                  <a:srgbClr val="002060"/>
                </a:solidFill>
                <a:latin typeface="+mj-lt"/>
              </a:rPr>
              <a:t>đời</a:t>
            </a:r>
            <a:r>
              <a:rPr lang="en-US" altLang="en-US" sz="5600" b="1" dirty="0" smtClean="0">
                <a:solidFill>
                  <a:srgbClr val="002060"/>
                </a:solidFill>
                <a:latin typeface="+mj-lt"/>
              </a:rPr>
              <a:t> con.</a:t>
            </a:r>
            <a:endParaRPr lang="en-US" altLang="en-US" sz="56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10503983"/>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4000"/>
              </a:lnSpc>
              <a:buNone/>
            </a:pPr>
            <a:r>
              <a:rPr lang="en-US" altLang="en-US" sz="47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47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700" b="1" dirty="0" smtClean="0">
                <a:solidFill>
                  <a:srgbClr val="003399"/>
                </a:solidFill>
                <a:effectLst/>
                <a:latin typeface="+mj-lt"/>
                <a:ea typeface="Tahoma" panose="020B0604030504040204" pitchFamily="34" charset="0"/>
                <a:cs typeface="Times New Roman" panose="02020603050405020304" pitchFamily="18" charset="0"/>
              </a:rPr>
              <a:t> </a:t>
            </a:r>
            <a:r>
              <a:rPr lang="en-US" sz="4700" b="1" dirty="0" err="1" smtClean="0">
                <a:solidFill>
                  <a:srgbClr val="002060"/>
                </a:solidFill>
                <a:effectLst/>
                <a:latin typeface="+mj-lt"/>
              </a:rPr>
              <a:t>Chúa</a:t>
            </a:r>
            <a:r>
              <a:rPr lang="en-US" sz="4700" b="1" dirty="0" smtClean="0">
                <a:solidFill>
                  <a:srgbClr val="002060"/>
                </a:solidFill>
                <a:effectLst/>
                <a:latin typeface="+mj-lt"/>
              </a:rPr>
              <a:t> </a:t>
            </a:r>
            <a:r>
              <a:rPr lang="en-US" sz="4700" b="1" dirty="0" err="1" smtClean="0">
                <a:solidFill>
                  <a:srgbClr val="002060"/>
                </a:solidFill>
                <a:effectLst/>
                <a:latin typeface="+mj-lt"/>
              </a:rPr>
              <a:t>ơi</a:t>
            </a:r>
            <a:r>
              <a:rPr lang="en-US" sz="4700" b="1" dirty="0" smtClean="0">
                <a:solidFill>
                  <a:srgbClr val="002060"/>
                </a:solidFill>
                <a:effectLst/>
                <a:latin typeface="+mj-lt"/>
              </a:rPr>
              <a:t>, </a:t>
            </a:r>
            <a:r>
              <a:rPr lang="en-US" sz="4700" b="1" dirty="0" err="1" smtClean="0">
                <a:solidFill>
                  <a:srgbClr val="002060"/>
                </a:solidFill>
                <a:effectLst/>
                <a:latin typeface="+mj-lt"/>
              </a:rPr>
              <a:t>thân</a:t>
            </a:r>
            <a:r>
              <a:rPr lang="en-US" sz="4700" b="1" dirty="0" smtClean="0">
                <a:solidFill>
                  <a:srgbClr val="002060"/>
                </a:solidFill>
                <a:effectLst/>
                <a:latin typeface="+mj-lt"/>
              </a:rPr>
              <a:t> con </a:t>
            </a:r>
            <a:r>
              <a:rPr lang="en-US" sz="4700" b="1" dirty="0" err="1" smtClean="0">
                <a:solidFill>
                  <a:srgbClr val="002060"/>
                </a:solidFill>
                <a:effectLst/>
                <a:latin typeface="+mj-lt"/>
              </a:rPr>
              <a:t>là</a:t>
            </a:r>
            <a:r>
              <a:rPr lang="en-US" sz="4700" b="1" dirty="0" smtClean="0">
                <a:solidFill>
                  <a:srgbClr val="002060"/>
                </a:solidFill>
                <a:effectLst/>
                <a:latin typeface="+mj-lt"/>
              </a:rPr>
              <a:t> </a:t>
            </a:r>
            <a:r>
              <a:rPr lang="en-US" sz="4700" b="1" dirty="0" err="1" smtClean="0">
                <a:solidFill>
                  <a:srgbClr val="002060"/>
                </a:solidFill>
                <a:effectLst/>
                <a:latin typeface="+mj-lt"/>
              </a:rPr>
              <a:t>thân</a:t>
            </a:r>
            <a:r>
              <a:rPr lang="en-US" sz="4700" b="1" dirty="0" smtClean="0">
                <a:solidFill>
                  <a:srgbClr val="002060"/>
                </a:solidFill>
                <a:effectLst/>
                <a:latin typeface="+mj-lt"/>
              </a:rPr>
              <a:t> </a:t>
            </a:r>
            <a:r>
              <a:rPr lang="en-US" sz="4700" b="1" dirty="0" err="1" smtClean="0">
                <a:solidFill>
                  <a:srgbClr val="002060"/>
                </a:solidFill>
                <a:effectLst/>
                <a:latin typeface="+mj-lt"/>
              </a:rPr>
              <a:t>lúa</a:t>
            </a:r>
            <a:r>
              <a:rPr lang="en-US" sz="4700" b="1" dirty="0" smtClean="0">
                <a:solidFill>
                  <a:srgbClr val="002060"/>
                </a:solidFill>
                <a:effectLst/>
                <a:latin typeface="+mj-lt"/>
              </a:rPr>
              <a:t> </a:t>
            </a:r>
            <a:r>
              <a:rPr lang="en-US" sz="4700" b="1" dirty="0" err="1" smtClean="0">
                <a:solidFill>
                  <a:srgbClr val="002060"/>
                </a:solidFill>
                <a:effectLst/>
                <a:latin typeface="+mj-lt"/>
              </a:rPr>
              <a:t>miến</a:t>
            </a:r>
            <a:r>
              <a:rPr lang="en-US" sz="4700" b="1" dirty="0" smtClean="0">
                <a:solidFill>
                  <a:srgbClr val="002060"/>
                </a:solidFill>
                <a:latin typeface="+mj-lt"/>
              </a:rPr>
              <a:t>. </a:t>
            </a:r>
            <a:r>
              <a:rPr lang="en-US" sz="4700" b="1" dirty="0" smtClean="0">
                <a:solidFill>
                  <a:srgbClr val="FF0000"/>
                </a:solidFill>
                <a:latin typeface="+mj-lt"/>
              </a:rPr>
              <a:t>(</a:t>
            </a:r>
            <a:r>
              <a:rPr lang="en-US" sz="4700" b="1" dirty="0" err="1" smtClean="0">
                <a:solidFill>
                  <a:srgbClr val="FF0000"/>
                </a:solidFill>
                <a:latin typeface="+mj-lt"/>
              </a:rPr>
              <a:t>Gieo</a:t>
            </a:r>
            <a:r>
              <a:rPr lang="en-US" sz="4700" b="1" dirty="0" smtClean="0">
                <a:solidFill>
                  <a:srgbClr val="FF0000"/>
                </a:solidFill>
                <a:latin typeface="+mj-lt"/>
              </a:rPr>
              <a:t> </a:t>
            </a:r>
            <a:r>
              <a:rPr lang="en-US" sz="4700" b="1" dirty="0" err="1" smtClean="0">
                <a:solidFill>
                  <a:srgbClr val="FF0000"/>
                </a:solidFill>
                <a:latin typeface="+mj-lt"/>
              </a:rPr>
              <a:t>vào</a:t>
            </a:r>
            <a:r>
              <a:rPr lang="en-US" sz="4700" b="1" dirty="0" smtClean="0">
                <a:solidFill>
                  <a:srgbClr val="FF0000"/>
                </a:solidFill>
                <a:latin typeface="+mj-lt"/>
              </a:rPr>
              <a:t> </a:t>
            </a:r>
            <a:r>
              <a:rPr lang="en-US" sz="4700" b="1" dirty="0" err="1" smtClean="0">
                <a:solidFill>
                  <a:srgbClr val="FF0000"/>
                </a:solidFill>
                <a:latin typeface="+mj-lt"/>
              </a:rPr>
              <a:t>lòng</a:t>
            </a:r>
            <a:r>
              <a:rPr lang="en-US" sz="4700" b="1" dirty="0" smtClean="0">
                <a:solidFill>
                  <a:srgbClr val="FF0000"/>
                </a:solidFill>
                <a:latin typeface="+mj-lt"/>
              </a:rPr>
              <a:t> </a:t>
            </a:r>
            <a:r>
              <a:rPr lang="en-US" sz="4700" b="1" dirty="0" err="1" smtClean="0">
                <a:solidFill>
                  <a:srgbClr val="FF0000"/>
                </a:solidFill>
                <a:latin typeface="+mj-lt"/>
              </a:rPr>
              <a:t>đời</a:t>
            </a:r>
            <a:r>
              <a:rPr lang="en-US" sz="4700" b="1" dirty="0" smtClean="0">
                <a:solidFill>
                  <a:srgbClr val="FF0000"/>
                </a:solidFill>
                <a:latin typeface="+mj-lt"/>
              </a:rPr>
              <a:t>)</a:t>
            </a:r>
            <a:r>
              <a:rPr lang="en-US" sz="4700" b="1" dirty="0" smtClean="0">
                <a:solidFill>
                  <a:srgbClr val="002060"/>
                </a:solidFill>
                <a:latin typeface="+mj-lt"/>
              </a:rPr>
              <a:t> </a:t>
            </a:r>
            <a:r>
              <a:rPr lang="en-US" sz="4700" b="1" dirty="0" err="1" smtClean="0">
                <a:solidFill>
                  <a:srgbClr val="002060"/>
                </a:solidFill>
                <a:latin typeface="+mj-lt"/>
              </a:rPr>
              <a:t>Gieo</a:t>
            </a:r>
            <a:r>
              <a:rPr lang="en-US" sz="4700" b="1" dirty="0" smtClean="0">
                <a:solidFill>
                  <a:srgbClr val="002060"/>
                </a:solidFill>
                <a:latin typeface="+mj-lt"/>
              </a:rPr>
              <a:t> </a:t>
            </a:r>
            <a:r>
              <a:rPr lang="en-US" sz="4700" b="1" dirty="0" err="1" smtClean="0">
                <a:solidFill>
                  <a:srgbClr val="002060"/>
                </a:solidFill>
                <a:latin typeface="+mj-lt"/>
              </a:rPr>
              <a:t>vào</a:t>
            </a:r>
            <a:r>
              <a:rPr lang="en-US" sz="4700" b="1" dirty="0" smtClean="0">
                <a:solidFill>
                  <a:srgbClr val="002060"/>
                </a:solidFill>
                <a:latin typeface="+mj-lt"/>
              </a:rPr>
              <a:t> </a:t>
            </a:r>
            <a:r>
              <a:rPr lang="en-US" sz="4700" b="1" dirty="0" err="1" smtClean="0">
                <a:solidFill>
                  <a:srgbClr val="002060"/>
                </a:solidFill>
                <a:latin typeface="+mj-lt"/>
              </a:rPr>
              <a:t>lòng</a:t>
            </a:r>
            <a:r>
              <a:rPr lang="en-US" sz="4700" b="1" dirty="0" smtClean="0">
                <a:solidFill>
                  <a:srgbClr val="002060"/>
                </a:solidFill>
                <a:latin typeface="+mj-lt"/>
              </a:rPr>
              <a:t> </a:t>
            </a:r>
            <a:r>
              <a:rPr lang="en-US" sz="4700" b="1" dirty="0" err="1" smtClean="0">
                <a:solidFill>
                  <a:srgbClr val="002060"/>
                </a:solidFill>
                <a:latin typeface="+mj-lt"/>
              </a:rPr>
              <a:t>đời</a:t>
            </a:r>
            <a:r>
              <a:rPr lang="en-US" sz="4700" b="1" dirty="0" smtClean="0">
                <a:solidFill>
                  <a:srgbClr val="002060"/>
                </a:solidFill>
                <a:latin typeface="+mj-lt"/>
              </a:rPr>
              <a:t> </a:t>
            </a:r>
            <a:r>
              <a:rPr lang="en-US" sz="4700" b="1" dirty="0" err="1" smtClean="0">
                <a:solidFill>
                  <a:srgbClr val="002060"/>
                </a:solidFill>
                <a:latin typeface="+mj-lt"/>
              </a:rPr>
              <a:t>và</a:t>
            </a:r>
            <a:r>
              <a:rPr lang="en-US" sz="4700" b="1" dirty="0" smtClean="0">
                <a:solidFill>
                  <a:srgbClr val="002060"/>
                </a:solidFill>
                <a:latin typeface="+mj-lt"/>
              </a:rPr>
              <a:t> </a:t>
            </a:r>
            <a:r>
              <a:rPr lang="en-US" sz="4700" b="1" dirty="0" err="1" smtClean="0">
                <a:solidFill>
                  <a:srgbClr val="002060"/>
                </a:solidFill>
                <a:latin typeface="+mj-lt"/>
              </a:rPr>
              <a:t>mục</a:t>
            </a:r>
            <a:r>
              <a:rPr lang="en-US" sz="4700" b="1" dirty="0" smtClean="0">
                <a:solidFill>
                  <a:srgbClr val="002060"/>
                </a:solidFill>
                <a:latin typeface="+mj-lt"/>
              </a:rPr>
              <a:t> </a:t>
            </a:r>
            <a:r>
              <a:rPr lang="en-US" sz="4700" b="1" dirty="0" err="1" smtClean="0">
                <a:solidFill>
                  <a:srgbClr val="002060"/>
                </a:solidFill>
                <a:latin typeface="+mj-lt"/>
              </a:rPr>
              <a:t>nát</a:t>
            </a:r>
            <a:r>
              <a:rPr lang="en-US" sz="4700" b="1" dirty="0" smtClean="0">
                <a:solidFill>
                  <a:srgbClr val="002060"/>
                </a:solidFill>
                <a:latin typeface="+mj-lt"/>
              </a:rPr>
              <a:t> </a:t>
            </a:r>
            <a:r>
              <a:rPr lang="en-US" sz="4700" b="1" dirty="0" err="1" smtClean="0">
                <a:solidFill>
                  <a:srgbClr val="002060"/>
                </a:solidFill>
                <a:latin typeface="+mj-lt"/>
              </a:rPr>
              <a:t>với</a:t>
            </a:r>
            <a:r>
              <a:rPr lang="en-US" sz="4700" b="1" dirty="0" smtClean="0">
                <a:solidFill>
                  <a:srgbClr val="002060"/>
                </a:solidFill>
                <a:latin typeface="+mj-lt"/>
              </a:rPr>
              <a:t> </a:t>
            </a:r>
            <a:r>
              <a:rPr lang="en-US" sz="4700" b="1" dirty="0" err="1" smtClean="0">
                <a:solidFill>
                  <a:srgbClr val="002060"/>
                </a:solidFill>
                <a:latin typeface="+mj-lt"/>
              </a:rPr>
              <a:t>thời</a:t>
            </a:r>
            <a:r>
              <a:rPr lang="en-US" sz="4700" b="1" dirty="0" smtClean="0">
                <a:solidFill>
                  <a:srgbClr val="002060"/>
                </a:solidFill>
                <a:latin typeface="+mj-lt"/>
              </a:rPr>
              <a:t> </a:t>
            </a:r>
            <a:r>
              <a:rPr lang="en-US" sz="4700" b="1" dirty="0" err="1" smtClean="0">
                <a:solidFill>
                  <a:srgbClr val="002060"/>
                </a:solidFill>
                <a:latin typeface="+mj-lt"/>
              </a:rPr>
              <a:t>gian</a:t>
            </a:r>
            <a:r>
              <a:rPr lang="en-US" sz="4700" b="1" dirty="0" smtClean="0">
                <a:solidFill>
                  <a:srgbClr val="002060"/>
                </a:solidFill>
                <a:latin typeface="+mj-lt"/>
              </a:rPr>
              <a:t>. </a:t>
            </a:r>
            <a:r>
              <a:rPr lang="en-US" sz="4700" b="1" dirty="0" err="1" smtClean="0">
                <a:solidFill>
                  <a:srgbClr val="002060"/>
                </a:solidFill>
                <a:latin typeface="+mj-lt"/>
              </a:rPr>
              <a:t>Bông</a:t>
            </a:r>
            <a:r>
              <a:rPr lang="en-US" sz="4700" b="1" dirty="0" smtClean="0">
                <a:solidFill>
                  <a:srgbClr val="002060"/>
                </a:solidFill>
                <a:latin typeface="+mj-lt"/>
              </a:rPr>
              <a:t> </a:t>
            </a:r>
            <a:r>
              <a:rPr lang="en-US" sz="4700" b="1" dirty="0" err="1" smtClean="0">
                <a:solidFill>
                  <a:srgbClr val="002060"/>
                </a:solidFill>
                <a:latin typeface="+mj-lt"/>
              </a:rPr>
              <a:t>lúa</a:t>
            </a:r>
            <a:r>
              <a:rPr lang="en-US" sz="4700" b="1" dirty="0" smtClean="0">
                <a:solidFill>
                  <a:srgbClr val="002060"/>
                </a:solidFill>
                <a:latin typeface="+mj-lt"/>
              </a:rPr>
              <a:t> </a:t>
            </a:r>
            <a:r>
              <a:rPr lang="en-US" sz="4700" b="1" dirty="0" err="1" smtClean="0">
                <a:solidFill>
                  <a:srgbClr val="002060"/>
                </a:solidFill>
                <a:latin typeface="+mj-lt"/>
              </a:rPr>
              <a:t>vàng</a:t>
            </a:r>
            <a:r>
              <a:rPr lang="en-US" sz="4700" b="1" dirty="0" smtClean="0">
                <a:solidFill>
                  <a:srgbClr val="002060"/>
                </a:solidFill>
                <a:latin typeface="+mj-lt"/>
              </a:rPr>
              <a:t> </a:t>
            </a:r>
            <a:r>
              <a:rPr lang="en-US" sz="4700" b="1" dirty="0" err="1" smtClean="0">
                <a:solidFill>
                  <a:srgbClr val="002060"/>
                </a:solidFill>
                <a:latin typeface="+mj-lt"/>
              </a:rPr>
              <a:t>kết</a:t>
            </a:r>
            <a:r>
              <a:rPr lang="en-US" sz="4700" b="1" dirty="0" smtClean="0">
                <a:solidFill>
                  <a:srgbClr val="002060"/>
                </a:solidFill>
                <a:latin typeface="+mj-lt"/>
              </a:rPr>
              <a:t> </a:t>
            </a:r>
            <a:r>
              <a:rPr lang="en-US" sz="4700" b="1" dirty="0" err="1" smtClean="0">
                <a:solidFill>
                  <a:srgbClr val="002060"/>
                </a:solidFill>
                <a:latin typeface="+mj-lt"/>
              </a:rPr>
              <a:t>thành</a:t>
            </a:r>
            <a:r>
              <a:rPr lang="en-US" sz="4700" b="1" dirty="0" smtClean="0">
                <a:solidFill>
                  <a:srgbClr val="002060"/>
                </a:solidFill>
                <a:latin typeface="+mj-lt"/>
              </a:rPr>
              <a:t> </a:t>
            </a:r>
            <a:r>
              <a:rPr lang="en-US" sz="4700" b="1" dirty="0" err="1" smtClean="0">
                <a:solidFill>
                  <a:srgbClr val="002060"/>
                </a:solidFill>
                <a:latin typeface="+mj-lt"/>
              </a:rPr>
              <a:t>tấm</a:t>
            </a:r>
            <a:r>
              <a:rPr lang="en-US" sz="4700" b="1" dirty="0" smtClean="0">
                <a:solidFill>
                  <a:srgbClr val="002060"/>
                </a:solidFill>
                <a:latin typeface="+mj-lt"/>
              </a:rPr>
              <a:t> </a:t>
            </a:r>
            <a:r>
              <a:rPr lang="en-US" sz="4700" b="1" dirty="0" err="1" smtClean="0">
                <a:solidFill>
                  <a:srgbClr val="002060"/>
                </a:solidFill>
                <a:latin typeface="+mj-lt"/>
              </a:rPr>
              <a:t>bánh</a:t>
            </a:r>
            <a:r>
              <a:rPr lang="en-US" sz="4700" b="1" dirty="0" smtClean="0">
                <a:solidFill>
                  <a:srgbClr val="002060"/>
                </a:solidFill>
                <a:latin typeface="+mj-lt"/>
              </a:rPr>
              <a:t> </a:t>
            </a:r>
            <a:r>
              <a:rPr lang="en-US" sz="4700" b="1" dirty="0" err="1" smtClean="0">
                <a:solidFill>
                  <a:srgbClr val="002060"/>
                </a:solidFill>
                <a:latin typeface="+mj-lt"/>
              </a:rPr>
              <a:t>và</a:t>
            </a:r>
            <a:r>
              <a:rPr lang="en-US" sz="4700" b="1" dirty="0" smtClean="0">
                <a:solidFill>
                  <a:srgbClr val="002060"/>
                </a:solidFill>
                <a:latin typeface="+mj-lt"/>
              </a:rPr>
              <a:t> </a:t>
            </a:r>
            <a:r>
              <a:rPr lang="en-US" sz="4700" b="1" dirty="0" err="1" smtClean="0">
                <a:solidFill>
                  <a:srgbClr val="002060"/>
                </a:solidFill>
                <a:latin typeface="+mj-lt"/>
              </a:rPr>
              <a:t>thân</a:t>
            </a:r>
            <a:r>
              <a:rPr lang="en-US" sz="4700" b="1" dirty="0" smtClean="0">
                <a:solidFill>
                  <a:srgbClr val="002060"/>
                </a:solidFill>
                <a:latin typeface="+mj-lt"/>
              </a:rPr>
              <a:t> con </a:t>
            </a:r>
            <a:r>
              <a:rPr lang="en-US" sz="4700" b="1" dirty="0" err="1" smtClean="0">
                <a:solidFill>
                  <a:srgbClr val="002060"/>
                </a:solidFill>
                <a:latin typeface="+mj-lt"/>
              </a:rPr>
              <a:t>trở</a:t>
            </a:r>
            <a:r>
              <a:rPr lang="en-US" sz="4700" b="1" dirty="0" smtClean="0">
                <a:solidFill>
                  <a:srgbClr val="002060"/>
                </a:solidFill>
                <a:latin typeface="+mj-lt"/>
              </a:rPr>
              <a:t> </a:t>
            </a:r>
            <a:r>
              <a:rPr lang="en-US" sz="4700" b="1" dirty="0" err="1" smtClean="0">
                <a:solidFill>
                  <a:srgbClr val="002060"/>
                </a:solidFill>
                <a:latin typeface="+mj-lt"/>
              </a:rPr>
              <a:t>thành</a:t>
            </a:r>
            <a:r>
              <a:rPr lang="en-US" sz="4700" b="1" dirty="0" smtClean="0">
                <a:solidFill>
                  <a:srgbClr val="002060"/>
                </a:solidFill>
                <a:latin typeface="+mj-lt"/>
              </a:rPr>
              <a:t> </a:t>
            </a:r>
            <a:r>
              <a:rPr lang="en-US" sz="4700" b="1" dirty="0" err="1" smtClean="0">
                <a:solidFill>
                  <a:srgbClr val="002060"/>
                </a:solidFill>
                <a:latin typeface="+mj-lt"/>
              </a:rPr>
              <a:t>hiến</a:t>
            </a:r>
            <a:r>
              <a:rPr lang="en-US" sz="4700" b="1" dirty="0" smtClean="0">
                <a:solidFill>
                  <a:srgbClr val="002060"/>
                </a:solidFill>
                <a:latin typeface="+mj-lt"/>
              </a:rPr>
              <a:t> </a:t>
            </a:r>
            <a:r>
              <a:rPr lang="en-US" sz="4700" b="1" dirty="0" err="1" smtClean="0">
                <a:solidFill>
                  <a:srgbClr val="002060"/>
                </a:solidFill>
                <a:latin typeface="+mj-lt"/>
              </a:rPr>
              <a:t>vật</a:t>
            </a:r>
            <a:r>
              <a:rPr lang="en-US" sz="4700" b="1" dirty="0" smtClean="0">
                <a:solidFill>
                  <a:srgbClr val="002060"/>
                </a:solidFill>
                <a:latin typeface="+mj-lt"/>
              </a:rPr>
              <a:t>, </a:t>
            </a:r>
            <a:r>
              <a:rPr lang="en-US" sz="4700" b="1" dirty="0" err="1" smtClean="0">
                <a:solidFill>
                  <a:srgbClr val="002060"/>
                </a:solidFill>
                <a:latin typeface="+mj-lt"/>
              </a:rPr>
              <a:t>nguyện</a:t>
            </a:r>
            <a:r>
              <a:rPr lang="en-US" sz="4700" b="1" dirty="0" smtClean="0">
                <a:solidFill>
                  <a:srgbClr val="002060"/>
                </a:solidFill>
                <a:latin typeface="+mj-lt"/>
              </a:rPr>
              <a:t> </a:t>
            </a:r>
            <a:r>
              <a:rPr lang="en-US" sz="4700" b="1" dirty="0" err="1" smtClean="0">
                <a:solidFill>
                  <a:srgbClr val="002060"/>
                </a:solidFill>
                <a:latin typeface="+mj-lt"/>
              </a:rPr>
              <a:t>dâng</a:t>
            </a:r>
            <a:r>
              <a:rPr lang="en-US" sz="4700" b="1" dirty="0" smtClean="0">
                <a:solidFill>
                  <a:srgbClr val="002060"/>
                </a:solidFill>
                <a:latin typeface="+mj-lt"/>
              </a:rPr>
              <a:t> </a:t>
            </a:r>
            <a:r>
              <a:rPr lang="en-US" sz="4700" b="1" dirty="0" err="1" smtClean="0">
                <a:solidFill>
                  <a:srgbClr val="002060"/>
                </a:solidFill>
                <a:latin typeface="+mj-lt"/>
              </a:rPr>
              <a:t>lên</a:t>
            </a:r>
            <a:r>
              <a:rPr lang="en-US" sz="4700" b="1" dirty="0" smtClean="0">
                <a:solidFill>
                  <a:srgbClr val="002060"/>
                </a:solidFill>
                <a:latin typeface="+mj-lt"/>
              </a:rPr>
              <a:t> </a:t>
            </a:r>
            <a:r>
              <a:rPr lang="en-US" sz="4700" b="1" dirty="0" err="1" smtClean="0">
                <a:solidFill>
                  <a:srgbClr val="002060"/>
                </a:solidFill>
                <a:latin typeface="+mj-lt"/>
              </a:rPr>
              <a:t>như</a:t>
            </a:r>
            <a:r>
              <a:rPr lang="en-US" sz="4700" b="1" dirty="0" smtClean="0">
                <a:solidFill>
                  <a:srgbClr val="002060"/>
                </a:solidFill>
                <a:latin typeface="+mj-lt"/>
              </a:rPr>
              <a:t> </a:t>
            </a:r>
            <a:r>
              <a:rPr lang="en-US" sz="4700" b="1" dirty="0" err="1" smtClean="0">
                <a:solidFill>
                  <a:srgbClr val="002060"/>
                </a:solidFill>
                <a:latin typeface="+mj-lt"/>
              </a:rPr>
              <a:t>lễ</a:t>
            </a:r>
            <a:r>
              <a:rPr lang="en-US" sz="4700" b="1" dirty="0" smtClean="0">
                <a:solidFill>
                  <a:srgbClr val="002060"/>
                </a:solidFill>
                <a:latin typeface="+mj-lt"/>
              </a:rPr>
              <a:t> </a:t>
            </a:r>
            <a:r>
              <a:rPr lang="en-US" sz="4700" b="1" dirty="0" err="1" smtClean="0">
                <a:solidFill>
                  <a:srgbClr val="002060"/>
                </a:solidFill>
                <a:latin typeface="+mj-lt"/>
              </a:rPr>
              <a:t>toàn</a:t>
            </a:r>
            <a:r>
              <a:rPr lang="en-US" sz="4700" b="1" dirty="0" smtClean="0">
                <a:solidFill>
                  <a:srgbClr val="002060"/>
                </a:solidFill>
                <a:latin typeface="+mj-lt"/>
              </a:rPr>
              <a:t> </a:t>
            </a:r>
            <a:r>
              <a:rPr lang="en-US" sz="4700" b="1" dirty="0" err="1" smtClean="0">
                <a:solidFill>
                  <a:srgbClr val="002060"/>
                </a:solidFill>
                <a:latin typeface="+mj-lt"/>
              </a:rPr>
              <a:t>thiêu</a:t>
            </a:r>
            <a:r>
              <a:rPr lang="en-US" sz="4700" b="1" dirty="0" smtClean="0">
                <a:solidFill>
                  <a:srgbClr val="002060"/>
                </a:solidFill>
                <a:latin typeface="+mj-lt"/>
              </a:rPr>
              <a:t>.</a:t>
            </a:r>
            <a:endParaRPr lang="en-US" altLang="en-US" sz="47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9850889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Tk2</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2060"/>
                </a:solidFill>
                <a:latin typeface="+mj-lt"/>
              </a:rPr>
              <a:t>Đây</a:t>
            </a:r>
            <a:r>
              <a:rPr lang="en-US" altLang="en-US" sz="5400" b="1" dirty="0" smtClean="0">
                <a:solidFill>
                  <a:srgbClr val="002060"/>
                </a:solidFill>
                <a:latin typeface="+mj-lt"/>
              </a:rPr>
              <a:t> </a:t>
            </a:r>
            <a:r>
              <a:rPr lang="en-US" altLang="en-US" sz="5400" b="1" dirty="0" err="1" smtClean="0">
                <a:solidFill>
                  <a:srgbClr val="002060"/>
                </a:solidFill>
                <a:latin typeface="+mj-lt"/>
              </a:rPr>
              <a:t>tương</a:t>
            </a:r>
            <a:r>
              <a:rPr lang="en-US" altLang="en-US" sz="5400" b="1" dirty="0" smtClean="0">
                <a:solidFill>
                  <a:srgbClr val="002060"/>
                </a:solidFill>
                <a:latin typeface="+mj-lt"/>
              </a:rPr>
              <a:t> </a:t>
            </a:r>
            <a:r>
              <a:rPr lang="en-US" altLang="en-US" sz="5400" b="1" dirty="0" err="1" smtClean="0">
                <a:solidFill>
                  <a:srgbClr val="002060"/>
                </a:solidFill>
                <a:latin typeface="+mj-lt"/>
              </a:rPr>
              <a:t>lai</a:t>
            </a:r>
            <a:r>
              <a:rPr lang="en-US" altLang="en-US" sz="5400" b="1" dirty="0" smtClean="0">
                <a:solidFill>
                  <a:srgbClr val="002060"/>
                </a:solidFill>
                <a:latin typeface="+mj-lt"/>
              </a:rPr>
              <a:t> </a:t>
            </a:r>
            <a:r>
              <a:rPr lang="en-US" altLang="en-US" sz="5400" b="1" dirty="0" err="1" smtClean="0">
                <a:solidFill>
                  <a:srgbClr val="002060"/>
                </a:solidFill>
                <a:latin typeface="+mj-lt"/>
              </a:rPr>
              <a:t>quá</a:t>
            </a:r>
            <a:r>
              <a:rPr lang="en-US" altLang="en-US" sz="5400" b="1" dirty="0" smtClean="0">
                <a:solidFill>
                  <a:srgbClr val="002060"/>
                </a:solidFill>
                <a:latin typeface="+mj-lt"/>
              </a:rPr>
              <a:t> </a:t>
            </a:r>
            <a:r>
              <a:rPr lang="en-US" altLang="en-US" sz="5400" b="1" dirty="0" err="1" smtClean="0">
                <a:solidFill>
                  <a:srgbClr val="002060"/>
                </a:solidFill>
                <a:latin typeface="+mj-lt"/>
              </a:rPr>
              <a:t>khứ</a:t>
            </a:r>
            <a:r>
              <a:rPr lang="en-US" altLang="en-US" sz="5400" b="1" dirty="0" smtClean="0">
                <a:solidFill>
                  <a:srgbClr val="002060"/>
                </a:solidFill>
                <a:latin typeface="+mj-lt"/>
              </a:rPr>
              <a:t> </a:t>
            </a:r>
            <a:r>
              <a:rPr lang="en-US" altLang="en-US" sz="5400" b="1" dirty="0" err="1" smtClean="0">
                <a:solidFill>
                  <a:srgbClr val="002060"/>
                </a:solidFill>
                <a:latin typeface="+mj-lt"/>
              </a:rPr>
              <a:t>đời</a:t>
            </a:r>
            <a:r>
              <a:rPr lang="en-US" altLang="en-US" sz="5400" b="1" dirty="0" smtClean="0">
                <a:solidFill>
                  <a:srgbClr val="002060"/>
                </a:solidFill>
                <a:latin typeface="+mj-lt"/>
              </a:rPr>
              <a:t> con, </a:t>
            </a:r>
            <a:r>
              <a:rPr lang="en-US" altLang="en-US" sz="5400" b="1" dirty="0" err="1" smtClean="0">
                <a:solidFill>
                  <a:srgbClr val="002060"/>
                </a:solidFill>
                <a:latin typeface="+mj-lt"/>
              </a:rPr>
              <a:t>bao</a:t>
            </a:r>
            <a:r>
              <a:rPr lang="en-US" altLang="en-US" sz="5400" b="1" dirty="0" smtClean="0">
                <a:solidFill>
                  <a:srgbClr val="002060"/>
                </a:solidFill>
                <a:latin typeface="+mj-lt"/>
              </a:rPr>
              <a:t> </a:t>
            </a:r>
            <a:r>
              <a:rPr lang="en-US" altLang="en-US" sz="5400" b="1" dirty="0" err="1" smtClean="0">
                <a:solidFill>
                  <a:srgbClr val="002060"/>
                </a:solidFill>
                <a:latin typeface="+mj-lt"/>
              </a:rPr>
              <a:t>bâng</a:t>
            </a:r>
            <a:r>
              <a:rPr lang="en-US" altLang="en-US" sz="5400" b="1" dirty="0" smtClean="0">
                <a:solidFill>
                  <a:srgbClr val="002060"/>
                </a:solidFill>
                <a:latin typeface="+mj-lt"/>
              </a:rPr>
              <a:t> </a:t>
            </a:r>
            <a:r>
              <a:rPr lang="en-US" altLang="en-US" sz="5400" b="1" dirty="0" err="1" smtClean="0">
                <a:solidFill>
                  <a:srgbClr val="002060"/>
                </a:solidFill>
                <a:latin typeface="+mj-lt"/>
              </a:rPr>
              <a:t>khuâng</a:t>
            </a:r>
            <a:r>
              <a:rPr lang="en-US" altLang="en-US" sz="5400" b="1" dirty="0" smtClean="0">
                <a:solidFill>
                  <a:srgbClr val="002060"/>
                </a:solidFill>
                <a:latin typeface="+mj-lt"/>
              </a:rPr>
              <a:t> </a:t>
            </a:r>
            <a:r>
              <a:rPr lang="en-US" altLang="en-US" sz="5400" b="1" dirty="0" err="1" smtClean="0">
                <a:solidFill>
                  <a:srgbClr val="002060"/>
                </a:solidFill>
                <a:latin typeface="+mj-lt"/>
              </a:rPr>
              <a:t>với</a:t>
            </a:r>
            <a:r>
              <a:rPr lang="en-US" altLang="en-US" sz="5400" b="1" dirty="0" smtClean="0">
                <a:solidFill>
                  <a:srgbClr val="002060"/>
                </a:solidFill>
                <a:latin typeface="+mj-lt"/>
              </a:rPr>
              <a:t> </a:t>
            </a:r>
            <a:r>
              <a:rPr lang="en-US" altLang="en-US" sz="5400" b="1" dirty="0" err="1" smtClean="0">
                <a:solidFill>
                  <a:srgbClr val="002060"/>
                </a:solidFill>
                <a:latin typeface="+mj-lt"/>
              </a:rPr>
              <a:t>ngàn</a:t>
            </a:r>
            <a:r>
              <a:rPr lang="en-US" altLang="en-US" sz="5400" b="1" dirty="0" smtClean="0">
                <a:solidFill>
                  <a:srgbClr val="002060"/>
                </a:solidFill>
                <a:latin typeface="+mj-lt"/>
              </a:rPr>
              <a:t> </a:t>
            </a:r>
            <a:r>
              <a:rPr lang="en-US" altLang="en-US" sz="5400" b="1" dirty="0" err="1" smtClean="0">
                <a:solidFill>
                  <a:srgbClr val="002060"/>
                </a:solidFill>
                <a:latin typeface="+mj-lt"/>
              </a:rPr>
              <a:t>mộng</a:t>
            </a:r>
            <a:r>
              <a:rPr lang="en-US" altLang="en-US" sz="5400" b="1" dirty="0" smtClean="0">
                <a:solidFill>
                  <a:srgbClr val="002060"/>
                </a:solidFill>
                <a:latin typeface="+mj-lt"/>
              </a:rPr>
              <a:t> </a:t>
            </a:r>
            <a:r>
              <a:rPr lang="en-US" altLang="en-US" sz="5400" b="1" dirty="0" err="1" smtClean="0">
                <a:solidFill>
                  <a:srgbClr val="002060"/>
                </a:solidFill>
                <a:latin typeface="+mj-lt"/>
              </a:rPr>
              <a:t>ước</a:t>
            </a:r>
            <a:r>
              <a:rPr lang="en-US" altLang="en-US" sz="5400" b="1" dirty="0" smtClean="0">
                <a:solidFill>
                  <a:srgbClr val="002060"/>
                </a:solidFill>
                <a:latin typeface="+mj-lt"/>
              </a:rPr>
              <a:t>. </a:t>
            </a:r>
            <a:r>
              <a:rPr lang="en-US" altLang="en-US" sz="5400" b="1" dirty="0" err="1" smtClean="0">
                <a:solidFill>
                  <a:srgbClr val="002060"/>
                </a:solidFill>
                <a:latin typeface="+mj-lt"/>
              </a:rPr>
              <a:t>Xin</a:t>
            </a:r>
            <a:r>
              <a:rPr lang="en-US" altLang="en-US" sz="5400" b="1" dirty="0" smtClean="0">
                <a:solidFill>
                  <a:srgbClr val="002060"/>
                </a:solidFill>
                <a:latin typeface="+mj-lt"/>
              </a:rPr>
              <a:t> </a:t>
            </a:r>
            <a:r>
              <a:rPr lang="en-US" altLang="en-US" sz="5400" b="1" dirty="0" err="1" smtClean="0">
                <a:solidFill>
                  <a:srgbClr val="002060"/>
                </a:solidFill>
                <a:latin typeface="+mj-lt"/>
              </a:rPr>
              <a:t>dâng</a:t>
            </a:r>
            <a:r>
              <a:rPr lang="en-US" altLang="en-US" sz="5400" b="1" dirty="0" smtClean="0">
                <a:solidFill>
                  <a:srgbClr val="002060"/>
                </a:solidFill>
                <a:latin typeface="+mj-lt"/>
              </a:rPr>
              <a:t> </a:t>
            </a:r>
            <a:r>
              <a:rPr lang="en-US" altLang="en-US" sz="5400" b="1" dirty="0" err="1" smtClean="0">
                <a:solidFill>
                  <a:srgbClr val="002060"/>
                </a:solidFill>
                <a:latin typeface="+mj-lt"/>
              </a:rPr>
              <a:t>lên</a:t>
            </a:r>
            <a:r>
              <a:rPr lang="en-US" altLang="en-US" sz="5400" b="1" dirty="0" smtClean="0">
                <a:solidFill>
                  <a:srgbClr val="002060"/>
                </a:solidFill>
                <a:latin typeface="+mj-lt"/>
              </a:rPr>
              <a:t> </a:t>
            </a:r>
            <a:r>
              <a:rPr lang="en-US" altLang="en-US" sz="5400" b="1" dirty="0" err="1" smtClean="0">
                <a:solidFill>
                  <a:srgbClr val="002060"/>
                </a:solidFill>
                <a:latin typeface="+mj-lt"/>
              </a:rPr>
              <a:t>như</a:t>
            </a:r>
            <a:r>
              <a:rPr lang="en-US" altLang="en-US" sz="5400" b="1" dirty="0" smtClean="0">
                <a:solidFill>
                  <a:srgbClr val="002060"/>
                </a:solidFill>
                <a:latin typeface="+mj-lt"/>
              </a:rPr>
              <a:t> </a:t>
            </a:r>
            <a:r>
              <a:rPr lang="en-US" altLang="en-US" sz="5400" b="1" dirty="0" err="1" smtClean="0">
                <a:solidFill>
                  <a:srgbClr val="002060"/>
                </a:solidFill>
                <a:latin typeface="+mj-lt"/>
              </a:rPr>
              <a:t>một</a:t>
            </a:r>
            <a:r>
              <a:rPr lang="en-US" altLang="en-US" sz="5400" b="1" dirty="0" smtClean="0">
                <a:solidFill>
                  <a:srgbClr val="002060"/>
                </a:solidFill>
                <a:latin typeface="+mj-lt"/>
              </a:rPr>
              <a:t> </a:t>
            </a:r>
            <a:r>
              <a:rPr lang="en-US" altLang="en-US" sz="5400" b="1" dirty="0" err="1" smtClean="0">
                <a:solidFill>
                  <a:srgbClr val="002060"/>
                </a:solidFill>
                <a:latin typeface="+mj-lt"/>
              </a:rPr>
              <a:t>hiến</a:t>
            </a:r>
            <a:r>
              <a:rPr lang="en-US" altLang="en-US" sz="5400" b="1" dirty="0" smtClean="0">
                <a:solidFill>
                  <a:srgbClr val="002060"/>
                </a:solidFill>
                <a:latin typeface="+mj-lt"/>
              </a:rPr>
              <a:t> </a:t>
            </a:r>
            <a:r>
              <a:rPr lang="en-US" altLang="en-US" sz="5400" b="1" dirty="0" err="1" smtClean="0">
                <a:solidFill>
                  <a:srgbClr val="002060"/>
                </a:solidFill>
                <a:latin typeface="+mj-lt"/>
              </a:rPr>
              <a:t>vật</a:t>
            </a:r>
            <a:r>
              <a:rPr lang="en-US" altLang="en-US" sz="5400" b="1" dirty="0" smtClean="0">
                <a:solidFill>
                  <a:srgbClr val="002060"/>
                </a:solidFill>
                <a:latin typeface="+mj-lt"/>
              </a:rPr>
              <a:t>. </a:t>
            </a:r>
            <a:r>
              <a:rPr lang="en-US" altLang="en-US" sz="5400" b="1" dirty="0" err="1" smtClean="0">
                <a:solidFill>
                  <a:srgbClr val="002060"/>
                </a:solidFill>
                <a:latin typeface="+mj-lt"/>
              </a:rPr>
              <a:t>Nguyện</a:t>
            </a:r>
            <a:r>
              <a:rPr lang="en-US" altLang="en-US" sz="5400" b="1" dirty="0" smtClean="0">
                <a:solidFill>
                  <a:srgbClr val="002060"/>
                </a:solidFill>
                <a:latin typeface="+mj-lt"/>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Trời</a:t>
            </a:r>
            <a:r>
              <a:rPr lang="en-US" altLang="en-US" sz="5400" b="1" dirty="0" smtClean="0">
                <a:solidFill>
                  <a:srgbClr val="002060"/>
                </a:solidFill>
                <a:latin typeface="+mj-lt"/>
              </a:rPr>
              <a:t> </a:t>
            </a:r>
            <a:r>
              <a:rPr lang="en-US" altLang="en-US" sz="5400" b="1" dirty="0" err="1" smtClean="0">
                <a:solidFill>
                  <a:srgbClr val="002060"/>
                </a:solidFill>
                <a:latin typeface="+mj-lt"/>
              </a:rPr>
              <a:t>thánh</a:t>
            </a:r>
            <a:r>
              <a:rPr lang="en-US" altLang="en-US" sz="5400" b="1" dirty="0" smtClean="0">
                <a:solidFill>
                  <a:srgbClr val="002060"/>
                </a:solidFill>
                <a:latin typeface="+mj-lt"/>
              </a:rPr>
              <a:t> </a:t>
            </a:r>
            <a:r>
              <a:rPr lang="en-US" altLang="en-US" sz="5400" b="1" dirty="0" err="1" smtClean="0">
                <a:solidFill>
                  <a:srgbClr val="002060"/>
                </a:solidFill>
                <a:latin typeface="+mj-lt"/>
              </a:rPr>
              <a:t>hóa</a:t>
            </a:r>
            <a:r>
              <a:rPr lang="en-US" altLang="en-US" sz="5400" b="1" dirty="0" smtClean="0">
                <a:solidFill>
                  <a:srgbClr val="002060"/>
                </a:solidFill>
                <a:latin typeface="+mj-lt"/>
              </a:rPr>
              <a:t> </a:t>
            </a:r>
            <a:r>
              <a:rPr lang="en-US" altLang="en-US" sz="5400" b="1" dirty="0" err="1" smtClean="0">
                <a:solidFill>
                  <a:srgbClr val="002060"/>
                </a:solidFill>
                <a:latin typeface="+mj-lt"/>
              </a:rPr>
              <a:t>đời</a:t>
            </a:r>
            <a:r>
              <a:rPr lang="en-US" altLang="en-US" sz="5400" b="1" dirty="0" smtClean="0">
                <a:solidFill>
                  <a:srgbClr val="002060"/>
                </a:solidFill>
                <a:latin typeface="+mj-lt"/>
              </a:rPr>
              <a:t> con.</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28153765"/>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4000"/>
              </a:lnSpc>
              <a:buNone/>
            </a:pPr>
            <a:r>
              <a:rPr lang="en-US" altLang="en-US" sz="47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47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700" b="1" dirty="0" smtClean="0">
                <a:solidFill>
                  <a:srgbClr val="003399"/>
                </a:solidFill>
                <a:effectLst/>
                <a:latin typeface="+mj-lt"/>
                <a:ea typeface="Tahoma" panose="020B0604030504040204" pitchFamily="34" charset="0"/>
                <a:cs typeface="Times New Roman" panose="02020603050405020304" pitchFamily="18" charset="0"/>
              </a:rPr>
              <a:t> </a:t>
            </a:r>
            <a:r>
              <a:rPr lang="en-US" sz="4700" b="1" dirty="0" err="1" smtClean="0">
                <a:solidFill>
                  <a:srgbClr val="002060"/>
                </a:solidFill>
                <a:effectLst/>
                <a:latin typeface="+mj-lt"/>
              </a:rPr>
              <a:t>Chúa</a:t>
            </a:r>
            <a:r>
              <a:rPr lang="en-US" sz="4700" b="1" dirty="0" smtClean="0">
                <a:solidFill>
                  <a:srgbClr val="002060"/>
                </a:solidFill>
                <a:effectLst/>
                <a:latin typeface="+mj-lt"/>
              </a:rPr>
              <a:t> </a:t>
            </a:r>
            <a:r>
              <a:rPr lang="en-US" sz="4700" b="1" dirty="0" err="1" smtClean="0">
                <a:solidFill>
                  <a:srgbClr val="002060"/>
                </a:solidFill>
                <a:effectLst/>
                <a:latin typeface="+mj-lt"/>
              </a:rPr>
              <a:t>ơi</a:t>
            </a:r>
            <a:r>
              <a:rPr lang="en-US" sz="4700" b="1" dirty="0" smtClean="0">
                <a:solidFill>
                  <a:srgbClr val="002060"/>
                </a:solidFill>
                <a:effectLst/>
                <a:latin typeface="+mj-lt"/>
              </a:rPr>
              <a:t>, </a:t>
            </a:r>
            <a:r>
              <a:rPr lang="en-US" sz="4700" b="1" dirty="0" err="1" smtClean="0">
                <a:solidFill>
                  <a:srgbClr val="002060"/>
                </a:solidFill>
                <a:effectLst/>
                <a:latin typeface="+mj-lt"/>
              </a:rPr>
              <a:t>thân</a:t>
            </a:r>
            <a:r>
              <a:rPr lang="en-US" sz="4700" b="1" dirty="0" smtClean="0">
                <a:solidFill>
                  <a:srgbClr val="002060"/>
                </a:solidFill>
                <a:effectLst/>
                <a:latin typeface="+mj-lt"/>
              </a:rPr>
              <a:t> con </a:t>
            </a:r>
            <a:r>
              <a:rPr lang="en-US" sz="4700" b="1" dirty="0" err="1" smtClean="0">
                <a:solidFill>
                  <a:srgbClr val="002060"/>
                </a:solidFill>
                <a:effectLst/>
                <a:latin typeface="+mj-lt"/>
              </a:rPr>
              <a:t>là</a:t>
            </a:r>
            <a:r>
              <a:rPr lang="en-US" sz="4700" b="1" dirty="0" smtClean="0">
                <a:solidFill>
                  <a:srgbClr val="002060"/>
                </a:solidFill>
                <a:effectLst/>
                <a:latin typeface="+mj-lt"/>
              </a:rPr>
              <a:t> </a:t>
            </a:r>
            <a:r>
              <a:rPr lang="en-US" sz="4700" b="1" dirty="0" err="1" smtClean="0">
                <a:solidFill>
                  <a:srgbClr val="002060"/>
                </a:solidFill>
                <a:effectLst/>
                <a:latin typeface="+mj-lt"/>
              </a:rPr>
              <a:t>thân</a:t>
            </a:r>
            <a:r>
              <a:rPr lang="en-US" sz="4700" b="1" dirty="0" smtClean="0">
                <a:solidFill>
                  <a:srgbClr val="002060"/>
                </a:solidFill>
                <a:effectLst/>
                <a:latin typeface="+mj-lt"/>
              </a:rPr>
              <a:t> </a:t>
            </a:r>
            <a:r>
              <a:rPr lang="en-US" sz="4700" b="1" dirty="0" err="1" smtClean="0">
                <a:solidFill>
                  <a:srgbClr val="002060"/>
                </a:solidFill>
                <a:effectLst/>
                <a:latin typeface="+mj-lt"/>
              </a:rPr>
              <a:t>lúa</a:t>
            </a:r>
            <a:r>
              <a:rPr lang="en-US" sz="4700" b="1" dirty="0" smtClean="0">
                <a:solidFill>
                  <a:srgbClr val="002060"/>
                </a:solidFill>
                <a:effectLst/>
                <a:latin typeface="+mj-lt"/>
              </a:rPr>
              <a:t> </a:t>
            </a:r>
            <a:r>
              <a:rPr lang="en-US" sz="4700" b="1" dirty="0" err="1" smtClean="0">
                <a:solidFill>
                  <a:srgbClr val="002060"/>
                </a:solidFill>
                <a:effectLst/>
                <a:latin typeface="+mj-lt"/>
              </a:rPr>
              <a:t>miến</a:t>
            </a:r>
            <a:r>
              <a:rPr lang="en-US" sz="4700" b="1" dirty="0" smtClean="0">
                <a:solidFill>
                  <a:srgbClr val="002060"/>
                </a:solidFill>
                <a:latin typeface="+mj-lt"/>
              </a:rPr>
              <a:t>. </a:t>
            </a:r>
            <a:r>
              <a:rPr lang="en-US" sz="4700" b="1" dirty="0" smtClean="0">
                <a:solidFill>
                  <a:srgbClr val="FF0000"/>
                </a:solidFill>
                <a:latin typeface="+mj-lt"/>
              </a:rPr>
              <a:t>(</a:t>
            </a:r>
            <a:r>
              <a:rPr lang="en-US" sz="4700" b="1" dirty="0" err="1" smtClean="0">
                <a:solidFill>
                  <a:srgbClr val="FF0000"/>
                </a:solidFill>
                <a:latin typeface="+mj-lt"/>
              </a:rPr>
              <a:t>Gieo</a:t>
            </a:r>
            <a:r>
              <a:rPr lang="en-US" sz="4700" b="1" dirty="0" smtClean="0">
                <a:solidFill>
                  <a:srgbClr val="FF0000"/>
                </a:solidFill>
                <a:latin typeface="+mj-lt"/>
              </a:rPr>
              <a:t> </a:t>
            </a:r>
            <a:r>
              <a:rPr lang="en-US" sz="4700" b="1" dirty="0" err="1" smtClean="0">
                <a:solidFill>
                  <a:srgbClr val="FF0000"/>
                </a:solidFill>
                <a:latin typeface="+mj-lt"/>
              </a:rPr>
              <a:t>vào</a:t>
            </a:r>
            <a:r>
              <a:rPr lang="en-US" sz="4700" b="1" dirty="0" smtClean="0">
                <a:solidFill>
                  <a:srgbClr val="FF0000"/>
                </a:solidFill>
                <a:latin typeface="+mj-lt"/>
              </a:rPr>
              <a:t> </a:t>
            </a:r>
            <a:r>
              <a:rPr lang="en-US" sz="4700" b="1" dirty="0" err="1" smtClean="0">
                <a:solidFill>
                  <a:srgbClr val="FF0000"/>
                </a:solidFill>
                <a:latin typeface="+mj-lt"/>
              </a:rPr>
              <a:t>lòng</a:t>
            </a:r>
            <a:r>
              <a:rPr lang="en-US" sz="4700" b="1" dirty="0" smtClean="0">
                <a:solidFill>
                  <a:srgbClr val="FF0000"/>
                </a:solidFill>
                <a:latin typeface="+mj-lt"/>
              </a:rPr>
              <a:t> </a:t>
            </a:r>
            <a:r>
              <a:rPr lang="en-US" sz="4700" b="1" dirty="0" err="1" smtClean="0">
                <a:solidFill>
                  <a:srgbClr val="FF0000"/>
                </a:solidFill>
                <a:latin typeface="+mj-lt"/>
              </a:rPr>
              <a:t>đời</a:t>
            </a:r>
            <a:r>
              <a:rPr lang="en-US" sz="4700" b="1" dirty="0" smtClean="0">
                <a:solidFill>
                  <a:srgbClr val="FF0000"/>
                </a:solidFill>
                <a:latin typeface="+mj-lt"/>
              </a:rPr>
              <a:t>)</a:t>
            </a:r>
            <a:r>
              <a:rPr lang="en-US" sz="4700" b="1" dirty="0" smtClean="0">
                <a:solidFill>
                  <a:srgbClr val="002060"/>
                </a:solidFill>
                <a:latin typeface="+mj-lt"/>
              </a:rPr>
              <a:t> </a:t>
            </a:r>
            <a:r>
              <a:rPr lang="en-US" sz="4700" b="1" dirty="0" err="1" smtClean="0">
                <a:solidFill>
                  <a:srgbClr val="002060"/>
                </a:solidFill>
                <a:latin typeface="+mj-lt"/>
              </a:rPr>
              <a:t>Gieo</a:t>
            </a:r>
            <a:r>
              <a:rPr lang="en-US" sz="4700" b="1" dirty="0" smtClean="0">
                <a:solidFill>
                  <a:srgbClr val="002060"/>
                </a:solidFill>
                <a:latin typeface="+mj-lt"/>
              </a:rPr>
              <a:t> </a:t>
            </a:r>
            <a:r>
              <a:rPr lang="en-US" sz="4700" b="1" dirty="0" err="1" smtClean="0">
                <a:solidFill>
                  <a:srgbClr val="002060"/>
                </a:solidFill>
                <a:latin typeface="+mj-lt"/>
              </a:rPr>
              <a:t>vào</a:t>
            </a:r>
            <a:r>
              <a:rPr lang="en-US" sz="4700" b="1" dirty="0" smtClean="0">
                <a:solidFill>
                  <a:srgbClr val="002060"/>
                </a:solidFill>
                <a:latin typeface="+mj-lt"/>
              </a:rPr>
              <a:t> </a:t>
            </a:r>
            <a:r>
              <a:rPr lang="en-US" sz="4700" b="1" dirty="0" err="1" smtClean="0">
                <a:solidFill>
                  <a:srgbClr val="002060"/>
                </a:solidFill>
                <a:latin typeface="+mj-lt"/>
              </a:rPr>
              <a:t>lòng</a:t>
            </a:r>
            <a:r>
              <a:rPr lang="en-US" sz="4700" b="1" dirty="0" smtClean="0">
                <a:solidFill>
                  <a:srgbClr val="002060"/>
                </a:solidFill>
                <a:latin typeface="+mj-lt"/>
              </a:rPr>
              <a:t> </a:t>
            </a:r>
            <a:r>
              <a:rPr lang="en-US" sz="4700" b="1" dirty="0" err="1" smtClean="0">
                <a:solidFill>
                  <a:srgbClr val="002060"/>
                </a:solidFill>
                <a:latin typeface="+mj-lt"/>
              </a:rPr>
              <a:t>đời</a:t>
            </a:r>
            <a:r>
              <a:rPr lang="en-US" sz="4700" b="1" dirty="0" smtClean="0">
                <a:solidFill>
                  <a:srgbClr val="002060"/>
                </a:solidFill>
                <a:latin typeface="+mj-lt"/>
              </a:rPr>
              <a:t> </a:t>
            </a:r>
            <a:r>
              <a:rPr lang="en-US" sz="4700" b="1" dirty="0" err="1" smtClean="0">
                <a:solidFill>
                  <a:srgbClr val="002060"/>
                </a:solidFill>
                <a:latin typeface="+mj-lt"/>
              </a:rPr>
              <a:t>và</a:t>
            </a:r>
            <a:r>
              <a:rPr lang="en-US" sz="4700" b="1" dirty="0" smtClean="0">
                <a:solidFill>
                  <a:srgbClr val="002060"/>
                </a:solidFill>
                <a:latin typeface="+mj-lt"/>
              </a:rPr>
              <a:t> </a:t>
            </a:r>
            <a:r>
              <a:rPr lang="en-US" sz="4700" b="1" dirty="0" err="1" smtClean="0">
                <a:solidFill>
                  <a:srgbClr val="002060"/>
                </a:solidFill>
                <a:latin typeface="+mj-lt"/>
              </a:rPr>
              <a:t>mục</a:t>
            </a:r>
            <a:r>
              <a:rPr lang="en-US" sz="4700" b="1" dirty="0" smtClean="0">
                <a:solidFill>
                  <a:srgbClr val="002060"/>
                </a:solidFill>
                <a:latin typeface="+mj-lt"/>
              </a:rPr>
              <a:t> </a:t>
            </a:r>
            <a:r>
              <a:rPr lang="en-US" sz="4700" b="1" dirty="0" err="1" smtClean="0">
                <a:solidFill>
                  <a:srgbClr val="002060"/>
                </a:solidFill>
                <a:latin typeface="+mj-lt"/>
              </a:rPr>
              <a:t>nát</a:t>
            </a:r>
            <a:r>
              <a:rPr lang="en-US" sz="4700" b="1" dirty="0" smtClean="0">
                <a:solidFill>
                  <a:srgbClr val="002060"/>
                </a:solidFill>
                <a:latin typeface="+mj-lt"/>
              </a:rPr>
              <a:t> </a:t>
            </a:r>
            <a:r>
              <a:rPr lang="en-US" sz="4700" b="1" dirty="0" err="1" smtClean="0">
                <a:solidFill>
                  <a:srgbClr val="002060"/>
                </a:solidFill>
                <a:latin typeface="+mj-lt"/>
              </a:rPr>
              <a:t>với</a:t>
            </a:r>
            <a:r>
              <a:rPr lang="en-US" sz="4700" b="1" dirty="0" smtClean="0">
                <a:solidFill>
                  <a:srgbClr val="002060"/>
                </a:solidFill>
                <a:latin typeface="+mj-lt"/>
              </a:rPr>
              <a:t> </a:t>
            </a:r>
            <a:r>
              <a:rPr lang="en-US" sz="4700" b="1" dirty="0" err="1" smtClean="0">
                <a:solidFill>
                  <a:srgbClr val="002060"/>
                </a:solidFill>
                <a:latin typeface="+mj-lt"/>
              </a:rPr>
              <a:t>thời</a:t>
            </a:r>
            <a:r>
              <a:rPr lang="en-US" sz="4700" b="1" dirty="0" smtClean="0">
                <a:solidFill>
                  <a:srgbClr val="002060"/>
                </a:solidFill>
                <a:latin typeface="+mj-lt"/>
              </a:rPr>
              <a:t> </a:t>
            </a:r>
            <a:r>
              <a:rPr lang="en-US" sz="4700" b="1" dirty="0" err="1" smtClean="0">
                <a:solidFill>
                  <a:srgbClr val="002060"/>
                </a:solidFill>
                <a:latin typeface="+mj-lt"/>
              </a:rPr>
              <a:t>gian</a:t>
            </a:r>
            <a:r>
              <a:rPr lang="en-US" sz="4700" b="1" dirty="0" smtClean="0">
                <a:solidFill>
                  <a:srgbClr val="002060"/>
                </a:solidFill>
                <a:latin typeface="+mj-lt"/>
              </a:rPr>
              <a:t>. </a:t>
            </a:r>
            <a:r>
              <a:rPr lang="en-US" sz="4700" b="1" dirty="0" err="1" smtClean="0">
                <a:solidFill>
                  <a:srgbClr val="002060"/>
                </a:solidFill>
                <a:latin typeface="+mj-lt"/>
              </a:rPr>
              <a:t>Bông</a:t>
            </a:r>
            <a:r>
              <a:rPr lang="en-US" sz="4700" b="1" dirty="0" smtClean="0">
                <a:solidFill>
                  <a:srgbClr val="002060"/>
                </a:solidFill>
                <a:latin typeface="+mj-lt"/>
              </a:rPr>
              <a:t> </a:t>
            </a:r>
            <a:r>
              <a:rPr lang="en-US" sz="4700" b="1" dirty="0" err="1" smtClean="0">
                <a:solidFill>
                  <a:srgbClr val="002060"/>
                </a:solidFill>
                <a:latin typeface="+mj-lt"/>
              </a:rPr>
              <a:t>lúa</a:t>
            </a:r>
            <a:r>
              <a:rPr lang="en-US" sz="4700" b="1" dirty="0" smtClean="0">
                <a:solidFill>
                  <a:srgbClr val="002060"/>
                </a:solidFill>
                <a:latin typeface="+mj-lt"/>
              </a:rPr>
              <a:t> </a:t>
            </a:r>
            <a:r>
              <a:rPr lang="en-US" sz="4700" b="1" dirty="0" err="1" smtClean="0">
                <a:solidFill>
                  <a:srgbClr val="002060"/>
                </a:solidFill>
                <a:latin typeface="+mj-lt"/>
              </a:rPr>
              <a:t>vàng</a:t>
            </a:r>
            <a:r>
              <a:rPr lang="en-US" sz="4700" b="1" dirty="0" smtClean="0">
                <a:solidFill>
                  <a:srgbClr val="002060"/>
                </a:solidFill>
                <a:latin typeface="+mj-lt"/>
              </a:rPr>
              <a:t> </a:t>
            </a:r>
            <a:r>
              <a:rPr lang="en-US" sz="4700" b="1" dirty="0" err="1" smtClean="0">
                <a:solidFill>
                  <a:srgbClr val="002060"/>
                </a:solidFill>
                <a:latin typeface="+mj-lt"/>
              </a:rPr>
              <a:t>kết</a:t>
            </a:r>
            <a:r>
              <a:rPr lang="en-US" sz="4700" b="1" dirty="0" smtClean="0">
                <a:solidFill>
                  <a:srgbClr val="002060"/>
                </a:solidFill>
                <a:latin typeface="+mj-lt"/>
              </a:rPr>
              <a:t> </a:t>
            </a:r>
            <a:r>
              <a:rPr lang="en-US" sz="4700" b="1" dirty="0" err="1" smtClean="0">
                <a:solidFill>
                  <a:srgbClr val="002060"/>
                </a:solidFill>
                <a:latin typeface="+mj-lt"/>
              </a:rPr>
              <a:t>thành</a:t>
            </a:r>
            <a:r>
              <a:rPr lang="en-US" sz="4700" b="1" dirty="0" smtClean="0">
                <a:solidFill>
                  <a:srgbClr val="002060"/>
                </a:solidFill>
                <a:latin typeface="+mj-lt"/>
              </a:rPr>
              <a:t> </a:t>
            </a:r>
            <a:r>
              <a:rPr lang="en-US" sz="4700" b="1" dirty="0" err="1" smtClean="0">
                <a:solidFill>
                  <a:srgbClr val="002060"/>
                </a:solidFill>
                <a:latin typeface="+mj-lt"/>
              </a:rPr>
              <a:t>tấm</a:t>
            </a:r>
            <a:r>
              <a:rPr lang="en-US" sz="4700" b="1" dirty="0" smtClean="0">
                <a:solidFill>
                  <a:srgbClr val="002060"/>
                </a:solidFill>
                <a:latin typeface="+mj-lt"/>
              </a:rPr>
              <a:t> </a:t>
            </a:r>
            <a:r>
              <a:rPr lang="en-US" sz="4700" b="1" dirty="0" err="1" smtClean="0">
                <a:solidFill>
                  <a:srgbClr val="002060"/>
                </a:solidFill>
                <a:latin typeface="+mj-lt"/>
              </a:rPr>
              <a:t>bánh</a:t>
            </a:r>
            <a:r>
              <a:rPr lang="en-US" sz="4700" b="1" dirty="0" smtClean="0">
                <a:solidFill>
                  <a:srgbClr val="002060"/>
                </a:solidFill>
                <a:latin typeface="+mj-lt"/>
              </a:rPr>
              <a:t> </a:t>
            </a:r>
            <a:r>
              <a:rPr lang="en-US" sz="4700" b="1" dirty="0" err="1" smtClean="0">
                <a:solidFill>
                  <a:srgbClr val="002060"/>
                </a:solidFill>
                <a:latin typeface="+mj-lt"/>
              </a:rPr>
              <a:t>và</a:t>
            </a:r>
            <a:r>
              <a:rPr lang="en-US" sz="4700" b="1" dirty="0" smtClean="0">
                <a:solidFill>
                  <a:srgbClr val="002060"/>
                </a:solidFill>
                <a:latin typeface="+mj-lt"/>
              </a:rPr>
              <a:t> </a:t>
            </a:r>
            <a:r>
              <a:rPr lang="en-US" sz="4700" b="1" dirty="0" err="1" smtClean="0">
                <a:solidFill>
                  <a:srgbClr val="002060"/>
                </a:solidFill>
                <a:latin typeface="+mj-lt"/>
              </a:rPr>
              <a:t>thân</a:t>
            </a:r>
            <a:r>
              <a:rPr lang="en-US" sz="4700" b="1" dirty="0" smtClean="0">
                <a:solidFill>
                  <a:srgbClr val="002060"/>
                </a:solidFill>
                <a:latin typeface="+mj-lt"/>
              </a:rPr>
              <a:t> con </a:t>
            </a:r>
            <a:r>
              <a:rPr lang="en-US" sz="4700" b="1" dirty="0" err="1" smtClean="0">
                <a:solidFill>
                  <a:srgbClr val="002060"/>
                </a:solidFill>
                <a:latin typeface="+mj-lt"/>
              </a:rPr>
              <a:t>trở</a:t>
            </a:r>
            <a:r>
              <a:rPr lang="en-US" sz="4700" b="1" dirty="0" smtClean="0">
                <a:solidFill>
                  <a:srgbClr val="002060"/>
                </a:solidFill>
                <a:latin typeface="+mj-lt"/>
              </a:rPr>
              <a:t> </a:t>
            </a:r>
            <a:r>
              <a:rPr lang="en-US" sz="4700" b="1" dirty="0" err="1" smtClean="0">
                <a:solidFill>
                  <a:srgbClr val="002060"/>
                </a:solidFill>
                <a:latin typeface="+mj-lt"/>
              </a:rPr>
              <a:t>thành</a:t>
            </a:r>
            <a:r>
              <a:rPr lang="en-US" sz="4700" b="1" dirty="0" smtClean="0">
                <a:solidFill>
                  <a:srgbClr val="002060"/>
                </a:solidFill>
                <a:latin typeface="+mj-lt"/>
              </a:rPr>
              <a:t> </a:t>
            </a:r>
            <a:r>
              <a:rPr lang="en-US" sz="4700" b="1" dirty="0" err="1" smtClean="0">
                <a:solidFill>
                  <a:srgbClr val="002060"/>
                </a:solidFill>
                <a:latin typeface="+mj-lt"/>
              </a:rPr>
              <a:t>hiến</a:t>
            </a:r>
            <a:r>
              <a:rPr lang="en-US" sz="4700" b="1" dirty="0" smtClean="0">
                <a:solidFill>
                  <a:srgbClr val="002060"/>
                </a:solidFill>
                <a:latin typeface="+mj-lt"/>
              </a:rPr>
              <a:t> </a:t>
            </a:r>
            <a:r>
              <a:rPr lang="en-US" sz="4700" b="1" dirty="0" err="1" smtClean="0">
                <a:solidFill>
                  <a:srgbClr val="002060"/>
                </a:solidFill>
                <a:latin typeface="+mj-lt"/>
              </a:rPr>
              <a:t>vật</a:t>
            </a:r>
            <a:r>
              <a:rPr lang="en-US" sz="4700" b="1" dirty="0" smtClean="0">
                <a:solidFill>
                  <a:srgbClr val="002060"/>
                </a:solidFill>
                <a:latin typeface="+mj-lt"/>
              </a:rPr>
              <a:t>, </a:t>
            </a:r>
            <a:r>
              <a:rPr lang="en-US" sz="4700" b="1" dirty="0" err="1" smtClean="0">
                <a:solidFill>
                  <a:srgbClr val="002060"/>
                </a:solidFill>
                <a:latin typeface="+mj-lt"/>
              </a:rPr>
              <a:t>nguyện</a:t>
            </a:r>
            <a:r>
              <a:rPr lang="en-US" sz="4700" b="1" dirty="0" smtClean="0">
                <a:solidFill>
                  <a:srgbClr val="002060"/>
                </a:solidFill>
                <a:latin typeface="+mj-lt"/>
              </a:rPr>
              <a:t> </a:t>
            </a:r>
            <a:r>
              <a:rPr lang="en-US" sz="4700" b="1" dirty="0" err="1" smtClean="0">
                <a:solidFill>
                  <a:srgbClr val="002060"/>
                </a:solidFill>
                <a:latin typeface="+mj-lt"/>
              </a:rPr>
              <a:t>dâng</a:t>
            </a:r>
            <a:r>
              <a:rPr lang="en-US" sz="4700" b="1" dirty="0" smtClean="0">
                <a:solidFill>
                  <a:srgbClr val="002060"/>
                </a:solidFill>
                <a:latin typeface="+mj-lt"/>
              </a:rPr>
              <a:t> </a:t>
            </a:r>
            <a:r>
              <a:rPr lang="en-US" sz="4700" b="1" dirty="0" err="1" smtClean="0">
                <a:solidFill>
                  <a:srgbClr val="002060"/>
                </a:solidFill>
                <a:latin typeface="+mj-lt"/>
              </a:rPr>
              <a:t>lên</a:t>
            </a:r>
            <a:r>
              <a:rPr lang="en-US" sz="4700" b="1" dirty="0" smtClean="0">
                <a:solidFill>
                  <a:srgbClr val="002060"/>
                </a:solidFill>
                <a:latin typeface="+mj-lt"/>
              </a:rPr>
              <a:t> </a:t>
            </a:r>
            <a:r>
              <a:rPr lang="en-US" sz="4700" b="1" dirty="0" err="1" smtClean="0">
                <a:solidFill>
                  <a:srgbClr val="002060"/>
                </a:solidFill>
                <a:latin typeface="+mj-lt"/>
              </a:rPr>
              <a:t>như</a:t>
            </a:r>
            <a:r>
              <a:rPr lang="en-US" sz="4700" b="1" dirty="0" smtClean="0">
                <a:solidFill>
                  <a:srgbClr val="002060"/>
                </a:solidFill>
                <a:latin typeface="+mj-lt"/>
              </a:rPr>
              <a:t> </a:t>
            </a:r>
            <a:r>
              <a:rPr lang="en-US" sz="4700" b="1" dirty="0" err="1" smtClean="0">
                <a:solidFill>
                  <a:srgbClr val="002060"/>
                </a:solidFill>
                <a:latin typeface="+mj-lt"/>
              </a:rPr>
              <a:t>lễ</a:t>
            </a:r>
            <a:r>
              <a:rPr lang="en-US" sz="4700" b="1" dirty="0" smtClean="0">
                <a:solidFill>
                  <a:srgbClr val="002060"/>
                </a:solidFill>
                <a:latin typeface="+mj-lt"/>
              </a:rPr>
              <a:t> </a:t>
            </a:r>
            <a:r>
              <a:rPr lang="en-US" sz="4700" b="1" dirty="0" err="1" smtClean="0">
                <a:solidFill>
                  <a:srgbClr val="002060"/>
                </a:solidFill>
                <a:latin typeface="+mj-lt"/>
              </a:rPr>
              <a:t>toàn</a:t>
            </a:r>
            <a:r>
              <a:rPr lang="en-US" sz="4700" b="1" dirty="0" smtClean="0">
                <a:solidFill>
                  <a:srgbClr val="002060"/>
                </a:solidFill>
                <a:latin typeface="+mj-lt"/>
              </a:rPr>
              <a:t> </a:t>
            </a:r>
            <a:r>
              <a:rPr lang="en-US" sz="4700" b="1" dirty="0" err="1" smtClean="0">
                <a:solidFill>
                  <a:srgbClr val="002060"/>
                </a:solidFill>
                <a:latin typeface="+mj-lt"/>
              </a:rPr>
              <a:t>thiêu</a:t>
            </a:r>
            <a:r>
              <a:rPr lang="en-US" sz="4700" b="1" dirty="0" smtClean="0">
                <a:solidFill>
                  <a:srgbClr val="002060"/>
                </a:solidFill>
                <a:latin typeface="+mj-lt"/>
              </a:rPr>
              <a:t>.</a:t>
            </a:r>
            <a:endParaRPr lang="en-US" altLang="en-US" sz="47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8776980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fontScale="925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Ca</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latin typeface="+mj-lt"/>
                <a:ea typeface="Tahoma" panose="020B0604030504040204" pitchFamily="34" charset="0"/>
                <a:cs typeface="Times New Roman" panose="02020603050405020304" pitchFamily="18" charset="0"/>
              </a:rPr>
              <a:t>Nhập</a:t>
            </a:r>
            <a:r>
              <a:rPr lang="en-US" altLang="en-US" sz="6600" b="1" u="sng"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latin typeface="+mj-lt"/>
                <a:ea typeface="Tahoma" panose="020B0604030504040204" pitchFamily="34" charset="0"/>
                <a:cs typeface="Times New Roman" panose="02020603050405020304" pitchFamily="18" charset="0"/>
              </a:rPr>
              <a:t>Giờ</a:t>
            </a:r>
            <a:r>
              <a:rPr lang="en-US" altLang="en-US" sz="8800" b="1" dirty="0" smtClean="0">
                <a:solidFill>
                  <a:srgbClr val="FF0000"/>
                </a:solidFill>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latin typeface="+mj-lt"/>
                <a:ea typeface="Tahoma" panose="020B0604030504040204" pitchFamily="34" charset="0"/>
                <a:cs typeface="Times New Roman" panose="02020603050405020304" pitchFamily="18" charset="0"/>
              </a:rPr>
              <a:t>Chúa</a:t>
            </a:r>
            <a:r>
              <a:rPr lang="en-US" altLang="en-US" sz="8800" b="1" dirty="0" smtClean="0">
                <a:solidFill>
                  <a:srgbClr val="FF0000"/>
                </a:solidFill>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latin typeface="+mj-lt"/>
                <a:ea typeface="Tahoma" panose="020B0604030504040204" pitchFamily="34" charset="0"/>
                <a:cs typeface="Times New Roman" panose="02020603050405020304" pitchFamily="18" charset="0"/>
              </a:rPr>
              <a:t>Phục</a:t>
            </a:r>
            <a:r>
              <a:rPr lang="en-US" altLang="en-US" sz="8800" b="1" dirty="0" smtClean="0">
                <a:solidFill>
                  <a:srgbClr val="FF0000"/>
                </a:solidFill>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latin typeface="+mj-lt"/>
                <a:ea typeface="Tahoma" panose="020B0604030504040204" pitchFamily="34" charset="0"/>
                <a:cs typeface="Times New Roman" panose="02020603050405020304" pitchFamily="18" charset="0"/>
              </a:rPr>
              <a:t>Sinh</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smtClean="0">
                <a:solidFill>
                  <a:srgbClr val="FF0000"/>
                </a:solidFill>
                <a:effectLst/>
                <a:latin typeface="+mj-lt"/>
                <a:ea typeface="Tahoma" panose="020B0604030504040204" pitchFamily="34" charset="0"/>
                <a:cs typeface="Times New Roman" panose="02020603050405020304" pitchFamily="18" charset="0"/>
              </a:rPr>
              <a:t>Lm. Kim Long</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06096526"/>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lnSpcReduction="100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Ca</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latin typeface="+mj-lt"/>
                <a:ea typeface="Tahoma" panose="020B0604030504040204" pitchFamily="34" charset="0"/>
                <a:cs typeface="Times New Roman" panose="02020603050405020304" pitchFamily="18" charset="0"/>
              </a:rPr>
              <a:t>Nguyện</a:t>
            </a:r>
            <a:r>
              <a:rPr lang="en-US" altLang="en-US" sz="6600" b="1" u="sng" dirty="0" smtClean="0">
                <a:solidFill>
                  <a:srgbClr val="FF0000"/>
                </a:solidFill>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latin typeface="+mj-lt"/>
                <a:ea typeface="Tahoma" panose="020B0604030504040204" pitchFamily="34" charset="0"/>
                <a:cs typeface="Times New Roman" panose="02020603050405020304" pitchFamily="18" charset="0"/>
              </a:rPr>
              <a:t>Hiệp</a:t>
            </a:r>
            <a:r>
              <a:rPr lang="en-US" altLang="en-US" sz="6600" b="1" u="sng"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Chúa</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Là</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Cây</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Nho</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smtClean="0">
                <a:solidFill>
                  <a:srgbClr val="FF0000"/>
                </a:solidFill>
                <a:effectLst/>
                <a:latin typeface="+mj-lt"/>
                <a:ea typeface="Tahoma" panose="020B0604030504040204" pitchFamily="34" charset="0"/>
                <a:cs typeface="Times New Roman" panose="02020603050405020304" pitchFamily="18" charset="0"/>
              </a:rPr>
              <a:t>Lm. </a:t>
            </a:r>
            <a:r>
              <a:rPr lang="en-US" altLang="en-US" sz="7200" b="1" i="1" dirty="0" err="1" smtClean="0">
                <a:solidFill>
                  <a:srgbClr val="FF0000"/>
                </a:solidFill>
                <a:latin typeface="+mj-lt"/>
                <a:ea typeface="Tahoma" panose="020B0604030504040204" pitchFamily="34" charset="0"/>
                <a:cs typeface="Times New Roman" panose="02020603050405020304" pitchFamily="18" charset="0"/>
              </a:rPr>
              <a:t>Ân</a:t>
            </a:r>
            <a:r>
              <a:rPr lang="en-US" altLang="en-US" sz="7200" b="1" i="1" dirty="0" smtClean="0">
                <a:solidFill>
                  <a:srgbClr val="FF0000"/>
                </a:solidFill>
                <a:latin typeface="+mj-lt"/>
                <a:ea typeface="Tahoma" panose="020B0604030504040204" pitchFamily="34" charset="0"/>
                <a:cs typeface="Times New Roman" panose="02020603050405020304" pitchFamily="18" charset="0"/>
              </a:rPr>
              <a:t> </a:t>
            </a:r>
            <a:r>
              <a:rPr lang="en-US" altLang="en-US" sz="7200" b="1" i="1" dirty="0" err="1" smtClean="0">
                <a:solidFill>
                  <a:srgbClr val="FF0000"/>
                </a:solidFill>
                <a:latin typeface="+mj-lt"/>
                <a:ea typeface="Tahoma" panose="020B0604030504040204" pitchFamily="34" charset="0"/>
                <a:cs typeface="Times New Roman" panose="02020603050405020304" pitchFamily="18" charset="0"/>
              </a:rPr>
              <a:t>Đức</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1374075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Tk1</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cây</a:t>
            </a:r>
            <a:r>
              <a:rPr lang="en-US" altLang="en-US" sz="5400" b="1" dirty="0" smtClean="0">
                <a:solidFill>
                  <a:srgbClr val="002060"/>
                </a:solidFill>
                <a:latin typeface="+mj-lt"/>
              </a:rPr>
              <a:t> </a:t>
            </a:r>
            <a:r>
              <a:rPr lang="en-US" altLang="en-US" sz="5400" b="1" dirty="0" err="1" smtClean="0">
                <a:solidFill>
                  <a:srgbClr val="002060"/>
                </a:solidFill>
                <a:latin typeface="+mj-lt"/>
              </a:rPr>
              <a:t>nho</a:t>
            </a:r>
            <a:r>
              <a:rPr lang="en-US" altLang="en-US" sz="5400" b="1" dirty="0" smtClean="0">
                <a:solidFill>
                  <a:srgbClr val="002060"/>
                </a:solidFill>
                <a:latin typeface="+mj-lt"/>
              </a:rPr>
              <a:t>, con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cành</a:t>
            </a:r>
            <a:r>
              <a:rPr lang="en-US" altLang="en-US" sz="5400" b="1" dirty="0" smtClean="0">
                <a:solidFill>
                  <a:srgbClr val="002060"/>
                </a:solidFill>
                <a:latin typeface="+mj-lt"/>
              </a:rPr>
              <a:t> </a:t>
            </a:r>
            <a:r>
              <a:rPr lang="en-US" altLang="en-US" sz="5400" b="1" dirty="0" err="1" smtClean="0">
                <a:solidFill>
                  <a:srgbClr val="002060"/>
                </a:solidFill>
                <a:latin typeface="+mj-lt"/>
              </a:rPr>
              <a:t>nho</a:t>
            </a:r>
            <a:r>
              <a:rPr lang="en-US" altLang="en-US" sz="5400" b="1" dirty="0" smtClean="0">
                <a:solidFill>
                  <a:srgbClr val="002060"/>
                </a:solidFill>
                <a:latin typeface="+mj-lt"/>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đưa</a:t>
            </a:r>
            <a:r>
              <a:rPr lang="en-US" altLang="en-US" sz="5400" b="1" dirty="0" smtClean="0">
                <a:solidFill>
                  <a:srgbClr val="002060"/>
                </a:solidFill>
                <a:latin typeface="+mj-lt"/>
              </a:rPr>
              <a:t> con </a:t>
            </a:r>
            <a:r>
              <a:rPr lang="en-US" altLang="en-US" sz="5400" b="1" dirty="0" err="1" smtClean="0">
                <a:solidFill>
                  <a:srgbClr val="002060"/>
                </a:solidFill>
                <a:latin typeface="+mj-lt"/>
              </a:rPr>
              <a:t>vào</a:t>
            </a:r>
            <a:r>
              <a:rPr lang="en-US" altLang="en-US" sz="5400" b="1" dirty="0" smtClean="0">
                <a:solidFill>
                  <a:srgbClr val="002060"/>
                </a:solidFill>
                <a:latin typeface="+mj-lt"/>
              </a:rPr>
              <a:t> </a:t>
            </a:r>
            <a:r>
              <a:rPr lang="en-US" altLang="en-US" sz="5400" b="1" dirty="0" err="1" smtClean="0">
                <a:solidFill>
                  <a:srgbClr val="002060"/>
                </a:solidFill>
                <a:latin typeface="+mj-lt"/>
              </a:rPr>
              <a:t>mối</a:t>
            </a:r>
            <a:r>
              <a:rPr lang="en-US" altLang="en-US" sz="5400" b="1" dirty="0" smtClean="0">
                <a:solidFill>
                  <a:srgbClr val="002060"/>
                </a:solidFill>
                <a:latin typeface="+mj-lt"/>
              </a:rPr>
              <a:t> </a:t>
            </a:r>
            <a:r>
              <a:rPr lang="en-US" altLang="en-US" sz="5400" b="1" dirty="0" err="1" smtClean="0">
                <a:solidFill>
                  <a:srgbClr val="002060"/>
                </a:solidFill>
                <a:latin typeface="+mj-lt"/>
              </a:rPr>
              <a:t>tình</a:t>
            </a:r>
            <a:r>
              <a:rPr lang="en-US" altLang="en-US" sz="5400" b="1" dirty="0" smtClean="0">
                <a:solidFill>
                  <a:srgbClr val="002060"/>
                </a:solidFill>
                <a:latin typeface="+mj-lt"/>
              </a:rPr>
              <a:t>, </a:t>
            </a:r>
            <a:r>
              <a:rPr lang="en-US" altLang="en-US" sz="5400" b="1" dirty="0" err="1" smtClean="0">
                <a:solidFill>
                  <a:srgbClr val="002060"/>
                </a:solidFill>
                <a:latin typeface="+mj-lt"/>
              </a:rPr>
              <a:t>mối</a:t>
            </a:r>
            <a:r>
              <a:rPr lang="en-US" altLang="en-US" sz="5400" b="1" dirty="0" smtClean="0">
                <a:solidFill>
                  <a:srgbClr val="002060"/>
                </a:solidFill>
                <a:latin typeface="+mj-lt"/>
              </a:rPr>
              <a:t> </a:t>
            </a:r>
            <a:r>
              <a:rPr lang="en-US" altLang="en-US" sz="5400" b="1" dirty="0" err="1" smtClean="0">
                <a:solidFill>
                  <a:srgbClr val="002060"/>
                </a:solidFill>
                <a:latin typeface="+mj-lt"/>
              </a:rPr>
              <a:t>tình</a:t>
            </a:r>
            <a:r>
              <a:rPr lang="en-US" altLang="en-US" sz="5400" b="1" dirty="0" smtClean="0">
                <a:solidFill>
                  <a:srgbClr val="002060"/>
                </a:solidFill>
                <a:latin typeface="+mj-lt"/>
              </a:rPr>
              <a:t> </a:t>
            </a:r>
            <a:r>
              <a:rPr lang="en-US" altLang="en-US" sz="5400" b="1" dirty="0" err="1" smtClean="0">
                <a:solidFill>
                  <a:srgbClr val="002060"/>
                </a:solidFill>
                <a:latin typeface="+mj-lt"/>
              </a:rPr>
              <a:t>đầu</a:t>
            </a:r>
            <a:r>
              <a:rPr lang="en-US" altLang="en-US" sz="5400" b="1" dirty="0" smtClean="0">
                <a:solidFill>
                  <a:srgbClr val="002060"/>
                </a:solidFill>
                <a:latin typeface="+mj-lt"/>
              </a:rPr>
              <a:t> </a:t>
            </a:r>
            <a:r>
              <a:rPr lang="en-US" altLang="en-US" sz="5400" b="1" dirty="0" err="1" smtClean="0">
                <a:solidFill>
                  <a:srgbClr val="002060"/>
                </a:solidFill>
                <a:latin typeface="+mj-lt"/>
              </a:rPr>
              <a:t>tiên</a:t>
            </a:r>
            <a:r>
              <a:rPr lang="en-US" altLang="en-US" sz="5400" b="1" dirty="0" smtClean="0">
                <a:solidFill>
                  <a:srgbClr val="002060"/>
                </a:solidFill>
                <a:latin typeface="+mj-lt"/>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khoác</a:t>
            </a:r>
            <a:r>
              <a:rPr lang="en-US" altLang="en-US" sz="5400" b="1" dirty="0" smtClean="0">
                <a:solidFill>
                  <a:srgbClr val="002060"/>
                </a:solidFill>
                <a:latin typeface="+mj-lt"/>
              </a:rPr>
              <a:t> con </a:t>
            </a:r>
            <a:r>
              <a:rPr lang="en-US" altLang="en-US" sz="5400" b="1" dirty="0" err="1" smtClean="0">
                <a:solidFill>
                  <a:srgbClr val="002060"/>
                </a:solidFill>
                <a:latin typeface="+mj-lt"/>
              </a:rPr>
              <a:t>bằng</a:t>
            </a:r>
            <a:r>
              <a:rPr lang="en-US" altLang="en-US" sz="5400" b="1" dirty="0" smtClean="0">
                <a:solidFill>
                  <a:srgbClr val="002060"/>
                </a:solidFill>
                <a:latin typeface="+mj-lt"/>
              </a:rPr>
              <a:t> </a:t>
            </a:r>
            <a:r>
              <a:rPr lang="en-US" altLang="en-US" sz="5400" b="1" dirty="0" err="1" smtClean="0">
                <a:solidFill>
                  <a:srgbClr val="002060"/>
                </a:solidFill>
                <a:latin typeface="+mj-lt"/>
              </a:rPr>
              <a:t>hồng</a:t>
            </a:r>
            <a:r>
              <a:rPr lang="en-US" altLang="en-US" sz="5400" b="1" dirty="0" smtClean="0">
                <a:solidFill>
                  <a:srgbClr val="002060"/>
                </a:solidFill>
                <a:latin typeface="+mj-lt"/>
              </a:rPr>
              <a:t> </a:t>
            </a:r>
            <a:r>
              <a:rPr lang="en-US" altLang="en-US" sz="5400" b="1" dirty="0" err="1" smtClean="0">
                <a:solidFill>
                  <a:srgbClr val="002060"/>
                </a:solidFill>
                <a:latin typeface="+mj-lt"/>
              </a:rPr>
              <a:t>ân</a:t>
            </a:r>
            <a:r>
              <a:rPr lang="en-US" altLang="en-US" sz="5400" b="1" dirty="0" smtClean="0">
                <a:solidFill>
                  <a:srgbClr val="002060"/>
                </a:solidFill>
                <a:latin typeface="+mj-lt"/>
              </a:rPr>
              <a:t> </a:t>
            </a:r>
            <a:r>
              <a:rPr lang="en-US" altLang="en-US" sz="5400" b="1" dirty="0" err="1" smtClean="0">
                <a:solidFill>
                  <a:srgbClr val="002060"/>
                </a:solidFill>
                <a:latin typeface="+mj-lt"/>
              </a:rPr>
              <a:t>áo</a:t>
            </a:r>
            <a:r>
              <a:rPr lang="en-US" altLang="en-US" sz="5400" b="1" dirty="0" smtClean="0">
                <a:solidFill>
                  <a:srgbClr val="002060"/>
                </a:solidFill>
                <a:latin typeface="+mj-lt"/>
              </a:rPr>
              <a:t> </a:t>
            </a:r>
            <a:r>
              <a:rPr lang="en-US" altLang="en-US" sz="5400" b="1" dirty="0" err="1" smtClean="0">
                <a:solidFill>
                  <a:srgbClr val="002060"/>
                </a:solidFill>
                <a:latin typeface="+mj-lt"/>
              </a:rPr>
              <a:t>trắng</a:t>
            </a:r>
            <a:r>
              <a:rPr lang="en-US" altLang="en-US" sz="5400" b="1" dirty="0" smtClean="0">
                <a:solidFill>
                  <a:srgbClr val="002060"/>
                </a:solidFill>
                <a:latin typeface="+mj-lt"/>
              </a:rPr>
              <a:t> </a:t>
            </a:r>
            <a:r>
              <a:rPr lang="en-US" altLang="en-US" sz="5400" b="1" dirty="0" err="1" smtClean="0">
                <a:solidFill>
                  <a:srgbClr val="002060"/>
                </a:solidFill>
                <a:latin typeface="+mj-lt"/>
              </a:rPr>
              <a:t>vô</a:t>
            </a:r>
            <a:r>
              <a:rPr lang="en-US" altLang="en-US" sz="5400" b="1" dirty="0" smtClean="0">
                <a:solidFill>
                  <a:srgbClr val="002060"/>
                </a:solidFill>
                <a:latin typeface="+mj-lt"/>
              </a:rPr>
              <a:t> </a:t>
            </a:r>
            <a:r>
              <a:rPr lang="en-US" altLang="en-US" sz="5400" b="1" dirty="0" err="1" smtClean="0">
                <a:solidFill>
                  <a:srgbClr val="002060"/>
                </a:solidFill>
                <a:latin typeface="+mj-lt"/>
              </a:rPr>
              <a:t>ngần</a:t>
            </a:r>
            <a:r>
              <a:rPr lang="en-US" altLang="en-US" sz="5400" b="1" dirty="0" smtClean="0">
                <a:solidFill>
                  <a:srgbClr val="002060"/>
                </a:solidFill>
                <a:latin typeface="+mj-lt"/>
              </a:rPr>
              <a:t>.</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77021033"/>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cây</a:t>
            </a:r>
            <a:r>
              <a:rPr lang="en-US" altLang="en-US" sz="5400" b="1" dirty="0" smtClean="0">
                <a:solidFill>
                  <a:srgbClr val="002060"/>
                </a:solidFill>
                <a:latin typeface="+mj-lt"/>
              </a:rPr>
              <a:t> </a:t>
            </a:r>
            <a:r>
              <a:rPr lang="en-US" altLang="en-US" sz="5400" b="1" dirty="0" err="1" smtClean="0">
                <a:solidFill>
                  <a:srgbClr val="002060"/>
                </a:solidFill>
                <a:latin typeface="+mj-lt"/>
              </a:rPr>
              <a:t>nho</a:t>
            </a:r>
            <a:r>
              <a:rPr lang="en-US" altLang="en-US" sz="5400" b="1" dirty="0" smtClean="0">
                <a:solidFill>
                  <a:srgbClr val="002060"/>
                </a:solidFill>
                <a:latin typeface="+mj-lt"/>
              </a:rPr>
              <a:t>, con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cành</a:t>
            </a:r>
            <a:r>
              <a:rPr lang="en-US" altLang="en-US" sz="5400" b="1" dirty="0" smtClean="0">
                <a:solidFill>
                  <a:srgbClr val="002060"/>
                </a:solidFill>
                <a:latin typeface="+mj-lt"/>
              </a:rPr>
              <a:t> </a:t>
            </a:r>
            <a:r>
              <a:rPr lang="en-US" altLang="en-US" sz="5400" b="1" dirty="0" err="1" smtClean="0">
                <a:solidFill>
                  <a:srgbClr val="002060"/>
                </a:solidFill>
                <a:latin typeface="+mj-lt"/>
              </a:rPr>
              <a:t>nho</a:t>
            </a:r>
            <a:r>
              <a:rPr lang="en-US" altLang="en-US" sz="5400" b="1" dirty="0" smtClean="0">
                <a:solidFill>
                  <a:srgbClr val="002060"/>
                </a:solidFill>
                <a:latin typeface="+mj-lt"/>
              </a:rPr>
              <a:t>. Con </a:t>
            </a:r>
            <a:r>
              <a:rPr lang="en-US" altLang="en-US" sz="5400" b="1" dirty="0" err="1" smtClean="0">
                <a:solidFill>
                  <a:srgbClr val="002060"/>
                </a:solidFill>
                <a:latin typeface="+mj-lt"/>
              </a:rPr>
              <a:t>chết</a:t>
            </a:r>
            <a:r>
              <a:rPr lang="en-US" altLang="en-US" sz="5400" b="1" dirty="0" smtClean="0">
                <a:solidFill>
                  <a:srgbClr val="002060"/>
                </a:solidFill>
                <a:latin typeface="+mj-lt"/>
              </a:rPr>
              <a:t> </a:t>
            </a:r>
            <a:r>
              <a:rPr lang="en-US" altLang="en-US" sz="5400" b="1" dirty="0" err="1" smtClean="0">
                <a:solidFill>
                  <a:srgbClr val="002060"/>
                </a:solidFill>
                <a:latin typeface="+mj-lt"/>
              </a:rPr>
              <a:t>mỗi</a:t>
            </a:r>
            <a:r>
              <a:rPr lang="en-US" altLang="en-US" sz="5400" b="1" dirty="0" smtClean="0">
                <a:solidFill>
                  <a:srgbClr val="002060"/>
                </a:solidFill>
                <a:latin typeface="+mj-lt"/>
              </a:rPr>
              <a:t> </a:t>
            </a:r>
            <a:r>
              <a:rPr lang="en-US" altLang="en-US" sz="5400" b="1" dirty="0" err="1" smtClean="0">
                <a:solidFill>
                  <a:srgbClr val="002060"/>
                </a:solidFill>
                <a:latin typeface="+mj-lt"/>
              </a:rPr>
              <a:t>ngày</a:t>
            </a:r>
            <a:r>
              <a:rPr lang="en-US" altLang="en-US" sz="5400" b="1" dirty="0" smtClean="0">
                <a:solidFill>
                  <a:srgbClr val="002060"/>
                </a:solidFill>
                <a:latin typeface="+mj-lt"/>
              </a:rPr>
              <a:t> </a:t>
            </a:r>
            <a:r>
              <a:rPr lang="en-US" altLang="en-US" sz="5400" b="1" dirty="0" err="1" smtClean="0">
                <a:solidFill>
                  <a:srgbClr val="002060"/>
                </a:solidFill>
                <a:latin typeface="+mj-lt"/>
              </a:rPr>
              <a:t>với</a:t>
            </a:r>
            <a:r>
              <a:rPr lang="en-US" altLang="en-US" sz="5400" b="1" dirty="0" smtClean="0">
                <a:solidFill>
                  <a:srgbClr val="002060"/>
                </a:solidFill>
                <a:latin typeface="+mj-lt"/>
              </a:rPr>
              <a:t> </a:t>
            </a:r>
            <a:r>
              <a:rPr lang="en-US" altLang="en-US" sz="5400" b="1" dirty="0" err="1" smtClean="0">
                <a:solidFill>
                  <a:srgbClr val="002060"/>
                </a:solidFill>
                <a:latin typeface="+mj-lt"/>
              </a:rPr>
              <a:t>Ngài</a:t>
            </a:r>
            <a:r>
              <a:rPr lang="en-US" altLang="en-US" sz="5400" b="1" dirty="0" smtClean="0">
                <a:solidFill>
                  <a:srgbClr val="002060"/>
                </a:solidFill>
                <a:latin typeface="+mj-lt"/>
              </a:rPr>
              <a:t> </a:t>
            </a:r>
            <a:r>
              <a:rPr lang="en-US" altLang="en-US" sz="5400" b="1" dirty="0" err="1" smtClean="0">
                <a:solidFill>
                  <a:srgbClr val="002060"/>
                </a:solidFill>
                <a:latin typeface="+mj-lt"/>
              </a:rPr>
              <a:t>cho</a:t>
            </a:r>
            <a:r>
              <a:rPr lang="en-US" altLang="en-US" sz="5400" b="1" dirty="0" smtClean="0">
                <a:solidFill>
                  <a:srgbClr val="002060"/>
                </a:solidFill>
                <a:latin typeface="+mj-lt"/>
              </a:rPr>
              <a:t> </a:t>
            </a:r>
            <a:r>
              <a:rPr lang="en-US" altLang="en-US" sz="5400" b="1" dirty="0" err="1" smtClean="0">
                <a:solidFill>
                  <a:srgbClr val="002060"/>
                </a:solidFill>
                <a:latin typeface="+mj-lt"/>
              </a:rPr>
              <a:t>ngàn</a:t>
            </a:r>
            <a:r>
              <a:rPr lang="en-US" altLang="en-US" sz="5400" b="1" dirty="0" smtClean="0">
                <a:solidFill>
                  <a:srgbClr val="002060"/>
                </a:solidFill>
                <a:latin typeface="+mj-lt"/>
              </a:rPr>
              <a:t> </a:t>
            </a:r>
            <a:r>
              <a:rPr lang="en-US" altLang="en-US" sz="5400" b="1" dirty="0" err="1" smtClean="0">
                <a:solidFill>
                  <a:srgbClr val="002060"/>
                </a:solidFill>
                <a:latin typeface="+mj-lt"/>
              </a:rPr>
              <a:t>tội</a:t>
            </a:r>
            <a:r>
              <a:rPr lang="en-US" altLang="en-US" sz="5400" b="1" dirty="0" smtClean="0">
                <a:solidFill>
                  <a:srgbClr val="002060"/>
                </a:solidFill>
                <a:latin typeface="+mj-lt"/>
              </a:rPr>
              <a:t> </a:t>
            </a:r>
            <a:r>
              <a:rPr lang="en-US" altLang="en-US" sz="5400" b="1" dirty="0" err="1" smtClean="0">
                <a:solidFill>
                  <a:srgbClr val="002060"/>
                </a:solidFill>
                <a:latin typeface="+mj-lt"/>
              </a:rPr>
              <a:t>lỗi</a:t>
            </a:r>
            <a:r>
              <a:rPr lang="en-US" altLang="en-US" sz="5400" b="1" dirty="0" smtClean="0">
                <a:solidFill>
                  <a:srgbClr val="002060"/>
                </a:solidFill>
                <a:latin typeface="+mj-lt"/>
              </a:rPr>
              <a:t>. Con </a:t>
            </a:r>
            <a:r>
              <a:rPr lang="en-US" altLang="en-US" sz="5400" b="1" dirty="0" err="1" smtClean="0">
                <a:solidFill>
                  <a:srgbClr val="002060"/>
                </a:solidFill>
                <a:latin typeface="+mj-lt"/>
              </a:rPr>
              <a:t>sống</a:t>
            </a:r>
            <a:r>
              <a:rPr lang="en-US" altLang="en-US" sz="5400" b="1" dirty="0" smtClean="0">
                <a:solidFill>
                  <a:srgbClr val="002060"/>
                </a:solidFill>
                <a:latin typeface="+mj-lt"/>
              </a:rPr>
              <a:t> </a:t>
            </a:r>
            <a:r>
              <a:rPr lang="en-US" altLang="en-US" sz="5400" b="1" dirty="0" err="1" smtClean="0">
                <a:solidFill>
                  <a:srgbClr val="002060"/>
                </a:solidFill>
                <a:latin typeface="+mj-lt"/>
              </a:rPr>
              <a:t>cho</a:t>
            </a:r>
            <a:r>
              <a:rPr lang="en-US" altLang="en-US" sz="5400" b="1" dirty="0" smtClean="0">
                <a:solidFill>
                  <a:srgbClr val="002060"/>
                </a:solidFill>
                <a:latin typeface="+mj-lt"/>
              </a:rPr>
              <a:t> </a:t>
            </a:r>
            <a:r>
              <a:rPr lang="en-US" altLang="en-US" sz="5400" b="1" dirty="0" err="1" smtClean="0">
                <a:solidFill>
                  <a:srgbClr val="002060"/>
                </a:solidFill>
                <a:latin typeface="+mj-lt"/>
              </a:rPr>
              <a:t>Ngài</a:t>
            </a:r>
            <a:r>
              <a:rPr lang="en-US" altLang="en-US" sz="5400" b="1" dirty="0" smtClean="0">
                <a:solidFill>
                  <a:srgbClr val="002060"/>
                </a:solidFill>
                <a:latin typeface="+mj-lt"/>
              </a:rPr>
              <a:t> </a:t>
            </a:r>
            <a:r>
              <a:rPr lang="en-US" altLang="en-US" sz="5400" b="1" dirty="0" err="1" smtClean="0">
                <a:solidFill>
                  <a:srgbClr val="002060"/>
                </a:solidFill>
                <a:latin typeface="+mj-lt"/>
              </a:rPr>
              <a:t>từ</a:t>
            </a:r>
            <a:r>
              <a:rPr lang="en-US" altLang="en-US" sz="5400" b="1" dirty="0" smtClean="0">
                <a:solidFill>
                  <a:srgbClr val="002060"/>
                </a:solidFill>
                <a:latin typeface="+mj-lt"/>
              </a:rPr>
              <a:t> </a:t>
            </a:r>
            <a:r>
              <a:rPr lang="en-US" altLang="en-US" sz="5400" b="1" dirty="0" err="1" smtClean="0">
                <a:solidFill>
                  <a:srgbClr val="002060"/>
                </a:solidFill>
                <a:latin typeface="+mj-lt"/>
              </a:rPr>
              <a:t>đây</a:t>
            </a:r>
            <a:r>
              <a:rPr lang="en-US" altLang="en-US" sz="5400" b="1" dirty="0" smtClean="0">
                <a:solidFill>
                  <a:srgbClr val="002060"/>
                </a:solidFill>
                <a:latin typeface="+mj-lt"/>
              </a:rPr>
              <a:t> </a:t>
            </a:r>
            <a:r>
              <a:rPr lang="en-US" altLang="en-US" sz="5400" b="1" dirty="0" err="1" smtClean="0">
                <a:solidFill>
                  <a:srgbClr val="002060"/>
                </a:solidFill>
                <a:latin typeface="+mj-lt"/>
              </a:rPr>
              <a:t>trong</a:t>
            </a:r>
            <a:r>
              <a:rPr lang="en-US" altLang="en-US" sz="5400" b="1" dirty="0" smtClean="0">
                <a:solidFill>
                  <a:srgbClr val="002060"/>
                </a:solidFill>
                <a:latin typeface="+mj-lt"/>
              </a:rPr>
              <a:t> </a:t>
            </a:r>
            <a:r>
              <a:rPr lang="en-US" altLang="en-US" sz="5400" b="1" dirty="0" err="1" smtClean="0">
                <a:solidFill>
                  <a:srgbClr val="002060"/>
                </a:solidFill>
                <a:latin typeface="+mj-lt"/>
              </a:rPr>
              <a:t>cuộc</a:t>
            </a:r>
            <a:r>
              <a:rPr lang="en-US" altLang="en-US" sz="5400" b="1" dirty="0" smtClean="0">
                <a:solidFill>
                  <a:srgbClr val="002060"/>
                </a:solidFill>
                <a:latin typeface="+mj-lt"/>
              </a:rPr>
              <a:t> </a:t>
            </a:r>
            <a:r>
              <a:rPr lang="en-US" altLang="en-US" sz="5400" b="1" dirty="0" err="1" smtClean="0">
                <a:solidFill>
                  <a:srgbClr val="002060"/>
                </a:solidFill>
                <a:latin typeface="+mj-lt"/>
              </a:rPr>
              <a:t>đời</a:t>
            </a:r>
            <a:r>
              <a:rPr lang="en-US" altLang="en-US" sz="5400" b="1" dirty="0" smtClean="0">
                <a:solidFill>
                  <a:srgbClr val="002060"/>
                </a:solidFill>
                <a:latin typeface="+mj-lt"/>
              </a:rPr>
              <a:t> </a:t>
            </a:r>
            <a:r>
              <a:rPr lang="en-US" altLang="en-US" sz="5400" b="1" dirty="0" err="1" smtClean="0">
                <a:solidFill>
                  <a:srgbClr val="002060"/>
                </a:solidFill>
                <a:latin typeface="+mj-lt"/>
              </a:rPr>
              <a:t>mới</a:t>
            </a:r>
            <a:r>
              <a:rPr lang="en-US" altLang="en-US" sz="5400" b="1" dirty="0" smtClean="0">
                <a:solidFill>
                  <a:srgbClr val="002060"/>
                </a:solidFill>
                <a:latin typeface="+mj-lt"/>
              </a:rPr>
              <a:t>.</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33003243"/>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con </a:t>
            </a:r>
            <a:r>
              <a:rPr lang="en-US" altLang="en-US" sz="5200" b="1" dirty="0" err="1" smtClean="0">
                <a:solidFill>
                  <a:srgbClr val="002060"/>
                </a:solidFill>
                <a:latin typeface="+mj-lt"/>
              </a:rPr>
              <a:t>chung</a:t>
            </a:r>
            <a:r>
              <a:rPr lang="en-US" altLang="en-US" sz="5200" b="1" dirty="0" smtClean="0">
                <a:solidFill>
                  <a:srgbClr val="002060"/>
                </a:solidFill>
                <a:latin typeface="+mj-lt"/>
              </a:rPr>
              <a:t> </a:t>
            </a:r>
            <a:r>
              <a:rPr lang="en-US" altLang="en-US" sz="5200" b="1" dirty="0" err="1" smtClean="0">
                <a:solidFill>
                  <a:srgbClr val="002060"/>
                </a:solidFill>
                <a:latin typeface="+mj-lt"/>
              </a:rPr>
              <a:t>mối</a:t>
            </a:r>
            <a:r>
              <a:rPr lang="en-US" altLang="en-US" sz="5200" b="1" dirty="0" smtClean="0">
                <a:solidFill>
                  <a:srgbClr val="002060"/>
                </a:solidFill>
                <a:latin typeface="+mj-lt"/>
              </a:rPr>
              <a:t> </a:t>
            </a:r>
            <a:r>
              <a:rPr lang="en-US" altLang="en-US" sz="5200" b="1" dirty="0" err="1" smtClean="0">
                <a:solidFill>
                  <a:srgbClr val="002060"/>
                </a:solidFill>
                <a:latin typeface="+mj-lt"/>
              </a:rPr>
              <a:t>hiệp</a:t>
            </a:r>
            <a:r>
              <a:rPr lang="en-US" altLang="en-US" sz="5200" b="1" dirty="0" smtClean="0">
                <a:solidFill>
                  <a:srgbClr val="002060"/>
                </a:solidFill>
                <a:latin typeface="+mj-lt"/>
              </a:rPr>
              <a:t> </a:t>
            </a:r>
            <a:r>
              <a:rPr lang="en-US" altLang="en-US" sz="5200" b="1" dirty="0" err="1" smtClean="0">
                <a:solidFill>
                  <a:srgbClr val="002060"/>
                </a:solidFill>
                <a:latin typeface="+mj-lt"/>
              </a:rPr>
              <a:t>thông</a:t>
            </a:r>
            <a:r>
              <a:rPr lang="en-US" altLang="en-US" sz="5200" b="1" dirty="0" smtClean="0">
                <a:solidFill>
                  <a:srgbClr val="002060"/>
                </a:solidFill>
                <a:latin typeface="+mj-lt"/>
              </a:rPr>
              <a:t>. </a:t>
            </a:r>
            <a:r>
              <a:rPr lang="en-US" altLang="en-US" sz="5200" b="1" dirty="0" err="1" smtClean="0">
                <a:solidFill>
                  <a:srgbClr val="002060"/>
                </a:solidFill>
                <a:latin typeface="+mj-lt"/>
              </a:rPr>
              <a:t>Cùng</a:t>
            </a:r>
            <a:r>
              <a:rPr lang="en-US" altLang="en-US" sz="5200" b="1" dirty="0" smtClean="0">
                <a:solidFill>
                  <a:srgbClr val="002060"/>
                </a:solidFill>
                <a:latin typeface="+mj-lt"/>
              </a:rPr>
              <a:t> Ba </a:t>
            </a:r>
            <a:r>
              <a:rPr lang="en-US" altLang="en-US" sz="5200" b="1" dirty="0" err="1" smtClean="0">
                <a:solidFill>
                  <a:srgbClr val="002060"/>
                </a:solidFill>
                <a:latin typeface="+mj-lt"/>
              </a:rPr>
              <a:t>Ngôi</a:t>
            </a:r>
            <a:r>
              <a:rPr lang="en-US" altLang="en-US" sz="5200" b="1" dirty="0" smtClean="0">
                <a:solidFill>
                  <a:srgbClr val="002060"/>
                </a:solidFill>
                <a:latin typeface="+mj-lt"/>
              </a:rPr>
              <a:t> </a:t>
            </a:r>
            <a:r>
              <a:rPr lang="en-US" altLang="en-US" sz="5200" b="1" dirty="0" err="1" smtClean="0">
                <a:solidFill>
                  <a:srgbClr val="002060"/>
                </a:solidFill>
                <a:latin typeface="+mj-lt"/>
              </a:rPr>
              <a:t>cực</a:t>
            </a:r>
            <a:r>
              <a:rPr lang="en-US" altLang="en-US" sz="5200" b="1" dirty="0" smtClean="0">
                <a:solidFill>
                  <a:srgbClr val="002060"/>
                </a:solidFill>
                <a:latin typeface="+mj-lt"/>
              </a:rPr>
              <a:t> </a:t>
            </a:r>
            <a:r>
              <a:rPr lang="en-US" altLang="en-US" sz="5200" b="1" dirty="0" err="1" smtClean="0">
                <a:solidFill>
                  <a:srgbClr val="002060"/>
                </a:solidFill>
                <a:latin typeface="+mj-lt"/>
              </a:rPr>
              <a:t>thánh</a:t>
            </a:r>
            <a:r>
              <a:rPr lang="en-US" altLang="en-US" sz="5200" b="1" dirty="0" smtClean="0">
                <a:solidFill>
                  <a:srgbClr val="002060"/>
                </a:solidFill>
                <a:latin typeface="+mj-lt"/>
              </a:rPr>
              <a:t> </a:t>
            </a:r>
            <a:r>
              <a:rPr lang="en-US" altLang="en-US" sz="5200" b="1" dirty="0" err="1" smtClean="0">
                <a:solidFill>
                  <a:srgbClr val="002060"/>
                </a:solidFill>
                <a:latin typeface="+mj-lt"/>
              </a:rPr>
              <a:t>ôi</a:t>
            </a:r>
            <a:r>
              <a:rPr lang="en-US" altLang="en-US" sz="5200" b="1" dirty="0" smtClean="0">
                <a:solidFill>
                  <a:srgbClr val="002060"/>
                </a:solidFill>
                <a:latin typeface="+mj-lt"/>
              </a:rPr>
              <a:t> </a:t>
            </a:r>
            <a:r>
              <a:rPr lang="en-US" altLang="en-US" sz="5200" b="1" dirty="0" err="1" smtClean="0">
                <a:solidFill>
                  <a:srgbClr val="002060"/>
                </a:solidFill>
                <a:latin typeface="+mj-lt"/>
              </a:rPr>
              <a:t>muôn</a:t>
            </a:r>
            <a:r>
              <a:rPr lang="en-US" altLang="en-US" sz="5200" b="1" dirty="0" smtClean="0">
                <a:solidFill>
                  <a:srgbClr val="002060"/>
                </a:solidFill>
                <a:latin typeface="+mj-lt"/>
              </a:rPr>
              <a:t> </a:t>
            </a:r>
            <a:r>
              <a:rPr lang="en-US" altLang="en-US" sz="5200" b="1" dirty="0" err="1" smtClean="0">
                <a:solidFill>
                  <a:srgbClr val="002060"/>
                </a:solidFill>
                <a:latin typeface="+mj-lt"/>
              </a:rPr>
              <a:t>trùng</a:t>
            </a:r>
            <a:r>
              <a:rPr lang="en-US" altLang="en-US" sz="5200" b="1" dirty="0" smtClean="0">
                <a:solidFill>
                  <a:srgbClr val="002060"/>
                </a:solidFill>
                <a:latin typeface="+mj-lt"/>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a:t>
            </a:r>
            <a:r>
              <a:rPr lang="en-US" altLang="en-US" sz="5200" b="1" dirty="0" err="1" smtClean="0">
                <a:solidFill>
                  <a:srgbClr val="002060"/>
                </a:solidFill>
                <a:latin typeface="+mj-lt"/>
              </a:rPr>
              <a:t>sống</a:t>
            </a:r>
            <a:r>
              <a:rPr lang="en-US" altLang="en-US" sz="5200" b="1" dirty="0" smtClean="0">
                <a:solidFill>
                  <a:srgbClr val="002060"/>
                </a:solidFill>
                <a:latin typeface="+mj-lt"/>
              </a:rPr>
              <a:t> </a:t>
            </a:r>
            <a:r>
              <a:rPr lang="en-US" altLang="en-US" sz="5200" b="1" dirty="0" err="1" smtClean="0">
                <a:solidFill>
                  <a:srgbClr val="002060"/>
                </a:solidFill>
                <a:latin typeface="+mj-lt"/>
              </a:rPr>
              <a:t>luôn</a:t>
            </a:r>
            <a:r>
              <a:rPr lang="en-US" altLang="en-US" sz="5200" b="1" dirty="0" smtClean="0">
                <a:solidFill>
                  <a:srgbClr val="002060"/>
                </a:solidFill>
                <a:latin typeface="+mj-lt"/>
              </a:rPr>
              <a:t> </a:t>
            </a:r>
            <a:r>
              <a:rPr lang="en-US" altLang="en-US" sz="5200" b="1" dirty="0" err="1" smtClean="0">
                <a:solidFill>
                  <a:srgbClr val="002060"/>
                </a:solidFill>
                <a:latin typeface="+mj-lt"/>
              </a:rPr>
              <a:t>trong</a:t>
            </a:r>
            <a:r>
              <a:rPr lang="en-US" altLang="en-US" sz="5200" b="1" dirty="0" smtClean="0">
                <a:solidFill>
                  <a:srgbClr val="002060"/>
                </a:solidFill>
                <a:latin typeface="+mj-lt"/>
              </a:rPr>
              <a:t> </a:t>
            </a:r>
            <a:r>
              <a:rPr lang="en-US" altLang="en-US" sz="5200" b="1" dirty="0" err="1" smtClean="0">
                <a:solidFill>
                  <a:srgbClr val="002060"/>
                </a:solidFill>
                <a:latin typeface="+mj-lt"/>
              </a:rPr>
              <a:t>niềm</a:t>
            </a:r>
            <a:r>
              <a:rPr lang="en-US" altLang="en-US" sz="5200" b="1" dirty="0" smtClean="0">
                <a:solidFill>
                  <a:srgbClr val="002060"/>
                </a:solidFill>
                <a:latin typeface="+mj-lt"/>
              </a:rPr>
              <a:t> </a:t>
            </a:r>
            <a:r>
              <a:rPr lang="en-US" altLang="en-US" sz="5200" b="1" dirty="0" err="1" smtClean="0">
                <a:solidFill>
                  <a:srgbClr val="002060"/>
                </a:solidFill>
                <a:latin typeface="+mj-lt"/>
              </a:rPr>
              <a:t>vui</a:t>
            </a:r>
            <a:r>
              <a:rPr lang="en-US" altLang="en-US" sz="5200" b="1" dirty="0" smtClean="0">
                <a:solidFill>
                  <a:srgbClr val="002060"/>
                </a:solidFill>
                <a:latin typeface="+mj-lt"/>
              </a:rPr>
              <a:t>. </a:t>
            </a:r>
            <a:r>
              <a:rPr lang="en-US" altLang="en-US" sz="5200" b="1" dirty="0" err="1" smtClean="0">
                <a:solidFill>
                  <a:srgbClr val="002060"/>
                </a:solidFill>
                <a:latin typeface="+mj-lt"/>
              </a:rPr>
              <a:t>Mẹ</a:t>
            </a:r>
            <a:r>
              <a:rPr lang="en-US" altLang="en-US" sz="5200" b="1" dirty="0" smtClean="0">
                <a:solidFill>
                  <a:srgbClr val="002060"/>
                </a:solidFill>
                <a:latin typeface="+mj-lt"/>
              </a:rPr>
              <a:t> </a:t>
            </a:r>
            <a:r>
              <a:rPr lang="en-US" altLang="en-US" sz="5200" b="1" dirty="0" err="1" smtClean="0">
                <a:solidFill>
                  <a:srgbClr val="002060"/>
                </a:solidFill>
                <a:latin typeface="+mj-lt"/>
              </a:rPr>
              <a:t>Hội</a:t>
            </a:r>
            <a:r>
              <a:rPr lang="en-US" altLang="en-US" sz="5200" b="1" dirty="0" smtClean="0">
                <a:solidFill>
                  <a:srgbClr val="002060"/>
                </a:solidFill>
                <a:latin typeface="+mj-lt"/>
              </a:rPr>
              <a:t> </a:t>
            </a:r>
            <a:r>
              <a:rPr lang="en-US" altLang="en-US" sz="5200" b="1" dirty="0" err="1" smtClean="0">
                <a:solidFill>
                  <a:srgbClr val="002060"/>
                </a:solidFill>
                <a:latin typeface="+mj-lt"/>
              </a:rPr>
              <a:t>Thánh</a:t>
            </a:r>
            <a:r>
              <a:rPr lang="en-US" altLang="en-US" sz="5200" b="1" dirty="0" smtClean="0">
                <a:solidFill>
                  <a:srgbClr val="002060"/>
                </a:solidFill>
                <a:latin typeface="+mj-lt"/>
              </a:rPr>
              <a:t> </a:t>
            </a:r>
            <a:r>
              <a:rPr lang="en-US" altLang="en-US" sz="5200" b="1" dirty="0" err="1" smtClean="0">
                <a:solidFill>
                  <a:srgbClr val="002060"/>
                </a:solidFill>
                <a:latin typeface="+mj-lt"/>
              </a:rPr>
              <a:t>dấu</a:t>
            </a:r>
            <a:r>
              <a:rPr lang="en-US" altLang="en-US" sz="5200" b="1" dirty="0" smtClean="0">
                <a:solidFill>
                  <a:srgbClr val="002060"/>
                </a:solidFill>
                <a:latin typeface="+mj-lt"/>
              </a:rPr>
              <a:t> </a:t>
            </a:r>
            <a:r>
              <a:rPr lang="en-US" altLang="en-US" sz="5200" b="1" dirty="0" err="1" smtClean="0">
                <a:solidFill>
                  <a:srgbClr val="002060"/>
                </a:solidFill>
                <a:latin typeface="+mj-lt"/>
              </a:rPr>
              <a:t>yêu</a:t>
            </a:r>
            <a:r>
              <a:rPr lang="en-US" altLang="en-US" sz="5200" b="1" dirty="0" smtClean="0">
                <a:solidFill>
                  <a:srgbClr val="002060"/>
                </a:solidFill>
                <a:latin typeface="+mj-lt"/>
              </a:rPr>
              <a:t> </a:t>
            </a:r>
            <a:r>
              <a:rPr lang="en-US" altLang="en-US" sz="5200" b="1" dirty="0" err="1" smtClean="0">
                <a:solidFill>
                  <a:srgbClr val="002060"/>
                </a:solidFill>
                <a:latin typeface="+mj-lt"/>
              </a:rPr>
              <a:t>ôi</a:t>
            </a:r>
            <a:r>
              <a:rPr lang="en-US" altLang="en-US" sz="5200" b="1" dirty="0" smtClean="0">
                <a:solidFill>
                  <a:srgbClr val="002060"/>
                </a:solidFill>
                <a:latin typeface="+mj-lt"/>
              </a:rPr>
              <a:t> </a:t>
            </a:r>
            <a:r>
              <a:rPr lang="en-US" altLang="en-US" sz="5200" b="1" dirty="0" err="1" smtClean="0">
                <a:solidFill>
                  <a:srgbClr val="002060"/>
                </a:solidFill>
                <a:latin typeface="+mj-lt"/>
              </a:rPr>
              <a:t>tuyệt</a:t>
            </a:r>
            <a:r>
              <a:rPr lang="en-US" altLang="en-US" sz="5200" b="1" dirty="0" smtClean="0">
                <a:solidFill>
                  <a:srgbClr val="002060"/>
                </a:solidFill>
                <a:latin typeface="+mj-lt"/>
              </a:rPr>
              <a:t> </a:t>
            </a:r>
            <a:r>
              <a:rPr lang="en-US" altLang="en-US" sz="5200" b="1" dirty="0" err="1" smtClean="0">
                <a:solidFill>
                  <a:srgbClr val="002060"/>
                </a:solidFill>
                <a:latin typeface="+mj-lt"/>
              </a:rPr>
              <a:t>vời</a:t>
            </a:r>
            <a:r>
              <a:rPr lang="en-US" altLang="en-US" sz="5200" b="1" dirty="0" smtClean="0">
                <a:solidFill>
                  <a:srgbClr val="002060"/>
                </a:solidFill>
                <a:latin typeface="+mj-lt"/>
              </a:rPr>
              <a:t>.</a:t>
            </a:r>
            <a:endParaRPr lang="en-US" altLang="en-US" sz="52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4070416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con </a:t>
            </a:r>
            <a:r>
              <a:rPr lang="en-US" altLang="en-US" sz="5200" b="1" dirty="0" err="1" smtClean="0">
                <a:solidFill>
                  <a:srgbClr val="002060"/>
                </a:solidFill>
                <a:latin typeface="+mj-lt"/>
              </a:rPr>
              <a:t>không</a:t>
            </a:r>
            <a:r>
              <a:rPr lang="en-US" altLang="en-US" sz="5200" b="1" dirty="0" smtClean="0">
                <a:solidFill>
                  <a:srgbClr val="002060"/>
                </a:solidFill>
                <a:latin typeface="+mj-lt"/>
              </a:rPr>
              <a:t> </a:t>
            </a:r>
            <a:r>
              <a:rPr lang="en-US" altLang="en-US" sz="5200" b="1" dirty="0" err="1" smtClean="0">
                <a:solidFill>
                  <a:srgbClr val="002060"/>
                </a:solidFill>
                <a:latin typeface="+mj-lt"/>
              </a:rPr>
              <a:t>ngớt</a:t>
            </a:r>
            <a:r>
              <a:rPr lang="en-US" altLang="en-US" sz="5200" b="1" dirty="0" smtClean="0">
                <a:solidFill>
                  <a:srgbClr val="002060"/>
                </a:solidFill>
                <a:latin typeface="+mj-lt"/>
              </a:rPr>
              <a:t> </a:t>
            </a:r>
            <a:r>
              <a:rPr lang="en-US" altLang="en-US" sz="5200" b="1" dirty="0" err="1" smtClean="0">
                <a:solidFill>
                  <a:srgbClr val="002060"/>
                </a:solidFill>
                <a:latin typeface="+mj-lt"/>
              </a:rPr>
              <a:t>ngợi</a:t>
            </a:r>
            <a:r>
              <a:rPr lang="en-US" altLang="en-US" sz="5200" b="1" dirty="0" smtClean="0">
                <a:solidFill>
                  <a:srgbClr val="002060"/>
                </a:solidFill>
                <a:latin typeface="+mj-lt"/>
              </a:rPr>
              <a:t> </a:t>
            </a:r>
            <a:r>
              <a:rPr lang="en-US" altLang="en-US" sz="5200" b="1" dirty="0" err="1" smtClean="0">
                <a:solidFill>
                  <a:srgbClr val="002060"/>
                </a:solidFill>
                <a:latin typeface="+mj-lt"/>
              </a:rPr>
              <a:t>khen</a:t>
            </a:r>
            <a:r>
              <a:rPr lang="en-US" altLang="en-US" sz="5200" b="1" dirty="0" smtClean="0">
                <a:solidFill>
                  <a:srgbClr val="002060"/>
                </a:solidFill>
                <a:latin typeface="+mj-lt"/>
              </a:rPr>
              <a:t>. </a:t>
            </a:r>
            <a:r>
              <a:rPr lang="en-US" altLang="en-US" sz="5200" b="1" dirty="0" err="1" smtClean="0">
                <a:solidFill>
                  <a:srgbClr val="002060"/>
                </a:solidFill>
                <a:latin typeface="+mj-lt"/>
              </a:rPr>
              <a:t>Tình</a:t>
            </a:r>
            <a:r>
              <a:rPr lang="en-US" altLang="en-US" sz="5200" b="1" dirty="0" smtClean="0">
                <a:solidFill>
                  <a:srgbClr val="002060"/>
                </a:solidFill>
                <a:latin typeface="+mj-lt"/>
              </a:rPr>
              <a:t> </a:t>
            </a:r>
            <a:r>
              <a:rPr lang="en-US" altLang="en-US" sz="5200" b="1" dirty="0" err="1" smtClean="0">
                <a:solidFill>
                  <a:srgbClr val="002060"/>
                </a:solidFill>
                <a:latin typeface="+mj-lt"/>
              </a:rPr>
              <a:t>yêu</a:t>
            </a:r>
            <a:r>
              <a:rPr lang="en-US" altLang="en-US" sz="5200" b="1" dirty="0" smtClean="0">
                <a:solidFill>
                  <a:srgbClr val="002060"/>
                </a:solidFill>
                <a:latin typeface="+mj-lt"/>
              </a:rPr>
              <a:t> </a:t>
            </a:r>
            <a:r>
              <a:rPr lang="en-US" altLang="en-US" sz="5200" b="1" dirty="0" err="1" smtClean="0">
                <a:solidFill>
                  <a:srgbClr val="002060"/>
                </a:solidFill>
                <a:latin typeface="+mj-lt"/>
              </a:rPr>
              <a:t>Chúa</a:t>
            </a:r>
            <a:r>
              <a:rPr lang="en-US" altLang="en-US" sz="5200" b="1" dirty="0" smtClean="0">
                <a:solidFill>
                  <a:srgbClr val="002060"/>
                </a:solidFill>
                <a:latin typeface="+mj-lt"/>
              </a:rPr>
              <a:t> </a:t>
            </a:r>
            <a:r>
              <a:rPr lang="en-US" altLang="en-US" sz="5200" b="1" dirty="0" err="1" smtClean="0">
                <a:solidFill>
                  <a:srgbClr val="002060"/>
                </a:solidFill>
                <a:latin typeface="+mj-lt"/>
              </a:rPr>
              <a:t>nguồn</a:t>
            </a:r>
            <a:r>
              <a:rPr lang="en-US" altLang="en-US" sz="5200" b="1" dirty="0" smtClean="0">
                <a:solidFill>
                  <a:srgbClr val="002060"/>
                </a:solidFill>
                <a:latin typeface="+mj-lt"/>
              </a:rPr>
              <a:t> </a:t>
            </a:r>
            <a:r>
              <a:rPr lang="en-US" altLang="en-US" sz="5200" b="1" dirty="0" err="1" smtClean="0">
                <a:solidFill>
                  <a:srgbClr val="002060"/>
                </a:solidFill>
                <a:latin typeface="+mj-lt"/>
              </a:rPr>
              <a:t>thánh</a:t>
            </a:r>
            <a:r>
              <a:rPr lang="en-US" altLang="en-US" sz="5200" b="1" dirty="0" smtClean="0">
                <a:solidFill>
                  <a:srgbClr val="002060"/>
                </a:solidFill>
                <a:latin typeface="+mj-lt"/>
              </a:rPr>
              <a:t> </a:t>
            </a:r>
            <a:r>
              <a:rPr lang="en-US" altLang="en-US" sz="5200" b="1" dirty="0" err="1" smtClean="0">
                <a:solidFill>
                  <a:srgbClr val="002060"/>
                </a:solidFill>
                <a:latin typeface="+mj-lt"/>
              </a:rPr>
              <a:t>ân</a:t>
            </a:r>
            <a:r>
              <a:rPr lang="en-US" altLang="en-US" sz="5200" b="1" dirty="0" smtClean="0">
                <a:solidFill>
                  <a:srgbClr val="002060"/>
                </a:solidFill>
                <a:latin typeface="+mj-lt"/>
              </a:rPr>
              <a:t> </a:t>
            </a:r>
            <a:r>
              <a:rPr lang="en-US" altLang="en-US" sz="5200" b="1" dirty="0" err="1" smtClean="0">
                <a:solidFill>
                  <a:srgbClr val="002060"/>
                </a:solidFill>
                <a:latin typeface="+mj-lt"/>
              </a:rPr>
              <a:t>diệu</a:t>
            </a:r>
            <a:r>
              <a:rPr lang="en-US" altLang="en-US" sz="5200" b="1" dirty="0" smtClean="0">
                <a:solidFill>
                  <a:srgbClr val="002060"/>
                </a:solidFill>
                <a:latin typeface="+mj-lt"/>
              </a:rPr>
              <a:t> </a:t>
            </a:r>
            <a:r>
              <a:rPr lang="en-US" altLang="en-US" sz="5200" b="1" dirty="0" err="1" smtClean="0">
                <a:solidFill>
                  <a:srgbClr val="002060"/>
                </a:solidFill>
                <a:latin typeface="+mj-lt"/>
              </a:rPr>
              <a:t>huyền</a:t>
            </a:r>
            <a:r>
              <a:rPr lang="en-US" altLang="en-US" sz="5200" b="1" dirty="0" smtClean="0">
                <a:solidFill>
                  <a:srgbClr val="002060"/>
                </a:solidFill>
                <a:latin typeface="+mj-lt"/>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con </a:t>
            </a:r>
            <a:r>
              <a:rPr lang="en-US" altLang="en-US" sz="5200" b="1" dirty="0" err="1" smtClean="0">
                <a:solidFill>
                  <a:srgbClr val="002060"/>
                </a:solidFill>
                <a:latin typeface="+mj-lt"/>
              </a:rPr>
              <a:t>sẽ</a:t>
            </a:r>
            <a:r>
              <a:rPr lang="en-US" altLang="en-US" sz="5200" b="1" dirty="0" smtClean="0">
                <a:solidFill>
                  <a:srgbClr val="002060"/>
                </a:solidFill>
                <a:latin typeface="+mj-lt"/>
              </a:rPr>
              <a:t> </a:t>
            </a:r>
            <a:r>
              <a:rPr lang="en-US" altLang="en-US" sz="5200" b="1" dirty="0" err="1" smtClean="0">
                <a:solidFill>
                  <a:srgbClr val="002060"/>
                </a:solidFill>
                <a:latin typeface="+mj-lt"/>
              </a:rPr>
              <a:t>là</a:t>
            </a:r>
            <a:r>
              <a:rPr lang="en-US" altLang="en-US" sz="5200" b="1" dirty="0" smtClean="0">
                <a:solidFill>
                  <a:srgbClr val="002060"/>
                </a:solidFill>
                <a:latin typeface="+mj-lt"/>
              </a:rPr>
              <a:t> </a:t>
            </a:r>
            <a:r>
              <a:rPr lang="en-US" altLang="en-US" sz="5200" b="1" dirty="0" err="1" smtClean="0">
                <a:solidFill>
                  <a:srgbClr val="002060"/>
                </a:solidFill>
                <a:latin typeface="+mj-lt"/>
              </a:rPr>
              <a:t>bài</a:t>
            </a:r>
            <a:r>
              <a:rPr lang="en-US" altLang="en-US" sz="5200" b="1" dirty="0" smtClean="0">
                <a:solidFill>
                  <a:srgbClr val="002060"/>
                </a:solidFill>
                <a:latin typeface="+mj-lt"/>
              </a:rPr>
              <a:t> ca. </a:t>
            </a:r>
            <a:r>
              <a:rPr lang="en-US" altLang="en-US" sz="5200" b="1" dirty="0" err="1" smtClean="0">
                <a:solidFill>
                  <a:srgbClr val="002060"/>
                </a:solidFill>
                <a:latin typeface="+mj-lt"/>
              </a:rPr>
              <a:t>Một</a:t>
            </a:r>
            <a:r>
              <a:rPr lang="en-US" altLang="en-US" sz="5200" b="1" dirty="0" smtClean="0">
                <a:solidFill>
                  <a:srgbClr val="002060"/>
                </a:solidFill>
                <a:latin typeface="+mj-lt"/>
              </a:rPr>
              <a:t> </a:t>
            </a:r>
            <a:r>
              <a:rPr lang="en-US" altLang="en-US" sz="5200" b="1" dirty="0" err="1" smtClean="0">
                <a:solidFill>
                  <a:srgbClr val="002060"/>
                </a:solidFill>
                <a:latin typeface="+mj-lt"/>
              </a:rPr>
              <a:t>bài</a:t>
            </a:r>
            <a:r>
              <a:rPr lang="en-US" altLang="en-US" sz="5200" b="1" dirty="0" smtClean="0">
                <a:solidFill>
                  <a:srgbClr val="002060"/>
                </a:solidFill>
                <a:latin typeface="+mj-lt"/>
              </a:rPr>
              <a:t> </a:t>
            </a:r>
            <a:r>
              <a:rPr lang="en-US" altLang="en-US" sz="5200" b="1" dirty="0" err="1" smtClean="0">
                <a:solidFill>
                  <a:srgbClr val="002060"/>
                </a:solidFill>
                <a:latin typeface="+mj-lt"/>
              </a:rPr>
              <a:t>ca</a:t>
            </a:r>
            <a:r>
              <a:rPr lang="en-US" altLang="en-US" sz="5200" b="1" dirty="0" smtClean="0">
                <a:solidFill>
                  <a:srgbClr val="002060"/>
                </a:solidFill>
                <a:latin typeface="+mj-lt"/>
              </a:rPr>
              <a:t> </a:t>
            </a:r>
            <a:r>
              <a:rPr lang="en-US" altLang="en-US" sz="5200" b="1" dirty="0" err="1" smtClean="0">
                <a:solidFill>
                  <a:srgbClr val="002060"/>
                </a:solidFill>
                <a:latin typeface="+mj-lt"/>
              </a:rPr>
              <a:t>muôn</a:t>
            </a:r>
            <a:r>
              <a:rPr lang="en-US" altLang="en-US" sz="5200" b="1" dirty="0" smtClean="0">
                <a:solidFill>
                  <a:srgbClr val="002060"/>
                </a:solidFill>
                <a:latin typeface="+mj-lt"/>
              </a:rPr>
              <a:t> </a:t>
            </a:r>
            <a:r>
              <a:rPr lang="en-US" altLang="en-US" sz="5200" b="1" dirty="0" err="1" smtClean="0">
                <a:solidFill>
                  <a:srgbClr val="002060"/>
                </a:solidFill>
                <a:latin typeface="+mj-lt"/>
              </a:rPr>
              <a:t>đời</a:t>
            </a:r>
            <a:r>
              <a:rPr lang="en-US" altLang="en-US" sz="5200" b="1" dirty="0" smtClean="0">
                <a:solidFill>
                  <a:srgbClr val="002060"/>
                </a:solidFill>
                <a:latin typeface="+mj-lt"/>
              </a:rPr>
              <a:t> </a:t>
            </a:r>
            <a:r>
              <a:rPr lang="en-US" altLang="en-US" sz="5200" b="1" dirty="0" err="1" smtClean="0">
                <a:solidFill>
                  <a:srgbClr val="002060"/>
                </a:solidFill>
                <a:latin typeface="+mj-lt"/>
              </a:rPr>
              <a:t>tạ</a:t>
            </a:r>
            <a:r>
              <a:rPr lang="en-US" altLang="en-US" sz="5200" b="1" dirty="0" smtClean="0">
                <a:solidFill>
                  <a:srgbClr val="002060"/>
                </a:solidFill>
                <a:latin typeface="+mj-lt"/>
              </a:rPr>
              <a:t> </a:t>
            </a:r>
            <a:r>
              <a:rPr lang="en-US" altLang="en-US" sz="5200" b="1" dirty="0" err="1" smtClean="0">
                <a:solidFill>
                  <a:srgbClr val="002060"/>
                </a:solidFill>
                <a:latin typeface="+mj-lt"/>
              </a:rPr>
              <a:t>ơn</a:t>
            </a:r>
            <a:r>
              <a:rPr lang="en-US" altLang="en-US" sz="5200" b="1" dirty="0" smtClean="0">
                <a:solidFill>
                  <a:srgbClr val="002060"/>
                </a:solidFill>
                <a:latin typeface="+mj-lt"/>
              </a:rPr>
              <a:t> </a:t>
            </a:r>
            <a:r>
              <a:rPr lang="en-US" altLang="en-US" sz="5200" b="1" dirty="0" err="1" smtClean="0">
                <a:solidFill>
                  <a:srgbClr val="002060"/>
                </a:solidFill>
                <a:latin typeface="+mj-lt"/>
              </a:rPr>
              <a:t>Chúa</a:t>
            </a:r>
            <a:r>
              <a:rPr lang="en-US" altLang="en-US" sz="5200" b="1" dirty="0" smtClean="0">
                <a:solidFill>
                  <a:srgbClr val="002060"/>
                </a:solidFill>
                <a:latin typeface="+mj-lt"/>
              </a:rPr>
              <a:t>.</a:t>
            </a:r>
            <a:endParaRPr lang="en-US" altLang="en-US" sz="52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56076956"/>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Tk2</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cây</a:t>
            </a:r>
            <a:r>
              <a:rPr lang="en-US" altLang="en-US" sz="5400" b="1" dirty="0" smtClean="0">
                <a:solidFill>
                  <a:srgbClr val="002060"/>
                </a:solidFill>
                <a:latin typeface="+mj-lt"/>
              </a:rPr>
              <a:t> </a:t>
            </a:r>
            <a:r>
              <a:rPr lang="en-US" altLang="en-US" sz="5400" b="1" dirty="0" err="1" smtClean="0">
                <a:solidFill>
                  <a:srgbClr val="002060"/>
                </a:solidFill>
                <a:latin typeface="+mj-lt"/>
              </a:rPr>
              <a:t>nho</a:t>
            </a:r>
            <a:r>
              <a:rPr lang="en-US" altLang="en-US" sz="5400" b="1" dirty="0" smtClean="0">
                <a:solidFill>
                  <a:srgbClr val="002060"/>
                </a:solidFill>
                <a:latin typeface="+mj-lt"/>
              </a:rPr>
              <a:t>, con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cành</a:t>
            </a:r>
            <a:r>
              <a:rPr lang="en-US" altLang="en-US" sz="5400" b="1" dirty="0" smtClean="0">
                <a:solidFill>
                  <a:srgbClr val="002060"/>
                </a:solidFill>
                <a:latin typeface="+mj-lt"/>
              </a:rPr>
              <a:t> </a:t>
            </a:r>
            <a:r>
              <a:rPr lang="en-US" altLang="en-US" sz="5400" b="1" dirty="0" err="1" smtClean="0">
                <a:solidFill>
                  <a:srgbClr val="002060"/>
                </a:solidFill>
                <a:latin typeface="+mj-lt"/>
              </a:rPr>
              <a:t>nho</a:t>
            </a:r>
            <a:r>
              <a:rPr lang="en-US" altLang="en-US" sz="5400" b="1" dirty="0" smtClean="0">
                <a:solidFill>
                  <a:srgbClr val="002060"/>
                </a:solidFill>
                <a:latin typeface="+mj-lt"/>
              </a:rPr>
              <a:t>. </a:t>
            </a:r>
            <a:r>
              <a:rPr lang="en-US" altLang="en-US" sz="5400" b="1" dirty="0" err="1" smtClean="0">
                <a:solidFill>
                  <a:srgbClr val="002060"/>
                </a:solidFill>
                <a:latin typeface="+mj-lt"/>
              </a:rPr>
              <a:t>Cũng</a:t>
            </a:r>
            <a:r>
              <a:rPr lang="en-US" altLang="en-US" sz="5400" b="1" dirty="0" smtClean="0">
                <a:solidFill>
                  <a:srgbClr val="002060"/>
                </a:solidFill>
                <a:latin typeface="+mj-lt"/>
              </a:rPr>
              <a:t> </a:t>
            </a:r>
            <a:r>
              <a:rPr lang="en-US" altLang="en-US" sz="5400" b="1" dirty="0" err="1" smtClean="0">
                <a:solidFill>
                  <a:srgbClr val="002060"/>
                </a:solidFill>
                <a:latin typeface="+mj-lt"/>
              </a:rPr>
              <a:t>như</a:t>
            </a:r>
            <a:r>
              <a:rPr lang="en-US" altLang="en-US" sz="5400" b="1" dirty="0" smtClean="0">
                <a:solidFill>
                  <a:srgbClr val="002060"/>
                </a:solidFill>
                <a:latin typeface="+mj-lt"/>
              </a:rPr>
              <a:t> </a:t>
            </a:r>
            <a:r>
              <a:rPr lang="en-US" altLang="en-US" sz="5400" b="1" dirty="0" err="1" smtClean="0">
                <a:solidFill>
                  <a:srgbClr val="002060"/>
                </a:solidFill>
                <a:latin typeface="+mj-lt"/>
              </a:rPr>
              <a:t>muôn</a:t>
            </a:r>
            <a:r>
              <a:rPr lang="en-US" altLang="en-US" sz="5400" b="1" dirty="0" smtClean="0">
                <a:solidFill>
                  <a:srgbClr val="002060"/>
                </a:solidFill>
                <a:latin typeface="+mj-lt"/>
              </a:rPr>
              <a:t> </a:t>
            </a:r>
            <a:r>
              <a:rPr lang="en-US" altLang="en-US" sz="5400" b="1" dirty="0" err="1" smtClean="0">
                <a:solidFill>
                  <a:srgbClr val="002060"/>
                </a:solidFill>
                <a:latin typeface="+mj-lt"/>
              </a:rPr>
              <a:t>cành</a:t>
            </a:r>
            <a:r>
              <a:rPr lang="en-US" altLang="en-US" sz="5400" b="1" dirty="0" smtClean="0">
                <a:solidFill>
                  <a:srgbClr val="002060"/>
                </a:solidFill>
                <a:latin typeface="+mj-lt"/>
              </a:rPr>
              <a:t> </a:t>
            </a:r>
            <a:r>
              <a:rPr lang="en-US" altLang="en-US" sz="5400" b="1" dirty="0" err="1" smtClean="0">
                <a:solidFill>
                  <a:srgbClr val="002060"/>
                </a:solidFill>
                <a:latin typeface="+mj-lt"/>
              </a:rPr>
              <a:t>kết</a:t>
            </a:r>
            <a:r>
              <a:rPr lang="en-US" altLang="en-US" sz="5400" b="1" dirty="0" smtClean="0">
                <a:solidFill>
                  <a:srgbClr val="002060"/>
                </a:solidFill>
                <a:latin typeface="+mj-lt"/>
              </a:rPr>
              <a:t> </a:t>
            </a:r>
            <a:r>
              <a:rPr lang="en-US" altLang="en-US" sz="5400" b="1" dirty="0" err="1" smtClean="0">
                <a:solidFill>
                  <a:srgbClr val="002060"/>
                </a:solidFill>
                <a:latin typeface="+mj-lt"/>
              </a:rPr>
              <a:t>hợp</a:t>
            </a:r>
            <a:r>
              <a:rPr lang="en-US" altLang="en-US" sz="5400" b="1" dirty="0" smtClean="0">
                <a:solidFill>
                  <a:srgbClr val="002060"/>
                </a:solidFill>
                <a:latin typeface="+mj-lt"/>
              </a:rPr>
              <a:t>, </a:t>
            </a:r>
            <a:r>
              <a:rPr lang="en-US" altLang="en-US" sz="5400" b="1" dirty="0" err="1" smtClean="0">
                <a:solidFill>
                  <a:srgbClr val="002060"/>
                </a:solidFill>
                <a:latin typeface="+mj-lt"/>
              </a:rPr>
              <a:t>kết</a:t>
            </a:r>
            <a:r>
              <a:rPr lang="en-US" altLang="en-US" sz="5400" b="1" dirty="0" smtClean="0">
                <a:solidFill>
                  <a:srgbClr val="002060"/>
                </a:solidFill>
                <a:latin typeface="+mj-lt"/>
              </a:rPr>
              <a:t> </a:t>
            </a:r>
            <a:r>
              <a:rPr lang="en-US" altLang="en-US" sz="5400" b="1" dirty="0" err="1" smtClean="0">
                <a:solidFill>
                  <a:srgbClr val="002060"/>
                </a:solidFill>
                <a:latin typeface="+mj-lt"/>
              </a:rPr>
              <a:t>hợp</a:t>
            </a:r>
            <a:r>
              <a:rPr lang="en-US" altLang="en-US" sz="5400" b="1" dirty="0" smtClean="0">
                <a:solidFill>
                  <a:srgbClr val="002060"/>
                </a:solidFill>
                <a:latin typeface="+mj-lt"/>
              </a:rPr>
              <a:t> </a:t>
            </a:r>
            <a:r>
              <a:rPr lang="en-US" altLang="en-US" sz="5400" b="1" dirty="0" err="1" smtClean="0">
                <a:solidFill>
                  <a:srgbClr val="002060"/>
                </a:solidFill>
                <a:latin typeface="+mj-lt"/>
              </a:rPr>
              <a:t>cùng</a:t>
            </a:r>
            <a:r>
              <a:rPr lang="en-US" altLang="en-US" sz="5400" b="1" dirty="0" smtClean="0">
                <a:solidFill>
                  <a:srgbClr val="002060"/>
                </a:solidFill>
                <a:latin typeface="+mj-lt"/>
              </a:rPr>
              <a:t> </a:t>
            </a:r>
            <a:r>
              <a:rPr lang="en-US" altLang="en-US" sz="5400" b="1" dirty="0" err="1" smtClean="0">
                <a:solidFill>
                  <a:srgbClr val="002060"/>
                </a:solidFill>
                <a:latin typeface="+mj-lt"/>
              </a:rPr>
              <a:t>cây</a:t>
            </a:r>
            <a:r>
              <a:rPr lang="en-US" altLang="en-US" sz="5400" b="1" dirty="0" smtClean="0">
                <a:solidFill>
                  <a:srgbClr val="002060"/>
                </a:solidFill>
                <a:latin typeface="+mj-lt"/>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muốn</a:t>
            </a:r>
            <a:r>
              <a:rPr lang="en-US" altLang="en-US" sz="5400" b="1" dirty="0" smtClean="0">
                <a:solidFill>
                  <a:srgbClr val="002060"/>
                </a:solidFill>
                <a:latin typeface="+mj-lt"/>
              </a:rPr>
              <a:t> con </a:t>
            </a:r>
            <a:r>
              <a:rPr lang="en-US" altLang="en-US" sz="5400" b="1" dirty="0" err="1" smtClean="0">
                <a:solidFill>
                  <a:srgbClr val="002060"/>
                </a:solidFill>
                <a:latin typeface="+mj-lt"/>
              </a:rPr>
              <a:t>hằng</a:t>
            </a:r>
            <a:r>
              <a:rPr lang="en-US" altLang="en-US" sz="5400" b="1" dirty="0" smtClean="0">
                <a:solidFill>
                  <a:srgbClr val="002060"/>
                </a:solidFill>
                <a:latin typeface="+mj-lt"/>
              </a:rPr>
              <a:t> </a:t>
            </a:r>
            <a:r>
              <a:rPr lang="en-US" altLang="en-US" sz="5400" b="1" dirty="0" err="1" smtClean="0">
                <a:solidFill>
                  <a:srgbClr val="002060"/>
                </a:solidFill>
                <a:latin typeface="+mj-lt"/>
              </a:rPr>
              <a:t>trổ</a:t>
            </a:r>
            <a:r>
              <a:rPr lang="en-US" altLang="en-US" sz="5400" b="1" dirty="0" smtClean="0">
                <a:solidFill>
                  <a:srgbClr val="002060"/>
                </a:solidFill>
                <a:latin typeface="+mj-lt"/>
              </a:rPr>
              <a:t> </a:t>
            </a:r>
            <a:r>
              <a:rPr lang="en-US" altLang="en-US" sz="5400" b="1" dirty="0" err="1" smtClean="0">
                <a:solidFill>
                  <a:srgbClr val="002060"/>
                </a:solidFill>
                <a:latin typeface="+mj-lt"/>
              </a:rPr>
              <a:t>sinh</a:t>
            </a:r>
            <a:r>
              <a:rPr lang="en-US" altLang="en-US" sz="5400" b="1" dirty="0" smtClean="0">
                <a:solidFill>
                  <a:srgbClr val="002060"/>
                </a:solidFill>
                <a:latin typeface="+mj-lt"/>
              </a:rPr>
              <a:t> </a:t>
            </a:r>
            <a:r>
              <a:rPr lang="en-US" altLang="en-US" sz="5400" b="1" dirty="0" err="1" smtClean="0">
                <a:solidFill>
                  <a:srgbClr val="002060"/>
                </a:solidFill>
                <a:latin typeface="+mj-lt"/>
              </a:rPr>
              <a:t>hoa</a:t>
            </a:r>
            <a:r>
              <a:rPr lang="en-US" altLang="en-US" sz="5400" b="1" dirty="0" smtClean="0">
                <a:solidFill>
                  <a:srgbClr val="002060"/>
                </a:solidFill>
                <a:latin typeface="+mj-lt"/>
              </a:rPr>
              <a:t> </a:t>
            </a:r>
            <a:r>
              <a:rPr lang="en-US" altLang="en-US" sz="5400" b="1" dirty="0" err="1" smtClean="0">
                <a:solidFill>
                  <a:srgbClr val="002060"/>
                </a:solidFill>
                <a:latin typeface="+mj-lt"/>
              </a:rPr>
              <a:t>trái</a:t>
            </a:r>
            <a:r>
              <a:rPr lang="en-US" altLang="en-US" sz="5400" b="1" dirty="0" smtClean="0">
                <a:solidFill>
                  <a:srgbClr val="002060"/>
                </a:solidFill>
                <a:latin typeface="+mj-lt"/>
              </a:rPr>
              <a:t> </a:t>
            </a:r>
            <a:r>
              <a:rPr lang="en-US" altLang="en-US" sz="5400" b="1" dirty="0" err="1" smtClean="0">
                <a:solidFill>
                  <a:srgbClr val="002060"/>
                </a:solidFill>
                <a:latin typeface="+mj-lt"/>
              </a:rPr>
              <a:t>thơm</a:t>
            </a:r>
            <a:r>
              <a:rPr lang="en-US" altLang="en-US" sz="5400" b="1" dirty="0" smtClean="0">
                <a:solidFill>
                  <a:srgbClr val="002060"/>
                </a:solidFill>
                <a:latin typeface="+mj-lt"/>
              </a:rPr>
              <a:t> </a:t>
            </a:r>
            <a:r>
              <a:rPr lang="en-US" altLang="en-US" sz="5400" b="1" dirty="0" err="1" smtClean="0">
                <a:solidFill>
                  <a:srgbClr val="002060"/>
                </a:solidFill>
                <a:latin typeface="+mj-lt"/>
              </a:rPr>
              <a:t>lành</a:t>
            </a:r>
            <a:r>
              <a:rPr lang="en-US" altLang="en-US" sz="5400" b="1" dirty="0" smtClean="0">
                <a:solidFill>
                  <a:srgbClr val="002060"/>
                </a:solidFill>
                <a:latin typeface="+mj-lt"/>
              </a:rPr>
              <a:t>.</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8953465"/>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cây</a:t>
            </a:r>
            <a:r>
              <a:rPr lang="en-US" altLang="en-US" sz="5400" b="1" dirty="0" smtClean="0">
                <a:solidFill>
                  <a:srgbClr val="002060"/>
                </a:solidFill>
                <a:latin typeface="+mj-lt"/>
              </a:rPr>
              <a:t> </a:t>
            </a:r>
            <a:r>
              <a:rPr lang="en-US" altLang="en-US" sz="5400" b="1" dirty="0" err="1" smtClean="0">
                <a:solidFill>
                  <a:srgbClr val="002060"/>
                </a:solidFill>
                <a:latin typeface="+mj-lt"/>
              </a:rPr>
              <a:t>nho</a:t>
            </a:r>
            <a:r>
              <a:rPr lang="en-US" altLang="en-US" sz="5400" b="1" dirty="0" smtClean="0">
                <a:solidFill>
                  <a:srgbClr val="002060"/>
                </a:solidFill>
                <a:latin typeface="+mj-lt"/>
              </a:rPr>
              <a:t>, con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cành</a:t>
            </a:r>
            <a:r>
              <a:rPr lang="en-US" altLang="en-US" sz="5400" b="1" dirty="0" smtClean="0">
                <a:solidFill>
                  <a:srgbClr val="002060"/>
                </a:solidFill>
                <a:latin typeface="+mj-lt"/>
              </a:rPr>
              <a:t> </a:t>
            </a:r>
            <a:r>
              <a:rPr lang="en-US" altLang="en-US" sz="5400" b="1" dirty="0" err="1" smtClean="0">
                <a:solidFill>
                  <a:srgbClr val="002060"/>
                </a:solidFill>
                <a:latin typeface="+mj-lt"/>
              </a:rPr>
              <a:t>nho</a:t>
            </a:r>
            <a:r>
              <a:rPr lang="en-US" altLang="en-US" sz="5400" b="1" dirty="0" smtClean="0">
                <a:solidFill>
                  <a:srgbClr val="002060"/>
                </a:solidFill>
                <a:latin typeface="+mj-lt"/>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muốn</a:t>
            </a:r>
            <a:r>
              <a:rPr lang="en-US" altLang="en-US" sz="5400" b="1" dirty="0" smtClean="0">
                <a:solidFill>
                  <a:srgbClr val="002060"/>
                </a:solidFill>
                <a:latin typeface="+mj-lt"/>
              </a:rPr>
              <a:t> con </a:t>
            </a:r>
            <a:r>
              <a:rPr lang="en-US" altLang="en-US" sz="5400" b="1" dirty="0" err="1" smtClean="0">
                <a:solidFill>
                  <a:srgbClr val="002060"/>
                </a:solidFill>
                <a:latin typeface="+mj-lt"/>
              </a:rPr>
              <a:t>hằng</a:t>
            </a:r>
            <a:r>
              <a:rPr lang="en-US" altLang="en-US" sz="5400" b="1" dirty="0" smtClean="0">
                <a:solidFill>
                  <a:srgbClr val="002060"/>
                </a:solidFill>
                <a:latin typeface="+mj-lt"/>
              </a:rPr>
              <a:t> ở </a:t>
            </a:r>
            <a:r>
              <a:rPr lang="en-US" altLang="en-US" sz="5400" b="1" dirty="0" err="1" smtClean="0">
                <a:solidFill>
                  <a:srgbClr val="002060"/>
                </a:solidFill>
                <a:latin typeface="+mj-lt"/>
              </a:rPr>
              <a:t>lại</a:t>
            </a:r>
            <a:r>
              <a:rPr lang="en-US" altLang="en-US" sz="5400" b="1" dirty="0" smtClean="0">
                <a:solidFill>
                  <a:srgbClr val="002060"/>
                </a:solidFill>
                <a:latin typeface="+mj-lt"/>
              </a:rPr>
              <a:t> </a:t>
            </a:r>
            <a:r>
              <a:rPr lang="en-US" altLang="en-US" sz="5400" b="1" dirty="0" err="1" smtClean="0">
                <a:solidFill>
                  <a:srgbClr val="002060"/>
                </a:solidFill>
                <a:latin typeface="+mj-lt"/>
              </a:rPr>
              <a:t>trong</a:t>
            </a:r>
            <a:r>
              <a:rPr lang="en-US" altLang="en-US" sz="5400" b="1" dirty="0" smtClean="0">
                <a:solidFill>
                  <a:srgbClr val="002060"/>
                </a:solidFill>
                <a:latin typeface="+mj-lt"/>
              </a:rPr>
              <a:t> </a:t>
            </a:r>
            <a:r>
              <a:rPr lang="en-US" altLang="en-US" sz="5400" b="1" dirty="0" err="1" smtClean="0">
                <a:solidFill>
                  <a:srgbClr val="002060"/>
                </a:solidFill>
                <a:latin typeface="+mj-lt"/>
              </a:rPr>
              <a:t>Tình</a:t>
            </a:r>
            <a:r>
              <a:rPr lang="en-US" altLang="en-US" sz="5400" b="1" dirty="0" smtClean="0">
                <a:solidFill>
                  <a:srgbClr val="002060"/>
                </a:solidFill>
                <a:latin typeface="+mj-lt"/>
              </a:rPr>
              <a:t> </a:t>
            </a:r>
            <a:r>
              <a:rPr lang="en-US" altLang="en-US" sz="5400" b="1" dirty="0" err="1" smtClean="0">
                <a:solidFill>
                  <a:srgbClr val="002060"/>
                </a:solidFill>
                <a:latin typeface="+mj-lt"/>
              </a:rPr>
              <a:t>Yêu</a:t>
            </a:r>
            <a:r>
              <a:rPr lang="en-US" altLang="en-US" sz="5400" b="1" dirty="0" smtClean="0">
                <a:solidFill>
                  <a:srgbClr val="002060"/>
                </a:solidFill>
                <a:latin typeface="+mj-lt"/>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muốn</a:t>
            </a:r>
            <a:r>
              <a:rPr lang="en-US" altLang="en-US" sz="5400" b="1" dirty="0" smtClean="0">
                <a:solidFill>
                  <a:srgbClr val="002060"/>
                </a:solidFill>
                <a:latin typeface="+mj-lt"/>
              </a:rPr>
              <a:t> con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từ</a:t>
            </a:r>
            <a:r>
              <a:rPr lang="en-US" altLang="en-US" sz="5400" b="1" dirty="0" smtClean="0">
                <a:solidFill>
                  <a:srgbClr val="002060"/>
                </a:solidFill>
                <a:latin typeface="+mj-lt"/>
              </a:rPr>
              <a:t> </a:t>
            </a:r>
            <a:r>
              <a:rPr lang="en-US" altLang="en-US" sz="5400" b="1" dirty="0" err="1" smtClean="0">
                <a:solidFill>
                  <a:srgbClr val="002060"/>
                </a:solidFill>
                <a:latin typeface="+mj-lt"/>
              </a:rPr>
              <a:t>đây</a:t>
            </a:r>
            <a:r>
              <a:rPr lang="en-US" altLang="en-US" sz="5400" b="1" dirty="0" smtClean="0">
                <a:solidFill>
                  <a:srgbClr val="002060"/>
                </a:solidFill>
                <a:latin typeface="+mj-lt"/>
              </a:rPr>
              <a:t> </a:t>
            </a:r>
            <a:r>
              <a:rPr lang="en-US" altLang="en-US" sz="5400" b="1" dirty="0" err="1" smtClean="0">
                <a:solidFill>
                  <a:srgbClr val="002060"/>
                </a:solidFill>
                <a:latin typeface="+mj-lt"/>
              </a:rPr>
              <a:t>như</a:t>
            </a:r>
            <a:r>
              <a:rPr lang="en-US" altLang="en-US" sz="5400" b="1" dirty="0" smtClean="0">
                <a:solidFill>
                  <a:srgbClr val="002060"/>
                </a:solidFill>
                <a:latin typeface="+mj-lt"/>
              </a:rPr>
              <a:t> </a:t>
            </a:r>
            <a:r>
              <a:rPr lang="en-US" altLang="en-US" sz="5400" b="1" dirty="0" err="1" smtClean="0">
                <a:solidFill>
                  <a:srgbClr val="002060"/>
                </a:solidFill>
                <a:latin typeface="+mj-lt"/>
              </a:rPr>
              <a:t>người</a:t>
            </a:r>
            <a:r>
              <a:rPr lang="en-US" altLang="en-US" sz="5400" b="1" dirty="0" smtClean="0">
                <a:solidFill>
                  <a:srgbClr val="002060"/>
                </a:solidFill>
                <a:latin typeface="+mj-lt"/>
              </a:rPr>
              <a:t> </a:t>
            </a:r>
            <a:r>
              <a:rPr lang="en-US" altLang="en-US" sz="5400" b="1" dirty="0" err="1" smtClean="0">
                <a:solidFill>
                  <a:srgbClr val="002060"/>
                </a:solidFill>
                <a:latin typeface="+mj-lt"/>
              </a:rPr>
              <a:t>bạn</a:t>
            </a:r>
            <a:r>
              <a:rPr lang="en-US" altLang="en-US" sz="5400" b="1" dirty="0" smtClean="0">
                <a:solidFill>
                  <a:srgbClr val="002060"/>
                </a:solidFill>
                <a:latin typeface="+mj-lt"/>
              </a:rPr>
              <a:t> </a:t>
            </a:r>
            <a:r>
              <a:rPr lang="en-US" altLang="en-US" sz="5400" b="1" dirty="0" err="1" smtClean="0">
                <a:solidFill>
                  <a:srgbClr val="002060"/>
                </a:solidFill>
                <a:latin typeface="+mj-lt"/>
              </a:rPr>
              <a:t>thân</a:t>
            </a:r>
            <a:r>
              <a:rPr lang="en-US" altLang="en-US" sz="5400" b="1" dirty="0" smtClean="0">
                <a:solidFill>
                  <a:srgbClr val="002060"/>
                </a:solidFill>
                <a:latin typeface="+mj-lt"/>
              </a:rPr>
              <a:t>.</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66673135"/>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con </a:t>
            </a:r>
            <a:r>
              <a:rPr lang="en-US" altLang="en-US" sz="5200" b="1" dirty="0" err="1" smtClean="0">
                <a:solidFill>
                  <a:srgbClr val="002060"/>
                </a:solidFill>
                <a:latin typeface="+mj-lt"/>
              </a:rPr>
              <a:t>chung</a:t>
            </a:r>
            <a:r>
              <a:rPr lang="en-US" altLang="en-US" sz="5200" b="1" dirty="0" smtClean="0">
                <a:solidFill>
                  <a:srgbClr val="002060"/>
                </a:solidFill>
                <a:latin typeface="+mj-lt"/>
              </a:rPr>
              <a:t> </a:t>
            </a:r>
            <a:r>
              <a:rPr lang="en-US" altLang="en-US" sz="5200" b="1" dirty="0" err="1" smtClean="0">
                <a:solidFill>
                  <a:srgbClr val="002060"/>
                </a:solidFill>
                <a:latin typeface="+mj-lt"/>
              </a:rPr>
              <a:t>mối</a:t>
            </a:r>
            <a:r>
              <a:rPr lang="en-US" altLang="en-US" sz="5200" b="1" dirty="0" smtClean="0">
                <a:solidFill>
                  <a:srgbClr val="002060"/>
                </a:solidFill>
                <a:latin typeface="+mj-lt"/>
              </a:rPr>
              <a:t> </a:t>
            </a:r>
            <a:r>
              <a:rPr lang="en-US" altLang="en-US" sz="5200" b="1" dirty="0" err="1" smtClean="0">
                <a:solidFill>
                  <a:srgbClr val="002060"/>
                </a:solidFill>
                <a:latin typeface="+mj-lt"/>
              </a:rPr>
              <a:t>hiệp</a:t>
            </a:r>
            <a:r>
              <a:rPr lang="en-US" altLang="en-US" sz="5200" b="1" dirty="0" smtClean="0">
                <a:solidFill>
                  <a:srgbClr val="002060"/>
                </a:solidFill>
                <a:latin typeface="+mj-lt"/>
              </a:rPr>
              <a:t> </a:t>
            </a:r>
            <a:r>
              <a:rPr lang="en-US" altLang="en-US" sz="5200" b="1" dirty="0" err="1" smtClean="0">
                <a:solidFill>
                  <a:srgbClr val="002060"/>
                </a:solidFill>
                <a:latin typeface="+mj-lt"/>
              </a:rPr>
              <a:t>thông</a:t>
            </a:r>
            <a:r>
              <a:rPr lang="en-US" altLang="en-US" sz="5200" b="1" dirty="0" smtClean="0">
                <a:solidFill>
                  <a:srgbClr val="002060"/>
                </a:solidFill>
                <a:latin typeface="+mj-lt"/>
              </a:rPr>
              <a:t>. </a:t>
            </a:r>
            <a:r>
              <a:rPr lang="en-US" altLang="en-US" sz="5200" b="1" dirty="0" err="1" smtClean="0">
                <a:solidFill>
                  <a:srgbClr val="002060"/>
                </a:solidFill>
                <a:latin typeface="+mj-lt"/>
              </a:rPr>
              <a:t>Cùng</a:t>
            </a:r>
            <a:r>
              <a:rPr lang="en-US" altLang="en-US" sz="5200" b="1" dirty="0" smtClean="0">
                <a:solidFill>
                  <a:srgbClr val="002060"/>
                </a:solidFill>
                <a:latin typeface="+mj-lt"/>
              </a:rPr>
              <a:t> Ba </a:t>
            </a:r>
            <a:r>
              <a:rPr lang="en-US" altLang="en-US" sz="5200" b="1" dirty="0" err="1" smtClean="0">
                <a:solidFill>
                  <a:srgbClr val="002060"/>
                </a:solidFill>
                <a:latin typeface="+mj-lt"/>
              </a:rPr>
              <a:t>Ngôi</a:t>
            </a:r>
            <a:r>
              <a:rPr lang="en-US" altLang="en-US" sz="5200" b="1" dirty="0" smtClean="0">
                <a:solidFill>
                  <a:srgbClr val="002060"/>
                </a:solidFill>
                <a:latin typeface="+mj-lt"/>
              </a:rPr>
              <a:t> </a:t>
            </a:r>
            <a:r>
              <a:rPr lang="en-US" altLang="en-US" sz="5200" b="1" dirty="0" err="1" smtClean="0">
                <a:solidFill>
                  <a:srgbClr val="002060"/>
                </a:solidFill>
                <a:latin typeface="+mj-lt"/>
              </a:rPr>
              <a:t>cực</a:t>
            </a:r>
            <a:r>
              <a:rPr lang="en-US" altLang="en-US" sz="5200" b="1" dirty="0" smtClean="0">
                <a:solidFill>
                  <a:srgbClr val="002060"/>
                </a:solidFill>
                <a:latin typeface="+mj-lt"/>
              </a:rPr>
              <a:t> </a:t>
            </a:r>
            <a:r>
              <a:rPr lang="en-US" altLang="en-US" sz="5200" b="1" dirty="0" err="1" smtClean="0">
                <a:solidFill>
                  <a:srgbClr val="002060"/>
                </a:solidFill>
                <a:latin typeface="+mj-lt"/>
              </a:rPr>
              <a:t>thánh</a:t>
            </a:r>
            <a:r>
              <a:rPr lang="en-US" altLang="en-US" sz="5200" b="1" dirty="0" smtClean="0">
                <a:solidFill>
                  <a:srgbClr val="002060"/>
                </a:solidFill>
                <a:latin typeface="+mj-lt"/>
              </a:rPr>
              <a:t> </a:t>
            </a:r>
            <a:r>
              <a:rPr lang="en-US" altLang="en-US" sz="5200" b="1" dirty="0" err="1" smtClean="0">
                <a:solidFill>
                  <a:srgbClr val="002060"/>
                </a:solidFill>
                <a:latin typeface="+mj-lt"/>
              </a:rPr>
              <a:t>ôi</a:t>
            </a:r>
            <a:r>
              <a:rPr lang="en-US" altLang="en-US" sz="5200" b="1" dirty="0" smtClean="0">
                <a:solidFill>
                  <a:srgbClr val="002060"/>
                </a:solidFill>
                <a:latin typeface="+mj-lt"/>
              </a:rPr>
              <a:t> </a:t>
            </a:r>
            <a:r>
              <a:rPr lang="en-US" altLang="en-US" sz="5200" b="1" dirty="0" err="1" smtClean="0">
                <a:solidFill>
                  <a:srgbClr val="002060"/>
                </a:solidFill>
                <a:latin typeface="+mj-lt"/>
              </a:rPr>
              <a:t>muôn</a:t>
            </a:r>
            <a:r>
              <a:rPr lang="en-US" altLang="en-US" sz="5200" b="1" dirty="0" smtClean="0">
                <a:solidFill>
                  <a:srgbClr val="002060"/>
                </a:solidFill>
                <a:latin typeface="+mj-lt"/>
              </a:rPr>
              <a:t> </a:t>
            </a:r>
            <a:r>
              <a:rPr lang="en-US" altLang="en-US" sz="5200" b="1" dirty="0" err="1" smtClean="0">
                <a:solidFill>
                  <a:srgbClr val="002060"/>
                </a:solidFill>
                <a:latin typeface="+mj-lt"/>
              </a:rPr>
              <a:t>trùng</a:t>
            </a:r>
            <a:r>
              <a:rPr lang="en-US" altLang="en-US" sz="5200" b="1" dirty="0" smtClean="0">
                <a:solidFill>
                  <a:srgbClr val="002060"/>
                </a:solidFill>
                <a:latin typeface="+mj-lt"/>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a:t>
            </a:r>
            <a:r>
              <a:rPr lang="en-US" altLang="en-US" sz="5200" b="1" dirty="0" err="1" smtClean="0">
                <a:solidFill>
                  <a:srgbClr val="002060"/>
                </a:solidFill>
                <a:latin typeface="+mj-lt"/>
              </a:rPr>
              <a:t>sống</a:t>
            </a:r>
            <a:r>
              <a:rPr lang="en-US" altLang="en-US" sz="5200" b="1" dirty="0" smtClean="0">
                <a:solidFill>
                  <a:srgbClr val="002060"/>
                </a:solidFill>
                <a:latin typeface="+mj-lt"/>
              </a:rPr>
              <a:t> </a:t>
            </a:r>
            <a:r>
              <a:rPr lang="en-US" altLang="en-US" sz="5200" b="1" dirty="0" err="1" smtClean="0">
                <a:solidFill>
                  <a:srgbClr val="002060"/>
                </a:solidFill>
                <a:latin typeface="+mj-lt"/>
              </a:rPr>
              <a:t>luôn</a:t>
            </a:r>
            <a:r>
              <a:rPr lang="en-US" altLang="en-US" sz="5200" b="1" dirty="0" smtClean="0">
                <a:solidFill>
                  <a:srgbClr val="002060"/>
                </a:solidFill>
                <a:latin typeface="+mj-lt"/>
              </a:rPr>
              <a:t> </a:t>
            </a:r>
            <a:r>
              <a:rPr lang="en-US" altLang="en-US" sz="5200" b="1" dirty="0" err="1" smtClean="0">
                <a:solidFill>
                  <a:srgbClr val="002060"/>
                </a:solidFill>
                <a:latin typeface="+mj-lt"/>
              </a:rPr>
              <a:t>trong</a:t>
            </a:r>
            <a:r>
              <a:rPr lang="en-US" altLang="en-US" sz="5200" b="1" dirty="0" smtClean="0">
                <a:solidFill>
                  <a:srgbClr val="002060"/>
                </a:solidFill>
                <a:latin typeface="+mj-lt"/>
              </a:rPr>
              <a:t> </a:t>
            </a:r>
            <a:r>
              <a:rPr lang="en-US" altLang="en-US" sz="5200" b="1" dirty="0" err="1" smtClean="0">
                <a:solidFill>
                  <a:srgbClr val="002060"/>
                </a:solidFill>
                <a:latin typeface="+mj-lt"/>
              </a:rPr>
              <a:t>niềm</a:t>
            </a:r>
            <a:r>
              <a:rPr lang="en-US" altLang="en-US" sz="5200" b="1" dirty="0" smtClean="0">
                <a:solidFill>
                  <a:srgbClr val="002060"/>
                </a:solidFill>
                <a:latin typeface="+mj-lt"/>
              </a:rPr>
              <a:t> </a:t>
            </a:r>
            <a:r>
              <a:rPr lang="en-US" altLang="en-US" sz="5200" b="1" dirty="0" err="1" smtClean="0">
                <a:solidFill>
                  <a:srgbClr val="002060"/>
                </a:solidFill>
                <a:latin typeface="+mj-lt"/>
              </a:rPr>
              <a:t>vui</a:t>
            </a:r>
            <a:r>
              <a:rPr lang="en-US" altLang="en-US" sz="5200" b="1" dirty="0" smtClean="0">
                <a:solidFill>
                  <a:srgbClr val="002060"/>
                </a:solidFill>
                <a:latin typeface="+mj-lt"/>
              </a:rPr>
              <a:t>. </a:t>
            </a:r>
            <a:r>
              <a:rPr lang="en-US" altLang="en-US" sz="5200" b="1" dirty="0" err="1" smtClean="0">
                <a:solidFill>
                  <a:srgbClr val="002060"/>
                </a:solidFill>
                <a:latin typeface="+mj-lt"/>
              </a:rPr>
              <a:t>Mẹ</a:t>
            </a:r>
            <a:r>
              <a:rPr lang="en-US" altLang="en-US" sz="5200" b="1" dirty="0" smtClean="0">
                <a:solidFill>
                  <a:srgbClr val="002060"/>
                </a:solidFill>
                <a:latin typeface="+mj-lt"/>
              </a:rPr>
              <a:t> </a:t>
            </a:r>
            <a:r>
              <a:rPr lang="en-US" altLang="en-US" sz="5200" b="1" dirty="0" err="1" smtClean="0">
                <a:solidFill>
                  <a:srgbClr val="002060"/>
                </a:solidFill>
                <a:latin typeface="+mj-lt"/>
              </a:rPr>
              <a:t>Hội</a:t>
            </a:r>
            <a:r>
              <a:rPr lang="en-US" altLang="en-US" sz="5200" b="1" dirty="0" smtClean="0">
                <a:solidFill>
                  <a:srgbClr val="002060"/>
                </a:solidFill>
                <a:latin typeface="+mj-lt"/>
              </a:rPr>
              <a:t> </a:t>
            </a:r>
            <a:r>
              <a:rPr lang="en-US" altLang="en-US" sz="5200" b="1" dirty="0" err="1" smtClean="0">
                <a:solidFill>
                  <a:srgbClr val="002060"/>
                </a:solidFill>
                <a:latin typeface="+mj-lt"/>
              </a:rPr>
              <a:t>Thánh</a:t>
            </a:r>
            <a:r>
              <a:rPr lang="en-US" altLang="en-US" sz="5200" b="1" dirty="0" smtClean="0">
                <a:solidFill>
                  <a:srgbClr val="002060"/>
                </a:solidFill>
                <a:latin typeface="+mj-lt"/>
              </a:rPr>
              <a:t> </a:t>
            </a:r>
            <a:r>
              <a:rPr lang="en-US" altLang="en-US" sz="5200" b="1" dirty="0" err="1" smtClean="0">
                <a:solidFill>
                  <a:srgbClr val="002060"/>
                </a:solidFill>
                <a:latin typeface="+mj-lt"/>
              </a:rPr>
              <a:t>dấu</a:t>
            </a:r>
            <a:r>
              <a:rPr lang="en-US" altLang="en-US" sz="5200" b="1" dirty="0" smtClean="0">
                <a:solidFill>
                  <a:srgbClr val="002060"/>
                </a:solidFill>
                <a:latin typeface="+mj-lt"/>
              </a:rPr>
              <a:t> </a:t>
            </a:r>
            <a:r>
              <a:rPr lang="en-US" altLang="en-US" sz="5200" b="1" dirty="0" err="1" smtClean="0">
                <a:solidFill>
                  <a:srgbClr val="002060"/>
                </a:solidFill>
                <a:latin typeface="+mj-lt"/>
              </a:rPr>
              <a:t>yêu</a:t>
            </a:r>
            <a:r>
              <a:rPr lang="en-US" altLang="en-US" sz="5200" b="1" dirty="0" smtClean="0">
                <a:solidFill>
                  <a:srgbClr val="002060"/>
                </a:solidFill>
                <a:latin typeface="+mj-lt"/>
              </a:rPr>
              <a:t> </a:t>
            </a:r>
            <a:r>
              <a:rPr lang="en-US" altLang="en-US" sz="5200" b="1" dirty="0" err="1" smtClean="0">
                <a:solidFill>
                  <a:srgbClr val="002060"/>
                </a:solidFill>
                <a:latin typeface="+mj-lt"/>
              </a:rPr>
              <a:t>ôi</a:t>
            </a:r>
            <a:r>
              <a:rPr lang="en-US" altLang="en-US" sz="5200" b="1" dirty="0" smtClean="0">
                <a:solidFill>
                  <a:srgbClr val="002060"/>
                </a:solidFill>
                <a:latin typeface="+mj-lt"/>
              </a:rPr>
              <a:t> </a:t>
            </a:r>
            <a:r>
              <a:rPr lang="en-US" altLang="en-US" sz="5200" b="1" dirty="0" err="1" smtClean="0">
                <a:solidFill>
                  <a:srgbClr val="002060"/>
                </a:solidFill>
                <a:latin typeface="+mj-lt"/>
              </a:rPr>
              <a:t>tuyệt</a:t>
            </a:r>
            <a:r>
              <a:rPr lang="en-US" altLang="en-US" sz="5200" b="1" dirty="0" smtClean="0">
                <a:solidFill>
                  <a:srgbClr val="002060"/>
                </a:solidFill>
                <a:latin typeface="+mj-lt"/>
              </a:rPr>
              <a:t> </a:t>
            </a:r>
            <a:r>
              <a:rPr lang="en-US" altLang="en-US" sz="5200" b="1" dirty="0" err="1" smtClean="0">
                <a:solidFill>
                  <a:srgbClr val="002060"/>
                </a:solidFill>
                <a:latin typeface="+mj-lt"/>
              </a:rPr>
              <a:t>vời</a:t>
            </a:r>
            <a:r>
              <a:rPr lang="en-US" altLang="en-US" sz="5200" b="1" dirty="0" smtClean="0">
                <a:solidFill>
                  <a:srgbClr val="002060"/>
                </a:solidFill>
                <a:latin typeface="+mj-lt"/>
              </a:rPr>
              <a:t>.</a:t>
            </a:r>
            <a:endParaRPr lang="en-US" altLang="en-US" sz="52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2507947"/>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con </a:t>
            </a:r>
            <a:r>
              <a:rPr lang="en-US" altLang="en-US" sz="5200" b="1" dirty="0" err="1" smtClean="0">
                <a:solidFill>
                  <a:srgbClr val="002060"/>
                </a:solidFill>
                <a:latin typeface="+mj-lt"/>
              </a:rPr>
              <a:t>không</a:t>
            </a:r>
            <a:r>
              <a:rPr lang="en-US" altLang="en-US" sz="5200" b="1" dirty="0" smtClean="0">
                <a:solidFill>
                  <a:srgbClr val="002060"/>
                </a:solidFill>
                <a:latin typeface="+mj-lt"/>
              </a:rPr>
              <a:t> </a:t>
            </a:r>
            <a:r>
              <a:rPr lang="en-US" altLang="en-US" sz="5200" b="1" dirty="0" err="1" smtClean="0">
                <a:solidFill>
                  <a:srgbClr val="002060"/>
                </a:solidFill>
                <a:latin typeface="+mj-lt"/>
              </a:rPr>
              <a:t>ngớt</a:t>
            </a:r>
            <a:r>
              <a:rPr lang="en-US" altLang="en-US" sz="5200" b="1" dirty="0" smtClean="0">
                <a:solidFill>
                  <a:srgbClr val="002060"/>
                </a:solidFill>
                <a:latin typeface="+mj-lt"/>
              </a:rPr>
              <a:t> </a:t>
            </a:r>
            <a:r>
              <a:rPr lang="en-US" altLang="en-US" sz="5200" b="1" dirty="0" err="1" smtClean="0">
                <a:solidFill>
                  <a:srgbClr val="002060"/>
                </a:solidFill>
                <a:latin typeface="+mj-lt"/>
              </a:rPr>
              <a:t>ngợi</a:t>
            </a:r>
            <a:r>
              <a:rPr lang="en-US" altLang="en-US" sz="5200" b="1" dirty="0" smtClean="0">
                <a:solidFill>
                  <a:srgbClr val="002060"/>
                </a:solidFill>
                <a:latin typeface="+mj-lt"/>
              </a:rPr>
              <a:t> </a:t>
            </a:r>
            <a:r>
              <a:rPr lang="en-US" altLang="en-US" sz="5200" b="1" dirty="0" err="1" smtClean="0">
                <a:solidFill>
                  <a:srgbClr val="002060"/>
                </a:solidFill>
                <a:latin typeface="+mj-lt"/>
              </a:rPr>
              <a:t>khen</a:t>
            </a:r>
            <a:r>
              <a:rPr lang="en-US" altLang="en-US" sz="5200" b="1" dirty="0" smtClean="0">
                <a:solidFill>
                  <a:srgbClr val="002060"/>
                </a:solidFill>
                <a:latin typeface="+mj-lt"/>
              </a:rPr>
              <a:t>. </a:t>
            </a:r>
            <a:r>
              <a:rPr lang="en-US" altLang="en-US" sz="5200" b="1" dirty="0" err="1" smtClean="0">
                <a:solidFill>
                  <a:srgbClr val="002060"/>
                </a:solidFill>
                <a:latin typeface="+mj-lt"/>
              </a:rPr>
              <a:t>Tình</a:t>
            </a:r>
            <a:r>
              <a:rPr lang="en-US" altLang="en-US" sz="5200" b="1" dirty="0" smtClean="0">
                <a:solidFill>
                  <a:srgbClr val="002060"/>
                </a:solidFill>
                <a:latin typeface="+mj-lt"/>
              </a:rPr>
              <a:t> </a:t>
            </a:r>
            <a:r>
              <a:rPr lang="en-US" altLang="en-US" sz="5200" b="1" dirty="0" err="1" smtClean="0">
                <a:solidFill>
                  <a:srgbClr val="002060"/>
                </a:solidFill>
                <a:latin typeface="+mj-lt"/>
              </a:rPr>
              <a:t>yêu</a:t>
            </a:r>
            <a:r>
              <a:rPr lang="en-US" altLang="en-US" sz="5200" b="1" dirty="0" smtClean="0">
                <a:solidFill>
                  <a:srgbClr val="002060"/>
                </a:solidFill>
                <a:latin typeface="+mj-lt"/>
              </a:rPr>
              <a:t> </a:t>
            </a:r>
            <a:r>
              <a:rPr lang="en-US" altLang="en-US" sz="5200" b="1" dirty="0" err="1" smtClean="0">
                <a:solidFill>
                  <a:srgbClr val="002060"/>
                </a:solidFill>
                <a:latin typeface="+mj-lt"/>
              </a:rPr>
              <a:t>Chúa</a:t>
            </a:r>
            <a:r>
              <a:rPr lang="en-US" altLang="en-US" sz="5200" b="1" dirty="0" smtClean="0">
                <a:solidFill>
                  <a:srgbClr val="002060"/>
                </a:solidFill>
                <a:latin typeface="+mj-lt"/>
              </a:rPr>
              <a:t> </a:t>
            </a:r>
            <a:r>
              <a:rPr lang="en-US" altLang="en-US" sz="5200" b="1" dirty="0" err="1" smtClean="0">
                <a:solidFill>
                  <a:srgbClr val="002060"/>
                </a:solidFill>
                <a:latin typeface="+mj-lt"/>
              </a:rPr>
              <a:t>nguồn</a:t>
            </a:r>
            <a:r>
              <a:rPr lang="en-US" altLang="en-US" sz="5200" b="1" dirty="0" smtClean="0">
                <a:solidFill>
                  <a:srgbClr val="002060"/>
                </a:solidFill>
                <a:latin typeface="+mj-lt"/>
              </a:rPr>
              <a:t> </a:t>
            </a:r>
            <a:r>
              <a:rPr lang="en-US" altLang="en-US" sz="5200" b="1" dirty="0" err="1" smtClean="0">
                <a:solidFill>
                  <a:srgbClr val="002060"/>
                </a:solidFill>
                <a:latin typeface="+mj-lt"/>
              </a:rPr>
              <a:t>thánh</a:t>
            </a:r>
            <a:r>
              <a:rPr lang="en-US" altLang="en-US" sz="5200" b="1" dirty="0" smtClean="0">
                <a:solidFill>
                  <a:srgbClr val="002060"/>
                </a:solidFill>
                <a:latin typeface="+mj-lt"/>
              </a:rPr>
              <a:t> </a:t>
            </a:r>
            <a:r>
              <a:rPr lang="en-US" altLang="en-US" sz="5200" b="1" dirty="0" err="1" smtClean="0">
                <a:solidFill>
                  <a:srgbClr val="002060"/>
                </a:solidFill>
                <a:latin typeface="+mj-lt"/>
              </a:rPr>
              <a:t>ân</a:t>
            </a:r>
            <a:r>
              <a:rPr lang="en-US" altLang="en-US" sz="5200" b="1" dirty="0" smtClean="0">
                <a:solidFill>
                  <a:srgbClr val="002060"/>
                </a:solidFill>
                <a:latin typeface="+mj-lt"/>
              </a:rPr>
              <a:t> </a:t>
            </a:r>
            <a:r>
              <a:rPr lang="en-US" altLang="en-US" sz="5200" b="1" dirty="0" err="1" smtClean="0">
                <a:solidFill>
                  <a:srgbClr val="002060"/>
                </a:solidFill>
                <a:latin typeface="+mj-lt"/>
              </a:rPr>
              <a:t>diệu</a:t>
            </a:r>
            <a:r>
              <a:rPr lang="en-US" altLang="en-US" sz="5200" b="1" dirty="0" smtClean="0">
                <a:solidFill>
                  <a:srgbClr val="002060"/>
                </a:solidFill>
                <a:latin typeface="+mj-lt"/>
              </a:rPr>
              <a:t> </a:t>
            </a:r>
            <a:r>
              <a:rPr lang="en-US" altLang="en-US" sz="5200" b="1" dirty="0" err="1" smtClean="0">
                <a:solidFill>
                  <a:srgbClr val="002060"/>
                </a:solidFill>
                <a:latin typeface="+mj-lt"/>
              </a:rPr>
              <a:t>huyền</a:t>
            </a:r>
            <a:r>
              <a:rPr lang="en-US" altLang="en-US" sz="5200" b="1" dirty="0" smtClean="0">
                <a:solidFill>
                  <a:srgbClr val="002060"/>
                </a:solidFill>
                <a:latin typeface="+mj-lt"/>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con </a:t>
            </a:r>
            <a:r>
              <a:rPr lang="en-US" altLang="en-US" sz="5200" b="1" dirty="0" err="1" smtClean="0">
                <a:solidFill>
                  <a:srgbClr val="002060"/>
                </a:solidFill>
                <a:latin typeface="+mj-lt"/>
              </a:rPr>
              <a:t>sẽ</a:t>
            </a:r>
            <a:r>
              <a:rPr lang="en-US" altLang="en-US" sz="5200" b="1" dirty="0" smtClean="0">
                <a:solidFill>
                  <a:srgbClr val="002060"/>
                </a:solidFill>
                <a:latin typeface="+mj-lt"/>
              </a:rPr>
              <a:t> </a:t>
            </a:r>
            <a:r>
              <a:rPr lang="en-US" altLang="en-US" sz="5200" b="1" dirty="0" err="1" smtClean="0">
                <a:solidFill>
                  <a:srgbClr val="002060"/>
                </a:solidFill>
                <a:latin typeface="+mj-lt"/>
              </a:rPr>
              <a:t>là</a:t>
            </a:r>
            <a:r>
              <a:rPr lang="en-US" altLang="en-US" sz="5200" b="1" dirty="0" smtClean="0">
                <a:solidFill>
                  <a:srgbClr val="002060"/>
                </a:solidFill>
                <a:latin typeface="+mj-lt"/>
              </a:rPr>
              <a:t> </a:t>
            </a:r>
            <a:r>
              <a:rPr lang="en-US" altLang="en-US" sz="5200" b="1" dirty="0" err="1" smtClean="0">
                <a:solidFill>
                  <a:srgbClr val="002060"/>
                </a:solidFill>
                <a:latin typeface="+mj-lt"/>
              </a:rPr>
              <a:t>bài</a:t>
            </a:r>
            <a:r>
              <a:rPr lang="en-US" altLang="en-US" sz="5200" b="1" dirty="0" smtClean="0">
                <a:solidFill>
                  <a:srgbClr val="002060"/>
                </a:solidFill>
                <a:latin typeface="+mj-lt"/>
              </a:rPr>
              <a:t> ca. </a:t>
            </a:r>
            <a:r>
              <a:rPr lang="en-US" altLang="en-US" sz="5200" b="1" dirty="0" err="1" smtClean="0">
                <a:solidFill>
                  <a:srgbClr val="002060"/>
                </a:solidFill>
                <a:latin typeface="+mj-lt"/>
              </a:rPr>
              <a:t>Một</a:t>
            </a:r>
            <a:r>
              <a:rPr lang="en-US" altLang="en-US" sz="5200" b="1" dirty="0" smtClean="0">
                <a:solidFill>
                  <a:srgbClr val="002060"/>
                </a:solidFill>
                <a:latin typeface="+mj-lt"/>
              </a:rPr>
              <a:t> </a:t>
            </a:r>
            <a:r>
              <a:rPr lang="en-US" altLang="en-US" sz="5200" b="1" dirty="0" err="1" smtClean="0">
                <a:solidFill>
                  <a:srgbClr val="002060"/>
                </a:solidFill>
                <a:latin typeface="+mj-lt"/>
              </a:rPr>
              <a:t>bài</a:t>
            </a:r>
            <a:r>
              <a:rPr lang="en-US" altLang="en-US" sz="5200" b="1" dirty="0" smtClean="0">
                <a:solidFill>
                  <a:srgbClr val="002060"/>
                </a:solidFill>
                <a:latin typeface="+mj-lt"/>
              </a:rPr>
              <a:t> </a:t>
            </a:r>
            <a:r>
              <a:rPr lang="en-US" altLang="en-US" sz="5200" b="1" dirty="0" err="1" smtClean="0">
                <a:solidFill>
                  <a:srgbClr val="002060"/>
                </a:solidFill>
                <a:latin typeface="+mj-lt"/>
              </a:rPr>
              <a:t>ca</a:t>
            </a:r>
            <a:r>
              <a:rPr lang="en-US" altLang="en-US" sz="5200" b="1" dirty="0" smtClean="0">
                <a:solidFill>
                  <a:srgbClr val="002060"/>
                </a:solidFill>
                <a:latin typeface="+mj-lt"/>
              </a:rPr>
              <a:t> </a:t>
            </a:r>
            <a:r>
              <a:rPr lang="en-US" altLang="en-US" sz="5200" b="1" dirty="0" err="1" smtClean="0">
                <a:solidFill>
                  <a:srgbClr val="002060"/>
                </a:solidFill>
                <a:latin typeface="+mj-lt"/>
              </a:rPr>
              <a:t>muôn</a:t>
            </a:r>
            <a:r>
              <a:rPr lang="en-US" altLang="en-US" sz="5200" b="1" dirty="0" smtClean="0">
                <a:solidFill>
                  <a:srgbClr val="002060"/>
                </a:solidFill>
                <a:latin typeface="+mj-lt"/>
              </a:rPr>
              <a:t> </a:t>
            </a:r>
            <a:r>
              <a:rPr lang="en-US" altLang="en-US" sz="5200" b="1" dirty="0" err="1" smtClean="0">
                <a:solidFill>
                  <a:srgbClr val="002060"/>
                </a:solidFill>
                <a:latin typeface="+mj-lt"/>
              </a:rPr>
              <a:t>đời</a:t>
            </a:r>
            <a:r>
              <a:rPr lang="en-US" altLang="en-US" sz="5200" b="1" dirty="0" smtClean="0">
                <a:solidFill>
                  <a:srgbClr val="002060"/>
                </a:solidFill>
                <a:latin typeface="+mj-lt"/>
              </a:rPr>
              <a:t> </a:t>
            </a:r>
            <a:r>
              <a:rPr lang="en-US" altLang="en-US" sz="5200" b="1" dirty="0" err="1" smtClean="0">
                <a:solidFill>
                  <a:srgbClr val="002060"/>
                </a:solidFill>
                <a:latin typeface="+mj-lt"/>
              </a:rPr>
              <a:t>tạ</a:t>
            </a:r>
            <a:r>
              <a:rPr lang="en-US" altLang="en-US" sz="5200" b="1" dirty="0" smtClean="0">
                <a:solidFill>
                  <a:srgbClr val="002060"/>
                </a:solidFill>
                <a:latin typeface="+mj-lt"/>
              </a:rPr>
              <a:t> </a:t>
            </a:r>
            <a:r>
              <a:rPr lang="en-US" altLang="en-US" sz="5200" b="1" dirty="0" err="1" smtClean="0">
                <a:solidFill>
                  <a:srgbClr val="002060"/>
                </a:solidFill>
                <a:latin typeface="+mj-lt"/>
              </a:rPr>
              <a:t>ơn</a:t>
            </a:r>
            <a:r>
              <a:rPr lang="en-US" altLang="en-US" sz="5200" b="1" dirty="0" smtClean="0">
                <a:solidFill>
                  <a:srgbClr val="002060"/>
                </a:solidFill>
                <a:latin typeface="+mj-lt"/>
              </a:rPr>
              <a:t> </a:t>
            </a:r>
            <a:r>
              <a:rPr lang="en-US" altLang="en-US" sz="5200" b="1" dirty="0" err="1" smtClean="0">
                <a:solidFill>
                  <a:srgbClr val="002060"/>
                </a:solidFill>
                <a:latin typeface="+mj-lt"/>
              </a:rPr>
              <a:t>Chúa</a:t>
            </a:r>
            <a:r>
              <a:rPr lang="en-US" altLang="en-US" sz="5200" b="1" dirty="0" smtClean="0">
                <a:solidFill>
                  <a:srgbClr val="002060"/>
                </a:solidFill>
                <a:latin typeface="+mj-lt"/>
              </a:rPr>
              <a:t>.</a:t>
            </a:r>
            <a:endParaRPr lang="en-US" altLang="en-US" sz="52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4330706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1" u="sng" dirty="0" err="1">
                <a:solidFill>
                  <a:srgbClr val="FF0000"/>
                </a:solidFill>
                <a:effectLst/>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en-US" sz="4800" b="1" dirty="0">
                <a:effectLst/>
                <a:latin typeface="+mj-lt"/>
              </a:rPr>
              <a:t> </a:t>
            </a:r>
            <a:r>
              <a:rPr lang="en-US" sz="4800" b="1" dirty="0" err="1" smtClean="0">
                <a:solidFill>
                  <a:srgbClr val="002060"/>
                </a:solidFill>
                <a:effectLst/>
                <a:latin typeface="+mj-lt"/>
              </a:rPr>
              <a:t>Trái</a:t>
            </a:r>
            <a:r>
              <a:rPr lang="en-US" sz="4800" b="1" dirty="0" smtClean="0">
                <a:solidFill>
                  <a:srgbClr val="002060"/>
                </a:solidFill>
                <a:effectLst/>
                <a:latin typeface="+mj-lt"/>
              </a:rPr>
              <a:t> </a:t>
            </a:r>
            <a:r>
              <a:rPr lang="en-US" sz="4800" b="1" dirty="0" err="1" smtClean="0">
                <a:solidFill>
                  <a:srgbClr val="002060"/>
                </a:solidFill>
                <a:effectLst/>
                <a:latin typeface="+mj-lt"/>
              </a:rPr>
              <a:t>Đất</a:t>
            </a:r>
            <a:r>
              <a:rPr lang="en-US" sz="4800" b="1" dirty="0" smtClean="0">
                <a:solidFill>
                  <a:srgbClr val="002060"/>
                </a:solidFill>
                <a:effectLst/>
                <a:latin typeface="+mj-lt"/>
              </a:rPr>
              <a:t> rung </a:t>
            </a:r>
            <a:r>
              <a:rPr lang="en-US" sz="4800" b="1" dirty="0" err="1" smtClean="0">
                <a:solidFill>
                  <a:srgbClr val="002060"/>
                </a:solidFill>
                <a:effectLst/>
                <a:latin typeface="+mj-lt"/>
              </a:rPr>
              <a:t>động</a:t>
            </a:r>
            <a:r>
              <a:rPr lang="en-US" sz="4800" b="1" dirty="0" smtClean="0">
                <a:solidFill>
                  <a:srgbClr val="002060"/>
                </a:solidFill>
                <a:effectLst/>
                <a:latin typeface="+mj-lt"/>
              </a:rPr>
              <a:t> </a:t>
            </a:r>
            <a:r>
              <a:rPr lang="en-US" sz="4800" b="1" dirty="0" err="1" smtClean="0">
                <a:solidFill>
                  <a:srgbClr val="002060"/>
                </a:solidFill>
                <a:effectLst/>
                <a:latin typeface="+mj-lt"/>
              </a:rPr>
              <a:t>và</a:t>
            </a:r>
            <a:r>
              <a:rPr lang="en-US" sz="4800" b="1" dirty="0" smtClean="0">
                <a:solidFill>
                  <a:srgbClr val="002060"/>
                </a:solidFill>
                <a:effectLst/>
                <a:latin typeface="+mj-lt"/>
              </a:rPr>
              <a:t> </a:t>
            </a:r>
            <a:r>
              <a:rPr lang="en-US" sz="4800" b="1" dirty="0" err="1" smtClean="0">
                <a:solidFill>
                  <a:srgbClr val="002060"/>
                </a:solidFill>
                <a:effectLst/>
                <a:latin typeface="+mj-lt"/>
              </a:rPr>
              <a:t>mở</a:t>
            </a:r>
            <a:r>
              <a:rPr lang="en-US" sz="4800" b="1" dirty="0" smtClean="0">
                <a:solidFill>
                  <a:srgbClr val="002060"/>
                </a:solidFill>
                <a:effectLst/>
                <a:latin typeface="+mj-lt"/>
              </a:rPr>
              <a:t> </a:t>
            </a:r>
            <a:r>
              <a:rPr lang="en-US" sz="4800" b="1" dirty="0" err="1" smtClean="0">
                <a:solidFill>
                  <a:srgbClr val="002060"/>
                </a:solidFill>
                <a:effectLst/>
                <a:latin typeface="+mj-lt"/>
              </a:rPr>
              <a:t>ra</a:t>
            </a:r>
            <a:r>
              <a:rPr lang="en-US" sz="4800" b="1" dirty="0" smtClean="0">
                <a:solidFill>
                  <a:srgbClr val="002060"/>
                </a:solidFill>
                <a:effectLst/>
                <a:latin typeface="+mj-lt"/>
              </a:rPr>
              <a:t>: </a:t>
            </a:r>
            <a:r>
              <a:rPr lang="en-US" sz="4800" b="1" dirty="0" err="1" smtClean="0">
                <a:solidFill>
                  <a:srgbClr val="002060"/>
                </a:solidFill>
                <a:effectLst/>
                <a:latin typeface="+mj-lt"/>
              </a:rPr>
              <a:t>Này</a:t>
            </a:r>
            <a:r>
              <a:rPr lang="en-US" sz="4800" b="1" dirty="0" smtClean="0">
                <a:solidFill>
                  <a:srgbClr val="002060"/>
                </a:solidFill>
                <a:effectLst/>
                <a:latin typeface="+mj-lt"/>
              </a:rPr>
              <a:t> </a:t>
            </a:r>
            <a:r>
              <a:rPr lang="en-US" sz="4800" b="1" dirty="0" err="1" smtClean="0">
                <a:solidFill>
                  <a:srgbClr val="002060"/>
                </a:solidFill>
                <a:effectLst/>
                <a:latin typeface="+mj-lt"/>
              </a:rPr>
              <a:t>giờ</a:t>
            </a:r>
            <a:r>
              <a:rPr lang="en-US" sz="4800" b="1" dirty="0" smtClean="0">
                <a:solidFill>
                  <a:srgbClr val="002060"/>
                </a:solidFill>
                <a:effectLst/>
                <a:latin typeface="+mj-lt"/>
              </a:rPr>
              <a:t> </a:t>
            </a:r>
            <a:r>
              <a:rPr lang="en-US" sz="4800" b="1" dirty="0" err="1" smtClean="0">
                <a:solidFill>
                  <a:srgbClr val="002060"/>
                </a:solidFill>
                <a:effectLst/>
                <a:latin typeface="+mj-lt"/>
              </a:rPr>
              <a:t>Chúa</a:t>
            </a:r>
            <a:r>
              <a:rPr lang="en-US" sz="4800" b="1" dirty="0" smtClean="0">
                <a:solidFill>
                  <a:srgbClr val="002060"/>
                </a:solidFill>
                <a:effectLst/>
                <a:latin typeface="+mj-lt"/>
              </a:rPr>
              <a:t> </a:t>
            </a:r>
            <a:r>
              <a:rPr lang="en-US" sz="4800" b="1" dirty="0" err="1" smtClean="0">
                <a:solidFill>
                  <a:srgbClr val="002060"/>
                </a:solidFill>
                <a:effectLst/>
                <a:latin typeface="+mj-lt"/>
              </a:rPr>
              <a:t>phục</a:t>
            </a:r>
            <a:r>
              <a:rPr lang="en-US" sz="4800" b="1" dirty="0" smtClean="0">
                <a:solidFill>
                  <a:srgbClr val="002060"/>
                </a:solidFill>
                <a:effectLst/>
                <a:latin typeface="+mj-lt"/>
              </a:rPr>
              <a:t> </a:t>
            </a:r>
            <a:r>
              <a:rPr lang="en-US" sz="4800" b="1" dirty="0" err="1" smtClean="0">
                <a:solidFill>
                  <a:srgbClr val="002060"/>
                </a:solidFill>
                <a:effectLst/>
                <a:latin typeface="+mj-lt"/>
              </a:rPr>
              <a:t>sinh</a:t>
            </a:r>
            <a:r>
              <a:rPr lang="en-US" sz="4800" b="1" dirty="0" smtClean="0">
                <a:solidFill>
                  <a:srgbClr val="002060"/>
                </a:solidFill>
                <a:effectLst/>
                <a:latin typeface="+mj-lt"/>
              </a:rPr>
              <a:t> </a:t>
            </a:r>
            <a:r>
              <a:rPr lang="en-US" sz="4800" b="1" dirty="0" err="1" smtClean="0">
                <a:solidFill>
                  <a:srgbClr val="002060"/>
                </a:solidFill>
                <a:effectLst/>
                <a:latin typeface="+mj-lt"/>
              </a:rPr>
              <a:t>mừng</a:t>
            </a:r>
            <a:r>
              <a:rPr lang="en-US" sz="4800" b="1" dirty="0" smtClean="0">
                <a:solidFill>
                  <a:srgbClr val="002060"/>
                </a:solidFill>
                <a:effectLst/>
                <a:latin typeface="+mj-lt"/>
              </a:rPr>
              <a:t> </a:t>
            </a:r>
            <a:r>
              <a:rPr lang="en-US" sz="4800" b="1" dirty="0" err="1" smtClean="0">
                <a:solidFill>
                  <a:srgbClr val="002060"/>
                </a:solidFill>
                <a:effectLst/>
                <a:latin typeface="+mj-lt"/>
              </a:rPr>
              <a:t>vui</a:t>
            </a:r>
            <a:r>
              <a:rPr lang="en-US" sz="4800" b="1" dirty="0" smtClean="0">
                <a:solidFill>
                  <a:srgbClr val="002060"/>
                </a:solidFill>
                <a:effectLst/>
                <a:latin typeface="+mj-lt"/>
              </a:rPr>
              <a:t> </a:t>
            </a:r>
            <a:r>
              <a:rPr lang="en-US" sz="4800" b="1" dirty="0" err="1" smtClean="0">
                <a:solidFill>
                  <a:srgbClr val="002060"/>
                </a:solidFill>
                <a:effectLst/>
                <a:latin typeface="+mj-lt"/>
              </a:rPr>
              <a:t>lên</a:t>
            </a:r>
            <a:r>
              <a:rPr lang="en-US" sz="4800" b="1" dirty="0" smtClean="0">
                <a:solidFill>
                  <a:srgbClr val="002060"/>
                </a:solidFill>
                <a:effectLst/>
                <a:latin typeface="+mj-lt"/>
              </a:rPr>
              <a:t> </a:t>
            </a:r>
            <a:r>
              <a:rPr lang="en-US" sz="4800" b="1" dirty="0" err="1" smtClean="0">
                <a:solidFill>
                  <a:srgbClr val="002060"/>
                </a:solidFill>
                <a:effectLst/>
                <a:latin typeface="+mj-lt"/>
              </a:rPr>
              <a:t>hỡi</a:t>
            </a:r>
            <a:r>
              <a:rPr lang="en-US" sz="4800" b="1" dirty="0" smtClean="0">
                <a:solidFill>
                  <a:srgbClr val="002060"/>
                </a:solidFill>
                <a:effectLst/>
                <a:latin typeface="+mj-lt"/>
              </a:rPr>
              <a:t> </a:t>
            </a:r>
            <a:r>
              <a:rPr lang="en-US" sz="4800" b="1" dirty="0" err="1" smtClean="0">
                <a:solidFill>
                  <a:srgbClr val="002060"/>
                </a:solidFill>
                <a:effectLst/>
                <a:latin typeface="+mj-lt"/>
              </a:rPr>
              <a:t>muôn</a:t>
            </a:r>
            <a:r>
              <a:rPr lang="en-US" sz="4800" b="1" dirty="0" smtClean="0">
                <a:solidFill>
                  <a:srgbClr val="002060"/>
                </a:solidFill>
                <a:effectLst/>
                <a:latin typeface="+mj-lt"/>
              </a:rPr>
              <a:t> </a:t>
            </a:r>
            <a:r>
              <a:rPr lang="en-US" sz="4800" b="1" dirty="0" err="1" smtClean="0">
                <a:solidFill>
                  <a:srgbClr val="002060"/>
                </a:solidFill>
                <a:effectLst/>
                <a:latin typeface="+mj-lt"/>
              </a:rPr>
              <a:t>người</a:t>
            </a:r>
            <a:r>
              <a:rPr lang="en-US" sz="4800" b="1" dirty="0" smtClean="0">
                <a:solidFill>
                  <a:srgbClr val="002060"/>
                </a:solidFill>
                <a:effectLst/>
                <a:latin typeface="+mj-lt"/>
              </a:rPr>
              <a:t>. </a:t>
            </a:r>
            <a:r>
              <a:rPr lang="en-US" sz="4800" b="1" dirty="0" err="1" smtClean="0">
                <a:solidFill>
                  <a:srgbClr val="002060"/>
                </a:solidFill>
                <a:effectLst/>
                <a:latin typeface="+mj-lt"/>
              </a:rPr>
              <a:t>Chiến</a:t>
            </a:r>
            <a:r>
              <a:rPr lang="en-US" sz="4800" b="1" dirty="0" smtClean="0">
                <a:solidFill>
                  <a:srgbClr val="002060"/>
                </a:solidFill>
                <a:effectLst/>
                <a:latin typeface="+mj-lt"/>
              </a:rPr>
              <a:t> </a:t>
            </a:r>
            <a:r>
              <a:rPr lang="en-US" sz="4800" b="1" dirty="0" err="1" smtClean="0">
                <a:solidFill>
                  <a:srgbClr val="002060"/>
                </a:solidFill>
                <a:effectLst/>
                <a:latin typeface="+mj-lt"/>
              </a:rPr>
              <a:t>thắng</a:t>
            </a:r>
            <a:r>
              <a:rPr lang="en-US" sz="4800" b="1" dirty="0" smtClean="0">
                <a:solidFill>
                  <a:srgbClr val="002060"/>
                </a:solidFill>
                <a:effectLst/>
                <a:latin typeface="+mj-lt"/>
              </a:rPr>
              <a:t> </a:t>
            </a:r>
            <a:r>
              <a:rPr lang="en-US" sz="4800" b="1" dirty="0" err="1" smtClean="0">
                <a:solidFill>
                  <a:srgbClr val="002060"/>
                </a:solidFill>
                <a:effectLst/>
                <a:latin typeface="+mj-lt"/>
              </a:rPr>
              <a:t>gian</a:t>
            </a:r>
            <a:r>
              <a:rPr lang="en-US" sz="4800" b="1" dirty="0" smtClean="0">
                <a:solidFill>
                  <a:srgbClr val="002060"/>
                </a:solidFill>
                <a:effectLst/>
                <a:latin typeface="+mj-lt"/>
              </a:rPr>
              <a:t> </a:t>
            </a:r>
            <a:r>
              <a:rPr lang="en-US" sz="4800" b="1" dirty="0" err="1" smtClean="0">
                <a:solidFill>
                  <a:srgbClr val="002060"/>
                </a:solidFill>
                <a:effectLst/>
                <a:latin typeface="+mj-lt"/>
              </a:rPr>
              <a:t>trần</a:t>
            </a:r>
            <a:r>
              <a:rPr lang="en-US" sz="4800" b="1" dirty="0" smtClean="0">
                <a:solidFill>
                  <a:srgbClr val="002060"/>
                </a:solidFill>
                <a:effectLst/>
                <a:latin typeface="+mj-lt"/>
              </a:rPr>
              <a:t> </a:t>
            </a:r>
            <a:r>
              <a:rPr lang="en-US" sz="4800" b="1" dirty="0" err="1" smtClean="0">
                <a:solidFill>
                  <a:srgbClr val="002060"/>
                </a:solidFill>
                <a:effectLst/>
                <a:latin typeface="+mj-lt"/>
              </a:rPr>
              <a:t>và</a:t>
            </a:r>
            <a:r>
              <a:rPr lang="en-US" sz="4800" b="1" dirty="0" smtClean="0">
                <a:solidFill>
                  <a:srgbClr val="002060"/>
                </a:solidFill>
                <a:effectLst/>
                <a:latin typeface="+mj-lt"/>
              </a:rPr>
              <a:t> </a:t>
            </a:r>
            <a:r>
              <a:rPr lang="en-US" sz="4800" b="1" dirty="0" err="1" smtClean="0">
                <a:solidFill>
                  <a:srgbClr val="002060"/>
                </a:solidFill>
                <a:effectLst/>
                <a:latin typeface="+mj-lt"/>
              </a:rPr>
              <a:t>quỉ</a:t>
            </a:r>
            <a:r>
              <a:rPr lang="en-US" sz="4800" b="1" dirty="0" smtClean="0">
                <a:solidFill>
                  <a:srgbClr val="002060"/>
                </a:solidFill>
                <a:effectLst/>
                <a:latin typeface="+mj-lt"/>
              </a:rPr>
              <a:t> ma </a:t>
            </a:r>
            <a:r>
              <a:rPr lang="en-US" sz="4800" b="1" dirty="0" err="1" smtClean="0">
                <a:solidFill>
                  <a:srgbClr val="002060"/>
                </a:solidFill>
                <a:effectLst/>
                <a:latin typeface="+mj-lt"/>
              </a:rPr>
              <a:t>ngàn</a:t>
            </a:r>
            <a:r>
              <a:rPr lang="en-US" sz="4800" b="1" dirty="0" smtClean="0">
                <a:solidFill>
                  <a:srgbClr val="002060"/>
                </a:solidFill>
                <a:effectLst/>
                <a:latin typeface="+mj-lt"/>
              </a:rPr>
              <a:t> </a:t>
            </a:r>
            <a:r>
              <a:rPr lang="en-US" sz="4800" b="1" dirty="0" err="1" smtClean="0">
                <a:solidFill>
                  <a:srgbClr val="002060"/>
                </a:solidFill>
                <a:effectLst/>
                <a:latin typeface="+mj-lt"/>
              </a:rPr>
              <a:t>đời</a:t>
            </a:r>
            <a:r>
              <a:rPr lang="en-US" sz="4800" b="1" dirty="0" smtClean="0">
                <a:solidFill>
                  <a:srgbClr val="002060"/>
                </a:solidFill>
                <a:effectLst/>
                <a:latin typeface="+mj-lt"/>
              </a:rPr>
              <a:t> </a:t>
            </a:r>
            <a:r>
              <a:rPr lang="en-US" sz="4800" b="1" dirty="0" err="1" smtClean="0">
                <a:solidFill>
                  <a:srgbClr val="002060"/>
                </a:solidFill>
                <a:effectLst/>
                <a:latin typeface="+mj-lt"/>
              </a:rPr>
              <a:t>Chúa</a:t>
            </a:r>
            <a:r>
              <a:rPr lang="en-US" sz="4800" b="1" dirty="0" smtClean="0">
                <a:solidFill>
                  <a:srgbClr val="002060"/>
                </a:solidFill>
                <a:effectLst/>
                <a:latin typeface="+mj-lt"/>
              </a:rPr>
              <a:t> </a:t>
            </a:r>
            <a:r>
              <a:rPr lang="en-US" sz="4800" b="1" dirty="0" err="1" smtClean="0">
                <a:solidFill>
                  <a:srgbClr val="002060"/>
                </a:solidFill>
                <a:effectLst/>
                <a:latin typeface="+mj-lt"/>
              </a:rPr>
              <a:t>hiển</a:t>
            </a:r>
            <a:r>
              <a:rPr lang="en-US" sz="4800" b="1" dirty="0" smtClean="0">
                <a:solidFill>
                  <a:srgbClr val="002060"/>
                </a:solidFill>
                <a:effectLst/>
                <a:latin typeface="+mj-lt"/>
              </a:rPr>
              <a:t> </a:t>
            </a:r>
            <a:r>
              <a:rPr lang="en-US" sz="4800" b="1" dirty="0" err="1" smtClean="0">
                <a:solidFill>
                  <a:srgbClr val="002060"/>
                </a:solidFill>
                <a:effectLst/>
                <a:latin typeface="+mj-lt"/>
              </a:rPr>
              <a:t>vinh</a:t>
            </a:r>
            <a:r>
              <a:rPr lang="en-US" sz="4800" b="1" dirty="0" smtClean="0">
                <a:solidFill>
                  <a:srgbClr val="002060"/>
                </a:solidFill>
                <a:effectLst/>
                <a:latin typeface="+mj-lt"/>
              </a:rPr>
              <a:t> </a:t>
            </a:r>
            <a:r>
              <a:rPr lang="en-US" sz="4800" b="1" dirty="0" err="1" smtClean="0">
                <a:solidFill>
                  <a:srgbClr val="002060"/>
                </a:solidFill>
                <a:effectLst/>
                <a:latin typeface="+mj-lt"/>
              </a:rPr>
              <a:t>tràn</a:t>
            </a:r>
            <a:r>
              <a:rPr lang="en-US" sz="4800" b="1" dirty="0" smtClean="0">
                <a:solidFill>
                  <a:srgbClr val="002060"/>
                </a:solidFill>
                <a:effectLst/>
                <a:latin typeface="+mj-lt"/>
              </a:rPr>
              <a:t> </a:t>
            </a:r>
            <a:r>
              <a:rPr lang="en-US" sz="4800" b="1" dirty="0" err="1" smtClean="0">
                <a:solidFill>
                  <a:srgbClr val="002060"/>
                </a:solidFill>
                <a:effectLst/>
                <a:latin typeface="+mj-lt"/>
              </a:rPr>
              <a:t>ơn</a:t>
            </a:r>
            <a:r>
              <a:rPr lang="en-US" sz="4800" b="1" dirty="0" smtClean="0">
                <a:solidFill>
                  <a:srgbClr val="002060"/>
                </a:solidFill>
                <a:effectLst/>
                <a:latin typeface="+mj-lt"/>
              </a:rPr>
              <a:t> </a:t>
            </a:r>
            <a:r>
              <a:rPr lang="en-US" sz="4800" b="1" dirty="0" err="1" smtClean="0">
                <a:solidFill>
                  <a:srgbClr val="002060"/>
                </a:solidFill>
                <a:effectLst/>
                <a:latin typeface="+mj-lt"/>
              </a:rPr>
              <a:t>cứu</a:t>
            </a:r>
            <a:r>
              <a:rPr lang="en-US" sz="4800" b="1" dirty="0" smtClean="0">
                <a:solidFill>
                  <a:srgbClr val="002060"/>
                </a:solidFill>
                <a:effectLst/>
                <a:latin typeface="+mj-lt"/>
              </a:rPr>
              <a:t> </a:t>
            </a:r>
            <a:r>
              <a:rPr lang="en-US" sz="4800" b="1" dirty="0" err="1" smtClean="0">
                <a:solidFill>
                  <a:srgbClr val="002060"/>
                </a:solidFill>
                <a:effectLst/>
                <a:latin typeface="+mj-lt"/>
              </a:rPr>
              <a:t>rỗi</a:t>
            </a:r>
            <a:r>
              <a:rPr lang="en-US" sz="4800" b="1" dirty="0" smtClean="0">
                <a:solidFill>
                  <a:srgbClr val="002060"/>
                </a:solidFill>
                <a:effectLst/>
                <a:latin typeface="+mj-lt"/>
              </a:rPr>
              <a:t> </a:t>
            </a:r>
            <a:r>
              <a:rPr lang="en-US" sz="4800" b="1" dirty="0" err="1" smtClean="0">
                <a:solidFill>
                  <a:srgbClr val="002060"/>
                </a:solidFill>
                <a:effectLst/>
                <a:latin typeface="+mj-lt"/>
              </a:rPr>
              <a:t>mọi</a:t>
            </a:r>
            <a:r>
              <a:rPr lang="en-US" sz="4800" b="1" dirty="0" smtClean="0">
                <a:solidFill>
                  <a:srgbClr val="002060"/>
                </a:solidFill>
                <a:effectLst/>
                <a:latin typeface="+mj-lt"/>
              </a:rPr>
              <a:t> </a:t>
            </a:r>
            <a:r>
              <a:rPr lang="en-US" sz="4800" b="1" dirty="0" err="1" smtClean="0">
                <a:solidFill>
                  <a:srgbClr val="002060"/>
                </a:solidFill>
                <a:effectLst/>
                <a:latin typeface="+mj-lt"/>
              </a:rPr>
              <a:t>nơi</a:t>
            </a:r>
            <a:r>
              <a:rPr lang="en-US" sz="4800" b="1" dirty="0" smtClean="0">
                <a:solidFill>
                  <a:srgbClr val="002060"/>
                </a:solidFill>
                <a:effectLst/>
                <a:latin typeface="+mj-lt"/>
              </a:rPr>
              <a:t>.</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Tk3</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là</a:t>
            </a:r>
            <a:r>
              <a:rPr lang="en-US" altLang="en-US" sz="5400" b="1" dirty="0" smtClean="0">
                <a:solidFill>
                  <a:srgbClr val="002060"/>
                </a:solidFill>
                <a:latin typeface="+mj-lt"/>
              </a:rPr>
              <a:t> cha con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mẹ</a:t>
            </a:r>
            <a:r>
              <a:rPr lang="en-US" altLang="en-US" sz="5400" b="1" dirty="0" smtClean="0">
                <a:solidFill>
                  <a:srgbClr val="002060"/>
                </a:solidFill>
                <a:latin typeface="+mj-lt"/>
              </a:rPr>
              <a:t> con.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thương</a:t>
            </a:r>
            <a:r>
              <a:rPr lang="en-US" altLang="en-US" sz="5400" b="1" dirty="0" smtClean="0">
                <a:solidFill>
                  <a:srgbClr val="002060"/>
                </a:solidFill>
                <a:latin typeface="+mj-lt"/>
              </a:rPr>
              <a:t> </a:t>
            </a:r>
            <a:r>
              <a:rPr lang="en-US" altLang="en-US" sz="5400" b="1" dirty="0" err="1" smtClean="0">
                <a:solidFill>
                  <a:srgbClr val="002060"/>
                </a:solidFill>
                <a:latin typeface="+mj-lt"/>
              </a:rPr>
              <a:t>vô</a:t>
            </a:r>
            <a:r>
              <a:rPr lang="en-US" altLang="en-US" sz="5400" b="1" dirty="0" smtClean="0">
                <a:solidFill>
                  <a:srgbClr val="002060"/>
                </a:solidFill>
                <a:latin typeface="+mj-lt"/>
              </a:rPr>
              <a:t> </a:t>
            </a:r>
            <a:r>
              <a:rPr lang="en-US" altLang="en-US" sz="5400" b="1" dirty="0" err="1" smtClean="0">
                <a:solidFill>
                  <a:srgbClr val="002060"/>
                </a:solidFill>
                <a:latin typeface="+mj-lt"/>
              </a:rPr>
              <a:t>vàn</a:t>
            </a:r>
            <a:r>
              <a:rPr lang="en-US" altLang="en-US" sz="5400" b="1" dirty="0" smtClean="0">
                <a:solidFill>
                  <a:srgbClr val="002060"/>
                </a:solidFill>
                <a:latin typeface="+mj-lt"/>
              </a:rPr>
              <a:t> </a:t>
            </a:r>
            <a:r>
              <a:rPr lang="en-US" altLang="en-US" sz="5400" b="1" dirty="0" err="1" smtClean="0">
                <a:solidFill>
                  <a:srgbClr val="002060"/>
                </a:solidFill>
                <a:latin typeface="+mj-lt"/>
              </a:rPr>
              <a:t>có</a:t>
            </a:r>
            <a:r>
              <a:rPr lang="en-US" altLang="en-US" sz="5400" b="1" dirty="0" smtClean="0">
                <a:solidFill>
                  <a:srgbClr val="002060"/>
                </a:solidFill>
                <a:latin typeface="+mj-lt"/>
              </a:rPr>
              <a:t> </a:t>
            </a:r>
            <a:r>
              <a:rPr lang="en-US" altLang="en-US" sz="5400" b="1" dirty="0" err="1" smtClean="0">
                <a:solidFill>
                  <a:srgbClr val="002060"/>
                </a:solidFill>
                <a:latin typeface="+mj-lt"/>
              </a:rPr>
              <a:t>tình</a:t>
            </a:r>
            <a:r>
              <a:rPr lang="en-US" altLang="en-US" sz="5400" b="1" dirty="0" smtClean="0">
                <a:solidFill>
                  <a:srgbClr val="002060"/>
                </a:solidFill>
                <a:latin typeface="+mj-lt"/>
              </a:rPr>
              <a:t>, </a:t>
            </a:r>
            <a:r>
              <a:rPr lang="en-US" altLang="en-US" sz="5400" b="1" dirty="0" err="1" smtClean="0">
                <a:solidFill>
                  <a:srgbClr val="002060"/>
                </a:solidFill>
                <a:latin typeface="+mj-lt"/>
              </a:rPr>
              <a:t>có</a:t>
            </a:r>
            <a:r>
              <a:rPr lang="en-US" altLang="en-US" sz="5400" b="1" dirty="0" smtClean="0">
                <a:solidFill>
                  <a:srgbClr val="002060"/>
                </a:solidFill>
                <a:latin typeface="+mj-lt"/>
              </a:rPr>
              <a:t> </a:t>
            </a:r>
            <a:r>
              <a:rPr lang="en-US" altLang="en-US" sz="5400" b="1" dirty="0" err="1" smtClean="0">
                <a:solidFill>
                  <a:srgbClr val="002060"/>
                </a:solidFill>
                <a:latin typeface="+mj-lt"/>
              </a:rPr>
              <a:t>tình</a:t>
            </a:r>
            <a:r>
              <a:rPr lang="en-US" altLang="en-US" sz="5400" b="1" dirty="0" smtClean="0">
                <a:solidFill>
                  <a:srgbClr val="002060"/>
                </a:solidFill>
                <a:latin typeface="+mj-lt"/>
              </a:rPr>
              <a:t> </a:t>
            </a:r>
            <a:r>
              <a:rPr lang="en-US" altLang="en-US" sz="5400" b="1" dirty="0" err="1" smtClean="0">
                <a:solidFill>
                  <a:srgbClr val="002060"/>
                </a:solidFill>
                <a:latin typeface="+mj-lt"/>
              </a:rPr>
              <a:t>nào</a:t>
            </a:r>
            <a:r>
              <a:rPr lang="en-US" altLang="en-US" sz="5400" b="1" dirty="0" smtClean="0">
                <a:solidFill>
                  <a:srgbClr val="002060"/>
                </a:solidFill>
                <a:latin typeface="+mj-lt"/>
              </a:rPr>
              <a:t> </a:t>
            </a:r>
            <a:r>
              <a:rPr lang="en-US" altLang="en-US" sz="5400" b="1" dirty="0" err="1" smtClean="0">
                <a:solidFill>
                  <a:srgbClr val="002060"/>
                </a:solidFill>
                <a:latin typeface="+mj-lt"/>
              </a:rPr>
              <a:t>hơn</a:t>
            </a:r>
            <a:r>
              <a:rPr lang="en-US" altLang="en-US" sz="5400" b="1" dirty="0" smtClean="0">
                <a:solidFill>
                  <a:srgbClr val="002060"/>
                </a:solidFill>
                <a:latin typeface="+mj-lt"/>
              </a:rPr>
              <a:t>. </a:t>
            </a:r>
            <a:r>
              <a:rPr lang="en-US" altLang="en-US" sz="5400" b="1" dirty="0" err="1" smtClean="0">
                <a:solidFill>
                  <a:srgbClr val="002060"/>
                </a:solidFill>
                <a:latin typeface="+mj-lt"/>
              </a:rPr>
              <a:t>Chăm</a:t>
            </a:r>
            <a:r>
              <a:rPr lang="en-US" altLang="en-US" sz="5400" b="1" dirty="0" smtClean="0">
                <a:solidFill>
                  <a:srgbClr val="002060"/>
                </a:solidFill>
                <a:latin typeface="+mj-lt"/>
              </a:rPr>
              <a:t> </a:t>
            </a:r>
            <a:r>
              <a:rPr lang="en-US" altLang="en-US" sz="5400" b="1" dirty="0" err="1" smtClean="0">
                <a:solidFill>
                  <a:srgbClr val="002060"/>
                </a:solidFill>
                <a:latin typeface="+mj-lt"/>
              </a:rPr>
              <a:t>sóc</a:t>
            </a:r>
            <a:r>
              <a:rPr lang="en-US" altLang="en-US" sz="5400" b="1" dirty="0" smtClean="0">
                <a:solidFill>
                  <a:srgbClr val="002060"/>
                </a:solidFill>
                <a:latin typeface="+mj-lt"/>
              </a:rPr>
              <a:t> </a:t>
            </a:r>
            <a:r>
              <a:rPr lang="en-US" altLang="en-US" sz="5400" b="1" dirty="0" err="1" smtClean="0">
                <a:solidFill>
                  <a:srgbClr val="002060"/>
                </a:solidFill>
                <a:latin typeface="+mj-lt"/>
              </a:rPr>
              <a:t>vỗ</a:t>
            </a:r>
            <a:r>
              <a:rPr lang="en-US" altLang="en-US" sz="5400" b="1" dirty="0" smtClean="0">
                <a:solidFill>
                  <a:srgbClr val="002060"/>
                </a:solidFill>
                <a:latin typeface="+mj-lt"/>
              </a:rPr>
              <a:t> </a:t>
            </a:r>
            <a:r>
              <a:rPr lang="en-US" altLang="en-US" sz="5400" b="1" dirty="0" err="1" smtClean="0">
                <a:solidFill>
                  <a:srgbClr val="002060"/>
                </a:solidFill>
                <a:latin typeface="+mj-lt"/>
              </a:rPr>
              <a:t>về</a:t>
            </a:r>
            <a:r>
              <a:rPr lang="en-US" altLang="en-US" sz="5400" b="1" dirty="0" smtClean="0">
                <a:solidFill>
                  <a:srgbClr val="002060"/>
                </a:solidFill>
                <a:latin typeface="+mj-lt"/>
              </a:rPr>
              <a:t> </a:t>
            </a:r>
            <a:r>
              <a:rPr lang="en-US" altLang="en-US" sz="5400" b="1" dirty="0" err="1" smtClean="0">
                <a:solidFill>
                  <a:srgbClr val="002060"/>
                </a:solidFill>
                <a:latin typeface="+mj-lt"/>
              </a:rPr>
              <a:t>ngày</a:t>
            </a:r>
            <a:r>
              <a:rPr lang="en-US" altLang="en-US" sz="5400" b="1" dirty="0" smtClean="0">
                <a:solidFill>
                  <a:srgbClr val="002060"/>
                </a:solidFill>
                <a:latin typeface="+mj-lt"/>
              </a:rPr>
              <a:t> </a:t>
            </a:r>
            <a:r>
              <a:rPr lang="en-US" altLang="en-US" sz="5400" b="1" dirty="0" err="1" smtClean="0">
                <a:solidFill>
                  <a:srgbClr val="002060"/>
                </a:solidFill>
                <a:latin typeface="+mj-lt"/>
              </a:rPr>
              <a:t>đêm</a:t>
            </a:r>
            <a:r>
              <a:rPr lang="en-US" altLang="en-US" sz="5400" b="1" dirty="0">
                <a:solidFill>
                  <a:srgbClr val="002060"/>
                </a:solidFill>
                <a:latin typeface="+mj-lt"/>
              </a:rPr>
              <a:t> </a:t>
            </a:r>
            <a:r>
              <a:rPr lang="en-US" altLang="en-US" sz="5400" b="1" dirty="0" err="1" smtClean="0">
                <a:solidFill>
                  <a:srgbClr val="002060"/>
                </a:solidFill>
                <a:latin typeface="+mj-lt"/>
              </a:rPr>
              <a:t>vẳng</a:t>
            </a:r>
            <a:r>
              <a:rPr lang="en-US" altLang="en-US" sz="5400" b="1" dirty="0" smtClean="0">
                <a:solidFill>
                  <a:srgbClr val="002060"/>
                </a:solidFill>
                <a:latin typeface="+mj-lt"/>
              </a:rPr>
              <a:t> </a:t>
            </a:r>
            <a:r>
              <a:rPr lang="en-US" altLang="en-US" sz="5400" b="1" dirty="0" err="1" smtClean="0">
                <a:solidFill>
                  <a:srgbClr val="002060"/>
                </a:solidFill>
                <a:latin typeface="+mj-lt"/>
              </a:rPr>
              <a:t>tiếng</a:t>
            </a:r>
            <a:r>
              <a:rPr lang="en-US" altLang="en-US" sz="5400" b="1" dirty="0" smtClean="0">
                <a:solidFill>
                  <a:srgbClr val="002060"/>
                </a:solidFill>
                <a:latin typeface="+mj-lt"/>
              </a:rPr>
              <a:t> </a:t>
            </a:r>
            <a:r>
              <a:rPr lang="en-US" altLang="en-US" sz="5400" b="1" dirty="0" err="1" smtClean="0">
                <a:solidFill>
                  <a:srgbClr val="002060"/>
                </a:solidFill>
                <a:latin typeface="+mj-lt"/>
              </a:rPr>
              <a:t>ru</a:t>
            </a:r>
            <a:r>
              <a:rPr lang="en-US" altLang="en-US" sz="5400" b="1" dirty="0" smtClean="0">
                <a:solidFill>
                  <a:srgbClr val="002060"/>
                </a:solidFill>
                <a:latin typeface="+mj-lt"/>
              </a:rPr>
              <a:t> </a:t>
            </a:r>
            <a:r>
              <a:rPr lang="en-US" altLang="en-US" sz="5400" b="1" dirty="0" err="1" smtClean="0">
                <a:solidFill>
                  <a:srgbClr val="002060"/>
                </a:solidFill>
                <a:latin typeface="+mj-lt"/>
              </a:rPr>
              <a:t>hiền</a:t>
            </a:r>
            <a:r>
              <a:rPr lang="en-US" altLang="en-US" sz="5400" b="1" dirty="0" smtClean="0">
                <a:solidFill>
                  <a:srgbClr val="002060"/>
                </a:solidFill>
                <a:latin typeface="+mj-lt"/>
              </a:rPr>
              <a:t>.</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23268490"/>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anh</a:t>
            </a:r>
            <a:r>
              <a:rPr lang="en-US" altLang="en-US" sz="5400" b="1" dirty="0" smtClean="0">
                <a:solidFill>
                  <a:srgbClr val="002060"/>
                </a:solidFill>
                <a:latin typeface="+mj-lt"/>
              </a:rPr>
              <a:t> con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là</a:t>
            </a:r>
            <a:r>
              <a:rPr lang="en-US" altLang="en-US" sz="5400" b="1" dirty="0" smtClean="0">
                <a:solidFill>
                  <a:srgbClr val="002060"/>
                </a:solidFill>
                <a:latin typeface="+mj-lt"/>
              </a:rPr>
              <a:t> </a:t>
            </a:r>
            <a:r>
              <a:rPr lang="en-US" altLang="en-US" sz="5400" b="1" dirty="0" err="1" smtClean="0">
                <a:solidFill>
                  <a:srgbClr val="002060"/>
                </a:solidFill>
                <a:latin typeface="+mj-lt"/>
              </a:rPr>
              <a:t>chị</a:t>
            </a:r>
            <a:r>
              <a:rPr lang="en-US" altLang="en-US" sz="5400" b="1" dirty="0" smtClean="0">
                <a:solidFill>
                  <a:srgbClr val="002060"/>
                </a:solidFill>
                <a:latin typeface="+mj-lt"/>
              </a:rPr>
              <a:t> con.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đỡ</a:t>
            </a:r>
            <a:r>
              <a:rPr lang="en-US" altLang="en-US" sz="5400" b="1" dirty="0" smtClean="0">
                <a:solidFill>
                  <a:srgbClr val="002060"/>
                </a:solidFill>
                <a:latin typeface="+mj-lt"/>
              </a:rPr>
              <a:t> </a:t>
            </a:r>
            <a:r>
              <a:rPr lang="en-US" altLang="en-US" sz="5400" b="1" dirty="0" err="1" smtClean="0">
                <a:solidFill>
                  <a:srgbClr val="002060"/>
                </a:solidFill>
                <a:latin typeface="+mj-lt"/>
              </a:rPr>
              <a:t>nâng</a:t>
            </a:r>
            <a:r>
              <a:rPr lang="en-US" altLang="en-US" sz="5400" b="1" dirty="0" smtClean="0">
                <a:solidFill>
                  <a:srgbClr val="002060"/>
                </a:solidFill>
                <a:latin typeface="+mj-lt"/>
              </a:rPr>
              <a:t> </a:t>
            </a:r>
            <a:r>
              <a:rPr lang="en-US" altLang="en-US" sz="5400" b="1" dirty="0" err="1" smtClean="0">
                <a:solidFill>
                  <a:srgbClr val="002060"/>
                </a:solidFill>
                <a:latin typeface="+mj-lt"/>
              </a:rPr>
              <a:t>hoài</a:t>
            </a:r>
            <a:r>
              <a:rPr lang="en-US" altLang="en-US" sz="5400" b="1" dirty="0" smtClean="0">
                <a:solidFill>
                  <a:srgbClr val="002060"/>
                </a:solidFill>
                <a:latin typeface="+mj-lt"/>
              </a:rPr>
              <a:t> </a:t>
            </a:r>
            <a:r>
              <a:rPr lang="en-US" altLang="en-US" sz="5400" b="1" dirty="0" err="1" smtClean="0">
                <a:solidFill>
                  <a:srgbClr val="002060"/>
                </a:solidFill>
                <a:latin typeface="+mj-lt"/>
              </a:rPr>
              <a:t>mỗi</a:t>
            </a:r>
            <a:r>
              <a:rPr lang="en-US" altLang="en-US" sz="5400" b="1" dirty="0" smtClean="0">
                <a:solidFill>
                  <a:srgbClr val="002060"/>
                </a:solidFill>
                <a:latin typeface="+mj-lt"/>
              </a:rPr>
              <a:t> </a:t>
            </a:r>
            <a:r>
              <a:rPr lang="en-US" altLang="en-US" sz="5400" b="1" dirty="0" err="1" smtClean="0">
                <a:solidFill>
                  <a:srgbClr val="002060"/>
                </a:solidFill>
                <a:latin typeface="+mj-lt"/>
              </a:rPr>
              <a:t>ngày</a:t>
            </a:r>
            <a:r>
              <a:rPr lang="en-US" altLang="en-US" sz="5400" b="1" dirty="0" smtClean="0">
                <a:solidFill>
                  <a:srgbClr val="002060"/>
                </a:solidFill>
                <a:latin typeface="+mj-lt"/>
              </a:rPr>
              <a:t> </a:t>
            </a:r>
            <a:r>
              <a:rPr lang="en-US" altLang="en-US" sz="5400" b="1" dirty="0" err="1" smtClean="0">
                <a:solidFill>
                  <a:srgbClr val="002060"/>
                </a:solidFill>
                <a:latin typeface="+mj-lt"/>
              </a:rPr>
              <a:t>trên</a:t>
            </a:r>
            <a:r>
              <a:rPr lang="en-US" altLang="en-US" sz="5400" b="1" dirty="0" smtClean="0">
                <a:solidFill>
                  <a:srgbClr val="002060"/>
                </a:solidFill>
                <a:latin typeface="+mj-lt"/>
              </a:rPr>
              <a:t> </a:t>
            </a:r>
            <a:r>
              <a:rPr lang="en-US" altLang="en-US" sz="5400" b="1" dirty="0" err="1" smtClean="0">
                <a:solidFill>
                  <a:srgbClr val="002060"/>
                </a:solidFill>
                <a:latin typeface="+mj-lt"/>
              </a:rPr>
              <a:t>đường</a:t>
            </a:r>
            <a:r>
              <a:rPr lang="en-US" altLang="en-US" sz="5400" b="1" dirty="0" smtClean="0">
                <a:solidFill>
                  <a:srgbClr val="002060"/>
                </a:solidFill>
                <a:latin typeface="+mj-lt"/>
              </a:rPr>
              <a:t> con </a:t>
            </a:r>
            <a:r>
              <a:rPr lang="en-US" altLang="en-US" sz="5400" b="1" dirty="0" err="1" smtClean="0">
                <a:solidFill>
                  <a:srgbClr val="002060"/>
                </a:solidFill>
                <a:latin typeface="+mj-lt"/>
              </a:rPr>
              <a:t>bước</a:t>
            </a:r>
            <a:r>
              <a:rPr lang="en-US" altLang="en-US" sz="5400" b="1" dirty="0" smtClean="0">
                <a:solidFill>
                  <a:srgbClr val="002060"/>
                </a:solidFill>
                <a:latin typeface="+mj-lt"/>
              </a:rPr>
              <a:t>. </a:t>
            </a:r>
            <a:r>
              <a:rPr lang="en-US" altLang="en-US" sz="5400" b="1" dirty="0" err="1" smtClean="0">
                <a:solidFill>
                  <a:srgbClr val="002060"/>
                </a:solidFill>
                <a:latin typeface="+mj-lt"/>
              </a:rPr>
              <a:t>Chúa</a:t>
            </a:r>
            <a:r>
              <a:rPr lang="en-US" altLang="en-US" sz="5400" b="1" dirty="0" smtClean="0">
                <a:solidFill>
                  <a:srgbClr val="002060"/>
                </a:solidFill>
                <a:latin typeface="+mj-lt"/>
              </a:rPr>
              <a:t> </a:t>
            </a:r>
            <a:r>
              <a:rPr lang="en-US" altLang="en-US" sz="5400" b="1" dirty="0" err="1" smtClean="0">
                <a:solidFill>
                  <a:srgbClr val="002060"/>
                </a:solidFill>
                <a:latin typeface="+mj-lt"/>
              </a:rPr>
              <a:t>ủi</a:t>
            </a:r>
            <a:r>
              <a:rPr lang="en-US" altLang="en-US" sz="5400" b="1" dirty="0" smtClean="0">
                <a:solidFill>
                  <a:srgbClr val="002060"/>
                </a:solidFill>
                <a:latin typeface="+mj-lt"/>
              </a:rPr>
              <a:t> an </a:t>
            </a:r>
            <a:r>
              <a:rPr lang="en-US" altLang="en-US" sz="5400" b="1" dirty="0" err="1" smtClean="0">
                <a:solidFill>
                  <a:srgbClr val="002060"/>
                </a:solidFill>
                <a:latin typeface="+mj-lt"/>
              </a:rPr>
              <a:t>bằng</a:t>
            </a:r>
            <a:r>
              <a:rPr lang="en-US" altLang="en-US" sz="5400" b="1" dirty="0" smtClean="0">
                <a:solidFill>
                  <a:srgbClr val="002060"/>
                </a:solidFill>
                <a:latin typeface="+mj-lt"/>
              </a:rPr>
              <a:t> </a:t>
            </a:r>
            <a:r>
              <a:rPr lang="en-US" altLang="en-US" sz="5400" b="1" dirty="0" err="1" smtClean="0">
                <a:solidFill>
                  <a:srgbClr val="002060"/>
                </a:solidFill>
                <a:latin typeface="+mj-lt"/>
              </a:rPr>
              <a:t>lời</a:t>
            </a:r>
            <a:r>
              <a:rPr lang="en-US" altLang="en-US" sz="5400" b="1" dirty="0" smtClean="0">
                <a:solidFill>
                  <a:srgbClr val="002060"/>
                </a:solidFill>
                <a:latin typeface="+mj-lt"/>
              </a:rPr>
              <a:t> </a:t>
            </a:r>
            <a:r>
              <a:rPr lang="en-US" altLang="en-US" sz="5400" b="1" dirty="0" err="1" smtClean="0">
                <a:solidFill>
                  <a:srgbClr val="002060"/>
                </a:solidFill>
                <a:latin typeface="+mj-lt"/>
              </a:rPr>
              <a:t>vui</a:t>
            </a:r>
            <a:r>
              <a:rPr lang="en-US" altLang="en-US" sz="5400" b="1" dirty="0" smtClean="0">
                <a:solidFill>
                  <a:srgbClr val="002060"/>
                </a:solidFill>
                <a:latin typeface="+mj-lt"/>
              </a:rPr>
              <a:t> </a:t>
            </a:r>
            <a:r>
              <a:rPr lang="en-US" altLang="en-US" sz="5400" b="1" dirty="0" err="1" smtClean="0">
                <a:solidFill>
                  <a:srgbClr val="002060"/>
                </a:solidFill>
                <a:latin typeface="+mj-lt"/>
              </a:rPr>
              <a:t>chan</a:t>
            </a:r>
            <a:r>
              <a:rPr lang="en-US" altLang="en-US" sz="5400" b="1" dirty="0" smtClean="0">
                <a:solidFill>
                  <a:srgbClr val="002060"/>
                </a:solidFill>
                <a:latin typeface="+mj-lt"/>
              </a:rPr>
              <a:t> </a:t>
            </a:r>
            <a:r>
              <a:rPr lang="en-US" altLang="en-US" sz="5400" b="1" dirty="0" err="1" smtClean="0">
                <a:solidFill>
                  <a:srgbClr val="002060"/>
                </a:solidFill>
                <a:latin typeface="+mj-lt"/>
              </a:rPr>
              <a:t>hòa</a:t>
            </a:r>
            <a:r>
              <a:rPr lang="en-US" altLang="en-US" sz="5400" b="1" dirty="0" smtClean="0">
                <a:solidFill>
                  <a:srgbClr val="002060"/>
                </a:solidFill>
                <a:latin typeface="+mj-lt"/>
              </a:rPr>
              <a:t> </a:t>
            </a:r>
            <a:r>
              <a:rPr lang="en-US" altLang="en-US" sz="5400" b="1" dirty="0" err="1" smtClean="0">
                <a:solidFill>
                  <a:srgbClr val="002060"/>
                </a:solidFill>
                <a:latin typeface="+mj-lt"/>
              </a:rPr>
              <a:t>sức</a:t>
            </a:r>
            <a:r>
              <a:rPr lang="en-US" altLang="en-US" sz="5400" b="1" dirty="0" smtClean="0">
                <a:solidFill>
                  <a:srgbClr val="002060"/>
                </a:solidFill>
                <a:latin typeface="+mj-lt"/>
              </a:rPr>
              <a:t> </a:t>
            </a:r>
            <a:r>
              <a:rPr lang="en-US" altLang="en-US" sz="5400" b="1" dirty="0" err="1" smtClean="0">
                <a:solidFill>
                  <a:srgbClr val="002060"/>
                </a:solidFill>
                <a:latin typeface="+mj-lt"/>
              </a:rPr>
              <a:t>sống</a:t>
            </a:r>
            <a:r>
              <a:rPr lang="en-US" altLang="en-US" sz="5400" b="1" dirty="0" smtClean="0">
                <a:solidFill>
                  <a:srgbClr val="002060"/>
                </a:solidFill>
                <a:latin typeface="+mj-lt"/>
              </a:rPr>
              <a:t>.</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67830703"/>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con </a:t>
            </a:r>
            <a:r>
              <a:rPr lang="en-US" altLang="en-US" sz="5200" b="1" dirty="0" err="1" smtClean="0">
                <a:solidFill>
                  <a:srgbClr val="002060"/>
                </a:solidFill>
                <a:latin typeface="+mj-lt"/>
              </a:rPr>
              <a:t>chung</a:t>
            </a:r>
            <a:r>
              <a:rPr lang="en-US" altLang="en-US" sz="5200" b="1" dirty="0" smtClean="0">
                <a:solidFill>
                  <a:srgbClr val="002060"/>
                </a:solidFill>
                <a:latin typeface="+mj-lt"/>
              </a:rPr>
              <a:t> </a:t>
            </a:r>
            <a:r>
              <a:rPr lang="en-US" altLang="en-US" sz="5200" b="1" dirty="0" err="1" smtClean="0">
                <a:solidFill>
                  <a:srgbClr val="002060"/>
                </a:solidFill>
                <a:latin typeface="+mj-lt"/>
              </a:rPr>
              <a:t>mối</a:t>
            </a:r>
            <a:r>
              <a:rPr lang="en-US" altLang="en-US" sz="5200" b="1" dirty="0" smtClean="0">
                <a:solidFill>
                  <a:srgbClr val="002060"/>
                </a:solidFill>
                <a:latin typeface="+mj-lt"/>
              </a:rPr>
              <a:t> </a:t>
            </a:r>
            <a:r>
              <a:rPr lang="en-US" altLang="en-US" sz="5200" b="1" dirty="0" err="1" smtClean="0">
                <a:solidFill>
                  <a:srgbClr val="002060"/>
                </a:solidFill>
                <a:latin typeface="+mj-lt"/>
              </a:rPr>
              <a:t>hiệp</a:t>
            </a:r>
            <a:r>
              <a:rPr lang="en-US" altLang="en-US" sz="5200" b="1" dirty="0" smtClean="0">
                <a:solidFill>
                  <a:srgbClr val="002060"/>
                </a:solidFill>
                <a:latin typeface="+mj-lt"/>
              </a:rPr>
              <a:t> </a:t>
            </a:r>
            <a:r>
              <a:rPr lang="en-US" altLang="en-US" sz="5200" b="1" dirty="0" err="1" smtClean="0">
                <a:solidFill>
                  <a:srgbClr val="002060"/>
                </a:solidFill>
                <a:latin typeface="+mj-lt"/>
              </a:rPr>
              <a:t>thông</a:t>
            </a:r>
            <a:r>
              <a:rPr lang="en-US" altLang="en-US" sz="5200" b="1" dirty="0" smtClean="0">
                <a:solidFill>
                  <a:srgbClr val="002060"/>
                </a:solidFill>
                <a:latin typeface="+mj-lt"/>
              </a:rPr>
              <a:t>. </a:t>
            </a:r>
            <a:r>
              <a:rPr lang="en-US" altLang="en-US" sz="5200" b="1" dirty="0" err="1" smtClean="0">
                <a:solidFill>
                  <a:srgbClr val="002060"/>
                </a:solidFill>
                <a:latin typeface="+mj-lt"/>
              </a:rPr>
              <a:t>Cùng</a:t>
            </a:r>
            <a:r>
              <a:rPr lang="en-US" altLang="en-US" sz="5200" b="1" dirty="0" smtClean="0">
                <a:solidFill>
                  <a:srgbClr val="002060"/>
                </a:solidFill>
                <a:latin typeface="+mj-lt"/>
              </a:rPr>
              <a:t> Ba </a:t>
            </a:r>
            <a:r>
              <a:rPr lang="en-US" altLang="en-US" sz="5200" b="1" dirty="0" err="1" smtClean="0">
                <a:solidFill>
                  <a:srgbClr val="002060"/>
                </a:solidFill>
                <a:latin typeface="+mj-lt"/>
              </a:rPr>
              <a:t>Ngôi</a:t>
            </a:r>
            <a:r>
              <a:rPr lang="en-US" altLang="en-US" sz="5200" b="1" dirty="0" smtClean="0">
                <a:solidFill>
                  <a:srgbClr val="002060"/>
                </a:solidFill>
                <a:latin typeface="+mj-lt"/>
              </a:rPr>
              <a:t> </a:t>
            </a:r>
            <a:r>
              <a:rPr lang="en-US" altLang="en-US" sz="5200" b="1" dirty="0" err="1" smtClean="0">
                <a:solidFill>
                  <a:srgbClr val="002060"/>
                </a:solidFill>
                <a:latin typeface="+mj-lt"/>
              </a:rPr>
              <a:t>cực</a:t>
            </a:r>
            <a:r>
              <a:rPr lang="en-US" altLang="en-US" sz="5200" b="1" dirty="0" smtClean="0">
                <a:solidFill>
                  <a:srgbClr val="002060"/>
                </a:solidFill>
                <a:latin typeface="+mj-lt"/>
              </a:rPr>
              <a:t> </a:t>
            </a:r>
            <a:r>
              <a:rPr lang="en-US" altLang="en-US" sz="5200" b="1" dirty="0" err="1" smtClean="0">
                <a:solidFill>
                  <a:srgbClr val="002060"/>
                </a:solidFill>
                <a:latin typeface="+mj-lt"/>
              </a:rPr>
              <a:t>thánh</a:t>
            </a:r>
            <a:r>
              <a:rPr lang="en-US" altLang="en-US" sz="5200" b="1" dirty="0" smtClean="0">
                <a:solidFill>
                  <a:srgbClr val="002060"/>
                </a:solidFill>
                <a:latin typeface="+mj-lt"/>
              </a:rPr>
              <a:t> </a:t>
            </a:r>
            <a:r>
              <a:rPr lang="en-US" altLang="en-US" sz="5200" b="1" dirty="0" err="1" smtClean="0">
                <a:solidFill>
                  <a:srgbClr val="002060"/>
                </a:solidFill>
                <a:latin typeface="+mj-lt"/>
              </a:rPr>
              <a:t>ôi</a:t>
            </a:r>
            <a:r>
              <a:rPr lang="en-US" altLang="en-US" sz="5200" b="1" dirty="0" smtClean="0">
                <a:solidFill>
                  <a:srgbClr val="002060"/>
                </a:solidFill>
                <a:latin typeface="+mj-lt"/>
              </a:rPr>
              <a:t> </a:t>
            </a:r>
            <a:r>
              <a:rPr lang="en-US" altLang="en-US" sz="5200" b="1" dirty="0" err="1" smtClean="0">
                <a:solidFill>
                  <a:srgbClr val="002060"/>
                </a:solidFill>
                <a:latin typeface="+mj-lt"/>
              </a:rPr>
              <a:t>muôn</a:t>
            </a:r>
            <a:r>
              <a:rPr lang="en-US" altLang="en-US" sz="5200" b="1" dirty="0" smtClean="0">
                <a:solidFill>
                  <a:srgbClr val="002060"/>
                </a:solidFill>
                <a:latin typeface="+mj-lt"/>
              </a:rPr>
              <a:t> </a:t>
            </a:r>
            <a:r>
              <a:rPr lang="en-US" altLang="en-US" sz="5200" b="1" dirty="0" err="1" smtClean="0">
                <a:solidFill>
                  <a:srgbClr val="002060"/>
                </a:solidFill>
                <a:latin typeface="+mj-lt"/>
              </a:rPr>
              <a:t>trùng</a:t>
            </a:r>
            <a:r>
              <a:rPr lang="en-US" altLang="en-US" sz="5200" b="1" dirty="0" smtClean="0">
                <a:solidFill>
                  <a:srgbClr val="002060"/>
                </a:solidFill>
                <a:latin typeface="+mj-lt"/>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a:t>
            </a:r>
            <a:r>
              <a:rPr lang="en-US" altLang="en-US" sz="5200" b="1" dirty="0" err="1" smtClean="0">
                <a:solidFill>
                  <a:srgbClr val="002060"/>
                </a:solidFill>
                <a:latin typeface="+mj-lt"/>
              </a:rPr>
              <a:t>sống</a:t>
            </a:r>
            <a:r>
              <a:rPr lang="en-US" altLang="en-US" sz="5200" b="1" dirty="0" smtClean="0">
                <a:solidFill>
                  <a:srgbClr val="002060"/>
                </a:solidFill>
                <a:latin typeface="+mj-lt"/>
              </a:rPr>
              <a:t> </a:t>
            </a:r>
            <a:r>
              <a:rPr lang="en-US" altLang="en-US" sz="5200" b="1" dirty="0" err="1" smtClean="0">
                <a:solidFill>
                  <a:srgbClr val="002060"/>
                </a:solidFill>
                <a:latin typeface="+mj-lt"/>
              </a:rPr>
              <a:t>luôn</a:t>
            </a:r>
            <a:r>
              <a:rPr lang="en-US" altLang="en-US" sz="5200" b="1" dirty="0" smtClean="0">
                <a:solidFill>
                  <a:srgbClr val="002060"/>
                </a:solidFill>
                <a:latin typeface="+mj-lt"/>
              </a:rPr>
              <a:t> </a:t>
            </a:r>
            <a:r>
              <a:rPr lang="en-US" altLang="en-US" sz="5200" b="1" dirty="0" err="1" smtClean="0">
                <a:solidFill>
                  <a:srgbClr val="002060"/>
                </a:solidFill>
                <a:latin typeface="+mj-lt"/>
              </a:rPr>
              <a:t>trong</a:t>
            </a:r>
            <a:r>
              <a:rPr lang="en-US" altLang="en-US" sz="5200" b="1" dirty="0" smtClean="0">
                <a:solidFill>
                  <a:srgbClr val="002060"/>
                </a:solidFill>
                <a:latin typeface="+mj-lt"/>
              </a:rPr>
              <a:t> </a:t>
            </a:r>
            <a:r>
              <a:rPr lang="en-US" altLang="en-US" sz="5200" b="1" dirty="0" err="1" smtClean="0">
                <a:solidFill>
                  <a:srgbClr val="002060"/>
                </a:solidFill>
                <a:latin typeface="+mj-lt"/>
              </a:rPr>
              <a:t>niềm</a:t>
            </a:r>
            <a:r>
              <a:rPr lang="en-US" altLang="en-US" sz="5200" b="1" dirty="0" smtClean="0">
                <a:solidFill>
                  <a:srgbClr val="002060"/>
                </a:solidFill>
                <a:latin typeface="+mj-lt"/>
              </a:rPr>
              <a:t> </a:t>
            </a:r>
            <a:r>
              <a:rPr lang="en-US" altLang="en-US" sz="5200" b="1" dirty="0" err="1" smtClean="0">
                <a:solidFill>
                  <a:srgbClr val="002060"/>
                </a:solidFill>
                <a:latin typeface="+mj-lt"/>
              </a:rPr>
              <a:t>vui</a:t>
            </a:r>
            <a:r>
              <a:rPr lang="en-US" altLang="en-US" sz="5200" b="1" dirty="0" smtClean="0">
                <a:solidFill>
                  <a:srgbClr val="002060"/>
                </a:solidFill>
                <a:latin typeface="+mj-lt"/>
              </a:rPr>
              <a:t>. </a:t>
            </a:r>
            <a:r>
              <a:rPr lang="en-US" altLang="en-US" sz="5200" b="1" dirty="0" err="1" smtClean="0">
                <a:solidFill>
                  <a:srgbClr val="002060"/>
                </a:solidFill>
                <a:latin typeface="+mj-lt"/>
              </a:rPr>
              <a:t>Mẹ</a:t>
            </a:r>
            <a:r>
              <a:rPr lang="en-US" altLang="en-US" sz="5200" b="1" dirty="0" smtClean="0">
                <a:solidFill>
                  <a:srgbClr val="002060"/>
                </a:solidFill>
                <a:latin typeface="+mj-lt"/>
              </a:rPr>
              <a:t> </a:t>
            </a:r>
            <a:r>
              <a:rPr lang="en-US" altLang="en-US" sz="5200" b="1" dirty="0" err="1" smtClean="0">
                <a:solidFill>
                  <a:srgbClr val="002060"/>
                </a:solidFill>
                <a:latin typeface="+mj-lt"/>
              </a:rPr>
              <a:t>Hội</a:t>
            </a:r>
            <a:r>
              <a:rPr lang="en-US" altLang="en-US" sz="5200" b="1" dirty="0" smtClean="0">
                <a:solidFill>
                  <a:srgbClr val="002060"/>
                </a:solidFill>
                <a:latin typeface="+mj-lt"/>
              </a:rPr>
              <a:t> </a:t>
            </a:r>
            <a:r>
              <a:rPr lang="en-US" altLang="en-US" sz="5200" b="1" dirty="0" err="1" smtClean="0">
                <a:solidFill>
                  <a:srgbClr val="002060"/>
                </a:solidFill>
                <a:latin typeface="+mj-lt"/>
              </a:rPr>
              <a:t>Thánh</a:t>
            </a:r>
            <a:r>
              <a:rPr lang="en-US" altLang="en-US" sz="5200" b="1" dirty="0" smtClean="0">
                <a:solidFill>
                  <a:srgbClr val="002060"/>
                </a:solidFill>
                <a:latin typeface="+mj-lt"/>
              </a:rPr>
              <a:t> </a:t>
            </a:r>
            <a:r>
              <a:rPr lang="en-US" altLang="en-US" sz="5200" b="1" dirty="0" err="1" smtClean="0">
                <a:solidFill>
                  <a:srgbClr val="002060"/>
                </a:solidFill>
                <a:latin typeface="+mj-lt"/>
              </a:rPr>
              <a:t>dấu</a:t>
            </a:r>
            <a:r>
              <a:rPr lang="en-US" altLang="en-US" sz="5200" b="1" dirty="0" smtClean="0">
                <a:solidFill>
                  <a:srgbClr val="002060"/>
                </a:solidFill>
                <a:latin typeface="+mj-lt"/>
              </a:rPr>
              <a:t> </a:t>
            </a:r>
            <a:r>
              <a:rPr lang="en-US" altLang="en-US" sz="5200" b="1" dirty="0" err="1" smtClean="0">
                <a:solidFill>
                  <a:srgbClr val="002060"/>
                </a:solidFill>
                <a:latin typeface="+mj-lt"/>
              </a:rPr>
              <a:t>yêu</a:t>
            </a:r>
            <a:r>
              <a:rPr lang="en-US" altLang="en-US" sz="5200" b="1" dirty="0" smtClean="0">
                <a:solidFill>
                  <a:srgbClr val="002060"/>
                </a:solidFill>
                <a:latin typeface="+mj-lt"/>
              </a:rPr>
              <a:t> </a:t>
            </a:r>
            <a:r>
              <a:rPr lang="en-US" altLang="en-US" sz="5200" b="1" dirty="0" err="1" smtClean="0">
                <a:solidFill>
                  <a:srgbClr val="002060"/>
                </a:solidFill>
                <a:latin typeface="+mj-lt"/>
              </a:rPr>
              <a:t>ôi</a:t>
            </a:r>
            <a:r>
              <a:rPr lang="en-US" altLang="en-US" sz="5200" b="1" dirty="0" smtClean="0">
                <a:solidFill>
                  <a:srgbClr val="002060"/>
                </a:solidFill>
                <a:latin typeface="+mj-lt"/>
              </a:rPr>
              <a:t> </a:t>
            </a:r>
            <a:r>
              <a:rPr lang="en-US" altLang="en-US" sz="5200" b="1" dirty="0" err="1" smtClean="0">
                <a:solidFill>
                  <a:srgbClr val="002060"/>
                </a:solidFill>
                <a:latin typeface="+mj-lt"/>
              </a:rPr>
              <a:t>tuyệt</a:t>
            </a:r>
            <a:r>
              <a:rPr lang="en-US" altLang="en-US" sz="5200" b="1" dirty="0" smtClean="0">
                <a:solidFill>
                  <a:srgbClr val="002060"/>
                </a:solidFill>
                <a:latin typeface="+mj-lt"/>
              </a:rPr>
              <a:t> </a:t>
            </a:r>
            <a:r>
              <a:rPr lang="en-US" altLang="en-US" sz="5200" b="1" dirty="0" err="1" smtClean="0">
                <a:solidFill>
                  <a:srgbClr val="002060"/>
                </a:solidFill>
                <a:latin typeface="+mj-lt"/>
              </a:rPr>
              <a:t>vời</a:t>
            </a:r>
            <a:r>
              <a:rPr lang="en-US" altLang="en-US" sz="5200" b="1" dirty="0" smtClean="0">
                <a:solidFill>
                  <a:srgbClr val="002060"/>
                </a:solidFill>
                <a:latin typeface="+mj-lt"/>
              </a:rPr>
              <a:t>.</a:t>
            </a:r>
            <a:endParaRPr lang="en-US" altLang="en-US" sz="52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98012077"/>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con </a:t>
            </a:r>
            <a:r>
              <a:rPr lang="en-US" altLang="en-US" sz="5200" b="1" dirty="0" err="1" smtClean="0">
                <a:solidFill>
                  <a:srgbClr val="002060"/>
                </a:solidFill>
                <a:latin typeface="+mj-lt"/>
              </a:rPr>
              <a:t>không</a:t>
            </a:r>
            <a:r>
              <a:rPr lang="en-US" altLang="en-US" sz="5200" b="1" dirty="0" smtClean="0">
                <a:solidFill>
                  <a:srgbClr val="002060"/>
                </a:solidFill>
                <a:latin typeface="+mj-lt"/>
              </a:rPr>
              <a:t> </a:t>
            </a:r>
            <a:r>
              <a:rPr lang="en-US" altLang="en-US" sz="5200" b="1" dirty="0" err="1" smtClean="0">
                <a:solidFill>
                  <a:srgbClr val="002060"/>
                </a:solidFill>
                <a:latin typeface="+mj-lt"/>
              </a:rPr>
              <a:t>ngớt</a:t>
            </a:r>
            <a:r>
              <a:rPr lang="en-US" altLang="en-US" sz="5200" b="1" dirty="0" smtClean="0">
                <a:solidFill>
                  <a:srgbClr val="002060"/>
                </a:solidFill>
                <a:latin typeface="+mj-lt"/>
              </a:rPr>
              <a:t> </a:t>
            </a:r>
            <a:r>
              <a:rPr lang="en-US" altLang="en-US" sz="5200" b="1" dirty="0" err="1" smtClean="0">
                <a:solidFill>
                  <a:srgbClr val="002060"/>
                </a:solidFill>
                <a:latin typeface="+mj-lt"/>
              </a:rPr>
              <a:t>ngợi</a:t>
            </a:r>
            <a:r>
              <a:rPr lang="en-US" altLang="en-US" sz="5200" b="1" dirty="0" smtClean="0">
                <a:solidFill>
                  <a:srgbClr val="002060"/>
                </a:solidFill>
                <a:latin typeface="+mj-lt"/>
              </a:rPr>
              <a:t> </a:t>
            </a:r>
            <a:r>
              <a:rPr lang="en-US" altLang="en-US" sz="5200" b="1" dirty="0" err="1" smtClean="0">
                <a:solidFill>
                  <a:srgbClr val="002060"/>
                </a:solidFill>
                <a:latin typeface="+mj-lt"/>
              </a:rPr>
              <a:t>khen</a:t>
            </a:r>
            <a:r>
              <a:rPr lang="en-US" altLang="en-US" sz="5200" b="1" dirty="0" smtClean="0">
                <a:solidFill>
                  <a:srgbClr val="002060"/>
                </a:solidFill>
                <a:latin typeface="+mj-lt"/>
              </a:rPr>
              <a:t>. </a:t>
            </a:r>
            <a:r>
              <a:rPr lang="en-US" altLang="en-US" sz="5200" b="1" dirty="0" err="1" smtClean="0">
                <a:solidFill>
                  <a:srgbClr val="002060"/>
                </a:solidFill>
                <a:latin typeface="+mj-lt"/>
              </a:rPr>
              <a:t>Tình</a:t>
            </a:r>
            <a:r>
              <a:rPr lang="en-US" altLang="en-US" sz="5200" b="1" dirty="0" smtClean="0">
                <a:solidFill>
                  <a:srgbClr val="002060"/>
                </a:solidFill>
                <a:latin typeface="+mj-lt"/>
              </a:rPr>
              <a:t> </a:t>
            </a:r>
            <a:r>
              <a:rPr lang="en-US" altLang="en-US" sz="5200" b="1" dirty="0" err="1" smtClean="0">
                <a:solidFill>
                  <a:srgbClr val="002060"/>
                </a:solidFill>
                <a:latin typeface="+mj-lt"/>
              </a:rPr>
              <a:t>yêu</a:t>
            </a:r>
            <a:r>
              <a:rPr lang="en-US" altLang="en-US" sz="5200" b="1" dirty="0" smtClean="0">
                <a:solidFill>
                  <a:srgbClr val="002060"/>
                </a:solidFill>
                <a:latin typeface="+mj-lt"/>
              </a:rPr>
              <a:t> </a:t>
            </a:r>
            <a:r>
              <a:rPr lang="en-US" altLang="en-US" sz="5200" b="1" dirty="0" err="1" smtClean="0">
                <a:solidFill>
                  <a:srgbClr val="002060"/>
                </a:solidFill>
                <a:latin typeface="+mj-lt"/>
              </a:rPr>
              <a:t>Chúa</a:t>
            </a:r>
            <a:r>
              <a:rPr lang="en-US" altLang="en-US" sz="5200" b="1" dirty="0" smtClean="0">
                <a:solidFill>
                  <a:srgbClr val="002060"/>
                </a:solidFill>
                <a:latin typeface="+mj-lt"/>
              </a:rPr>
              <a:t> </a:t>
            </a:r>
            <a:r>
              <a:rPr lang="en-US" altLang="en-US" sz="5200" b="1" dirty="0" err="1" smtClean="0">
                <a:solidFill>
                  <a:srgbClr val="002060"/>
                </a:solidFill>
                <a:latin typeface="+mj-lt"/>
              </a:rPr>
              <a:t>nguồn</a:t>
            </a:r>
            <a:r>
              <a:rPr lang="en-US" altLang="en-US" sz="5200" b="1" dirty="0" smtClean="0">
                <a:solidFill>
                  <a:srgbClr val="002060"/>
                </a:solidFill>
                <a:latin typeface="+mj-lt"/>
              </a:rPr>
              <a:t> </a:t>
            </a:r>
            <a:r>
              <a:rPr lang="en-US" altLang="en-US" sz="5200" b="1" dirty="0" err="1" smtClean="0">
                <a:solidFill>
                  <a:srgbClr val="002060"/>
                </a:solidFill>
                <a:latin typeface="+mj-lt"/>
              </a:rPr>
              <a:t>thánh</a:t>
            </a:r>
            <a:r>
              <a:rPr lang="en-US" altLang="en-US" sz="5200" b="1" dirty="0" smtClean="0">
                <a:solidFill>
                  <a:srgbClr val="002060"/>
                </a:solidFill>
                <a:latin typeface="+mj-lt"/>
              </a:rPr>
              <a:t> </a:t>
            </a:r>
            <a:r>
              <a:rPr lang="en-US" altLang="en-US" sz="5200" b="1" dirty="0" err="1" smtClean="0">
                <a:solidFill>
                  <a:srgbClr val="002060"/>
                </a:solidFill>
                <a:latin typeface="+mj-lt"/>
              </a:rPr>
              <a:t>ân</a:t>
            </a:r>
            <a:r>
              <a:rPr lang="en-US" altLang="en-US" sz="5200" b="1" dirty="0" smtClean="0">
                <a:solidFill>
                  <a:srgbClr val="002060"/>
                </a:solidFill>
                <a:latin typeface="+mj-lt"/>
              </a:rPr>
              <a:t> </a:t>
            </a:r>
            <a:r>
              <a:rPr lang="en-US" altLang="en-US" sz="5200" b="1" dirty="0" err="1" smtClean="0">
                <a:solidFill>
                  <a:srgbClr val="002060"/>
                </a:solidFill>
                <a:latin typeface="+mj-lt"/>
              </a:rPr>
              <a:t>diệu</a:t>
            </a:r>
            <a:r>
              <a:rPr lang="en-US" altLang="en-US" sz="5200" b="1" dirty="0" smtClean="0">
                <a:solidFill>
                  <a:srgbClr val="002060"/>
                </a:solidFill>
                <a:latin typeface="+mj-lt"/>
              </a:rPr>
              <a:t> </a:t>
            </a:r>
            <a:r>
              <a:rPr lang="en-US" altLang="en-US" sz="5200" b="1" dirty="0" err="1" smtClean="0">
                <a:solidFill>
                  <a:srgbClr val="002060"/>
                </a:solidFill>
                <a:latin typeface="+mj-lt"/>
              </a:rPr>
              <a:t>huyền</a:t>
            </a:r>
            <a:r>
              <a:rPr lang="en-US" altLang="en-US" sz="5200" b="1" dirty="0" smtClean="0">
                <a:solidFill>
                  <a:srgbClr val="002060"/>
                </a:solidFill>
                <a:latin typeface="+mj-lt"/>
              </a:rPr>
              <a:t>. </a:t>
            </a:r>
            <a:r>
              <a:rPr lang="en-US" altLang="en-US" sz="5200" b="1" dirty="0" err="1" smtClean="0">
                <a:solidFill>
                  <a:srgbClr val="002060"/>
                </a:solidFill>
                <a:latin typeface="+mj-lt"/>
              </a:rPr>
              <a:t>Để</a:t>
            </a:r>
            <a:r>
              <a:rPr lang="en-US" altLang="en-US" sz="5200" b="1" dirty="0" smtClean="0">
                <a:solidFill>
                  <a:srgbClr val="002060"/>
                </a:solidFill>
                <a:latin typeface="+mj-lt"/>
              </a:rPr>
              <a:t> </a:t>
            </a:r>
            <a:r>
              <a:rPr lang="en-US" altLang="en-US" sz="5200" b="1" dirty="0" err="1" smtClean="0">
                <a:solidFill>
                  <a:srgbClr val="002060"/>
                </a:solidFill>
                <a:latin typeface="+mj-lt"/>
              </a:rPr>
              <a:t>từ</a:t>
            </a:r>
            <a:r>
              <a:rPr lang="en-US" altLang="en-US" sz="5200" b="1" dirty="0" smtClean="0">
                <a:solidFill>
                  <a:srgbClr val="002060"/>
                </a:solidFill>
                <a:latin typeface="+mj-lt"/>
              </a:rPr>
              <a:t> </a:t>
            </a:r>
            <a:r>
              <a:rPr lang="en-US" altLang="en-US" sz="5200" b="1" dirty="0" err="1" smtClean="0">
                <a:solidFill>
                  <a:srgbClr val="002060"/>
                </a:solidFill>
                <a:latin typeface="+mj-lt"/>
              </a:rPr>
              <a:t>đây</a:t>
            </a:r>
            <a:r>
              <a:rPr lang="en-US" altLang="en-US" sz="5200" b="1" dirty="0" smtClean="0">
                <a:solidFill>
                  <a:srgbClr val="002060"/>
                </a:solidFill>
                <a:latin typeface="+mj-lt"/>
              </a:rPr>
              <a:t> con </a:t>
            </a:r>
            <a:r>
              <a:rPr lang="en-US" altLang="en-US" sz="5200" b="1" dirty="0" err="1" smtClean="0">
                <a:solidFill>
                  <a:srgbClr val="002060"/>
                </a:solidFill>
                <a:latin typeface="+mj-lt"/>
              </a:rPr>
              <a:t>sẽ</a:t>
            </a:r>
            <a:r>
              <a:rPr lang="en-US" altLang="en-US" sz="5200" b="1" dirty="0" smtClean="0">
                <a:solidFill>
                  <a:srgbClr val="002060"/>
                </a:solidFill>
                <a:latin typeface="+mj-lt"/>
              </a:rPr>
              <a:t> </a:t>
            </a:r>
            <a:r>
              <a:rPr lang="en-US" altLang="en-US" sz="5200" b="1" dirty="0" err="1" smtClean="0">
                <a:solidFill>
                  <a:srgbClr val="002060"/>
                </a:solidFill>
                <a:latin typeface="+mj-lt"/>
              </a:rPr>
              <a:t>là</a:t>
            </a:r>
            <a:r>
              <a:rPr lang="en-US" altLang="en-US" sz="5200" b="1" dirty="0" smtClean="0">
                <a:solidFill>
                  <a:srgbClr val="002060"/>
                </a:solidFill>
                <a:latin typeface="+mj-lt"/>
              </a:rPr>
              <a:t> </a:t>
            </a:r>
            <a:r>
              <a:rPr lang="en-US" altLang="en-US" sz="5200" b="1" dirty="0" err="1" smtClean="0">
                <a:solidFill>
                  <a:srgbClr val="002060"/>
                </a:solidFill>
                <a:latin typeface="+mj-lt"/>
              </a:rPr>
              <a:t>bài</a:t>
            </a:r>
            <a:r>
              <a:rPr lang="en-US" altLang="en-US" sz="5200" b="1" dirty="0" smtClean="0">
                <a:solidFill>
                  <a:srgbClr val="002060"/>
                </a:solidFill>
                <a:latin typeface="+mj-lt"/>
              </a:rPr>
              <a:t> ca. </a:t>
            </a:r>
            <a:r>
              <a:rPr lang="en-US" altLang="en-US" sz="5200" b="1" dirty="0" err="1" smtClean="0">
                <a:solidFill>
                  <a:srgbClr val="002060"/>
                </a:solidFill>
                <a:latin typeface="+mj-lt"/>
              </a:rPr>
              <a:t>Một</a:t>
            </a:r>
            <a:r>
              <a:rPr lang="en-US" altLang="en-US" sz="5200" b="1" dirty="0" smtClean="0">
                <a:solidFill>
                  <a:srgbClr val="002060"/>
                </a:solidFill>
                <a:latin typeface="+mj-lt"/>
              </a:rPr>
              <a:t> </a:t>
            </a:r>
            <a:r>
              <a:rPr lang="en-US" altLang="en-US" sz="5200" b="1" dirty="0" err="1" smtClean="0">
                <a:solidFill>
                  <a:srgbClr val="002060"/>
                </a:solidFill>
                <a:latin typeface="+mj-lt"/>
              </a:rPr>
              <a:t>bài</a:t>
            </a:r>
            <a:r>
              <a:rPr lang="en-US" altLang="en-US" sz="5200" b="1" dirty="0" smtClean="0">
                <a:solidFill>
                  <a:srgbClr val="002060"/>
                </a:solidFill>
                <a:latin typeface="+mj-lt"/>
              </a:rPr>
              <a:t> </a:t>
            </a:r>
            <a:r>
              <a:rPr lang="en-US" altLang="en-US" sz="5200" b="1" dirty="0" err="1" smtClean="0">
                <a:solidFill>
                  <a:srgbClr val="002060"/>
                </a:solidFill>
                <a:latin typeface="+mj-lt"/>
              </a:rPr>
              <a:t>ca</a:t>
            </a:r>
            <a:r>
              <a:rPr lang="en-US" altLang="en-US" sz="5200" b="1" dirty="0" smtClean="0">
                <a:solidFill>
                  <a:srgbClr val="002060"/>
                </a:solidFill>
                <a:latin typeface="+mj-lt"/>
              </a:rPr>
              <a:t> </a:t>
            </a:r>
            <a:r>
              <a:rPr lang="en-US" altLang="en-US" sz="5200" b="1" dirty="0" err="1" smtClean="0">
                <a:solidFill>
                  <a:srgbClr val="002060"/>
                </a:solidFill>
                <a:latin typeface="+mj-lt"/>
              </a:rPr>
              <a:t>muôn</a:t>
            </a:r>
            <a:r>
              <a:rPr lang="en-US" altLang="en-US" sz="5200" b="1" dirty="0" smtClean="0">
                <a:solidFill>
                  <a:srgbClr val="002060"/>
                </a:solidFill>
                <a:latin typeface="+mj-lt"/>
              </a:rPr>
              <a:t> </a:t>
            </a:r>
            <a:r>
              <a:rPr lang="en-US" altLang="en-US" sz="5200" b="1" dirty="0" err="1" smtClean="0">
                <a:solidFill>
                  <a:srgbClr val="002060"/>
                </a:solidFill>
                <a:latin typeface="+mj-lt"/>
              </a:rPr>
              <a:t>đời</a:t>
            </a:r>
            <a:r>
              <a:rPr lang="en-US" altLang="en-US" sz="5200" b="1" dirty="0" smtClean="0">
                <a:solidFill>
                  <a:srgbClr val="002060"/>
                </a:solidFill>
                <a:latin typeface="+mj-lt"/>
              </a:rPr>
              <a:t> </a:t>
            </a:r>
            <a:r>
              <a:rPr lang="en-US" altLang="en-US" sz="5200" b="1" dirty="0" err="1" smtClean="0">
                <a:solidFill>
                  <a:srgbClr val="002060"/>
                </a:solidFill>
                <a:latin typeface="+mj-lt"/>
              </a:rPr>
              <a:t>tạ</a:t>
            </a:r>
            <a:r>
              <a:rPr lang="en-US" altLang="en-US" sz="5200" b="1" dirty="0" smtClean="0">
                <a:solidFill>
                  <a:srgbClr val="002060"/>
                </a:solidFill>
                <a:latin typeface="+mj-lt"/>
              </a:rPr>
              <a:t> </a:t>
            </a:r>
            <a:r>
              <a:rPr lang="en-US" altLang="en-US" sz="5200" b="1" dirty="0" err="1" smtClean="0">
                <a:solidFill>
                  <a:srgbClr val="002060"/>
                </a:solidFill>
                <a:latin typeface="+mj-lt"/>
              </a:rPr>
              <a:t>ơn</a:t>
            </a:r>
            <a:r>
              <a:rPr lang="en-US" altLang="en-US" sz="5200" b="1" dirty="0" smtClean="0">
                <a:solidFill>
                  <a:srgbClr val="002060"/>
                </a:solidFill>
                <a:latin typeface="+mj-lt"/>
              </a:rPr>
              <a:t> </a:t>
            </a:r>
            <a:r>
              <a:rPr lang="en-US" altLang="en-US" sz="5200" b="1" dirty="0" err="1" smtClean="0">
                <a:solidFill>
                  <a:srgbClr val="002060"/>
                </a:solidFill>
                <a:latin typeface="+mj-lt"/>
              </a:rPr>
              <a:t>Chúa</a:t>
            </a:r>
            <a:r>
              <a:rPr lang="en-US" altLang="en-US" sz="5200" b="1" dirty="0" smtClean="0">
                <a:solidFill>
                  <a:srgbClr val="002060"/>
                </a:solidFill>
                <a:latin typeface="+mj-lt"/>
              </a:rPr>
              <a:t>.</a:t>
            </a:r>
            <a:endParaRPr lang="en-US" altLang="en-US" sz="52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68519726"/>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fontScale="925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Ca</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latin typeface="+mj-lt"/>
                <a:ea typeface="Tahoma" panose="020B0604030504040204" pitchFamily="34" charset="0"/>
                <a:cs typeface="Times New Roman" panose="02020603050405020304" pitchFamily="18" charset="0"/>
              </a:rPr>
              <a:t>Kết</a:t>
            </a:r>
            <a:r>
              <a:rPr lang="en-US" altLang="en-US" sz="6600" b="1" u="sng" dirty="0" smtClean="0">
                <a:solidFill>
                  <a:srgbClr val="FF0000"/>
                </a:solidFill>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smtClean="0">
                <a:solidFill>
                  <a:srgbClr val="FF0000"/>
                </a:solidFill>
                <a:effectLst/>
                <a:latin typeface="+mj-lt"/>
                <a:ea typeface="Tahoma" panose="020B0604030504040204" pitchFamily="34" charset="0"/>
                <a:cs typeface="Times New Roman" panose="02020603050405020304" pitchFamily="18" charset="0"/>
              </a:rPr>
              <a:t> </a:t>
            </a:r>
            <a:endParaRPr lang="en-US" altLang="en-US" sz="66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Tạ</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Ơn</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Chúa</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Với</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Mẹ</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smtClean="0">
                <a:solidFill>
                  <a:srgbClr val="FF0000"/>
                </a:solidFill>
                <a:effectLst/>
                <a:latin typeface="+mj-lt"/>
                <a:ea typeface="Tahoma" panose="020B0604030504040204" pitchFamily="34" charset="0"/>
                <a:cs typeface="Times New Roman" panose="02020603050405020304" pitchFamily="18" charset="0"/>
              </a:rPr>
              <a:t>Thy </a:t>
            </a:r>
            <a:r>
              <a:rPr lang="en-US" altLang="en-US" sz="7200" b="1" i="1" dirty="0" err="1" smtClean="0">
                <a:solidFill>
                  <a:srgbClr val="FF0000"/>
                </a:solidFill>
                <a:effectLst/>
                <a:latin typeface="+mj-lt"/>
                <a:ea typeface="Tahoma" panose="020B0604030504040204" pitchFamily="34" charset="0"/>
                <a:cs typeface="Times New Roman" panose="02020603050405020304" pitchFamily="18" charset="0"/>
              </a:rPr>
              <a:t>Yên</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53882534"/>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1" u="sng" dirty="0" err="1">
                <a:solidFill>
                  <a:srgbClr val="FF0000"/>
                </a:solidFill>
                <a:effectLst/>
              </a:rPr>
              <a:t>Đk</a:t>
            </a:r>
            <a:r>
              <a:rPr lang="en-US" sz="5500" b="1" u="sng" dirty="0">
                <a:solidFill>
                  <a:srgbClr val="FF0000"/>
                </a:solidFill>
                <a:effectLst/>
              </a:rPr>
              <a:t>:</a:t>
            </a:r>
            <a:r>
              <a:rPr lang="en-US" sz="5500" b="1" dirty="0">
                <a:solidFill>
                  <a:schemeClr val="bg1"/>
                </a:solidFill>
                <a:effectLst/>
              </a:rPr>
              <a:t> </a:t>
            </a:r>
            <a:r>
              <a:rPr lang="vi-VN" sz="5500" b="1" dirty="0">
                <a:solidFill>
                  <a:schemeClr val="bg1"/>
                </a:solidFill>
                <a:effectLst/>
              </a:rPr>
              <a:t> </a:t>
            </a:r>
            <a:r>
              <a:rPr lang="en-US" sz="5500" b="1" dirty="0" err="1" smtClean="0">
                <a:solidFill>
                  <a:srgbClr val="002060"/>
                </a:solidFill>
              </a:rPr>
              <a:t>Chúng</a:t>
            </a:r>
            <a:r>
              <a:rPr lang="en-US" sz="5500" b="1" dirty="0" smtClean="0">
                <a:solidFill>
                  <a:srgbClr val="002060"/>
                </a:solidFill>
              </a:rPr>
              <a:t> con </a:t>
            </a:r>
            <a:r>
              <a:rPr lang="en-US" sz="5500" b="1" dirty="0" err="1" smtClean="0">
                <a:solidFill>
                  <a:srgbClr val="002060"/>
                </a:solidFill>
              </a:rPr>
              <a:t>xin</a:t>
            </a:r>
            <a:r>
              <a:rPr lang="en-US" sz="5500" b="1" dirty="0" smtClean="0">
                <a:solidFill>
                  <a:srgbClr val="002060"/>
                </a:solidFill>
              </a:rPr>
              <a:t> </a:t>
            </a:r>
            <a:r>
              <a:rPr lang="en-US" sz="5500" b="1" dirty="0" err="1" smtClean="0">
                <a:solidFill>
                  <a:srgbClr val="002060"/>
                </a:solidFill>
              </a:rPr>
              <a:t>tạ</a:t>
            </a:r>
            <a:r>
              <a:rPr lang="en-US" sz="5500" b="1" dirty="0" smtClean="0">
                <a:solidFill>
                  <a:srgbClr val="002060"/>
                </a:solidFill>
              </a:rPr>
              <a:t> </a:t>
            </a:r>
            <a:r>
              <a:rPr lang="en-US" sz="5500" b="1" dirty="0" err="1" smtClean="0">
                <a:solidFill>
                  <a:srgbClr val="002060"/>
                </a:solidFill>
              </a:rPr>
              <a:t>ơn</a:t>
            </a:r>
            <a:r>
              <a:rPr lang="en-US" sz="5500" b="1" dirty="0" smtClean="0">
                <a:solidFill>
                  <a:srgbClr val="002060"/>
                </a:solidFill>
              </a:rPr>
              <a:t> </a:t>
            </a:r>
            <a:r>
              <a:rPr lang="en-US" sz="5500" b="1" dirty="0" err="1" smtClean="0">
                <a:solidFill>
                  <a:srgbClr val="002060"/>
                </a:solidFill>
              </a:rPr>
              <a:t>Chúa</a:t>
            </a:r>
            <a:r>
              <a:rPr lang="en-US" sz="5500" b="1" dirty="0" smtClean="0">
                <a:solidFill>
                  <a:srgbClr val="002060"/>
                </a:solidFill>
              </a:rPr>
              <a:t> </a:t>
            </a:r>
            <a:r>
              <a:rPr lang="en-US" sz="5500" b="1" dirty="0" err="1" smtClean="0">
                <a:solidFill>
                  <a:srgbClr val="002060"/>
                </a:solidFill>
              </a:rPr>
              <a:t>uy</a:t>
            </a:r>
            <a:r>
              <a:rPr lang="en-US" sz="5500" b="1" dirty="0" smtClean="0">
                <a:solidFill>
                  <a:srgbClr val="002060"/>
                </a:solidFill>
              </a:rPr>
              <a:t> </a:t>
            </a:r>
            <a:r>
              <a:rPr lang="en-US" sz="5500" b="1" dirty="0" err="1" smtClean="0">
                <a:solidFill>
                  <a:srgbClr val="002060"/>
                </a:solidFill>
              </a:rPr>
              <a:t>quyền</a:t>
            </a:r>
            <a:r>
              <a:rPr lang="en-US" sz="5500" b="1" dirty="0" smtClean="0">
                <a:solidFill>
                  <a:srgbClr val="002060"/>
                </a:solidFill>
              </a:rPr>
              <a:t> </a:t>
            </a:r>
            <a:r>
              <a:rPr lang="en-US" sz="5500" b="1" dirty="0" err="1" smtClean="0">
                <a:solidFill>
                  <a:srgbClr val="002060"/>
                </a:solidFill>
              </a:rPr>
              <a:t>toàn</a:t>
            </a:r>
            <a:r>
              <a:rPr lang="en-US" sz="5500" b="1" dirty="0" smtClean="0">
                <a:solidFill>
                  <a:srgbClr val="002060"/>
                </a:solidFill>
              </a:rPr>
              <a:t> </a:t>
            </a:r>
            <a:r>
              <a:rPr lang="en-US" sz="5500" b="1" dirty="0" err="1" smtClean="0">
                <a:solidFill>
                  <a:srgbClr val="002060"/>
                </a:solidFill>
              </a:rPr>
              <a:t>năng</a:t>
            </a:r>
            <a:r>
              <a:rPr lang="en-US" sz="5500" b="1" dirty="0" smtClean="0">
                <a:solidFill>
                  <a:srgbClr val="002060"/>
                </a:solidFill>
              </a:rPr>
              <a:t>. </a:t>
            </a:r>
            <a:r>
              <a:rPr lang="en-US" sz="5500" b="1" dirty="0" err="1" smtClean="0">
                <a:solidFill>
                  <a:srgbClr val="002060"/>
                </a:solidFill>
              </a:rPr>
              <a:t>Tình</a:t>
            </a:r>
            <a:r>
              <a:rPr lang="en-US" sz="5500" b="1" dirty="0" smtClean="0">
                <a:solidFill>
                  <a:srgbClr val="002060"/>
                </a:solidFill>
              </a:rPr>
              <a:t> </a:t>
            </a:r>
            <a:r>
              <a:rPr lang="en-US" sz="5500" b="1" dirty="0" err="1" smtClean="0">
                <a:solidFill>
                  <a:srgbClr val="002060"/>
                </a:solidFill>
              </a:rPr>
              <a:t>yêu</a:t>
            </a:r>
            <a:r>
              <a:rPr lang="en-US" sz="5500" b="1" dirty="0" smtClean="0">
                <a:solidFill>
                  <a:srgbClr val="002060"/>
                </a:solidFill>
              </a:rPr>
              <a:t> </a:t>
            </a:r>
            <a:r>
              <a:rPr lang="en-US" sz="5500" b="1" dirty="0" err="1" smtClean="0">
                <a:solidFill>
                  <a:srgbClr val="002060"/>
                </a:solidFill>
              </a:rPr>
              <a:t>Chúa</a:t>
            </a:r>
            <a:r>
              <a:rPr lang="en-US" sz="5500" b="1" dirty="0" smtClean="0">
                <a:solidFill>
                  <a:srgbClr val="002060"/>
                </a:solidFill>
              </a:rPr>
              <a:t> </a:t>
            </a:r>
            <a:r>
              <a:rPr lang="en-US" sz="5500" b="1" dirty="0" err="1" smtClean="0">
                <a:solidFill>
                  <a:srgbClr val="002060"/>
                </a:solidFill>
              </a:rPr>
              <a:t>nào</a:t>
            </a:r>
            <a:r>
              <a:rPr lang="en-US" sz="5500" b="1" dirty="0" smtClean="0">
                <a:solidFill>
                  <a:srgbClr val="002060"/>
                </a:solidFill>
              </a:rPr>
              <a:t> </a:t>
            </a:r>
            <a:r>
              <a:rPr lang="en-US" sz="5500" b="1" dirty="0" err="1" smtClean="0">
                <a:solidFill>
                  <a:srgbClr val="002060"/>
                </a:solidFill>
              </a:rPr>
              <a:t>biết</a:t>
            </a:r>
            <a:r>
              <a:rPr lang="en-US" sz="5500" b="1" dirty="0" smtClean="0">
                <a:solidFill>
                  <a:srgbClr val="002060"/>
                </a:solidFill>
              </a:rPr>
              <a:t> chi </a:t>
            </a:r>
            <a:r>
              <a:rPr lang="en-US" sz="5500" b="1" dirty="0" err="1" smtClean="0">
                <a:solidFill>
                  <a:srgbClr val="002060"/>
                </a:solidFill>
              </a:rPr>
              <a:t>báo</a:t>
            </a:r>
            <a:r>
              <a:rPr lang="en-US" sz="5500" b="1" dirty="0" smtClean="0">
                <a:solidFill>
                  <a:srgbClr val="002060"/>
                </a:solidFill>
              </a:rPr>
              <a:t> </a:t>
            </a:r>
            <a:r>
              <a:rPr lang="en-US" sz="5500" b="1" dirty="0" err="1" smtClean="0">
                <a:solidFill>
                  <a:srgbClr val="002060"/>
                </a:solidFill>
              </a:rPr>
              <a:t>đền</a:t>
            </a:r>
            <a:r>
              <a:rPr lang="en-US" sz="5500" b="1" dirty="0" smtClean="0">
                <a:solidFill>
                  <a:srgbClr val="002060"/>
                </a:solidFill>
              </a:rPr>
              <a:t>. </a:t>
            </a:r>
            <a:r>
              <a:rPr lang="en-US" sz="5500" b="1" dirty="0" err="1" smtClean="0">
                <a:solidFill>
                  <a:srgbClr val="002060"/>
                </a:solidFill>
              </a:rPr>
              <a:t>Chúa</a:t>
            </a:r>
            <a:r>
              <a:rPr lang="en-US" sz="5500" b="1" dirty="0" smtClean="0">
                <a:solidFill>
                  <a:srgbClr val="002060"/>
                </a:solidFill>
              </a:rPr>
              <a:t> </a:t>
            </a:r>
            <a:r>
              <a:rPr lang="en-US" sz="5500" b="1" dirty="0" err="1" smtClean="0">
                <a:solidFill>
                  <a:srgbClr val="002060"/>
                </a:solidFill>
              </a:rPr>
              <a:t>muôn</a:t>
            </a:r>
            <a:r>
              <a:rPr lang="en-US" sz="5500" b="1" dirty="0" smtClean="0">
                <a:solidFill>
                  <a:srgbClr val="002060"/>
                </a:solidFill>
              </a:rPr>
              <a:t> </a:t>
            </a:r>
            <a:r>
              <a:rPr lang="en-US" sz="5500" b="1" dirty="0" err="1" smtClean="0">
                <a:solidFill>
                  <a:srgbClr val="002060"/>
                </a:solidFill>
              </a:rPr>
              <a:t>đời</a:t>
            </a:r>
            <a:r>
              <a:rPr lang="en-US" sz="5500" b="1" dirty="0" smtClean="0">
                <a:solidFill>
                  <a:srgbClr val="002060"/>
                </a:solidFill>
              </a:rPr>
              <a:t> </a:t>
            </a:r>
            <a:r>
              <a:rPr lang="en-US" sz="5500" b="1" dirty="0" err="1" smtClean="0">
                <a:solidFill>
                  <a:srgbClr val="002060"/>
                </a:solidFill>
              </a:rPr>
              <a:t>là</a:t>
            </a:r>
            <a:r>
              <a:rPr lang="en-US" sz="5500" b="1" dirty="0" smtClean="0">
                <a:solidFill>
                  <a:srgbClr val="002060"/>
                </a:solidFill>
              </a:rPr>
              <a:t> </a:t>
            </a:r>
            <a:r>
              <a:rPr lang="en-US" sz="5500" b="1" dirty="0" err="1" smtClean="0">
                <a:solidFill>
                  <a:srgbClr val="002060"/>
                </a:solidFill>
              </a:rPr>
              <a:t>Chúa</a:t>
            </a:r>
            <a:r>
              <a:rPr lang="en-US" sz="5500" b="1" dirty="0" smtClean="0">
                <a:solidFill>
                  <a:srgbClr val="002060"/>
                </a:solidFill>
              </a:rPr>
              <a:t>, </a:t>
            </a:r>
            <a:r>
              <a:rPr lang="en-US" sz="5500" b="1" dirty="0" err="1" smtClean="0">
                <a:solidFill>
                  <a:srgbClr val="002060"/>
                </a:solidFill>
              </a:rPr>
              <a:t>khắp</a:t>
            </a:r>
            <a:r>
              <a:rPr lang="en-US" sz="5500" b="1" dirty="0" smtClean="0">
                <a:solidFill>
                  <a:srgbClr val="002060"/>
                </a:solidFill>
              </a:rPr>
              <a:t> </a:t>
            </a:r>
            <a:r>
              <a:rPr lang="en-US" sz="5500" b="1" dirty="0" err="1" smtClean="0">
                <a:solidFill>
                  <a:srgbClr val="002060"/>
                </a:solidFill>
              </a:rPr>
              <a:t>vũ</a:t>
            </a:r>
            <a:r>
              <a:rPr lang="en-US" sz="5500" b="1" dirty="0" smtClean="0">
                <a:solidFill>
                  <a:srgbClr val="002060"/>
                </a:solidFill>
              </a:rPr>
              <a:t> </a:t>
            </a:r>
            <a:r>
              <a:rPr lang="en-US" sz="5500" b="1" dirty="0" err="1" smtClean="0">
                <a:solidFill>
                  <a:srgbClr val="002060"/>
                </a:solidFill>
              </a:rPr>
              <a:t>trụ</a:t>
            </a:r>
            <a:r>
              <a:rPr lang="en-US" sz="5500" b="1" dirty="0" smtClean="0">
                <a:solidFill>
                  <a:srgbClr val="002060"/>
                </a:solidFill>
              </a:rPr>
              <a:t> </a:t>
            </a:r>
            <a:r>
              <a:rPr lang="en-US" sz="5500" b="1" dirty="0" err="1" smtClean="0">
                <a:solidFill>
                  <a:srgbClr val="002060"/>
                </a:solidFill>
              </a:rPr>
              <a:t>trời</a:t>
            </a:r>
            <a:r>
              <a:rPr lang="en-US" sz="5500" b="1" dirty="0" smtClean="0">
                <a:solidFill>
                  <a:srgbClr val="002060"/>
                </a:solidFill>
              </a:rPr>
              <a:t> </a:t>
            </a:r>
            <a:r>
              <a:rPr lang="en-US" sz="5500" b="1" dirty="0" err="1" smtClean="0">
                <a:solidFill>
                  <a:srgbClr val="002060"/>
                </a:solidFill>
              </a:rPr>
              <a:t>đất</a:t>
            </a:r>
            <a:r>
              <a:rPr lang="en-US" sz="5500" b="1" dirty="0" smtClean="0">
                <a:solidFill>
                  <a:srgbClr val="002060"/>
                </a:solidFill>
              </a:rPr>
              <a:t> </a:t>
            </a:r>
            <a:r>
              <a:rPr lang="en-US" sz="5500" b="1" dirty="0" err="1" smtClean="0">
                <a:solidFill>
                  <a:srgbClr val="002060"/>
                </a:solidFill>
              </a:rPr>
              <a:t>ngàn</a:t>
            </a:r>
            <a:r>
              <a:rPr lang="en-US" sz="5500" b="1" dirty="0" smtClean="0">
                <a:solidFill>
                  <a:srgbClr val="002060"/>
                </a:solidFill>
              </a:rPr>
              <a:t> </a:t>
            </a:r>
            <a:r>
              <a:rPr lang="en-US" sz="5500" b="1" dirty="0" err="1" smtClean="0">
                <a:solidFill>
                  <a:srgbClr val="002060"/>
                </a:solidFill>
              </a:rPr>
              <a:t>vinh</a:t>
            </a:r>
            <a:r>
              <a:rPr lang="en-US" sz="5500" b="1" dirty="0" smtClean="0">
                <a:solidFill>
                  <a:srgbClr val="002060"/>
                </a:solidFill>
              </a:rPr>
              <a:t> </a:t>
            </a:r>
            <a:r>
              <a:rPr lang="en-US" sz="5500" b="1" dirty="0" err="1" smtClean="0">
                <a:solidFill>
                  <a:srgbClr val="002060"/>
                </a:solidFill>
              </a:rPr>
              <a:t>quang</a:t>
            </a:r>
            <a:r>
              <a:rPr lang="en-US" sz="5500" b="1" dirty="0" smtClean="0">
                <a:solidFill>
                  <a:srgbClr val="002060"/>
                </a:solidFill>
              </a:rPr>
              <a:t> </a:t>
            </a:r>
            <a:r>
              <a:rPr lang="en-US" sz="5500" b="1" dirty="0" err="1" smtClean="0">
                <a:solidFill>
                  <a:srgbClr val="002060"/>
                </a:solidFill>
              </a:rPr>
              <a:t>cao</a:t>
            </a:r>
            <a:r>
              <a:rPr lang="en-US" sz="5500" b="1" dirty="0" smtClean="0">
                <a:solidFill>
                  <a:srgbClr val="002060"/>
                </a:solidFill>
              </a:rPr>
              <a:t> </a:t>
            </a:r>
            <a:r>
              <a:rPr lang="en-US" sz="5500" b="1" dirty="0" err="1" smtClean="0">
                <a:solidFill>
                  <a:srgbClr val="002060"/>
                </a:solidFill>
              </a:rPr>
              <a:t>chiếu</a:t>
            </a:r>
            <a:r>
              <a:rPr lang="en-US" sz="5500" b="1" dirty="0" smtClean="0">
                <a:solidFill>
                  <a:srgbClr val="002060"/>
                </a:solidFill>
              </a:rPr>
              <a:t> </a:t>
            </a:r>
            <a:r>
              <a:rPr lang="en-US" sz="5500" b="1" dirty="0" err="1" smtClean="0">
                <a:solidFill>
                  <a:srgbClr val="002060"/>
                </a:solidFill>
              </a:rPr>
              <a:t>hiển</a:t>
            </a:r>
            <a:r>
              <a:rPr lang="en-US" sz="5500" b="1" dirty="0" smtClean="0">
                <a:solidFill>
                  <a:srgbClr val="002060"/>
                </a:solidFill>
              </a:rPr>
              <a:t> </a:t>
            </a:r>
            <a:r>
              <a:rPr lang="en-US" sz="5500" b="1" dirty="0" err="1" smtClean="0">
                <a:solidFill>
                  <a:srgbClr val="002060"/>
                </a:solidFill>
              </a:rPr>
              <a:t>trị</a:t>
            </a:r>
            <a:r>
              <a:rPr lang="en-US" sz="5500" b="1" dirty="0" smtClean="0">
                <a:solidFill>
                  <a:srgbClr val="002060"/>
                </a:solidFill>
              </a:rPr>
              <a:t> </a:t>
            </a:r>
            <a:r>
              <a:rPr lang="en-US" sz="5500" b="1" dirty="0" err="1" smtClean="0">
                <a:solidFill>
                  <a:srgbClr val="002060"/>
                </a:solidFill>
              </a:rPr>
              <a:t>đời</a:t>
            </a:r>
            <a:r>
              <a:rPr lang="en-US" sz="5500" b="1" dirty="0" smtClean="0">
                <a:solidFill>
                  <a:srgbClr val="002060"/>
                </a:solidFill>
              </a:rPr>
              <a:t> </a:t>
            </a:r>
            <a:r>
              <a:rPr lang="en-US" sz="5500" b="1" dirty="0" err="1" smtClean="0">
                <a:solidFill>
                  <a:srgbClr val="002060"/>
                </a:solidFill>
              </a:rPr>
              <a:t>đời</a:t>
            </a:r>
            <a:r>
              <a:rPr lang="en-US" sz="5500" b="1" dirty="0" smtClean="0">
                <a:solidFill>
                  <a:srgbClr val="002060"/>
                </a:solidFill>
              </a:rPr>
              <a:t>.</a:t>
            </a:r>
            <a:endParaRPr lang="vi-VN" sz="5500" b="1" dirty="0">
              <a:solidFill>
                <a:srgbClr val="002060"/>
              </a:solidFill>
              <a:effectLst/>
            </a:endParaRPr>
          </a:p>
        </p:txBody>
      </p:sp>
    </p:spTree>
    <p:extLst>
      <p:ext uri="{BB962C8B-B14F-4D97-AF65-F5344CB8AC3E}">
        <p14:creationId xmlns:p14="http://schemas.microsoft.com/office/powerpoint/2010/main" val="32895213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b="1" u="sng" dirty="0" err="1" smtClean="0">
                <a:solidFill>
                  <a:srgbClr val="FF0000"/>
                </a:solidFill>
                <a:effectLst/>
              </a:rPr>
              <a:t>Tk</a:t>
            </a:r>
            <a:r>
              <a:rPr lang="en-US" sz="4500" b="1" u="sng" dirty="0" smtClean="0">
                <a:solidFill>
                  <a:srgbClr val="FF0000"/>
                </a:solidFill>
                <a:effectLst/>
              </a:rPr>
              <a:t>:</a:t>
            </a:r>
            <a:r>
              <a:rPr lang="en-US" sz="4500" b="1" dirty="0" smtClean="0">
                <a:solidFill>
                  <a:schemeClr val="bg1"/>
                </a:solidFill>
                <a:effectLst/>
              </a:rPr>
              <a:t> </a:t>
            </a:r>
            <a:r>
              <a:rPr lang="vi-VN" sz="4500" b="1" dirty="0">
                <a:solidFill>
                  <a:schemeClr val="bg1"/>
                </a:solidFill>
                <a:effectLst/>
              </a:rPr>
              <a:t> </a:t>
            </a:r>
            <a:r>
              <a:rPr lang="en-US" sz="4500" b="1" dirty="0" err="1" smtClean="0">
                <a:solidFill>
                  <a:srgbClr val="002060"/>
                </a:solidFill>
              </a:rPr>
              <a:t>Vì</a:t>
            </a:r>
            <a:r>
              <a:rPr lang="en-US" sz="4500" b="1" dirty="0" smtClean="0">
                <a:solidFill>
                  <a:srgbClr val="002060"/>
                </a:solidFill>
              </a:rPr>
              <a:t> </a:t>
            </a:r>
            <a:r>
              <a:rPr lang="en-US" sz="4500" b="1" dirty="0" err="1" smtClean="0">
                <a:solidFill>
                  <a:srgbClr val="002060"/>
                </a:solidFill>
              </a:rPr>
              <a:t>tình</a:t>
            </a:r>
            <a:r>
              <a:rPr lang="en-US" sz="4500" b="1" dirty="0" smtClean="0">
                <a:solidFill>
                  <a:srgbClr val="002060"/>
                </a:solidFill>
              </a:rPr>
              <a:t> </a:t>
            </a:r>
            <a:r>
              <a:rPr lang="en-US" sz="4500" b="1" dirty="0" err="1" smtClean="0">
                <a:solidFill>
                  <a:srgbClr val="002060"/>
                </a:solidFill>
              </a:rPr>
              <a:t>Chúa</a:t>
            </a:r>
            <a:r>
              <a:rPr lang="en-US" sz="4500" b="1" dirty="0" smtClean="0">
                <a:solidFill>
                  <a:srgbClr val="002060"/>
                </a:solidFill>
              </a:rPr>
              <a:t> </a:t>
            </a:r>
            <a:r>
              <a:rPr lang="en-US" sz="4500" b="1" dirty="0" err="1" smtClean="0">
                <a:solidFill>
                  <a:srgbClr val="002060"/>
                </a:solidFill>
              </a:rPr>
              <a:t>đã</a:t>
            </a:r>
            <a:r>
              <a:rPr lang="en-US" sz="4500" b="1" dirty="0" smtClean="0">
                <a:solidFill>
                  <a:srgbClr val="002060"/>
                </a:solidFill>
              </a:rPr>
              <a:t> </a:t>
            </a:r>
            <a:r>
              <a:rPr lang="en-US" sz="4500" b="1" dirty="0" err="1" smtClean="0">
                <a:solidFill>
                  <a:srgbClr val="002060"/>
                </a:solidFill>
              </a:rPr>
              <a:t>chất</a:t>
            </a:r>
            <a:r>
              <a:rPr lang="en-US" sz="4500" b="1" dirty="0" smtClean="0">
                <a:solidFill>
                  <a:srgbClr val="002060"/>
                </a:solidFill>
              </a:rPr>
              <a:t> </a:t>
            </a:r>
            <a:r>
              <a:rPr lang="en-US" sz="4500" b="1" dirty="0" err="1" smtClean="0">
                <a:solidFill>
                  <a:srgbClr val="002060"/>
                </a:solidFill>
              </a:rPr>
              <a:t>chứa</a:t>
            </a:r>
            <a:r>
              <a:rPr lang="en-US" sz="4500" b="1" dirty="0" smtClean="0">
                <a:solidFill>
                  <a:srgbClr val="002060"/>
                </a:solidFill>
              </a:rPr>
              <a:t> </a:t>
            </a:r>
            <a:r>
              <a:rPr lang="en-US" sz="4500" b="1" dirty="0" err="1" smtClean="0">
                <a:solidFill>
                  <a:srgbClr val="002060"/>
                </a:solidFill>
              </a:rPr>
              <a:t>trong</a:t>
            </a:r>
            <a:r>
              <a:rPr lang="en-US" sz="4500" b="1" dirty="0" smtClean="0">
                <a:solidFill>
                  <a:srgbClr val="002060"/>
                </a:solidFill>
              </a:rPr>
              <a:t> </a:t>
            </a:r>
            <a:r>
              <a:rPr lang="en-US" sz="4500" b="1" dirty="0" err="1" smtClean="0">
                <a:solidFill>
                  <a:srgbClr val="002060"/>
                </a:solidFill>
              </a:rPr>
              <a:t>trái</a:t>
            </a:r>
            <a:r>
              <a:rPr lang="en-US" sz="4500" b="1" dirty="0" smtClean="0">
                <a:solidFill>
                  <a:srgbClr val="002060"/>
                </a:solidFill>
              </a:rPr>
              <a:t> </a:t>
            </a:r>
            <a:r>
              <a:rPr lang="en-US" sz="4500" b="1" dirty="0" err="1" smtClean="0">
                <a:solidFill>
                  <a:srgbClr val="002060"/>
                </a:solidFill>
              </a:rPr>
              <a:t>tim</a:t>
            </a:r>
            <a:r>
              <a:rPr lang="en-US" sz="4500" b="1" dirty="0" smtClean="0">
                <a:solidFill>
                  <a:srgbClr val="002060"/>
                </a:solidFill>
              </a:rPr>
              <a:t> </a:t>
            </a:r>
            <a:r>
              <a:rPr lang="en-US" sz="4500" b="1" dirty="0" err="1" smtClean="0">
                <a:solidFill>
                  <a:srgbClr val="002060"/>
                </a:solidFill>
              </a:rPr>
              <a:t>Mẹ</a:t>
            </a:r>
            <a:r>
              <a:rPr lang="en-US" sz="4500" b="1" dirty="0" smtClean="0">
                <a:solidFill>
                  <a:srgbClr val="002060"/>
                </a:solidFill>
              </a:rPr>
              <a:t> </a:t>
            </a:r>
            <a:r>
              <a:rPr lang="en-US" sz="4500" b="1" dirty="0" err="1" smtClean="0">
                <a:solidFill>
                  <a:srgbClr val="002060"/>
                </a:solidFill>
              </a:rPr>
              <a:t>hiền</a:t>
            </a:r>
            <a:r>
              <a:rPr lang="en-US" sz="4500" b="1" dirty="0" smtClean="0">
                <a:solidFill>
                  <a:srgbClr val="002060"/>
                </a:solidFill>
              </a:rPr>
              <a:t>, </a:t>
            </a:r>
            <a:r>
              <a:rPr lang="en-US" sz="4500" b="1" dirty="0" err="1" smtClean="0">
                <a:solidFill>
                  <a:srgbClr val="002060"/>
                </a:solidFill>
              </a:rPr>
              <a:t>luôn</a:t>
            </a:r>
            <a:r>
              <a:rPr lang="en-US" sz="4500" b="1" dirty="0" smtClean="0">
                <a:solidFill>
                  <a:srgbClr val="002060"/>
                </a:solidFill>
              </a:rPr>
              <a:t> </a:t>
            </a:r>
            <a:r>
              <a:rPr lang="en-US" sz="4500" b="1" dirty="0" err="1" smtClean="0">
                <a:solidFill>
                  <a:srgbClr val="002060"/>
                </a:solidFill>
              </a:rPr>
              <a:t>trìu</a:t>
            </a:r>
            <a:r>
              <a:rPr lang="en-US" sz="4500" b="1" dirty="0" smtClean="0">
                <a:solidFill>
                  <a:srgbClr val="002060"/>
                </a:solidFill>
              </a:rPr>
              <a:t> </a:t>
            </a:r>
            <a:r>
              <a:rPr lang="en-US" sz="4500" b="1" dirty="0" err="1" smtClean="0">
                <a:solidFill>
                  <a:srgbClr val="002060"/>
                </a:solidFill>
              </a:rPr>
              <a:t>mến</a:t>
            </a:r>
            <a:r>
              <a:rPr lang="en-US" sz="4500" b="1" dirty="0" smtClean="0">
                <a:solidFill>
                  <a:srgbClr val="002060"/>
                </a:solidFill>
              </a:rPr>
              <a:t> </a:t>
            </a:r>
            <a:r>
              <a:rPr lang="en-US" sz="4500" b="1" dirty="0" err="1" smtClean="0">
                <a:solidFill>
                  <a:srgbClr val="002060"/>
                </a:solidFill>
              </a:rPr>
              <a:t>mãi</a:t>
            </a:r>
            <a:r>
              <a:rPr lang="en-US" sz="4500" b="1" dirty="0" smtClean="0">
                <a:solidFill>
                  <a:srgbClr val="002060"/>
                </a:solidFill>
              </a:rPr>
              <a:t> </a:t>
            </a:r>
            <a:r>
              <a:rPr lang="en-US" sz="4500" b="1" dirty="0" err="1" smtClean="0">
                <a:solidFill>
                  <a:srgbClr val="002060"/>
                </a:solidFill>
              </a:rPr>
              <a:t>cứu</a:t>
            </a:r>
            <a:r>
              <a:rPr lang="en-US" sz="4500" b="1" dirty="0" smtClean="0">
                <a:solidFill>
                  <a:srgbClr val="002060"/>
                </a:solidFill>
              </a:rPr>
              <a:t> </a:t>
            </a:r>
            <a:r>
              <a:rPr lang="en-US" sz="4500" b="1" dirty="0" err="1" smtClean="0">
                <a:solidFill>
                  <a:srgbClr val="002060"/>
                </a:solidFill>
              </a:rPr>
              <a:t>giúp</a:t>
            </a:r>
            <a:r>
              <a:rPr lang="en-US" sz="4500" b="1" dirty="0" smtClean="0">
                <a:solidFill>
                  <a:srgbClr val="002060"/>
                </a:solidFill>
              </a:rPr>
              <a:t> </a:t>
            </a:r>
            <a:r>
              <a:rPr lang="en-US" sz="4500" b="1" dirty="0" err="1" smtClean="0">
                <a:solidFill>
                  <a:srgbClr val="002060"/>
                </a:solidFill>
              </a:rPr>
              <a:t>chở</a:t>
            </a:r>
            <a:r>
              <a:rPr lang="en-US" sz="4500" b="1" dirty="0" smtClean="0">
                <a:solidFill>
                  <a:srgbClr val="002060"/>
                </a:solidFill>
              </a:rPr>
              <a:t> </a:t>
            </a:r>
            <a:r>
              <a:rPr lang="en-US" sz="4500" b="1" dirty="0" err="1" smtClean="0">
                <a:solidFill>
                  <a:srgbClr val="002060"/>
                </a:solidFill>
              </a:rPr>
              <a:t>che</a:t>
            </a:r>
            <a:r>
              <a:rPr lang="en-US" sz="4500" b="1" dirty="0" smtClean="0">
                <a:solidFill>
                  <a:srgbClr val="002060"/>
                </a:solidFill>
              </a:rPr>
              <a:t> </a:t>
            </a:r>
            <a:r>
              <a:rPr lang="en-US" sz="4500" b="1" dirty="0" err="1" smtClean="0">
                <a:solidFill>
                  <a:srgbClr val="002060"/>
                </a:solidFill>
              </a:rPr>
              <a:t>nguyện</a:t>
            </a:r>
            <a:r>
              <a:rPr lang="en-US" sz="4500" b="1" dirty="0" smtClean="0">
                <a:solidFill>
                  <a:srgbClr val="002060"/>
                </a:solidFill>
              </a:rPr>
              <a:t> </a:t>
            </a:r>
            <a:r>
              <a:rPr lang="en-US" sz="4500" b="1" dirty="0" err="1" smtClean="0">
                <a:solidFill>
                  <a:srgbClr val="002060"/>
                </a:solidFill>
              </a:rPr>
              <a:t>cầu</a:t>
            </a:r>
            <a:r>
              <a:rPr lang="en-US" sz="4500" b="1" dirty="0" smtClean="0">
                <a:solidFill>
                  <a:srgbClr val="002060"/>
                </a:solidFill>
              </a:rPr>
              <a:t>. </a:t>
            </a:r>
            <a:r>
              <a:rPr lang="en-US" sz="4500" b="1" dirty="0" err="1" smtClean="0">
                <a:solidFill>
                  <a:srgbClr val="002060"/>
                </a:solidFill>
              </a:rPr>
              <a:t>Ngàn</a:t>
            </a:r>
            <a:r>
              <a:rPr lang="en-US" sz="4500" b="1" dirty="0" smtClean="0">
                <a:solidFill>
                  <a:srgbClr val="002060"/>
                </a:solidFill>
              </a:rPr>
              <a:t> </a:t>
            </a:r>
            <a:r>
              <a:rPr lang="en-US" sz="4500" b="1" dirty="0" err="1" smtClean="0">
                <a:solidFill>
                  <a:srgbClr val="002060"/>
                </a:solidFill>
              </a:rPr>
              <a:t>phúc</a:t>
            </a:r>
            <a:r>
              <a:rPr lang="en-US" sz="4500" b="1" dirty="0" smtClean="0">
                <a:solidFill>
                  <a:srgbClr val="002060"/>
                </a:solidFill>
              </a:rPr>
              <a:t> </a:t>
            </a:r>
            <a:r>
              <a:rPr lang="en-US" sz="4500" b="1" dirty="0" err="1" smtClean="0">
                <a:solidFill>
                  <a:srgbClr val="002060"/>
                </a:solidFill>
              </a:rPr>
              <a:t>ân</a:t>
            </a:r>
            <a:r>
              <a:rPr lang="en-US" sz="4500" b="1" dirty="0" smtClean="0">
                <a:solidFill>
                  <a:srgbClr val="002060"/>
                </a:solidFill>
              </a:rPr>
              <a:t> </a:t>
            </a:r>
            <a:r>
              <a:rPr lang="en-US" sz="4500" b="1" dirty="0" err="1" smtClean="0">
                <a:solidFill>
                  <a:srgbClr val="002060"/>
                </a:solidFill>
              </a:rPr>
              <a:t>vẫn</a:t>
            </a:r>
            <a:r>
              <a:rPr lang="en-US" sz="4500" b="1" dirty="0" smtClean="0">
                <a:solidFill>
                  <a:srgbClr val="002060"/>
                </a:solidFill>
              </a:rPr>
              <a:t> </a:t>
            </a:r>
            <a:r>
              <a:rPr lang="en-US" sz="4500" b="1" dirty="0" err="1" smtClean="0">
                <a:solidFill>
                  <a:srgbClr val="002060"/>
                </a:solidFill>
              </a:rPr>
              <a:t>nhờ</a:t>
            </a:r>
            <a:r>
              <a:rPr lang="en-US" sz="4500" b="1" dirty="0" smtClean="0">
                <a:solidFill>
                  <a:srgbClr val="002060"/>
                </a:solidFill>
              </a:rPr>
              <a:t> </a:t>
            </a:r>
            <a:r>
              <a:rPr lang="en-US" sz="4500" b="1" dirty="0" err="1" smtClean="0">
                <a:solidFill>
                  <a:srgbClr val="002060"/>
                </a:solidFill>
              </a:rPr>
              <a:t>Mẹ</a:t>
            </a:r>
            <a:r>
              <a:rPr lang="en-US" sz="4500" b="1" dirty="0" smtClean="0">
                <a:solidFill>
                  <a:srgbClr val="002060"/>
                </a:solidFill>
              </a:rPr>
              <a:t>, </a:t>
            </a:r>
            <a:r>
              <a:rPr lang="en-US" sz="4500" b="1" dirty="0" err="1" smtClean="0">
                <a:solidFill>
                  <a:srgbClr val="002060"/>
                </a:solidFill>
              </a:rPr>
              <a:t>ngàn</a:t>
            </a:r>
            <a:r>
              <a:rPr lang="en-US" sz="4500" b="1" dirty="0" smtClean="0">
                <a:solidFill>
                  <a:srgbClr val="002060"/>
                </a:solidFill>
              </a:rPr>
              <a:t> </a:t>
            </a:r>
            <a:r>
              <a:rPr lang="en-US" sz="4500" b="1" dirty="0" err="1" smtClean="0">
                <a:solidFill>
                  <a:srgbClr val="002060"/>
                </a:solidFill>
              </a:rPr>
              <a:t>khổ</a:t>
            </a:r>
            <a:r>
              <a:rPr lang="en-US" sz="4500" b="1" dirty="0" smtClean="0">
                <a:solidFill>
                  <a:srgbClr val="002060"/>
                </a:solidFill>
              </a:rPr>
              <a:t> </a:t>
            </a:r>
            <a:r>
              <a:rPr lang="en-US" sz="4500" b="1" dirty="0" err="1" smtClean="0">
                <a:solidFill>
                  <a:srgbClr val="002060"/>
                </a:solidFill>
              </a:rPr>
              <a:t>đau</a:t>
            </a:r>
            <a:r>
              <a:rPr lang="en-US" sz="4500" b="1" dirty="0" smtClean="0">
                <a:solidFill>
                  <a:srgbClr val="002060"/>
                </a:solidFill>
              </a:rPr>
              <a:t> </a:t>
            </a:r>
            <a:r>
              <a:rPr lang="en-US" sz="4500" b="1" dirty="0" err="1" smtClean="0">
                <a:solidFill>
                  <a:srgbClr val="002060"/>
                </a:solidFill>
              </a:rPr>
              <a:t>cũng</a:t>
            </a:r>
            <a:r>
              <a:rPr lang="en-US" sz="4500" b="1" dirty="0" smtClean="0">
                <a:solidFill>
                  <a:srgbClr val="002060"/>
                </a:solidFill>
              </a:rPr>
              <a:t> </a:t>
            </a:r>
            <a:r>
              <a:rPr lang="en-US" sz="4500" b="1" dirty="0" err="1" smtClean="0">
                <a:solidFill>
                  <a:srgbClr val="002060"/>
                </a:solidFill>
              </a:rPr>
              <a:t>nhờ</a:t>
            </a:r>
            <a:r>
              <a:rPr lang="en-US" sz="4500" b="1" dirty="0" smtClean="0">
                <a:solidFill>
                  <a:srgbClr val="002060"/>
                </a:solidFill>
              </a:rPr>
              <a:t> </a:t>
            </a:r>
            <a:r>
              <a:rPr lang="en-US" sz="4500" b="1" dirty="0" err="1" smtClean="0">
                <a:solidFill>
                  <a:srgbClr val="002060"/>
                </a:solidFill>
              </a:rPr>
              <a:t>Mẹ</a:t>
            </a:r>
            <a:r>
              <a:rPr lang="en-US" sz="4500" b="1" dirty="0" smtClean="0">
                <a:solidFill>
                  <a:srgbClr val="002060"/>
                </a:solidFill>
              </a:rPr>
              <a:t>. </a:t>
            </a:r>
            <a:r>
              <a:rPr lang="en-US" sz="4500" b="1" dirty="0" err="1" smtClean="0">
                <a:solidFill>
                  <a:srgbClr val="002060"/>
                </a:solidFill>
              </a:rPr>
              <a:t>Nhờ</a:t>
            </a:r>
            <a:r>
              <a:rPr lang="en-US" sz="4500" b="1" dirty="0" smtClean="0">
                <a:solidFill>
                  <a:srgbClr val="002060"/>
                </a:solidFill>
              </a:rPr>
              <a:t> </a:t>
            </a:r>
            <a:r>
              <a:rPr lang="en-US" sz="4500" b="1" dirty="0" err="1" smtClean="0">
                <a:solidFill>
                  <a:srgbClr val="002060"/>
                </a:solidFill>
              </a:rPr>
              <a:t>Mẹ</a:t>
            </a:r>
            <a:r>
              <a:rPr lang="en-US" sz="4500" b="1" dirty="0" smtClean="0">
                <a:solidFill>
                  <a:srgbClr val="002060"/>
                </a:solidFill>
              </a:rPr>
              <a:t> </a:t>
            </a:r>
            <a:r>
              <a:rPr lang="en-US" sz="4500" b="1" dirty="0" err="1" smtClean="0">
                <a:solidFill>
                  <a:srgbClr val="002060"/>
                </a:solidFill>
              </a:rPr>
              <a:t>thương</a:t>
            </a:r>
            <a:r>
              <a:rPr lang="en-US" sz="4500" b="1" dirty="0" smtClean="0">
                <a:solidFill>
                  <a:srgbClr val="002060"/>
                </a:solidFill>
              </a:rPr>
              <a:t> </a:t>
            </a:r>
            <a:r>
              <a:rPr lang="en-US" sz="4500" b="1" dirty="0" err="1" smtClean="0">
                <a:solidFill>
                  <a:srgbClr val="002060"/>
                </a:solidFill>
              </a:rPr>
              <a:t>dâng</a:t>
            </a:r>
            <a:r>
              <a:rPr lang="en-US" sz="4500" b="1" dirty="0" smtClean="0">
                <a:solidFill>
                  <a:srgbClr val="002060"/>
                </a:solidFill>
              </a:rPr>
              <a:t> </a:t>
            </a:r>
            <a:r>
              <a:rPr lang="en-US" sz="4500" b="1" dirty="0" err="1" smtClean="0">
                <a:solidFill>
                  <a:srgbClr val="002060"/>
                </a:solidFill>
              </a:rPr>
              <a:t>Chúa</a:t>
            </a:r>
            <a:r>
              <a:rPr lang="en-US" sz="4500" b="1" dirty="0" smtClean="0">
                <a:solidFill>
                  <a:srgbClr val="002060"/>
                </a:solidFill>
              </a:rPr>
              <a:t> </a:t>
            </a:r>
            <a:r>
              <a:rPr lang="en-US" sz="4500" b="1" dirty="0" err="1" smtClean="0">
                <a:solidFill>
                  <a:srgbClr val="002060"/>
                </a:solidFill>
              </a:rPr>
              <a:t>trót</a:t>
            </a:r>
            <a:r>
              <a:rPr lang="en-US" sz="4500" b="1" dirty="0" smtClean="0">
                <a:solidFill>
                  <a:srgbClr val="002060"/>
                </a:solidFill>
              </a:rPr>
              <a:t> </a:t>
            </a:r>
            <a:r>
              <a:rPr lang="en-US" sz="4500" b="1" dirty="0" err="1" smtClean="0">
                <a:solidFill>
                  <a:srgbClr val="002060"/>
                </a:solidFill>
              </a:rPr>
              <a:t>đời</a:t>
            </a:r>
            <a:r>
              <a:rPr lang="en-US" sz="4500" b="1" dirty="0" smtClean="0">
                <a:solidFill>
                  <a:srgbClr val="002060"/>
                </a:solidFill>
              </a:rPr>
              <a:t> </a:t>
            </a:r>
            <a:r>
              <a:rPr lang="en-US" sz="4500" b="1" dirty="0" err="1" smtClean="0">
                <a:solidFill>
                  <a:srgbClr val="002060"/>
                </a:solidFill>
              </a:rPr>
              <a:t>tạ</a:t>
            </a:r>
            <a:r>
              <a:rPr lang="en-US" sz="4500" b="1" dirty="0" smtClean="0">
                <a:solidFill>
                  <a:srgbClr val="002060"/>
                </a:solidFill>
              </a:rPr>
              <a:t> </a:t>
            </a:r>
            <a:r>
              <a:rPr lang="en-US" sz="4500" b="1" dirty="0" err="1" smtClean="0">
                <a:solidFill>
                  <a:srgbClr val="002060"/>
                </a:solidFill>
              </a:rPr>
              <a:t>ơn</a:t>
            </a:r>
            <a:r>
              <a:rPr lang="en-US" sz="4500" b="1" dirty="0" smtClean="0">
                <a:solidFill>
                  <a:srgbClr val="002060"/>
                </a:solidFill>
              </a:rPr>
              <a:t>.</a:t>
            </a:r>
            <a:endParaRPr lang="vi-VN" sz="4500" b="1" dirty="0">
              <a:solidFill>
                <a:srgbClr val="002060"/>
              </a:solidFill>
              <a:effectLst/>
            </a:endParaRPr>
          </a:p>
        </p:txBody>
      </p:sp>
    </p:spTree>
    <p:extLst>
      <p:ext uri="{BB962C8B-B14F-4D97-AF65-F5344CB8AC3E}">
        <p14:creationId xmlns:p14="http://schemas.microsoft.com/office/powerpoint/2010/main" val="9656251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1" u="sng" dirty="0" err="1">
                <a:solidFill>
                  <a:srgbClr val="FF0000"/>
                </a:solidFill>
                <a:effectLst/>
              </a:rPr>
              <a:t>Đk</a:t>
            </a:r>
            <a:r>
              <a:rPr lang="en-US" sz="5500" b="1" u="sng" dirty="0">
                <a:solidFill>
                  <a:srgbClr val="FF0000"/>
                </a:solidFill>
                <a:effectLst/>
              </a:rPr>
              <a:t>:</a:t>
            </a:r>
            <a:r>
              <a:rPr lang="en-US" sz="5500" b="1" dirty="0">
                <a:solidFill>
                  <a:schemeClr val="bg1"/>
                </a:solidFill>
                <a:effectLst/>
              </a:rPr>
              <a:t> </a:t>
            </a:r>
            <a:r>
              <a:rPr lang="vi-VN" sz="5500" b="1" dirty="0">
                <a:solidFill>
                  <a:schemeClr val="bg1"/>
                </a:solidFill>
                <a:effectLst/>
              </a:rPr>
              <a:t> </a:t>
            </a:r>
            <a:r>
              <a:rPr lang="en-US" sz="5500" b="1" dirty="0" err="1" smtClean="0">
                <a:solidFill>
                  <a:srgbClr val="002060"/>
                </a:solidFill>
              </a:rPr>
              <a:t>Chúng</a:t>
            </a:r>
            <a:r>
              <a:rPr lang="en-US" sz="5500" b="1" dirty="0" smtClean="0">
                <a:solidFill>
                  <a:srgbClr val="002060"/>
                </a:solidFill>
              </a:rPr>
              <a:t> con </a:t>
            </a:r>
            <a:r>
              <a:rPr lang="en-US" sz="5500" b="1" dirty="0" err="1" smtClean="0">
                <a:solidFill>
                  <a:srgbClr val="002060"/>
                </a:solidFill>
              </a:rPr>
              <a:t>xin</a:t>
            </a:r>
            <a:r>
              <a:rPr lang="en-US" sz="5500" b="1" dirty="0" smtClean="0">
                <a:solidFill>
                  <a:srgbClr val="002060"/>
                </a:solidFill>
              </a:rPr>
              <a:t> </a:t>
            </a:r>
            <a:r>
              <a:rPr lang="en-US" sz="5500" b="1" dirty="0" err="1" smtClean="0">
                <a:solidFill>
                  <a:srgbClr val="002060"/>
                </a:solidFill>
              </a:rPr>
              <a:t>tạ</a:t>
            </a:r>
            <a:r>
              <a:rPr lang="en-US" sz="5500" b="1" dirty="0" smtClean="0">
                <a:solidFill>
                  <a:srgbClr val="002060"/>
                </a:solidFill>
              </a:rPr>
              <a:t> </a:t>
            </a:r>
            <a:r>
              <a:rPr lang="en-US" sz="5500" b="1" dirty="0" err="1" smtClean="0">
                <a:solidFill>
                  <a:srgbClr val="002060"/>
                </a:solidFill>
              </a:rPr>
              <a:t>ơn</a:t>
            </a:r>
            <a:r>
              <a:rPr lang="en-US" sz="5500" b="1" dirty="0" smtClean="0">
                <a:solidFill>
                  <a:srgbClr val="002060"/>
                </a:solidFill>
              </a:rPr>
              <a:t> </a:t>
            </a:r>
            <a:r>
              <a:rPr lang="en-US" sz="5500" b="1" dirty="0" err="1" smtClean="0">
                <a:solidFill>
                  <a:srgbClr val="002060"/>
                </a:solidFill>
              </a:rPr>
              <a:t>Chúa</a:t>
            </a:r>
            <a:r>
              <a:rPr lang="en-US" sz="5500" b="1" dirty="0" smtClean="0">
                <a:solidFill>
                  <a:srgbClr val="002060"/>
                </a:solidFill>
              </a:rPr>
              <a:t> </a:t>
            </a:r>
            <a:r>
              <a:rPr lang="en-US" sz="5500" b="1" dirty="0" err="1" smtClean="0">
                <a:solidFill>
                  <a:srgbClr val="002060"/>
                </a:solidFill>
              </a:rPr>
              <a:t>uy</a:t>
            </a:r>
            <a:r>
              <a:rPr lang="en-US" sz="5500" b="1" dirty="0" smtClean="0">
                <a:solidFill>
                  <a:srgbClr val="002060"/>
                </a:solidFill>
              </a:rPr>
              <a:t> </a:t>
            </a:r>
            <a:r>
              <a:rPr lang="en-US" sz="5500" b="1" dirty="0" err="1" smtClean="0">
                <a:solidFill>
                  <a:srgbClr val="002060"/>
                </a:solidFill>
              </a:rPr>
              <a:t>quyền</a:t>
            </a:r>
            <a:r>
              <a:rPr lang="en-US" sz="5500" b="1" dirty="0" smtClean="0">
                <a:solidFill>
                  <a:srgbClr val="002060"/>
                </a:solidFill>
              </a:rPr>
              <a:t> </a:t>
            </a:r>
            <a:r>
              <a:rPr lang="en-US" sz="5500" b="1" dirty="0" err="1" smtClean="0">
                <a:solidFill>
                  <a:srgbClr val="002060"/>
                </a:solidFill>
              </a:rPr>
              <a:t>toàn</a:t>
            </a:r>
            <a:r>
              <a:rPr lang="en-US" sz="5500" b="1" dirty="0" smtClean="0">
                <a:solidFill>
                  <a:srgbClr val="002060"/>
                </a:solidFill>
              </a:rPr>
              <a:t> </a:t>
            </a:r>
            <a:r>
              <a:rPr lang="en-US" sz="5500" b="1" dirty="0" err="1" smtClean="0">
                <a:solidFill>
                  <a:srgbClr val="002060"/>
                </a:solidFill>
              </a:rPr>
              <a:t>năng</a:t>
            </a:r>
            <a:r>
              <a:rPr lang="en-US" sz="5500" b="1" dirty="0" smtClean="0">
                <a:solidFill>
                  <a:srgbClr val="002060"/>
                </a:solidFill>
              </a:rPr>
              <a:t>. </a:t>
            </a:r>
            <a:r>
              <a:rPr lang="en-US" sz="5500" b="1" dirty="0" err="1" smtClean="0">
                <a:solidFill>
                  <a:srgbClr val="002060"/>
                </a:solidFill>
              </a:rPr>
              <a:t>Tình</a:t>
            </a:r>
            <a:r>
              <a:rPr lang="en-US" sz="5500" b="1" dirty="0" smtClean="0">
                <a:solidFill>
                  <a:srgbClr val="002060"/>
                </a:solidFill>
              </a:rPr>
              <a:t> </a:t>
            </a:r>
            <a:r>
              <a:rPr lang="en-US" sz="5500" b="1" dirty="0" err="1" smtClean="0">
                <a:solidFill>
                  <a:srgbClr val="002060"/>
                </a:solidFill>
              </a:rPr>
              <a:t>yêu</a:t>
            </a:r>
            <a:r>
              <a:rPr lang="en-US" sz="5500" b="1" dirty="0" smtClean="0">
                <a:solidFill>
                  <a:srgbClr val="002060"/>
                </a:solidFill>
              </a:rPr>
              <a:t> </a:t>
            </a:r>
            <a:r>
              <a:rPr lang="en-US" sz="5500" b="1" dirty="0" err="1" smtClean="0">
                <a:solidFill>
                  <a:srgbClr val="002060"/>
                </a:solidFill>
              </a:rPr>
              <a:t>Chúa</a:t>
            </a:r>
            <a:r>
              <a:rPr lang="en-US" sz="5500" b="1" dirty="0" smtClean="0">
                <a:solidFill>
                  <a:srgbClr val="002060"/>
                </a:solidFill>
              </a:rPr>
              <a:t> </a:t>
            </a:r>
            <a:r>
              <a:rPr lang="en-US" sz="5500" b="1" dirty="0" err="1" smtClean="0">
                <a:solidFill>
                  <a:srgbClr val="002060"/>
                </a:solidFill>
              </a:rPr>
              <a:t>nào</a:t>
            </a:r>
            <a:r>
              <a:rPr lang="en-US" sz="5500" b="1" dirty="0" smtClean="0">
                <a:solidFill>
                  <a:srgbClr val="002060"/>
                </a:solidFill>
              </a:rPr>
              <a:t> </a:t>
            </a:r>
            <a:r>
              <a:rPr lang="en-US" sz="5500" b="1" dirty="0" err="1" smtClean="0">
                <a:solidFill>
                  <a:srgbClr val="002060"/>
                </a:solidFill>
              </a:rPr>
              <a:t>biết</a:t>
            </a:r>
            <a:r>
              <a:rPr lang="en-US" sz="5500" b="1" dirty="0" smtClean="0">
                <a:solidFill>
                  <a:srgbClr val="002060"/>
                </a:solidFill>
              </a:rPr>
              <a:t> chi </a:t>
            </a:r>
            <a:r>
              <a:rPr lang="en-US" sz="5500" b="1" dirty="0" err="1" smtClean="0">
                <a:solidFill>
                  <a:srgbClr val="002060"/>
                </a:solidFill>
              </a:rPr>
              <a:t>báo</a:t>
            </a:r>
            <a:r>
              <a:rPr lang="en-US" sz="5500" b="1" dirty="0" smtClean="0">
                <a:solidFill>
                  <a:srgbClr val="002060"/>
                </a:solidFill>
              </a:rPr>
              <a:t> </a:t>
            </a:r>
            <a:r>
              <a:rPr lang="en-US" sz="5500" b="1" dirty="0" err="1" smtClean="0">
                <a:solidFill>
                  <a:srgbClr val="002060"/>
                </a:solidFill>
              </a:rPr>
              <a:t>đền</a:t>
            </a:r>
            <a:r>
              <a:rPr lang="en-US" sz="5500" b="1" dirty="0" smtClean="0">
                <a:solidFill>
                  <a:srgbClr val="002060"/>
                </a:solidFill>
              </a:rPr>
              <a:t>. </a:t>
            </a:r>
            <a:r>
              <a:rPr lang="en-US" sz="5500" b="1" dirty="0" err="1" smtClean="0">
                <a:solidFill>
                  <a:srgbClr val="002060"/>
                </a:solidFill>
              </a:rPr>
              <a:t>Chúa</a:t>
            </a:r>
            <a:r>
              <a:rPr lang="en-US" sz="5500" b="1" dirty="0" smtClean="0">
                <a:solidFill>
                  <a:srgbClr val="002060"/>
                </a:solidFill>
              </a:rPr>
              <a:t> </a:t>
            </a:r>
            <a:r>
              <a:rPr lang="en-US" sz="5500" b="1" dirty="0" err="1" smtClean="0">
                <a:solidFill>
                  <a:srgbClr val="002060"/>
                </a:solidFill>
              </a:rPr>
              <a:t>muôn</a:t>
            </a:r>
            <a:r>
              <a:rPr lang="en-US" sz="5500" b="1" dirty="0" smtClean="0">
                <a:solidFill>
                  <a:srgbClr val="002060"/>
                </a:solidFill>
              </a:rPr>
              <a:t> </a:t>
            </a:r>
            <a:r>
              <a:rPr lang="en-US" sz="5500" b="1" dirty="0" err="1" smtClean="0">
                <a:solidFill>
                  <a:srgbClr val="002060"/>
                </a:solidFill>
              </a:rPr>
              <a:t>đời</a:t>
            </a:r>
            <a:r>
              <a:rPr lang="en-US" sz="5500" b="1" dirty="0" smtClean="0">
                <a:solidFill>
                  <a:srgbClr val="002060"/>
                </a:solidFill>
              </a:rPr>
              <a:t> </a:t>
            </a:r>
            <a:r>
              <a:rPr lang="en-US" sz="5500" b="1" dirty="0" err="1" smtClean="0">
                <a:solidFill>
                  <a:srgbClr val="002060"/>
                </a:solidFill>
              </a:rPr>
              <a:t>là</a:t>
            </a:r>
            <a:r>
              <a:rPr lang="en-US" sz="5500" b="1" dirty="0" smtClean="0">
                <a:solidFill>
                  <a:srgbClr val="002060"/>
                </a:solidFill>
              </a:rPr>
              <a:t> </a:t>
            </a:r>
            <a:r>
              <a:rPr lang="en-US" sz="5500" b="1" dirty="0" err="1" smtClean="0">
                <a:solidFill>
                  <a:srgbClr val="002060"/>
                </a:solidFill>
              </a:rPr>
              <a:t>Chúa</a:t>
            </a:r>
            <a:r>
              <a:rPr lang="en-US" sz="5500" b="1" dirty="0" smtClean="0">
                <a:solidFill>
                  <a:srgbClr val="002060"/>
                </a:solidFill>
              </a:rPr>
              <a:t>, </a:t>
            </a:r>
            <a:r>
              <a:rPr lang="en-US" sz="5500" b="1" dirty="0" err="1" smtClean="0">
                <a:solidFill>
                  <a:srgbClr val="002060"/>
                </a:solidFill>
              </a:rPr>
              <a:t>khắp</a:t>
            </a:r>
            <a:r>
              <a:rPr lang="en-US" sz="5500" b="1" dirty="0" smtClean="0">
                <a:solidFill>
                  <a:srgbClr val="002060"/>
                </a:solidFill>
              </a:rPr>
              <a:t> </a:t>
            </a:r>
            <a:r>
              <a:rPr lang="en-US" sz="5500" b="1" dirty="0" err="1" smtClean="0">
                <a:solidFill>
                  <a:srgbClr val="002060"/>
                </a:solidFill>
              </a:rPr>
              <a:t>vũ</a:t>
            </a:r>
            <a:r>
              <a:rPr lang="en-US" sz="5500" b="1" dirty="0" smtClean="0">
                <a:solidFill>
                  <a:srgbClr val="002060"/>
                </a:solidFill>
              </a:rPr>
              <a:t> </a:t>
            </a:r>
            <a:r>
              <a:rPr lang="en-US" sz="5500" b="1" dirty="0" err="1" smtClean="0">
                <a:solidFill>
                  <a:srgbClr val="002060"/>
                </a:solidFill>
              </a:rPr>
              <a:t>trụ</a:t>
            </a:r>
            <a:r>
              <a:rPr lang="en-US" sz="5500" b="1" dirty="0" smtClean="0">
                <a:solidFill>
                  <a:srgbClr val="002060"/>
                </a:solidFill>
              </a:rPr>
              <a:t> </a:t>
            </a:r>
            <a:r>
              <a:rPr lang="en-US" sz="5500" b="1" dirty="0" err="1" smtClean="0">
                <a:solidFill>
                  <a:srgbClr val="002060"/>
                </a:solidFill>
              </a:rPr>
              <a:t>trời</a:t>
            </a:r>
            <a:r>
              <a:rPr lang="en-US" sz="5500" b="1" dirty="0" smtClean="0">
                <a:solidFill>
                  <a:srgbClr val="002060"/>
                </a:solidFill>
              </a:rPr>
              <a:t> </a:t>
            </a:r>
            <a:r>
              <a:rPr lang="en-US" sz="5500" b="1" dirty="0" err="1" smtClean="0">
                <a:solidFill>
                  <a:srgbClr val="002060"/>
                </a:solidFill>
              </a:rPr>
              <a:t>đất</a:t>
            </a:r>
            <a:r>
              <a:rPr lang="en-US" sz="5500" b="1" dirty="0" smtClean="0">
                <a:solidFill>
                  <a:srgbClr val="002060"/>
                </a:solidFill>
              </a:rPr>
              <a:t> </a:t>
            </a:r>
            <a:r>
              <a:rPr lang="en-US" sz="5500" b="1" dirty="0" err="1" smtClean="0">
                <a:solidFill>
                  <a:srgbClr val="002060"/>
                </a:solidFill>
              </a:rPr>
              <a:t>ngàn</a:t>
            </a:r>
            <a:r>
              <a:rPr lang="en-US" sz="5500" b="1" dirty="0" smtClean="0">
                <a:solidFill>
                  <a:srgbClr val="002060"/>
                </a:solidFill>
              </a:rPr>
              <a:t> </a:t>
            </a:r>
            <a:r>
              <a:rPr lang="en-US" sz="5500" b="1" dirty="0" err="1" smtClean="0">
                <a:solidFill>
                  <a:srgbClr val="002060"/>
                </a:solidFill>
              </a:rPr>
              <a:t>vinh</a:t>
            </a:r>
            <a:r>
              <a:rPr lang="en-US" sz="5500" b="1" dirty="0" smtClean="0">
                <a:solidFill>
                  <a:srgbClr val="002060"/>
                </a:solidFill>
              </a:rPr>
              <a:t> </a:t>
            </a:r>
            <a:r>
              <a:rPr lang="en-US" sz="5500" b="1" dirty="0" err="1" smtClean="0">
                <a:solidFill>
                  <a:srgbClr val="002060"/>
                </a:solidFill>
              </a:rPr>
              <a:t>quang</a:t>
            </a:r>
            <a:r>
              <a:rPr lang="en-US" sz="5500" b="1" dirty="0" smtClean="0">
                <a:solidFill>
                  <a:srgbClr val="002060"/>
                </a:solidFill>
              </a:rPr>
              <a:t> </a:t>
            </a:r>
            <a:r>
              <a:rPr lang="en-US" sz="5500" b="1" dirty="0" err="1" smtClean="0">
                <a:solidFill>
                  <a:srgbClr val="002060"/>
                </a:solidFill>
              </a:rPr>
              <a:t>cao</a:t>
            </a:r>
            <a:r>
              <a:rPr lang="en-US" sz="5500" b="1" dirty="0" smtClean="0">
                <a:solidFill>
                  <a:srgbClr val="002060"/>
                </a:solidFill>
              </a:rPr>
              <a:t> </a:t>
            </a:r>
            <a:r>
              <a:rPr lang="en-US" sz="5500" b="1" dirty="0" err="1" smtClean="0">
                <a:solidFill>
                  <a:srgbClr val="002060"/>
                </a:solidFill>
              </a:rPr>
              <a:t>chiếu</a:t>
            </a:r>
            <a:r>
              <a:rPr lang="en-US" sz="5500" b="1" dirty="0" smtClean="0">
                <a:solidFill>
                  <a:srgbClr val="002060"/>
                </a:solidFill>
              </a:rPr>
              <a:t> </a:t>
            </a:r>
            <a:r>
              <a:rPr lang="en-US" sz="5500" b="1" dirty="0" err="1" smtClean="0">
                <a:solidFill>
                  <a:srgbClr val="002060"/>
                </a:solidFill>
              </a:rPr>
              <a:t>hiển</a:t>
            </a:r>
            <a:r>
              <a:rPr lang="en-US" sz="5500" b="1" dirty="0" smtClean="0">
                <a:solidFill>
                  <a:srgbClr val="002060"/>
                </a:solidFill>
              </a:rPr>
              <a:t> </a:t>
            </a:r>
            <a:r>
              <a:rPr lang="en-US" sz="5500" b="1" dirty="0" err="1" smtClean="0">
                <a:solidFill>
                  <a:srgbClr val="002060"/>
                </a:solidFill>
              </a:rPr>
              <a:t>trị</a:t>
            </a:r>
            <a:r>
              <a:rPr lang="en-US" sz="5500" b="1" dirty="0" smtClean="0">
                <a:solidFill>
                  <a:srgbClr val="002060"/>
                </a:solidFill>
              </a:rPr>
              <a:t> </a:t>
            </a:r>
            <a:r>
              <a:rPr lang="en-US" sz="5500" b="1" dirty="0" err="1" smtClean="0">
                <a:solidFill>
                  <a:srgbClr val="002060"/>
                </a:solidFill>
              </a:rPr>
              <a:t>đời</a:t>
            </a:r>
            <a:r>
              <a:rPr lang="en-US" sz="5500" b="1" dirty="0" smtClean="0">
                <a:solidFill>
                  <a:srgbClr val="002060"/>
                </a:solidFill>
              </a:rPr>
              <a:t> </a:t>
            </a:r>
            <a:r>
              <a:rPr lang="en-US" sz="5500" b="1" dirty="0" err="1" smtClean="0">
                <a:solidFill>
                  <a:srgbClr val="002060"/>
                </a:solidFill>
              </a:rPr>
              <a:t>đời</a:t>
            </a:r>
            <a:r>
              <a:rPr lang="en-US" sz="5500" b="1" dirty="0" smtClean="0">
                <a:solidFill>
                  <a:srgbClr val="002060"/>
                </a:solidFill>
              </a:rPr>
              <a:t>.</a:t>
            </a:r>
            <a:endParaRPr lang="vi-VN" sz="5500" b="1" dirty="0">
              <a:solidFill>
                <a:srgbClr val="002060"/>
              </a:solidFill>
              <a:effectLst/>
            </a:endParaRPr>
          </a:p>
        </p:txBody>
      </p:sp>
    </p:spTree>
    <p:extLst>
      <p:ext uri="{BB962C8B-B14F-4D97-AF65-F5344CB8AC3E}">
        <p14:creationId xmlns:p14="http://schemas.microsoft.com/office/powerpoint/2010/main" val="2233263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700" b="1" u="sng" dirty="0" err="1" smtClean="0">
                <a:solidFill>
                  <a:srgbClr val="FF0000"/>
                </a:solidFill>
                <a:effectLst/>
                <a:latin typeface="+mj-lt"/>
                <a:ea typeface="Tahoma" pitchFamily="34" charset="0"/>
                <a:cs typeface="Times New Roman" pitchFamily="18" charset="0"/>
              </a:rPr>
              <a:t>Tk</a:t>
            </a:r>
            <a:r>
              <a:rPr lang="en-US" sz="5700" b="1" u="sng" dirty="0" smtClean="0">
                <a:solidFill>
                  <a:srgbClr val="FF0000"/>
                </a:solidFill>
                <a:effectLst/>
                <a:latin typeface="+mj-lt"/>
                <a:ea typeface="Tahoma" pitchFamily="34" charset="0"/>
                <a:cs typeface="Times New Roman" pitchFamily="18" charset="0"/>
              </a:rPr>
              <a:t>:</a:t>
            </a:r>
            <a:r>
              <a:rPr lang="en-US" sz="5700" b="1" dirty="0" smtClean="0">
                <a:solidFill>
                  <a:srgbClr val="003399"/>
                </a:solidFill>
                <a:effectLst/>
                <a:latin typeface="+mj-lt"/>
                <a:ea typeface="Tahoma" pitchFamily="34" charset="0"/>
                <a:cs typeface="Times New Roman" pitchFamily="18" charset="0"/>
              </a:rPr>
              <a:t> </a:t>
            </a:r>
            <a:r>
              <a:rPr lang="en-US" sz="5700" b="1" dirty="0" smtClean="0">
                <a:effectLst/>
                <a:latin typeface="+mj-lt"/>
              </a:rPr>
              <a:t> </a:t>
            </a:r>
            <a:r>
              <a:rPr lang="en-US" sz="5700" b="1" dirty="0" err="1" smtClean="0">
                <a:solidFill>
                  <a:srgbClr val="002060"/>
                </a:solidFill>
                <a:effectLst/>
                <a:latin typeface="+mj-lt"/>
              </a:rPr>
              <a:t>Vui</a:t>
            </a:r>
            <a:r>
              <a:rPr lang="en-US" sz="5700" b="1" dirty="0" smtClean="0">
                <a:solidFill>
                  <a:srgbClr val="002060"/>
                </a:solidFill>
                <a:effectLst/>
                <a:latin typeface="+mj-lt"/>
              </a:rPr>
              <a:t> </a:t>
            </a:r>
            <a:r>
              <a:rPr lang="en-US" sz="5700" b="1" dirty="0" err="1" smtClean="0">
                <a:solidFill>
                  <a:srgbClr val="002060"/>
                </a:solidFill>
                <a:effectLst/>
                <a:latin typeface="+mj-lt"/>
              </a:rPr>
              <a:t>lên</a:t>
            </a:r>
            <a:r>
              <a:rPr lang="en-US" sz="5700" b="1" dirty="0" smtClean="0">
                <a:solidFill>
                  <a:srgbClr val="002060"/>
                </a:solidFill>
                <a:effectLst/>
                <a:latin typeface="+mj-lt"/>
              </a:rPr>
              <a:t> </a:t>
            </a:r>
            <a:r>
              <a:rPr lang="en-US" sz="5700" b="1" dirty="0" err="1" smtClean="0">
                <a:solidFill>
                  <a:srgbClr val="002060"/>
                </a:solidFill>
                <a:effectLst/>
                <a:latin typeface="+mj-lt"/>
              </a:rPr>
              <a:t>triều</a:t>
            </a:r>
            <a:r>
              <a:rPr lang="en-US" sz="5700" b="1" dirty="0" smtClean="0">
                <a:solidFill>
                  <a:srgbClr val="002060"/>
                </a:solidFill>
                <a:effectLst/>
                <a:latin typeface="+mj-lt"/>
              </a:rPr>
              <a:t> </a:t>
            </a:r>
            <a:r>
              <a:rPr lang="en-US" sz="5700" b="1" dirty="0" err="1" smtClean="0">
                <a:solidFill>
                  <a:srgbClr val="002060"/>
                </a:solidFill>
                <a:effectLst/>
                <a:latin typeface="+mj-lt"/>
              </a:rPr>
              <a:t>thần</a:t>
            </a:r>
            <a:r>
              <a:rPr lang="en-US" sz="5700" b="1" dirty="0" smtClean="0">
                <a:solidFill>
                  <a:srgbClr val="002060"/>
                </a:solidFill>
                <a:effectLst/>
                <a:latin typeface="+mj-lt"/>
              </a:rPr>
              <a:t> </a:t>
            </a:r>
            <a:r>
              <a:rPr lang="en-US" sz="5700" b="1" dirty="0" err="1" smtClean="0">
                <a:solidFill>
                  <a:srgbClr val="002060"/>
                </a:solidFill>
                <a:effectLst/>
                <a:latin typeface="+mj-lt"/>
              </a:rPr>
              <a:t>ơi</a:t>
            </a:r>
            <a:r>
              <a:rPr lang="en-US" sz="5700" b="1" dirty="0" smtClean="0">
                <a:solidFill>
                  <a:srgbClr val="002060"/>
                </a:solidFill>
                <a:effectLst/>
                <a:latin typeface="+mj-lt"/>
              </a:rPr>
              <a:t> </a:t>
            </a:r>
            <a:r>
              <a:rPr lang="en-US" sz="5700" b="1" dirty="0" err="1" smtClean="0">
                <a:solidFill>
                  <a:srgbClr val="002060"/>
                </a:solidFill>
                <a:effectLst/>
                <a:latin typeface="+mj-lt"/>
              </a:rPr>
              <a:t>kèn</a:t>
            </a:r>
            <a:r>
              <a:rPr lang="en-US" sz="5700" b="1" dirty="0" smtClean="0">
                <a:solidFill>
                  <a:srgbClr val="002060"/>
                </a:solidFill>
                <a:effectLst/>
                <a:latin typeface="+mj-lt"/>
              </a:rPr>
              <a:t> </a:t>
            </a:r>
            <a:r>
              <a:rPr lang="en-US" sz="5700" b="1" dirty="0" err="1" smtClean="0">
                <a:solidFill>
                  <a:srgbClr val="002060"/>
                </a:solidFill>
                <a:effectLst/>
                <a:latin typeface="+mj-lt"/>
              </a:rPr>
              <a:t>cứu</a:t>
            </a:r>
            <a:r>
              <a:rPr lang="en-US" sz="5700" b="1" dirty="0" smtClean="0">
                <a:solidFill>
                  <a:srgbClr val="002060"/>
                </a:solidFill>
                <a:effectLst/>
                <a:latin typeface="+mj-lt"/>
              </a:rPr>
              <a:t> </a:t>
            </a:r>
            <a:r>
              <a:rPr lang="en-US" sz="5700" b="1" dirty="0" err="1" smtClean="0">
                <a:solidFill>
                  <a:srgbClr val="002060"/>
                </a:solidFill>
                <a:effectLst/>
                <a:latin typeface="+mj-lt"/>
              </a:rPr>
              <a:t>rỗi</a:t>
            </a:r>
            <a:r>
              <a:rPr lang="en-US" sz="5700" b="1" dirty="0" smtClean="0">
                <a:solidFill>
                  <a:srgbClr val="002060"/>
                </a:solidFill>
                <a:effectLst/>
                <a:latin typeface="+mj-lt"/>
              </a:rPr>
              <a:t> </a:t>
            </a:r>
            <a:r>
              <a:rPr lang="en-US" sz="5700" b="1" dirty="0" err="1" smtClean="0">
                <a:solidFill>
                  <a:srgbClr val="002060"/>
                </a:solidFill>
                <a:effectLst/>
                <a:latin typeface="+mj-lt"/>
              </a:rPr>
              <a:t>vang</a:t>
            </a:r>
            <a:r>
              <a:rPr lang="en-US" sz="5700" b="1" dirty="0" smtClean="0">
                <a:solidFill>
                  <a:srgbClr val="002060"/>
                </a:solidFill>
                <a:effectLst/>
                <a:latin typeface="+mj-lt"/>
              </a:rPr>
              <a:t> </a:t>
            </a:r>
            <a:r>
              <a:rPr lang="en-US" sz="5700" b="1" dirty="0" err="1" smtClean="0">
                <a:solidFill>
                  <a:srgbClr val="002060"/>
                </a:solidFill>
                <a:effectLst/>
                <a:latin typeface="+mj-lt"/>
              </a:rPr>
              <a:t>dậy</a:t>
            </a:r>
            <a:r>
              <a:rPr lang="en-US" sz="5700" b="1" dirty="0" smtClean="0">
                <a:solidFill>
                  <a:srgbClr val="002060"/>
                </a:solidFill>
                <a:effectLst/>
                <a:latin typeface="+mj-lt"/>
              </a:rPr>
              <a:t> </a:t>
            </a:r>
            <a:r>
              <a:rPr lang="en-US" sz="5700" b="1" dirty="0" err="1" smtClean="0">
                <a:solidFill>
                  <a:srgbClr val="002060"/>
                </a:solidFill>
                <a:effectLst/>
                <a:latin typeface="+mj-lt"/>
              </a:rPr>
              <a:t>rền</a:t>
            </a:r>
            <a:r>
              <a:rPr lang="en-US" sz="5700" b="1" dirty="0" smtClean="0">
                <a:solidFill>
                  <a:srgbClr val="002060"/>
                </a:solidFill>
                <a:effectLst/>
                <a:latin typeface="+mj-lt"/>
              </a:rPr>
              <a:t> </a:t>
            </a:r>
            <a:r>
              <a:rPr lang="en-US" sz="5700" b="1" dirty="0" err="1" smtClean="0">
                <a:solidFill>
                  <a:srgbClr val="002060"/>
                </a:solidFill>
                <a:effectLst/>
                <a:latin typeface="+mj-lt"/>
              </a:rPr>
              <a:t>trời</a:t>
            </a:r>
            <a:r>
              <a:rPr lang="en-US" sz="5700" b="1" dirty="0" smtClean="0">
                <a:solidFill>
                  <a:srgbClr val="002060"/>
                </a:solidFill>
                <a:effectLst/>
                <a:latin typeface="+mj-lt"/>
              </a:rPr>
              <a:t>. </a:t>
            </a:r>
            <a:r>
              <a:rPr lang="en-US" sz="5700" b="1" dirty="0" err="1" smtClean="0">
                <a:solidFill>
                  <a:srgbClr val="002060"/>
                </a:solidFill>
                <a:effectLst/>
                <a:latin typeface="+mj-lt"/>
              </a:rPr>
              <a:t>Chúa</a:t>
            </a:r>
            <a:r>
              <a:rPr lang="en-US" sz="5700" b="1" dirty="0" smtClean="0">
                <a:solidFill>
                  <a:srgbClr val="002060"/>
                </a:solidFill>
                <a:effectLst/>
                <a:latin typeface="+mj-lt"/>
              </a:rPr>
              <a:t> </a:t>
            </a:r>
            <a:r>
              <a:rPr lang="en-US" sz="5700" b="1" dirty="0" err="1" smtClean="0">
                <a:solidFill>
                  <a:srgbClr val="002060"/>
                </a:solidFill>
                <a:effectLst/>
                <a:latin typeface="+mj-lt"/>
              </a:rPr>
              <a:t>đã</a:t>
            </a:r>
            <a:r>
              <a:rPr lang="en-US" sz="5700" b="1" dirty="0" smtClean="0">
                <a:solidFill>
                  <a:srgbClr val="002060"/>
                </a:solidFill>
                <a:effectLst/>
                <a:latin typeface="+mj-lt"/>
              </a:rPr>
              <a:t> </a:t>
            </a:r>
            <a:r>
              <a:rPr lang="en-US" sz="5700" b="1" dirty="0" err="1" smtClean="0">
                <a:solidFill>
                  <a:srgbClr val="002060"/>
                </a:solidFill>
                <a:effectLst/>
                <a:latin typeface="+mj-lt"/>
              </a:rPr>
              <a:t>khỏi</a:t>
            </a:r>
            <a:r>
              <a:rPr lang="en-US" sz="5700" b="1" dirty="0" smtClean="0">
                <a:solidFill>
                  <a:srgbClr val="002060"/>
                </a:solidFill>
                <a:effectLst/>
                <a:latin typeface="+mj-lt"/>
              </a:rPr>
              <a:t> </a:t>
            </a:r>
            <a:r>
              <a:rPr lang="en-US" sz="5700" b="1" dirty="0" err="1" smtClean="0">
                <a:solidFill>
                  <a:srgbClr val="002060"/>
                </a:solidFill>
                <a:effectLst/>
                <a:latin typeface="+mj-lt"/>
              </a:rPr>
              <a:t>thắng</a:t>
            </a:r>
            <a:r>
              <a:rPr lang="en-US" sz="5700" b="1" dirty="0" smtClean="0">
                <a:solidFill>
                  <a:srgbClr val="002060"/>
                </a:solidFill>
                <a:effectLst/>
                <a:latin typeface="+mj-lt"/>
              </a:rPr>
              <a:t> </a:t>
            </a:r>
            <a:r>
              <a:rPr lang="en-US" sz="5700" b="1" dirty="0" err="1" smtClean="0">
                <a:solidFill>
                  <a:srgbClr val="002060"/>
                </a:solidFill>
                <a:effectLst/>
                <a:latin typeface="+mj-lt"/>
              </a:rPr>
              <a:t>quyền</a:t>
            </a:r>
            <a:r>
              <a:rPr lang="en-US" sz="5700" b="1" dirty="0" smtClean="0">
                <a:solidFill>
                  <a:srgbClr val="002060"/>
                </a:solidFill>
                <a:effectLst/>
                <a:latin typeface="+mj-lt"/>
              </a:rPr>
              <a:t> </a:t>
            </a:r>
            <a:r>
              <a:rPr lang="en-US" sz="5700" b="1" dirty="0" err="1" smtClean="0">
                <a:solidFill>
                  <a:srgbClr val="002060"/>
                </a:solidFill>
                <a:effectLst/>
                <a:latin typeface="+mj-lt"/>
              </a:rPr>
              <a:t>uy</a:t>
            </a:r>
            <a:r>
              <a:rPr lang="en-US" sz="5700" b="1" dirty="0" smtClean="0">
                <a:solidFill>
                  <a:srgbClr val="002060"/>
                </a:solidFill>
                <a:effectLst/>
                <a:latin typeface="+mj-lt"/>
              </a:rPr>
              <a:t> </a:t>
            </a:r>
            <a:r>
              <a:rPr lang="en-US" sz="5700" b="1" dirty="0" err="1" smtClean="0">
                <a:solidFill>
                  <a:srgbClr val="002060"/>
                </a:solidFill>
                <a:effectLst/>
                <a:latin typeface="+mj-lt"/>
              </a:rPr>
              <a:t>Người</a:t>
            </a:r>
            <a:r>
              <a:rPr lang="en-US" sz="5700" b="1" dirty="0" smtClean="0">
                <a:solidFill>
                  <a:srgbClr val="002060"/>
                </a:solidFill>
                <a:effectLst/>
                <a:latin typeface="+mj-lt"/>
              </a:rPr>
              <a:t> </a:t>
            </a:r>
            <a:r>
              <a:rPr lang="en-US" sz="5700" b="1" dirty="0" err="1" smtClean="0">
                <a:solidFill>
                  <a:srgbClr val="002060"/>
                </a:solidFill>
                <a:effectLst/>
                <a:latin typeface="+mj-lt"/>
              </a:rPr>
              <a:t>chiếu</a:t>
            </a:r>
            <a:r>
              <a:rPr lang="en-US" sz="5700" b="1" dirty="0" smtClean="0">
                <a:solidFill>
                  <a:srgbClr val="002060"/>
                </a:solidFill>
                <a:effectLst/>
                <a:latin typeface="+mj-lt"/>
              </a:rPr>
              <a:t> </a:t>
            </a:r>
            <a:r>
              <a:rPr lang="en-US" sz="5700" b="1" dirty="0" err="1" smtClean="0">
                <a:solidFill>
                  <a:srgbClr val="002060"/>
                </a:solidFill>
                <a:effectLst/>
                <a:latin typeface="+mj-lt"/>
              </a:rPr>
              <a:t>sáng</a:t>
            </a:r>
            <a:r>
              <a:rPr lang="en-US" sz="5700" b="1" dirty="0" smtClean="0">
                <a:solidFill>
                  <a:srgbClr val="002060"/>
                </a:solidFill>
                <a:effectLst/>
                <a:latin typeface="+mj-lt"/>
              </a:rPr>
              <a:t> </a:t>
            </a:r>
            <a:r>
              <a:rPr lang="en-US" sz="5700" b="1" dirty="0" err="1" smtClean="0">
                <a:solidFill>
                  <a:srgbClr val="002060"/>
                </a:solidFill>
                <a:effectLst/>
                <a:latin typeface="+mj-lt"/>
              </a:rPr>
              <a:t>nơi</a:t>
            </a:r>
            <a:r>
              <a:rPr lang="en-US" sz="5700" b="1" dirty="0" smtClean="0">
                <a:solidFill>
                  <a:srgbClr val="002060"/>
                </a:solidFill>
                <a:effectLst/>
                <a:latin typeface="+mj-lt"/>
              </a:rPr>
              <a:t> </a:t>
            </a:r>
            <a:r>
              <a:rPr lang="en-US" sz="5700" b="1" dirty="0" err="1" smtClean="0">
                <a:solidFill>
                  <a:srgbClr val="002060"/>
                </a:solidFill>
                <a:effectLst/>
                <a:latin typeface="+mj-lt"/>
              </a:rPr>
              <a:t>nơi</a:t>
            </a:r>
            <a:r>
              <a:rPr lang="en-US" sz="5700" b="1" dirty="0" smtClean="0">
                <a:solidFill>
                  <a:srgbClr val="002060"/>
                </a:solidFill>
                <a:effectLst/>
                <a:latin typeface="+mj-lt"/>
              </a:rPr>
              <a:t>.</a:t>
            </a:r>
            <a:endParaRPr lang="en-US" sz="57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078550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037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1" u="sng" dirty="0" err="1">
                <a:solidFill>
                  <a:srgbClr val="FF0000"/>
                </a:solidFill>
                <a:effectLst/>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en-US" sz="4800" b="1" dirty="0">
                <a:effectLst/>
                <a:latin typeface="+mj-lt"/>
              </a:rPr>
              <a:t> </a:t>
            </a:r>
            <a:r>
              <a:rPr lang="en-US" sz="4800" b="1" dirty="0" err="1" smtClean="0">
                <a:solidFill>
                  <a:srgbClr val="002060"/>
                </a:solidFill>
                <a:effectLst/>
                <a:latin typeface="+mj-lt"/>
              </a:rPr>
              <a:t>Trái</a:t>
            </a:r>
            <a:r>
              <a:rPr lang="en-US" sz="4800" b="1" dirty="0" smtClean="0">
                <a:solidFill>
                  <a:srgbClr val="002060"/>
                </a:solidFill>
                <a:effectLst/>
                <a:latin typeface="+mj-lt"/>
              </a:rPr>
              <a:t> </a:t>
            </a:r>
            <a:r>
              <a:rPr lang="en-US" sz="4800" b="1" dirty="0" err="1" smtClean="0">
                <a:solidFill>
                  <a:srgbClr val="002060"/>
                </a:solidFill>
                <a:effectLst/>
                <a:latin typeface="+mj-lt"/>
              </a:rPr>
              <a:t>Đất</a:t>
            </a:r>
            <a:r>
              <a:rPr lang="en-US" sz="4800" b="1" dirty="0" smtClean="0">
                <a:solidFill>
                  <a:srgbClr val="002060"/>
                </a:solidFill>
                <a:effectLst/>
                <a:latin typeface="+mj-lt"/>
              </a:rPr>
              <a:t> rung </a:t>
            </a:r>
            <a:r>
              <a:rPr lang="en-US" sz="4800" b="1" dirty="0" err="1" smtClean="0">
                <a:solidFill>
                  <a:srgbClr val="002060"/>
                </a:solidFill>
                <a:effectLst/>
                <a:latin typeface="+mj-lt"/>
              </a:rPr>
              <a:t>động</a:t>
            </a:r>
            <a:r>
              <a:rPr lang="en-US" sz="4800" b="1" dirty="0" smtClean="0">
                <a:solidFill>
                  <a:srgbClr val="002060"/>
                </a:solidFill>
                <a:effectLst/>
                <a:latin typeface="+mj-lt"/>
              </a:rPr>
              <a:t> </a:t>
            </a:r>
            <a:r>
              <a:rPr lang="en-US" sz="4800" b="1" dirty="0" err="1" smtClean="0">
                <a:solidFill>
                  <a:srgbClr val="002060"/>
                </a:solidFill>
                <a:effectLst/>
                <a:latin typeface="+mj-lt"/>
              </a:rPr>
              <a:t>và</a:t>
            </a:r>
            <a:r>
              <a:rPr lang="en-US" sz="4800" b="1" dirty="0" smtClean="0">
                <a:solidFill>
                  <a:srgbClr val="002060"/>
                </a:solidFill>
                <a:effectLst/>
                <a:latin typeface="+mj-lt"/>
              </a:rPr>
              <a:t> </a:t>
            </a:r>
            <a:r>
              <a:rPr lang="en-US" sz="4800" b="1" dirty="0" err="1" smtClean="0">
                <a:solidFill>
                  <a:srgbClr val="002060"/>
                </a:solidFill>
                <a:effectLst/>
                <a:latin typeface="+mj-lt"/>
              </a:rPr>
              <a:t>mở</a:t>
            </a:r>
            <a:r>
              <a:rPr lang="en-US" sz="4800" b="1" dirty="0" smtClean="0">
                <a:solidFill>
                  <a:srgbClr val="002060"/>
                </a:solidFill>
                <a:effectLst/>
                <a:latin typeface="+mj-lt"/>
              </a:rPr>
              <a:t> </a:t>
            </a:r>
            <a:r>
              <a:rPr lang="en-US" sz="4800" b="1" dirty="0" err="1" smtClean="0">
                <a:solidFill>
                  <a:srgbClr val="002060"/>
                </a:solidFill>
                <a:effectLst/>
                <a:latin typeface="+mj-lt"/>
              </a:rPr>
              <a:t>ra</a:t>
            </a:r>
            <a:r>
              <a:rPr lang="en-US" sz="4800" b="1" dirty="0" smtClean="0">
                <a:solidFill>
                  <a:srgbClr val="002060"/>
                </a:solidFill>
                <a:effectLst/>
                <a:latin typeface="+mj-lt"/>
              </a:rPr>
              <a:t>: </a:t>
            </a:r>
            <a:r>
              <a:rPr lang="en-US" sz="4800" b="1" dirty="0" err="1" smtClean="0">
                <a:solidFill>
                  <a:srgbClr val="002060"/>
                </a:solidFill>
                <a:effectLst/>
                <a:latin typeface="+mj-lt"/>
              </a:rPr>
              <a:t>Này</a:t>
            </a:r>
            <a:r>
              <a:rPr lang="en-US" sz="4800" b="1" dirty="0" smtClean="0">
                <a:solidFill>
                  <a:srgbClr val="002060"/>
                </a:solidFill>
                <a:effectLst/>
                <a:latin typeface="+mj-lt"/>
              </a:rPr>
              <a:t> </a:t>
            </a:r>
            <a:r>
              <a:rPr lang="en-US" sz="4800" b="1" dirty="0" err="1" smtClean="0">
                <a:solidFill>
                  <a:srgbClr val="002060"/>
                </a:solidFill>
                <a:effectLst/>
                <a:latin typeface="+mj-lt"/>
              </a:rPr>
              <a:t>giờ</a:t>
            </a:r>
            <a:r>
              <a:rPr lang="en-US" sz="4800" b="1" dirty="0" smtClean="0">
                <a:solidFill>
                  <a:srgbClr val="002060"/>
                </a:solidFill>
                <a:effectLst/>
                <a:latin typeface="+mj-lt"/>
              </a:rPr>
              <a:t> </a:t>
            </a:r>
            <a:r>
              <a:rPr lang="en-US" sz="4800" b="1" dirty="0" err="1" smtClean="0">
                <a:solidFill>
                  <a:srgbClr val="002060"/>
                </a:solidFill>
                <a:effectLst/>
                <a:latin typeface="+mj-lt"/>
              </a:rPr>
              <a:t>Chúa</a:t>
            </a:r>
            <a:r>
              <a:rPr lang="en-US" sz="4800" b="1" dirty="0" smtClean="0">
                <a:solidFill>
                  <a:srgbClr val="002060"/>
                </a:solidFill>
                <a:effectLst/>
                <a:latin typeface="+mj-lt"/>
              </a:rPr>
              <a:t> </a:t>
            </a:r>
            <a:r>
              <a:rPr lang="en-US" sz="4800" b="1" dirty="0" err="1" smtClean="0">
                <a:solidFill>
                  <a:srgbClr val="002060"/>
                </a:solidFill>
                <a:effectLst/>
                <a:latin typeface="+mj-lt"/>
              </a:rPr>
              <a:t>phục</a:t>
            </a:r>
            <a:r>
              <a:rPr lang="en-US" sz="4800" b="1" dirty="0" smtClean="0">
                <a:solidFill>
                  <a:srgbClr val="002060"/>
                </a:solidFill>
                <a:effectLst/>
                <a:latin typeface="+mj-lt"/>
              </a:rPr>
              <a:t> </a:t>
            </a:r>
            <a:r>
              <a:rPr lang="en-US" sz="4800" b="1" dirty="0" err="1" smtClean="0">
                <a:solidFill>
                  <a:srgbClr val="002060"/>
                </a:solidFill>
                <a:effectLst/>
                <a:latin typeface="+mj-lt"/>
              </a:rPr>
              <a:t>sinh</a:t>
            </a:r>
            <a:r>
              <a:rPr lang="en-US" sz="4800" b="1" dirty="0" smtClean="0">
                <a:solidFill>
                  <a:srgbClr val="002060"/>
                </a:solidFill>
                <a:effectLst/>
                <a:latin typeface="+mj-lt"/>
              </a:rPr>
              <a:t> </a:t>
            </a:r>
            <a:r>
              <a:rPr lang="en-US" sz="4800" b="1" dirty="0" err="1" smtClean="0">
                <a:solidFill>
                  <a:srgbClr val="002060"/>
                </a:solidFill>
                <a:effectLst/>
                <a:latin typeface="+mj-lt"/>
              </a:rPr>
              <a:t>mừng</a:t>
            </a:r>
            <a:r>
              <a:rPr lang="en-US" sz="4800" b="1" dirty="0" smtClean="0">
                <a:solidFill>
                  <a:srgbClr val="002060"/>
                </a:solidFill>
                <a:effectLst/>
                <a:latin typeface="+mj-lt"/>
              </a:rPr>
              <a:t> </a:t>
            </a:r>
            <a:r>
              <a:rPr lang="en-US" sz="4800" b="1" dirty="0" err="1" smtClean="0">
                <a:solidFill>
                  <a:srgbClr val="002060"/>
                </a:solidFill>
                <a:effectLst/>
                <a:latin typeface="+mj-lt"/>
              </a:rPr>
              <a:t>vui</a:t>
            </a:r>
            <a:r>
              <a:rPr lang="en-US" sz="4800" b="1" dirty="0" smtClean="0">
                <a:solidFill>
                  <a:srgbClr val="002060"/>
                </a:solidFill>
                <a:effectLst/>
                <a:latin typeface="+mj-lt"/>
              </a:rPr>
              <a:t> </a:t>
            </a:r>
            <a:r>
              <a:rPr lang="en-US" sz="4800" b="1" dirty="0" err="1" smtClean="0">
                <a:solidFill>
                  <a:srgbClr val="002060"/>
                </a:solidFill>
                <a:effectLst/>
                <a:latin typeface="+mj-lt"/>
              </a:rPr>
              <a:t>lên</a:t>
            </a:r>
            <a:r>
              <a:rPr lang="en-US" sz="4800" b="1" dirty="0" smtClean="0">
                <a:solidFill>
                  <a:srgbClr val="002060"/>
                </a:solidFill>
                <a:effectLst/>
                <a:latin typeface="+mj-lt"/>
              </a:rPr>
              <a:t> </a:t>
            </a:r>
            <a:r>
              <a:rPr lang="en-US" sz="4800" b="1" dirty="0" err="1" smtClean="0">
                <a:solidFill>
                  <a:srgbClr val="002060"/>
                </a:solidFill>
                <a:effectLst/>
                <a:latin typeface="+mj-lt"/>
              </a:rPr>
              <a:t>hỡi</a:t>
            </a:r>
            <a:r>
              <a:rPr lang="en-US" sz="4800" b="1" dirty="0" smtClean="0">
                <a:solidFill>
                  <a:srgbClr val="002060"/>
                </a:solidFill>
                <a:effectLst/>
                <a:latin typeface="+mj-lt"/>
              </a:rPr>
              <a:t> </a:t>
            </a:r>
            <a:r>
              <a:rPr lang="en-US" sz="4800" b="1" dirty="0" err="1" smtClean="0">
                <a:solidFill>
                  <a:srgbClr val="002060"/>
                </a:solidFill>
                <a:effectLst/>
                <a:latin typeface="+mj-lt"/>
              </a:rPr>
              <a:t>muôn</a:t>
            </a:r>
            <a:r>
              <a:rPr lang="en-US" sz="4800" b="1" dirty="0" smtClean="0">
                <a:solidFill>
                  <a:srgbClr val="002060"/>
                </a:solidFill>
                <a:effectLst/>
                <a:latin typeface="+mj-lt"/>
              </a:rPr>
              <a:t> </a:t>
            </a:r>
            <a:r>
              <a:rPr lang="en-US" sz="4800" b="1" dirty="0" err="1" smtClean="0">
                <a:solidFill>
                  <a:srgbClr val="002060"/>
                </a:solidFill>
                <a:effectLst/>
                <a:latin typeface="+mj-lt"/>
              </a:rPr>
              <a:t>người</a:t>
            </a:r>
            <a:r>
              <a:rPr lang="en-US" sz="4800" b="1" dirty="0" smtClean="0">
                <a:solidFill>
                  <a:srgbClr val="002060"/>
                </a:solidFill>
                <a:effectLst/>
                <a:latin typeface="+mj-lt"/>
              </a:rPr>
              <a:t>. </a:t>
            </a:r>
            <a:r>
              <a:rPr lang="en-US" sz="4800" b="1" dirty="0" err="1" smtClean="0">
                <a:solidFill>
                  <a:srgbClr val="002060"/>
                </a:solidFill>
                <a:effectLst/>
                <a:latin typeface="+mj-lt"/>
              </a:rPr>
              <a:t>Chiến</a:t>
            </a:r>
            <a:r>
              <a:rPr lang="en-US" sz="4800" b="1" dirty="0" smtClean="0">
                <a:solidFill>
                  <a:srgbClr val="002060"/>
                </a:solidFill>
                <a:effectLst/>
                <a:latin typeface="+mj-lt"/>
              </a:rPr>
              <a:t> </a:t>
            </a:r>
            <a:r>
              <a:rPr lang="en-US" sz="4800" b="1" dirty="0" err="1" smtClean="0">
                <a:solidFill>
                  <a:srgbClr val="002060"/>
                </a:solidFill>
                <a:effectLst/>
                <a:latin typeface="+mj-lt"/>
              </a:rPr>
              <a:t>thắng</a:t>
            </a:r>
            <a:r>
              <a:rPr lang="en-US" sz="4800" b="1" dirty="0" smtClean="0">
                <a:solidFill>
                  <a:srgbClr val="002060"/>
                </a:solidFill>
                <a:effectLst/>
                <a:latin typeface="+mj-lt"/>
              </a:rPr>
              <a:t> </a:t>
            </a:r>
            <a:r>
              <a:rPr lang="en-US" sz="4800" b="1" dirty="0" err="1" smtClean="0">
                <a:solidFill>
                  <a:srgbClr val="002060"/>
                </a:solidFill>
                <a:effectLst/>
                <a:latin typeface="+mj-lt"/>
              </a:rPr>
              <a:t>gian</a:t>
            </a:r>
            <a:r>
              <a:rPr lang="en-US" sz="4800" b="1" dirty="0" smtClean="0">
                <a:solidFill>
                  <a:srgbClr val="002060"/>
                </a:solidFill>
                <a:effectLst/>
                <a:latin typeface="+mj-lt"/>
              </a:rPr>
              <a:t> </a:t>
            </a:r>
            <a:r>
              <a:rPr lang="en-US" sz="4800" b="1" dirty="0" err="1" smtClean="0">
                <a:solidFill>
                  <a:srgbClr val="002060"/>
                </a:solidFill>
                <a:effectLst/>
                <a:latin typeface="+mj-lt"/>
              </a:rPr>
              <a:t>trần</a:t>
            </a:r>
            <a:r>
              <a:rPr lang="en-US" sz="4800" b="1" dirty="0" smtClean="0">
                <a:solidFill>
                  <a:srgbClr val="002060"/>
                </a:solidFill>
                <a:effectLst/>
                <a:latin typeface="+mj-lt"/>
              </a:rPr>
              <a:t> </a:t>
            </a:r>
            <a:r>
              <a:rPr lang="en-US" sz="4800" b="1" dirty="0" err="1" smtClean="0">
                <a:solidFill>
                  <a:srgbClr val="002060"/>
                </a:solidFill>
                <a:effectLst/>
                <a:latin typeface="+mj-lt"/>
              </a:rPr>
              <a:t>và</a:t>
            </a:r>
            <a:r>
              <a:rPr lang="en-US" sz="4800" b="1" dirty="0" smtClean="0">
                <a:solidFill>
                  <a:srgbClr val="002060"/>
                </a:solidFill>
                <a:effectLst/>
                <a:latin typeface="+mj-lt"/>
              </a:rPr>
              <a:t> </a:t>
            </a:r>
            <a:r>
              <a:rPr lang="en-US" sz="4800" b="1" dirty="0" err="1" smtClean="0">
                <a:solidFill>
                  <a:srgbClr val="002060"/>
                </a:solidFill>
                <a:effectLst/>
                <a:latin typeface="+mj-lt"/>
              </a:rPr>
              <a:t>quỉ</a:t>
            </a:r>
            <a:r>
              <a:rPr lang="en-US" sz="4800" b="1" dirty="0" smtClean="0">
                <a:solidFill>
                  <a:srgbClr val="002060"/>
                </a:solidFill>
                <a:effectLst/>
                <a:latin typeface="+mj-lt"/>
              </a:rPr>
              <a:t> ma </a:t>
            </a:r>
            <a:r>
              <a:rPr lang="en-US" sz="4800" b="1" dirty="0" err="1" smtClean="0">
                <a:solidFill>
                  <a:srgbClr val="002060"/>
                </a:solidFill>
                <a:effectLst/>
                <a:latin typeface="+mj-lt"/>
              </a:rPr>
              <a:t>ngàn</a:t>
            </a:r>
            <a:r>
              <a:rPr lang="en-US" sz="4800" b="1" dirty="0" smtClean="0">
                <a:solidFill>
                  <a:srgbClr val="002060"/>
                </a:solidFill>
                <a:effectLst/>
                <a:latin typeface="+mj-lt"/>
              </a:rPr>
              <a:t> </a:t>
            </a:r>
            <a:r>
              <a:rPr lang="en-US" sz="4800" b="1" dirty="0" err="1" smtClean="0">
                <a:solidFill>
                  <a:srgbClr val="002060"/>
                </a:solidFill>
                <a:effectLst/>
                <a:latin typeface="+mj-lt"/>
              </a:rPr>
              <a:t>đời</a:t>
            </a:r>
            <a:r>
              <a:rPr lang="en-US" sz="4800" b="1" dirty="0" smtClean="0">
                <a:solidFill>
                  <a:srgbClr val="002060"/>
                </a:solidFill>
                <a:effectLst/>
                <a:latin typeface="+mj-lt"/>
              </a:rPr>
              <a:t> </a:t>
            </a:r>
            <a:r>
              <a:rPr lang="en-US" sz="4800" b="1" dirty="0" err="1" smtClean="0">
                <a:solidFill>
                  <a:srgbClr val="002060"/>
                </a:solidFill>
                <a:effectLst/>
                <a:latin typeface="+mj-lt"/>
              </a:rPr>
              <a:t>Chúa</a:t>
            </a:r>
            <a:r>
              <a:rPr lang="en-US" sz="4800" b="1" dirty="0" smtClean="0">
                <a:solidFill>
                  <a:srgbClr val="002060"/>
                </a:solidFill>
                <a:effectLst/>
                <a:latin typeface="+mj-lt"/>
              </a:rPr>
              <a:t> </a:t>
            </a:r>
            <a:r>
              <a:rPr lang="en-US" sz="4800" b="1" dirty="0" err="1" smtClean="0">
                <a:solidFill>
                  <a:srgbClr val="002060"/>
                </a:solidFill>
                <a:effectLst/>
                <a:latin typeface="+mj-lt"/>
              </a:rPr>
              <a:t>hiển</a:t>
            </a:r>
            <a:r>
              <a:rPr lang="en-US" sz="4800" b="1" dirty="0" smtClean="0">
                <a:solidFill>
                  <a:srgbClr val="002060"/>
                </a:solidFill>
                <a:effectLst/>
                <a:latin typeface="+mj-lt"/>
              </a:rPr>
              <a:t> </a:t>
            </a:r>
            <a:r>
              <a:rPr lang="en-US" sz="4800" b="1" dirty="0" err="1" smtClean="0">
                <a:solidFill>
                  <a:srgbClr val="002060"/>
                </a:solidFill>
                <a:effectLst/>
                <a:latin typeface="+mj-lt"/>
              </a:rPr>
              <a:t>vinh</a:t>
            </a:r>
            <a:r>
              <a:rPr lang="en-US" sz="4800" b="1" dirty="0" smtClean="0">
                <a:solidFill>
                  <a:srgbClr val="002060"/>
                </a:solidFill>
                <a:effectLst/>
                <a:latin typeface="+mj-lt"/>
              </a:rPr>
              <a:t> </a:t>
            </a:r>
            <a:r>
              <a:rPr lang="en-US" sz="4800" b="1" dirty="0" err="1" smtClean="0">
                <a:solidFill>
                  <a:srgbClr val="002060"/>
                </a:solidFill>
                <a:effectLst/>
                <a:latin typeface="+mj-lt"/>
              </a:rPr>
              <a:t>tràn</a:t>
            </a:r>
            <a:r>
              <a:rPr lang="en-US" sz="4800" b="1" dirty="0" smtClean="0">
                <a:solidFill>
                  <a:srgbClr val="002060"/>
                </a:solidFill>
                <a:effectLst/>
                <a:latin typeface="+mj-lt"/>
              </a:rPr>
              <a:t> </a:t>
            </a:r>
            <a:r>
              <a:rPr lang="en-US" sz="4800" b="1" dirty="0" err="1" smtClean="0">
                <a:solidFill>
                  <a:srgbClr val="002060"/>
                </a:solidFill>
                <a:effectLst/>
                <a:latin typeface="+mj-lt"/>
              </a:rPr>
              <a:t>ơn</a:t>
            </a:r>
            <a:r>
              <a:rPr lang="en-US" sz="4800" b="1" dirty="0" smtClean="0">
                <a:solidFill>
                  <a:srgbClr val="002060"/>
                </a:solidFill>
                <a:effectLst/>
                <a:latin typeface="+mj-lt"/>
              </a:rPr>
              <a:t> </a:t>
            </a:r>
            <a:r>
              <a:rPr lang="en-US" sz="4800" b="1" dirty="0" err="1" smtClean="0">
                <a:solidFill>
                  <a:srgbClr val="002060"/>
                </a:solidFill>
                <a:effectLst/>
                <a:latin typeface="+mj-lt"/>
              </a:rPr>
              <a:t>cứu</a:t>
            </a:r>
            <a:r>
              <a:rPr lang="en-US" sz="4800" b="1" dirty="0" smtClean="0">
                <a:solidFill>
                  <a:srgbClr val="002060"/>
                </a:solidFill>
                <a:effectLst/>
                <a:latin typeface="+mj-lt"/>
              </a:rPr>
              <a:t> </a:t>
            </a:r>
            <a:r>
              <a:rPr lang="en-US" sz="4800" b="1" dirty="0" err="1" smtClean="0">
                <a:solidFill>
                  <a:srgbClr val="002060"/>
                </a:solidFill>
                <a:effectLst/>
                <a:latin typeface="+mj-lt"/>
              </a:rPr>
              <a:t>rỗi</a:t>
            </a:r>
            <a:r>
              <a:rPr lang="en-US" sz="4800" b="1" dirty="0" smtClean="0">
                <a:solidFill>
                  <a:srgbClr val="002060"/>
                </a:solidFill>
                <a:effectLst/>
                <a:latin typeface="+mj-lt"/>
              </a:rPr>
              <a:t> </a:t>
            </a:r>
            <a:r>
              <a:rPr lang="en-US" sz="4800" b="1" dirty="0" err="1" smtClean="0">
                <a:solidFill>
                  <a:srgbClr val="002060"/>
                </a:solidFill>
                <a:effectLst/>
                <a:latin typeface="+mj-lt"/>
              </a:rPr>
              <a:t>mọi</a:t>
            </a:r>
            <a:r>
              <a:rPr lang="en-US" sz="4800" b="1" dirty="0" smtClean="0">
                <a:solidFill>
                  <a:srgbClr val="002060"/>
                </a:solidFill>
                <a:effectLst/>
                <a:latin typeface="+mj-lt"/>
              </a:rPr>
              <a:t> </a:t>
            </a:r>
            <a:r>
              <a:rPr lang="en-US" sz="4800" b="1" dirty="0" err="1" smtClean="0">
                <a:solidFill>
                  <a:srgbClr val="002060"/>
                </a:solidFill>
                <a:effectLst/>
                <a:latin typeface="+mj-lt"/>
              </a:rPr>
              <a:t>nơi</a:t>
            </a:r>
            <a:r>
              <a:rPr lang="en-US" sz="4800" b="1" dirty="0" smtClean="0">
                <a:solidFill>
                  <a:srgbClr val="002060"/>
                </a:solidFill>
                <a:effectLst/>
                <a:latin typeface="+mj-lt"/>
              </a:rPr>
              <a:t>.</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45547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1729</Words>
  <Application>Microsoft Office PowerPoint</Application>
  <PresentationFormat>On-screen Show (16:9)</PresentationFormat>
  <Paragraphs>112</Paragraphs>
  <Slides>80</Slides>
  <Notes>0</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80</vt:i4>
      </vt:variant>
    </vt:vector>
  </HeadingPairs>
  <TitlesOfParts>
    <vt:vector size="98" baseType="lpstr">
      <vt:lpstr>Arial</vt:lpstr>
      <vt:lpstr>Calibri</vt:lpstr>
      <vt:lpstr>Tahoma</vt:lpstr>
      <vt:lpstr>Times New Roman</vt:lpstr>
      <vt:lpstr>UTM American Sans</vt:lpstr>
      <vt:lpstr>Office Theme</vt:lpstr>
      <vt:lpstr>10_Office Theme</vt:lpstr>
      <vt:lpstr>36_Default Design</vt:lpstr>
      <vt:lpstr>37_Default Design</vt:lpstr>
      <vt:lpstr>6_Office Theme</vt:lpstr>
      <vt:lpstr>11_Office Theme</vt:lpstr>
      <vt:lpstr>5_Office Theme</vt:lpstr>
      <vt:lpstr>9_Office Theme</vt:lpstr>
      <vt:lpstr>12_Office Theme</vt:lpstr>
      <vt:lpstr>23_Office Theme</vt:lpstr>
      <vt:lpstr>2_Office Theme</vt:lpstr>
      <vt:lpstr>3_Office Theme</vt:lpstr>
      <vt:lpstr>4_Office Theme</vt:lpstr>
      <vt:lpstr>PowerPoint Presentation</vt:lpstr>
      <vt:lpstr>Tập Hát Cộng Đoàn</vt:lpstr>
      <vt:lpstr>Đk: Lạy Chúa vì Chúa mà lời con ca ngợi đã vang lên trong công hội.</vt:lpstr>
      <vt:lpstr>Chúa nói: Các con hãy ở trong Thầy và Thầy ở trong các con. Ai ở trong Thầy sẽ sinh hoa trái ngàn muôn.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21 CHÚA NHẬT V PHỤC SINH NĂM B LM KIM LONG 05 Câu</vt:lpstr>
      <vt:lpstr>Đk: Lạy Chúa vì Chúa mà lời con ca ngợi đã vang lên trong công hội.</vt:lpstr>
      <vt:lpstr>Tk1: Hưởng lộc phúc Chúa, nguyện sẽ tán dương ngày công nhóm con dân. Xin thực thi những chi đoan nguyền ở trước mặt cộng đoàn người tôn sợ Chúa.</vt:lpstr>
      <vt:lpstr>Đk: Lạy Chúa vì Chúa mà lời con ca ngợi đã vang lên trong công hội.</vt:lpstr>
      <vt:lpstr>Tk2: Kẻ hèn túng thiếu được mãi thỏa thuê vì ăn uống no nê. Ai tìm Nhan Thánh sẽ ca mừng, Chúa cho họ được ngàn đời vui hạnh phúc.</vt:lpstr>
      <vt:lpstr>Đk: Lạy Chúa vì Chúa mà lời con ca ngợi đã vang lên trong công hội.</vt:lpstr>
      <vt:lpstr>Tk3:  Khắp cùng thế giới cùng nhắc nhớ trở về bên Chúa đi thôi. Bao là dân nước trên gian trần hãy phủ phục thờ lạy Thần Nhan của Chúa.</vt:lpstr>
      <vt:lpstr>Đk: Lạy Chúa vì Chúa mà lời con ca ngợi đã vang lên trong công hội.</vt:lpstr>
      <vt:lpstr>Tk4: Sẽ phục bái Chúa là hết những ai đã an giấc thiên thu. Sẽ phục suy trước tôn nhan Ngài. Hết những người đã trở về nơi bụi cát.</vt:lpstr>
      <vt:lpstr>Đk: Lạy Chúa vì Chúa mà lời con ca ngợi đã vang lên trong công hội.</vt:lpstr>
      <vt:lpstr>Tk5: Thiên hạ sẽ nói về Chúa mãi cho đoàn con cháu mai sau. Cho hậu sinh biết Chúa công bình. Chính tay Ngài đã thực hiện bao việc đó.</vt:lpstr>
      <vt:lpstr>Đk: Lạy Chúa vì Chúa mà lời con ca ngợi đã vang lên trong công hội.</vt:lpstr>
      <vt:lpstr> </vt:lpstr>
      <vt:lpstr>Chúa nói: Các con hãy ở trong Thầy và Thầy ở trong các con. Ai ở trong Thầy sẽ sinh hoa trái ngàn muôn.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Đk:  Chúng con xin tạ ơn Chúa uy quyền toàn năng. Tình yêu Chúa nào biết chi báo đền. Chúa muôn đời là Chúa, khắp vũ trụ trời đất ngàn vinh quang cao chiếu hiển trị đời đời.</vt:lpstr>
      <vt:lpstr>Tk:  Vì tình Chúa đã chất chứa trong trái tim Mẹ hiền, luôn trìu mến mãi cứu giúp chở che nguyện cầu.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DELL</cp:lastModifiedBy>
  <cp:revision>146</cp:revision>
  <dcterms:created xsi:type="dcterms:W3CDTF">2021-05-09T08:36:44Z</dcterms:created>
  <dcterms:modified xsi:type="dcterms:W3CDTF">2024-04-23T04:40:16Z</dcterms:modified>
</cp:coreProperties>
</file>