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576" r:id="rId11"/>
    <p:sldMasterId id="2147484588" r:id="rId12"/>
    <p:sldMasterId id="2147484600" r:id="rId13"/>
  </p:sldMasterIdLst>
  <p:notesMasterIdLst>
    <p:notesMasterId r:id="rId91"/>
  </p:notesMasterIdLst>
  <p:sldIdLst>
    <p:sldId id="507" r:id="rId14"/>
    <p:sldId id="376" r:id="rId15"/>
    <p:sldId id="933" r:id="rId16"/>
    <p:sldId id="934" r:id="rId17"/>
    <p:sldId id="947" r:id="rId18"/>
    <p:sldId id="935" r:id="rId19"/>
    <p:sldId id="936" r:id="rId20"/>
    <p:sldId id="553" r:id="rId21"/>
    <p:sldId id="443" r:id="rId22"/>
    <p:sldId id="954" r:id="rId23"/>
    <p:sldId id="955" r:id="rId24"/>
    <p:sldId id="956" r:id="rId25"/>
    <p:sldId id="937" r:id="rId26"/>
    <p:sldId id="392" r:id="rId27"/>
    <p:sldId id="393" r:id="rId28"/>
    <p:sldId id="394" r:id="rId29"/>
    <p:sldId id="395" r:id="rId30"/>
    <p:sldId id="396" r:id="rId31"/>
    <p:sldId id="397" r:id="rId32"/>
    <p:sldId id="398" r:id="rId33"/>
    <p:sldId id="399" r:id="rId34"/>
    <p:sldId id="839" r:id="rId35"/>
    <p:sldId id="649" r:id="rId36"/>
    <p:sldId id="921" r:id="rId37"/>
    <p:sldId id="948" r:id="rId38"/>
    <p:sldId id="949" r:id="rId39"/>
    <p:sldId id="950" r:id="rId40"/>
    <p:sldId id="925" r:id="rId41"/>
    <p:sldId id="952" r:id="rId42"/>
    <p:sldId id="927" r:id="rId43"/>
    <p:sldId id="953" r:id="rId44"/>
    <p:sldId id="861" r:id="rId45"/>
    <p:sldId id="951" r:id="rId46"/>
    <p:sldId id="853" r:id="rId47"/>
    <p:sldId id="54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550" r:id="rId62"/>
    <p:sldId id="957" r:id="rId63"/>
    <p:sldId id="958" r:id="rId64"/>
    <p:sldId id="959" r:id="rId65"/>
    <p:sldId id="960" r:id="rId66"/>
    <p:sldId id="961" r:id="rId67"/>
    <p:sldId id="276" r:id="rId68"/>
    <p:sldId id="810" r:id="rId69"/>
    <p:sldId id="939" r:id="rId70"/>
    <p:sldId id="277" r:id="rId71"/>
    <p:sldId id="278" r:id="rId72"/>
    <p:sldId id="962" r:id="rId73"/>
    <p:sldId id="279" r:id="rId74"/>
    <p:sldId id="963" r:id="rId75"/>
    <p:sldId id="964" r:id="rId76"/>
    <p:sldId id="965" r:id="rId77"/>
    <p:sldId id="966" r:id="rId78"/>
    <p:sldId id="967" r:id="rId79"/>
    <p:sldId id="968" r:id="rId80"/>
    <p:sldId id="969" r:id="rId81"/>
    <p:sldId id="970" r:id="rId82"/>
    <p:sldId id="971" r:id="rId83"/>
    <p:sldId id="292" r:id="rId84"/>
    <p:sldId id="914" r:id="rId85"/>
    <p:sldId id="972" r:id="rId86"/>
    <p:sldId id="973" r:id="rId87"/>
    <p:sldId id="974" r:id="rId88"/>
    <p:sldId id="976" r:id="rId89"/>
    <p:sldId id="940"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93" autoAdjust="0"/>
  </p:normalViewPr>
  <p:slideViewPr>
    <p:cSldViewPr>
      <p:cViewPr varScale="1">
        <p:scale>
          <a:sx n="98" d="100"/>
          <a:sy n="98" d="100"/>
        </p:scale>
        <p:origin x="582" y="8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tableStyles" Target="tableStyles.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4</a:t>
            </a:fld>
            <a:endParaRPr lang="en-US"/>
          </a:p>
        </p:txBody>
      </p:sp>
    </p:spTree>
    <p:extLst>
      <p:ext uri="{BB962C8B-B14F-4D97-AF65-F5344CB8AC3E}">
        <p14:creationId xmlns:p14="http://schemas.microsoft.com/office/powerpoint/2010/main" val="91541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26</a:t>
            </a:fld>
            <a:endParaRPr lang="en-US"/>
          </a:p>
        </p:txBody>
      </p:sp>
    </p:spTree>
    <p:extLst>
      <p:ext uri="{BB962C8B-B14F-4D97-AF65-F5344CB8AC3E}">
        <p14:creationId xmlns:p14="http://schemas.microsoft.com/office/powerpoint/2010/main" val="231752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251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5113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7419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123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6670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5352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95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0820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37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218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4604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564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846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4139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506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346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8984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728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6201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475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134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0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516257"/>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51195"/>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050" u="sng" dirty="0" err="1" smtClean="0">
                <a:solidFill>
                  <a:srgbClr val="FFFF00"/>
                </a:solidFill>
                <a:latin typeface="+mj-lt"/>
              </a:rPr>
              <a:t>Đk</a:t>
            </a:r>
            <a:r>
              <a:rPr lang="vi-VN" sz="5050" b="0" u="sng" dirty="0" smtClean="0">
                <a:solidFill>
                  <a:srgbClr val="FFFF00"/>
                </a:solidFill>
                <a:effectLst/>
                <a:latin typeface="+mj-lt"/>
              </a:rPr>
              <a:t>:</a:t>
            </a:r>
            <a:r>
              <a:rPr lang="en-US" sz="5050" dirty="0" smtClean="0">
                <a:solidFill>
                  <a:schemeClr val="bg1"/>
                </a:solidFill>
                <a:latin typeface="+mj-lt"/>
              </a:rPr>
              <a:t> </a:t>
            </a:r>
            <a:r>
              <a:rPr lang="en-US" sz="5050" dirty="0" err="1" smtClean="0">
                <a:solidFill>
                  <a:schemeClr val="bg1"/>
                </a:solidFill>
                <a:latin typeface="+mj-lt"/>
              </a:rPr>
              <a:t>Hãy</a:t>
            </a:r>
            <a:r>
              <a:rPr lang="en-US" sz="5050" dirty="0" smtClean="0">
                <a:solidFill>
                  <a:schemeClr val="bg1"/>
                </a:solidFill>
                <a:latin typeface="+mj-lt"/>
              </a:rPr>
              <a:t> </a:t>
            </a:r>
            <a:r>
              <a:rPr lang="en-US" sz="5050" dirty="0" err="1" smtClean="0">
                <a:solidFill>
                  <a:schemeClr val="bg1"/>
                </a:solidFill>
                <a:latin typeface="+mj-lt"/>
              </a:rPr>
              <a:t>đến</a:t>
            </a:r>
            <a:r>
              <a:rPr lang="en-US" sz="5050" dirty="0" smtClean="0">
                <a:solidFill>
                  <a:schemeClr val="bg1"/>
                </a:solidFill>
                <a:latin typeface="+mj-lt"/>
              </a:rPr>
              <a:t> </a:t>
            </a:r>
            <a:r>
              <a:rPr lang="en-US" sz="5050" dirty="0" err="1" smtClean="0">
                <a:solidFill>
                  <a:schemeClr val="bg1"/>
                </a:solidFill>
                <a:latin typeface="+mj-lt"/>
              </a:rPr>
              <a:t>Chúa</a:t>
            </a:r>
            <a:r>
              <a:rPr lang="en-US" sz="5050" dirty="0" smtClean="0">
                <a:solidFill>
                  <a:schemeClr val="bg1"/>
                </a:solidFill>
                <a:latin typeface="+mj-lt"/>
              </a:rPr>
              <a:t> </a:t>
            </a:r>
            <a:r>
              <a:rPr lang="en-US" sz="5050" dirty="0" err="1" smtClean="0">
                <a:solidFill>
                  <a:schemeClr val="bg1"/>
                </a:solidFill>
                <a:latin typeface="+mj-lt"/>
              </a:rPr>
              <a:t>kêu</a:t>
            </a:r>
            <a:r>
              <a:rPr lang="en-US" sz="5050" dirty="0" smtClean="0">
                <a:solidFill>
                  <a:schemeClr val="bg1"/>
                </a:solidFill>
                <a:latin typeface="+mj-lt"/>
              </a:rPr>
              <a:t> </a:t>
            </a:r>
            <a:r>
              <a:rPr lang="en-US" sz="5050" dirty="0" err="1" smtClean="0">
                <a:solidFill>
                  <a:schemeClr val="bg1"/>
                </a:solidFill>
                <a:latin typeface="+mj-lt"/>
              </a:rPr>
              <a:t>gọi</a:t>
            </a:r>
            <a:r>
              <a:rPr lang="en-US" sz="5050" dirty="0" smtClean="0">
                <a:solidFill>
                  <a:schemeClr val="bg1"/>
                </a:solidFill>
                <a:latin typeface="+mj-lt"/>
              </a:rPr>
              <a:t> con </a:t>
            </a:r>
            <a:r>
              <a:rPr lang="en-US" sz="5050" dirty="0" err="1" smtClean="0">
                <a:solidFill>
                  <a:schemeClr val="bg1"/>
                </a:solidFill>
                <a:latin typeface="+mj-lt"/>
              </a:rPr>
              <a:t>đi</a:t>
            </a:r>
            <a:r>
              <a:rPr lang="en-US" sz="5050" dirty="0" smtClean="0">
                <a:solidFill>
                  <a:schemeClr val="bg1"/>
                </a:solidFill>
                <a:latin typeface="+mj-lt"/>
              </a:rPr>
              <a:t> </a:t>
            </a:r>
            <a:r>
              <a:rPr lang="en-US" sz="5050" dirty="0" err="1" smtClean="0">
                <a:solidFill>
                  <a:schemeClr val="bg1"/>
                </a:solidFill>
                <a:latin typeface="+mj-lt"/>
              </a:rPr>
              <a:t>về</a:t>
            </a:r>
            <a:r>
              <a:rPr lang="en-US" sz="5050" dirty="0" smtClean="0">
                <a:solidFill>
                  <a:schemeClr val="bg1"/>
                </a:solidFill>
                <a:latin typeface="+mj-lt"/>
              </a:rPr>
              <a:t> </a:t>
            </a:r>
            <a:r>
              <a:rPr lang="en-US" sz="5050" dirty="0" err="1" smtClean="0">
                <a:solidFill>
                  <a:schemeClr val="bg1"/>
                </a:solidFill>
                <a:latin typeface="+mj-lt"/>
              </a:rPr>
              <a:t>Ngài</a:t>
            </a:r>
            <a:r>
              <a:rPr lang="en-US" sz="5050" dirty="0" smtClean="0">
                <a:solidFill>
                  <a:schemeClr val="bg1"/>
                </a:solidFill>
                <a:latin typeface="+mj-lt"/>
              </a:rPr>
              <a:t>, </a:t>
            </a:r>
            <a:r>
              <a:rPr lang="en-US" sz="5050" dirty="0" err="1" smtClean="0">
                <a:solidFill>
                  <a:schemeClr val="bg1"/>
                </a:solidFill>
                <a:latin typeface="+mj-lt"/>
              </a:rPr>
              <a:t>để</a:t>
            </a:r>
            <a:r>
              <a:rPr lang="en-US" sz="5050" dirty="0" smtClean="0">
                <a:solidFill>
                  <a:schemeClr val="bg1"/>
                </a:solidFill>
                <a:latin typeface="+mj-lt"/>
              </a:rPr>
              <a:t> </a:t>
            </a:r>
            <a:r>
              <a:rPr lang="en-US" sz="5050" dirty="0" err="1" smtClean="0">
                <a:solidFill>
                  <a:schemeClr val="bg1"/>
                </a:solidFill>
                <a:latin typeface="+mj-lt"/>
              </a:rPr>
              <a:t>Ngài</a:t>
            </a:r>
            <a:r>
              <a:rPr lang="en-US" sz="5050" dirty="0" smtClean="0">
                <a:solidFill>
                  <a:schemeClr val="bg1"/>
                </a:solidFill>
                <a:latin typeface="+mj-lt"/>
              </a:rPr>
              <a:t> ban </a:t>
            </a:r>
            <a:r>
              <a:rPr lang="en-US" sz="5050" dirty="0" err="1" smtClean="0">
                <a:solidFill>
                  <a:schemeClr val="bg1"/>
                </a:solidFill>
                <a:latin typeface="+mj-lt"/>
              </a:rPr>
              <a:t>hồng</a:t>
            </a:r>
            <a:r>
              <a:rPr lang="en-US" sz="5050" dirty="0" smtClean="0">
                <a:solidFill>
                  <a:schemeClr val="bg1"/>
                </a:solidFill>
                <a:latin typeface="+mj-lt"/>
              </a:rPr>
              <a:t> </a:t>
            </a:r>
            <a:r>
              <a:rPr lang="en-US" sz="5050" dirty="0" err="1" smtClean="0">
                <a:solidFill>
                  <a:schemeClr val="bg1"/>
                </a:solidFill>
                <a:latin typeface="+mj-lt"/>
              </a:rPr>
              <a:t>ân</a:t>
            </a:r>
            <a:r>
              <a:rPr lang="en-US" sz="5050" dirty="0" smtClean="0">
                <a:solidFill>
                  <a:schemeClr val="bg1"/>
                </a:solidFill>
                <a:latin typeface="+mj-lt"/>
              </a:rPr>
              <a:t> </a:t>
            </a:r>
            <a:r>
              <a:rPr lang="en-US" sz="5050" dirty="0" err="1" smtClean="0">
                <a:solidFill>
                  <a:schemeClr val="bg1"/>
                </a:solidFill>
                <a:latin typeface="+mj-lt"/>
              </a:rPr>
              <a:t>chan</a:t>
            </a:r>
            <a:r>
              <a:rPr lang="en-US" sz="5050" dirty="0" smtClean="0">
                <a:solidFill>
                  <a:schemeClr val="bg1"/>
                </a:solidFill>
                <a:latin typeface="+mj-lt"/>
              </a:rPr>
              <a:t> </a:t>
            </a:r>
            <a:r>
              <a:rPr lang="en-US" sz="5050" dirty="0" err="1" smtClean="0">
                <a:solidFill>
                  <a:schemeClr val="bg1"/>
                </a:solidFill>
                <a:latin typeface="+mj-lt"/>
              </a:rPr>
              <a:t>chứa</a:t>
            </a:r>
            <a:r>
              <a:rPr lang="en-US" sz="5050" dirty="0" smtClean="0">
                <a:solidFill>
                  <a:schemeClr val="bg1"/>
                </a:solidFill>
                <a:latin typeface="+mj-lt"/>
              </a:rPr>
              <a:t>. </a:t>
            </a:r>
            <a:r>
              <a:rPr lang="en-US" sz="5050" dirty="0" err="1" smtClean="0">
                <a:solidFill>
                  <a:schemeClr val="bg1"/>
                </a:solidFill>
                <a:latin typeface="+mj-lt"/>
              </a:rPr>
              <a:t>Xin</a:t>
            </a:r>
            <a:r>
              <a:rPr lang="en-US" sz="5050" dirty="0" smtClean="0">
                <a:solidFill>
                  <a:schemeClr val="bg1"/>
                </a:solidFill>
                <a:latin typeface="+mj-lt"/>
              </a:rPr>
              <a:t> </a:t>
            </a:r>
            <a:r>
              <a:rPr lang="en-US" sz="5050" dirty="0" err="1" smtClean="0">
                <a:solidFill>
                  <a:schemeClr val="bg1"/>
                </a:solidFill>
                <a:latin typeface="+mj-lt"/>
              </a:rPr>
              <a:t>vâng</a:t>
            </a:r>
            <a:r>
              <a:rPr lang="en-US" sz="5050" dirty="0" smtClean="0">
                <a:solidFill>
                  <a:schemeClr val="bg1"/>
                </a:solidFill>
                <a:latin typeface="+mj-lt"/>
              </a:rPr>
              <a:t>, </a:t>
            </a:r>
            <a:r>
              <a:rPr lang="en-US" sz="5050" dirty="0" err="1" smtClean="0">
                <a:solidFill>
                  <a:schemeClr val="bg1"/>
                </a:solidFill>
                <a:latin typeface="+mj-lt"/>
              </a:rPr>
              <a:t>vâng</a:t>
            </a:r>
            <a:r>
              <a:rPr lang="en-US" sz="5050" dirty="0" smtClean="0">
                <a:solidFill>
                  <a:schemeClr val="bg1"/>
                </a:solidFill>
                <a:latin typeface="+mj-lt"/>
              </a:rPr>
              <a:t> con </a:t>
            </a:r>
            <a:r>
              <a:rPr lang="en-US" sz="5050" dirty="0" err="1" smtClean="0">
                <a:solidFill>
                  <a:schemeClr val="bg1"/>
                </a:solidFill>
                <a:latin typeface="+mj-lt"/>
              </a:rPr>
              <a:t>về</a:t>
            </a:r>
            <a:r>
              <a:rPr lang="en-US" sz="5050" dirty="0" smtClean="0">
                <a:solidFill>
                  <a:schemeClr val="bg1"/>
                </a:solidFill>
                <a:latin typeface="+mj-lt"/>
              </a:rPr>
              <a:t> </a:t>
            </a:r>
            <a:r>
              <a:rPr lang="en-US" sz="5050" dirty="0" err="1" smtClean="0">
                <a:solidFill>
                  <a:schemeClr val="bg1"/>
                </a:solidFill>
                <a:latin typeface="+mj-lt"/>
              </a:rPr>
              <a:t>theo</a:t>
            </a:r>
            <a:r>
              <a:rPr lang="en-US" sz="5050" dirty="0" smtClean="0">
                <a:solidFill>
                  <a:schemeClr val="bg1"/>
                </a:solidFill>
                <a:latin typeface="+mj-lt"/>
              </a:rPr>
              <a:t> </a:t>
            </a:r>
            <a:r>
              <a:rPr lang="en-US" sz="5050" dirty="0" err="1" smtClean="0">
                <a:solidFill>
                  <a:schemeClr val="bg1"/>
                </a:solidFill>
                <a:latin typeface="+mj-lt"/>
              </a:rPr>
              <a:t>tiếng</a:t>
            </a:r>
            <a:r>
              <a:rPr lang="en-US" sz="5050" dirty="0" smtClean="0">
                <a:solidFill>
                  <a:schemeClr val="bg1"/>
                </a:solidFill>
                <a:latin typeface="+mj-lt"/>
              </a:rPr>
              <a:t> </a:t>
            </a:r>
            <a:r>
              <a:rPr lang="en-US" sz="5050" dirty="0" err="1" smtClean="0">
                <a:solidFill>
                  <a:schemeClr val="bg1"/>
                </a:solidFill>
                <a:latin typeface="+mj-lt"/>
              </a:rPr>
              <a:t>Ngài</a:t>
            </a:r>
            <a:r>
              <a:rPr lang="en-US" sz="5050" dirty="0" smtClean="0">
                <a:solidFill>
                  <a:schemeClr val="bg1"/>
                </a:solidFill>
                <a:latin typeface="+mj-lt"/>
              </a:rPr>
              <a:t> </a:t>
            </a:r>
            <a:r>
              <a:rPr lang="en-US" sz="5050" dirty="0" err="1" smtClean="0">
                <a:solidFill>
                  <a:schemeClr val="bg1"/>
                </a:solidFill>
                <a:latin typeface="+mj-lt"/>
              </a:rPr>
              <a:t>gọi</a:t>
            </a:r>
            <a:r>
              <a:rPr lang="en-US" sz="5050" dirty="0" smtClean="0">
                <a:solidFill>
                  <a:schemeClr val="bg1"/>
                </a:solidFill>
                <a:latin typeface="+mj-lt"/>
              </a:rPr>
              <a:t> </a:t>
            </a:r>
            <a:r>
              <a:rPr lang="en-US" sz="5050" dirty="0" err="1" smtClean="0">
                <a:solidFill>
                  <a:schemeClr val="bg1"/>
                </a:solidFill>
                <a:latin typeface="+mj-lt"/>
              </a:rPr>
              <a:t>vào</a:t>
            </a:r>
            <a:r>
              <a:rPr lang="en-US" sz="5050" dirty="0" smtClean="0">
                <a:solidFill>
                  <a:schemeClr val="bg1"/>
                </a:solidFill>
                <a:latin typeface="+mj-lt"/>
              </a:rPr>
              <a:t> </a:t>
            </a:r>
            <a:r>
              <a:rPr lang="en-US" sz="5050" dirty="0" err="1" smtClean="0">
                <a:solidFill>
                  <a:schemeClr val="bg1"/>
                </a:solidFill>
                <a:latin typeface="+mj-lt"/>
              </a:rPr>
              <a:t>tình</a:t>
            </a:r>
            <a:r>
              <a:rPr lang="en-US" sz="5050" dirty="0" smtClean="0">
                <a:solidFill>
                  <a:schemeClr val="bg1"/>
                </a:solidFill>
                <a:latin typeface="+mj-lt"/>
              </a:rPr>
              <a:t> </a:t>
            </a:r>
            <a:r>
              <a:rPr lang="en-US" sz="5050" dirty="0" err="1" smtClean="0">
                <a:solidFill>
                  <a:schemeClr val="bg1"/>
                </a:solidFill>
                <a:latin typeface="+mj-lt"/>
              </a:rPr>
              <a:t>thương</a:t>
            </a:r>
            <a:r>
              <a:rPr lang="en-US" sz="5050" dirty="0" smtClean="0">
                <a:solidFill>
                  <a:schemeClr val="bg1"/>
                </a:solidFill>
                <a:latin typeface="+mj-lt"/>
              </a:rPr>
              <a:t> </a:t>
            </a:r>
            <a:r>
              <a:rPr lang="en-US" sz="5050" dirty="0" err="1" smtClean="0">
                <a:solidFill>
                  <a:schemeClr val="bg1"/>
                </a:solidFill>
                <a:latin typeface="+mj-lt"/>
              </a:rPr>
              <a:t>chứa</a:t>
            </a:r>
            <a:r>
              <a:rPr lang="en-US" sz="5050" dirty="0" smtClean="0">
                <a:solidFill>
                  <a:schemeClr val="bg1"/>
                </a:solidFill>
                <a:latin typeface="+mj-lt"/>
              </a:rPr>
              <a:t> </a:t>
            </a:r>
            <a:r>
              <a:rPr lang="en-US" sz="5050" dirty="0" err="1" smtClean="0">
                <a:solidFill>
                  <a:schemeClr val="bg1"/>
                </a:solidFill>
                <a:latin typeface="+mj-lt"/>
              </a:rPr>
              <a:t>chan</a:t>
            </a:r>
            <a:r>
              <a:rPr lang="en-US" sz="5050" dirty="0" smtClean="0">
                <a:solidFill>
                  <a:schemeClr val="bg1"/>
                </a:solidFill>
                <a:latin typeface="+mj-lt"/>
              </a:rPr>
              <a:t> </a:t>
            </a:r>
            <a:r>
              <a:rPr lang="en-US" sz="5050" dirty="0" err="1" smtClean="0">
                <a:solidFill>
                  <a:schemeClr val="bg1"/>
                </a:solidFill>
                <a:latin typeface="+mj-lt"/>
              </a:rPr>
              <a:t>muôn</a:t>
            </a:r>
            <a:r>
              <a:rPr lang="en-US" sz="5050" dirty="0" smtClean="0">
                <a:solidFill>
                  <a:schemeClr val="bg1"/>
                </a:solidFill>
                <a:latin typeface="+mj-lt"/>
              </a:rPr>
              <a:t> </a:t>
            </a:r>
            <a:r>
              <a:rPr lang="en-US" sz="5050" dirty="0" err="1" smtClean="0">
                <a:solidFill>
                  <a:schemeClr val="bg1"/>
                </a:solidFill>
                <a:latin typeface="+mj-lt"/>
              </a:rPr>
              <a:t>đời</a:t>
            </a:r>
            <a:r>
              <a:rPr lang="en-US" sz="5050" dirty="0" smtClean="0">
                <a:solidFill>
                  <a:schemeClr val="bg1"/>
                </a:solidFill>
                <a:latin typeface="+mj-lt"/>
              </a:rPr>
              <a:t>.</a:t>
            </a:r>
            <a:endParaRPr lang="vi-VN" sz="5050" dirty="0">
              <a:solidFill>
                <a:schemeClr val="bg1"/>
              </a:solidFill>
              <a:latin typeface="+mj-lt"/>
            </a:endParaRPr>
          </a:p>
        </p:txBody>
      </p:sp>
    </p:spTree>
    <p:extLst>
      <p:ext uri="{BB962C8B-B14F-4D97-AF65-F5344CB8AC3E}">
        <p14:creationId xmlns:p14="http://schemas.microsoft.com/office/powerpoint/2010/main" val="127300988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400" b="0" u="sng" dirty="0" smtClean="0">
                <a:solidFill>
                  <a:srgbClr val="FFFF00"/>
                </a:solidFill>
                <a:effectLst/>
                <a:latin typeface="+mj-lt"/>
              </a:rPr>
              <a:t>Tk2</a:t>
            </a:r>
            <a:r>
              <a:rPr lang="vi-VN" sz="5400" b="0" u="sng" dirty="0" smtClean="0">
                <a:solidFill>
                  <a:srgbClr val="FFFF00"/>
                </a:solidFill>
                <a:effectLst/>
                <a:latin typeface="+mj-lt"/>
              </a:rPr>
              <a:t>:</a:t>
            </a:r>
            <a:r>
              <a:rPr lang="en-US" sz="5400" dirty="0" smtClean="0">
                <a:solidFill>
                  <a:schemeClr val="bg1"/>
                </a:solidFill>
                <a:latin typeface="+mj-lt"/>
              </a:rPr>
              <a:t> Con </a:t>
            </a:r>
            <a:r>
              <a:rPr lang="en-US" sz="5400" dirty="0" err="1" smtClean="0">
                <a:solidFill>
                  <a:schemeClr val="bg1"/>
                </a:solidFill>
                <a:latin typeface="+mj-lt"/>
              </a:rPr>
              <a:t>quây</a:t>
            </a:r>
            <a:r>
              <a:rPr lang="en-US" sz="5400" dirty="0" smtClean="0">
                <a:solidFill>
                  <a:schemeClr val="bg1"/>
                </a:solidFill>
                <a:latin typeface="+mj-lt"/>
              </a:rPr>
              <a:t> </a:t>
            </a:r>
            <a:r>
              <a:rPr lang="en-US" sz="5400" dirty="0" err="1" smtClean="0">
                <a:solidFill>
                  <a:schemeClr val="bg1"/>
                </a:solidFill>
                <a:latin typeface="+mj-lt"/>
              </a:rPr>
              <a:t>quần</a:t>
            </a:r>
            <a:r>
              <a:rPr lang="en-US" sz="5400" dirty="0" smtClean="0">
                <a:solidFill>
                  <a:schemeClr val="bg1"/>
                </a:solidFill>
                <a:latin typeface="+mj-lt"/>
              </a:rPr>
              <a:t> </a:t>
            </a:r>
            <a:r>
              <a:rPr lang="en-US" sz="5400" dirty="0" err="1" smtClean="0">
                <a:solidFill>
                  <a:schemeClr val="bg1"/>
                </a:solidFill>
                <a:latin typeface="+mj-lt"/>
              </a:rPr>
              <a:t>bên</a:t>
            </a:r>
            <a:r>
              <a:rPr lang="en-US" sz="5400" dirty="0" smtClean="0">
                <a:solidFill>
                  <a:schemeClr val="bg1"/>
                </a:solidFill>
                <a:latin typeface="+mj-lt"/>
              </a:rPr>
              <a:t> </a:t>
            </a:r>
            <a:r>
              <a:rPr lang="en-US" sz="5400" dirty="0" err="1" smtClean="0">
                <a:solidFill>
                  <a:schemeClr val="bg1"/>
                </a:solidFill>
                <a:latin typeface="+mj-lt"/>
              </a:rPr>
              <a:t>bàn</a:t>
            </a:r>
            <a:r>
              <a:rPr lang="en-US" sz="5400" dirty="0" smtClean="0">
                <a:solidFill>
                  <a:schemeClr val="bg1"/>
                </a:solidFill>
                <a:latin typeface="+mj-lt"/>
              </a:rPr>
              <a:t> </a:t>
            </a:r>
            <a:r>
              <a:rPr lang="en-US" sz="5400" dirty="0" err="1" smtClean="0">
                <a:solidFill>
                  <a:schemeClr val="bg1"/>
                </a:solidFill>
                <a:latin typeface="+mj-lt"/>
              </a:rPr>
              <a:t>tiệc</a:t>
            </a:r>
            <a:r>
              <a:rPr lang="en-US" sz="5400" dirty="0" smtClean="0">
                <a:solidFill>
                  <a:schemeClr val="bg1"/>
                </a:solidFill>
                <a:latin typeface="+mj-lt"/>
              </a:rPr>
              <a:t> </a:t>
            </a:r>
            <a:r>
              <a:rPr lang="en-US" sz="5400" dirty="0" err="1" smtClean="0">
                <a:solidFill>
                  <a:schemeClr val="bg1"/>
                </a:solidFill>
                <a:latin typeface="+mj-lt"/>
              </a:rPr>
              <a:t>thánh</a:t>
            </a:r>
            <a:r>
              <a:rPr lang="en-US" sz="5400" dirty="0" smtClean="0">
                <a:solidFill>
                  <a:schemeClr val="bg1"/>
                </a:solidFill>
                <a:latin typeface="+mj-lt"/>
              </a:rPr>
              <a:t>, </a:t>
            </a:r>
            <a:r>
              <a:rPr lang="en-US" sz="5400" dirty="0" err="1" smtClean="0">
                <a:solidFill>
                  <a:schemeClr val="bg1"/>
                </a:solidFill>
                <a:latin typeface="+mj-lt"/>
              </a:rPr>
              <a:t>tim</a:t>
            </a:r>
            <a:r>
              <a:rPr lang="en-US" sz="5400" dirty="0" smtClean="0">
                <a:solidFill>
                  <a:schemeClr val="bg1"/>
                </a:solidFill>
                <a:latin typeface="+mj-lt"/>
              </a:rPr>
              <a:t> </a:t>
            </a:r>
            <a:r>
              <a:rPr lang="en-US" sz="5400" dirty="0" err="1" smtClean="0">
                <a:solidFill>
                  <a:schemeClr val="bg1"/>
                </a:solidFill>
                <a:latin typeface="+mj-lt"/>
              </a:rPr>
              <a:t>rộn</a:t>
            </a:r>
            <a:r>
              <a:rPr lang="en-US" sz="5400" dirty="0" smtClean="0">
                <a:solidFill>
                  <a:schemeClr val="bg1"/>
                </a:solidFill>
                <a:latin typeface="+mj-lt"/>
              </a:rPr>
              <a:t> </a:t>
            </a:r>
            <a:r>
              <a:rPr lang="en-US" sz="5400" dirty="0" err="1" smtClean="0">
                <a:solidFill>
                  <a:schemeClr val="bg1"/>
                </a:solidFill>
                <a:latin typeface="+mj-lt"/>
              </a:rPr>
              <a:t>ràng</a:t>
            </a:r>
            <a:r>
              <a:rPr lang="en-US" sz="5400" dirty="0" smtClean="0">
                <a:solidFill>
                  <a:schemeClr val="bg1"/>
                </a:solidFill>
                <a:latin typeface="+mj-lt"/>
              </a:rPr>
              <a:t> </a:t>
            </a:r>
            <a:r>
              <a:rPr lang="en-US" sz="5400" dirty="0" err="1" smtClean="0">
                <a:solidFill>
                  <a:schemeClr val="bg1"/>
                </a:solidFill>
                <a:latin typeface="+mj-lt"/>
              </a:rPr>
              <a:t>niềm</a:t>
            </a:r>
            <a:r>
              <a:rPr lang="en-US" sz="5400" dirty="0" smtClean="0">
                <a:solidFill>
                  <a:schemeClr val="bg1"/>
                </a:solidFill>
                <a:latin typeface="+mj-lt"/>
              </a:rPr>
              <a:t> </a:t>
            </a:r>
            <a:r>
              <a:rPr lang="en-US" sz="5400" dirty="0" err="1" smtClean="0">
                <a:solidFill>
                  <a:schemeClr val="bg1"/>
                </a:solidFill>
                <a:latin typeface="+mj-lt"/>
              </a:rPr>
              <a:t>vui</a:t>
            </a:r>
            <a:r>
              <a:rPr lang="en-US" sz="5400" dirty="0" smtClean="0">
                <a:solidFill>
                  <a:schemeClr val="bg1"/>
                </a:solidFill>
                <a:latin typeface="+mj-lt"/>
              </a:rPr>
              <a:t> </a:t>
            </a:r>
            <a:r>
              <a:rPr lang="en-US" sz="5400" dirty="0" err="1" smtClean="0">
                <a:solidFill>
                  <a:schemeClr val="bg1"/>
                </a:solidFill>
                <a:latin typeface="+mj-lt"/>
              </a:rPr>
              <a:t>ca</a:t>
            </a:r>
            <a:r>
              <a:rPr lang="en-US" sz="5400" dirty="0" smtClean="0">
                <a:solidFill>
                  <a:schemeClr val="bg1"/>
                </a:solidFill>
                <a:latin typeface="+mj-lt"/>
              </a:rPr>
              <a:t> </a:t>
            </a:r>
            <a:r>
              <a:rPr lang="en-US" sz="5400" dirty="0" err="1" smtClean="0">
                <a:solidFill>
                  <a:schemeClr val="bg1"/>
                </a:solidFill>
                <a:latin typeface="+mj-lt"/>
              </a:rPr>
              <a:t>hát</a:t>
            </a:r>
            <a:r>
              <a:rPr lang="en-US" sz="5400" dirty="0" smtClean="0">
                <a:solidFill>
                  <a:schemeClr val="bg1"/>
                </a:solidFill>
                <a:latin typeface="+mj-lt"/>
              </a:rPr>
              <a:t>. </a:t>
            </a:r>
            <a:r>
              <a:rPr lang="en-US" sz="5400" dirty="0" err="1" smtClean="0">
                <a:solidFill>
                  <a:schemeClr val="bg1"/>
                </a:solidFill>
                <a:latin typeface="+mj-lt"/>
              </a:rPr>
              <a:t>Bánh</a:t>
            </a:r>
            <a:r>
              <a:rPr lang="en-US" sz="5400" dirty="0" smtClean="0">
                <a:solidFill>
                  <a:schemeClr val="bg1"/>
                </a:solidFill>
                <a:latin typeface="+mj-lt"/>
              </a:rPr>
              <a:t> </a:t>
            </a:r>
            <a:r>
              <a:rPr lang="en-US" sz="5400" dirty="0" err="1" smtClean="0">
                <a:solidFill>
                  <a:schemeClr val="bg1"/>
                </a:solidFill>
                <a:latin typeface="+mj-lt"/>
              </a:rPr>
              <a:t>thơm</a:t>
            </a:r>
            <a:r>
              <a:rPr lang="en-US" sz="5400" dirty="0" smtClean="0">
                <a:solidFill>
                  <a:schemeClr val="bg1"/>
                </a:solidFill>
                <a:latin typeface="+mj-lt"/>
              </a:rPr>
              <a:t> </a:t>
            </a:r>
            <a:r>
              <a:rPr lang="en-US" sz="5400" dirty="0" err="1" smtClean="0">
                <a:solidFill>
                  <a:schemeClr val="bg1"/>
                </a:solidFill>
                <a:latin typeface="+mj-lt"/>
              </a:rPr>
              <a:t>ngon</a:t>
            </a:r>
            <a:r>
              <a:rPr lang="en-US" sz="5400" dirty="0" smtClean="0">
                <a:solidFill>
                  <a:schemeClr val="bg1"/>
                </a:solidFill>
                <a:latin typeface="+mj-lt"/>
              </a:rPr>
              <a:t> </a:t>
            </a:r>
            <a:r>
              <a:rPr lang="en-US" sz="5400" dirty="0" err="1" smtClean="0">
                <a:solidFill>
                  <a:schemeClr val="bg1"/>
                </a:solidFill>
                <a:latin typeface="+mj-lt"/>
              </a:rPr>
              <a:t>biết</a:t>
            </a:r>
            <a:r>
              <a:rPr lang="en-US" sz="5400" dirty="0" smtClean="0">
                <a:solidFill>
                  <a:schemeClr val="bg1"/>
                </a:solidFill>
                <a:latin typeface="+mj-lt"/>
              </a:rPr>
              <a:t> </a:t>
            </a:r>
            <a:r>
              <a:rPr lang="en-US" sz="5400" dirty="0" err="1" smtClean="0">
                <a:solidFill>
                  <a:schemeClr val="bg1"/>
                </a:solidFill>
                <a:latin typeface="+mj-lt"/>
              </a:rPr>
              <a:t>trao</a:t>
            </a:r>
            <a:r>
              <a:rPr lang="en-US" sz="5400" dirty="0" smtClean="0">
                <a:solidFill>
                  <a:schemeClr val="bg1"/>
                </a:solidFill>
                <a:latin typeface="+mj-lt"/>
              </a:rPr>
              <a:t> </a:t>
            </a:r>
            <a:r>
              <a:rPr lang="en-US" sz="5400" dirty="0" err="1" smtClean="0">
                <a:solidFill>
                  <a:schemeClr val="bg1"/>
                </a:solidFill>
                <a:latin typeface="+mj-lt"/>
              </a:rPr>
              <a:t>cho</a:t>
            </a:r>
            <a:r>
              <a:rPr lang="en-US" sz="5400" dirty="0" smtClean="0">
                <a:solidFill>
                  <a:schemeClr val="bg1"/>
                </a:solidFill>
                <a:latin typeface="+mj-lt"/>
              </a:rPr>
              <a:t> </a:t>
            </a:r>
            <a:r>
              <a:rPr lang="en-US" sz="5400" dirty="0" err="1" smtClean="0">
                <a:solidFill>
                  <a:schemeClr val="bg1"/>
                </a:solidFill>
                <a:latin typeface="+mj-lt"/>
              </a:rPr>
              <a:t>người</a:t>
            </a:r>
            <a:r>
              <a:rPr lang="en-US" sz="5400" dirty="0" smtClean="0">
                <a:solidFill>
                  <a:schemeClr val="bg1"/>
                </a:solidFill>
                <a:latin typeface="+mj-lt"/>
              </a:rPr>
              <a:t>, </a:t>
            </a:r>
            <a:r>
              <a:rPr lang="en-US" sz="5400" dirty="0" err="1" smtClean="0">
                <a:solidFill>
                  <a:schemeClr val="bg1"/>
                </a:solidFill>
                <a:latin typeface="+mj-lt"/>
              </a:rPr>
              <a:t>khi</a:t>
            </a:r>
            <a:r>
              <a:rPr lang="en-US" sz="5400" dirty="0" smtClean="0">
                <a:solidFill>
                  <a:schemeClr val="bg1"/>
                </a:solidFill>
                <a:latin typeface="+mj-lt"/>
              </a:rPr>
              <a:t> </a:t>
            </a:r>
            <a:r>
              <a:rPr lang="en-US" sz="5400" dirty="0" err="1" smtClean="0">
                <a:solidFill>
                  <a:schemeClr val="bg1"/>
                </a:solidFill>
                <a:latin typeface="+mj-lt"/>
              </a:rPr>
              <a:t>nhân</a:t>
            </a:r>
            <a:r>
              <a:rPr lang="en-US" sz="5400" dirty="0" smtClean="0">
                <a:solidFill>
                  <a:schemeClr val="bg1"/>
                </a:solidFill>
                <a:latin typeface="+mj-lt"/>
              </a:rPr>
              <a:t> </a:t>
            </a:r>
            <a:r>
              <a:rPr lang="en-US" sz="5400" dirty="0" err="1" smtClean="0">
                <a:solidFill>
                  <a:schemeClr val="bg1"/>
                </a:solidFill>
                <a:latin typeface="+mj-lt"/>
              </a:rPr>
              <a:t>loại</a:t>
            </a:r>
            <a:r>
              <a:rPr lang="en-US" sz="5400" dirty="0" smtClean="0">
                <a:solidFill>
                  <a:schemeClr val="bg1"/>
                </a:solidFill>
                <a:latin typeface="+mj-lt"/>
              </a:rPr>
              <a:t> </a:t>
            </a:r>
            <a:r>
              <a:rPr lang="en-US" sz="5400" dirty="0" err="1" smtClean="0">
                <a:solidFill>
                  <a:schemeClr val="bg1"/>
                </a:solidFill>
                <a:latin typeface="+mj-lt"/>
              </a:rPr>
              <a:t>sống</a:t>
            </a:r>
            <a:r>
              <a:rPr lang="en-US" sz="5400" dirty="0" smtClean="0">
                <a:solidFill>
                  <a:schemeClr val="bg1"/>
                </a:solidFill>
                <a:latin typeface="+mj-lt"/>
              </a:rPr>
              <a:t> </a:t>
            </a:r>
            <a:r>
              <a:rPr lang="en-US" sz="5400" dirty="0" err="1" smtClean="0">
                <a:solidFill>
                  <a:schemeClr val="bg1"/>
                </a:solidFill>
                <a:latin typeface="+mj-lt"/>
              </a:rPr>
              <a:t>trong</a:t>
            </a:r>
            <a:r>
              <a:rPr lang="en-US" sz="5400" dirty="0" smtClean="0">
                <a:solidFill>
                  <a:schemeClr val="bg1"/>
                </a:solidFill>
                <a:latin typeface="+mj-lt"/>
              </a:rPr>
              <a:t> </a:t>
            </a:r>
            <a:r>
              <a:rPr lang="en-US" sz="5400" dirty="0" err="1" smtClean="0">
                <a:solidFill>
                  <a:schemeClr val="bg1"/>
                </a:solidFill>
                <a:latin typeface="+mj-lt"/>
              </a:rPr>
              <a:t>phục</a:t>
            </a:r>
            <a:r>
              <a:rPr lang="en-US" sz="5400" dirty="0" smtClean="0">
                <a:solidFill>
                  <a:schemeClr val="bg1"/>
                </a:solidFill>
                <a:latin typeface="+mj-lt"/>
              </a:rPr>
              <a:t> </a:t>
            </a:r>
            <a:r>
              <a:rPr lang="en-US" sz="5400" dirty="0" err="1" smtClean="0">
                <a:solidFill>
                  <a:schemeClr val="bg1"/>
                </a:solidFill>
                <a:latin typeface="+mj-lt"/>
              </a:rPr>
              <a:t>vụ</a:t>
            </a:r>
            <a:r>
              <a:rPr lang="en-US" sz="5400" dirty="0" smtClean="0">
                <a:solidFill>
                  <a:schemeClr val="bg1"/>
                </a:solidFill>
                <a:latin typeface="+mj-lt"/>
              </a:rPr>
              <a:t>.</a:t>
            </a:r>
            <a:endParaRPr lang="vi-VN" sz="5400" dirty="0">
              <a:solidFill>
                <a:schemeClr val="bg1"/>
              </a:solidFill>
              <a:latin typeface="+mj-lt"/>
            </a:endParaRPr>
          </a:p>
        </p:txBody>
      </p:sp>
    </p:spTree>
    <p:extLst>
      <p:ext uri="{BB962C8B-B14F-4D97-AF65-F5344CB8AC3E}">
        <p14:creationId xmlns:p14="http://schemas.microsoft.com/office/powerpoint/2010/main" val="379309748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050" u="sng" dirty="0" err="1" smtClean="0">
                <a:solidFill>
                  <a:srgbClr val="FFFF00"/>
                </a:solidFill>
                <a:latin typeface="+mj-lt"/>
              </a:rPr>
              <a:t>Đk</a:t>
            </a:r>
            <a:r>
              <a:rPr lang="vi-VN" sz="5050" b="0" u="sng" dirty="0" smtClean="0">
                <a:solidFill>
                  <a:srgbClr val="FFFF00"/>
                </a:solidFill>
                <a:effectLst/>
                <a:latin typeface="+mj-lt"/>
              </a:rPr>
              <a:t>:</a:t>
            </a:r>
            <a:r>
              <a:rPr lang="en-US" sz="5050" dirty="0" smtClean="0">
                <a:solidFill>
                  <a:schemeClr val="bg1"/>
                </a:solidFill>
                <a:latin typeface="+mj-lt"/>
              </a:rPr>
              <a:t> </a:t>
            </a:r>
            <a:r>
              <a:rPr lang="en-US" sz="5050" dirty="0" err="1" smtClean="0">
                <a:solidFill>
                  <a:schemeClr val="bg1"/>
                </a:solidFill>
                <a:latin typeface="+mj-lt"/>
              </a:rPr>
              <a:t>Hãy</a:t>
            </a:r>
            <a:r>
              <a:rPr lang="en-US" sz="5050" dirty="0" smtClean="0">
                <a:solidFill>
                  <a:schemeClr val="bg1"/>
                </a:solidFill>
                <a:latin typeface="+mj-lt"/>
              </a:rPr>
              <a:t> </a:t>
            </a:r>
            <a:r>
              <a:rPr lang="en-US" sz="5050" dirty="0" err="1" smtClean="0">
                <a:solidFill>
                  <a:schemeClr val="bg1"/>
                </a:solidFill>
                <a:latin typeface="+mj-lt"/>
              </a:rPr>
              <a:t>đến</a:t>
            </a:r>
            <a:r>
              <a:rPr lang="en-US" sz="5050" dirty="0" smtClean="0">
                <a:solidFill>
                  <a:schemeClr val="bg1"/>
                </a:solidFill>
                <a:latin typeface="+mj-lt"/>
              </a:rPr>
              <a:t> </a:t>
            </a:r>
            <a:r>
              <a:rPr lang="en-US" sz="5050" dirty="0" err="1" smtClean="0">
                <a:solidFill>
                  <a:schemeClr val="bg1"/>
                </a:solidFill>
                <a:latin typeface="+mj-lt"/>
              </a:rPr>
              <a:t>Chúa</a:t>
            </a:r>
            <a:r>
              <a:rPr lang="en-US" sz="5050" dirty="0" smtClean="0">
                <a:solidFill>
                  <a:schemeClr val="bg1"/>
                </a:solidFill>
                <a:latin typeface="+mj-lt"/>
              </a:rPr>
              <a:t> </a:t>
            </a:r>
            <a:r>
              <a:rPr lang="en-US" sz="5050" dirty="0" err="1" smtClean="0">
                <a:solidFill>
                  <a:schemeClr val="bg1"/>
                </a:solidFill>
                <a:latin typeface="+mj-lt"/>
              </a:rPr>
              <a:t>kêu</a:t>
            </a:r>
            <a:r>
              <a:rPr lang="en-US" sz="5050" dirty="0" smtClean="0">
                <a:solidFill>
                  <a:schemeClr val="bg1"/>
                </a:solidFill>
                <a:latin typeface="+mj-lt"/>
              </a:rPr>
              <a:t> </a:t>
            </a:r>
            <a:r>
              <a:rPr lang="en-US" sz="5050" dirty="0" err="1" smtClean="0">
                <a:solidFill>
                  <a:schemeClr val="bg1"/>
                </a:solidFill>
                <a:latin typeface="+mj-lt"/>
              </a:rPr>
              <a:t>gọi</a:t>
            </a:r>
            <a:r>
              <a:rPr lang="en-US" sz="5050" dirty="0" smtClean="0">
                <a:solidFill>
                  <a:schemeClr val="bg1"/>
                </a:solidFill>
                <a:latin typeface="+mj-lt"/>
              </a:rPr>
              <a:t> con </a:t>
            </a:r>
            <a:r>
              <a:rPr lang="en-US" sz="5050" dirty="0" err="1" smtClean="0">
                <a:solidFill>
                  <a:schemeClr val="bg1"/>
                </a:solidFill>
                <a:latin typeface="+mj-lt"/>
              </a:rPr>
              <a:t>đi</a:t>
            </a:r>
            <a:r>
              <a:rPr lang="en-US" sz="5050" dirty="0" smtClean="0">
                <a:solidFill>
                  <a:schemeClr val="bg1"/>
                </a:solidFill>
                <a:latin typeface="+mj-lt"/>
              </a:rPr>
              <a:t> </a:t>
            </a:r>
            <a:r>
              <a:rPr lang="en-US" sz="5050" dirty="0" err="1" smtClean="0">
                <a:solidFill>
                  <a:schemeClr val="bg1"/>
                </a:solidFill>
                <a:latin typeface="+mj-lt"/>
              </a:rPr>
              <a:t>về</a:t>
            </a:r>
            <a:r>
              <a:rPr lang="en-US" sz="5050" dirty="0" smtClean="0">
                <a:solidFill>
                  <a:schemeClr val="bg1"/>
                </a:solidFill>
                <a:latin typeface="+mj-lt"/>
              </a:rPr>
              <a:t> </a:t>
            </a:r>
            <a:r>
              <a:rPr lang="en-US" sz="5050" dirty="0" err="1" smtClean="0">
                <a:solidFill>
                  <a:schemeClr val="bg1"/>
                </a:solidFill>
                <a:latin typeface="+mj-lt"/>
              </a:rPr>
              <a:t>Ngài</a:t>
            </a:r>
            <a:r>
              <a:rPr lang="en-US" sz="5050" dirty="0" smtClean="0">
                <a:solidFill>
                  <a:schemeClr val="bg1"/>
                </a:solidFill>
                <a:latin typeface="+mj-lt"/>
              </a:rPr>
              <a:t>, </a:t>
            </a:r>
            <a:r>
              <a:rPr lang="en-US" sz="5050" dirty="0" err="1" smtClean="0">
                <a:solidFill>
                  <a:schemeClr val="bg1"/>
                </a:solidFill>
                <a:latin typeface="+mj-lt"/>
              </a:rPr>
              <a:t>để</a:t>
            </a:r>
            <a:r>
              <a:rPr lang="en-US" sz="5050" dirty="0" smtClean="0">
                <a:solidFill>
                  <a:schemeClr val="bg1"/>
                </a:solidFill>
                <a:latin typeface="+mj-lt"/>
              </a:rPr>
              <a:t> </a:t>
            </a:r>
            <a:r>
              <a:rPr lang="en-US" sz="5050" dirty="0" err="1" smtClean="0">
                <a:solidFill>
                  <a:schemeClr val="bg1"/>
                </a:solidFill>
                <a:latin typeface="+mj-lt"/>
              </a:rPr>
              <a:t>Ngài</a:t>
            </a:r>
            <a:r>
              <a:rPr lang="en-US" sz="5050" dirty="0" smtClean="0">
                <a:solidFill>
                  <a:schemeClr val="bg1"/>
                </a:solidFill>
                <a:latin typeface="+mj-lt"/>
              </a:rPr>
              <a:t> ban </a:t>
            </a:r>
            <a:r>
              <a:rPr lang="en-US" sz="5050" dirty="0" err="1" smtClean="0">
                <a:solidFill>
                  <a:schemeClr val="bg1"/>
                </a:solidFill>
                <a:latin typeface="+mj-lt"/>
              </a:rPr>
              <a:t>hồng</a:t>
            </a:r>
            <a:r>
              <a:rPr lang="en-US" sz="5050" dirty="0" smtClean="0">
                <a:solidFill>
                  <a:schemeClr val="bg1"/>
                </a:solidFill>
                <a:latin typeface="+mj-lt"/>
              </a:rPr>
              <a:t> </a:t>
            </a:r>
            <a:r>
              <a:rPr lang="en-US" sz="5050" dirty="0" err="1" smtClean="0">
                <a:solidFill>
                  <a:schemeClr val="bg1"/>
                </a:solidFill>
                <a:latin typeface="+mj-lt"/>
              </a:rPr>
              <a:t>ân</a:t>
            </a:r>
            <a:r>
              <a:rPr lang="en-US" sz="5050" dirty="0" smtClean="0">
                <a:solidFill>
                  <a:schemeClr val="bg1"/>
                </a:solidFill>
                <a:latin typeface="+mj-lt"/>
              </a:rPr>
              <a:t> </a:t>
            </a:r>
            <a:r>
              <a:rPr lang="en-US" sz="5050" dirty="0" err="1" smtClean="0">
                <a:solidFill>
                  <a:schemeClr val="bg1"/>
                </a:solidFill>
                <a:latin typeface="+mj-lt"/>
              </a:rPr>
              <a:t>chan</a:t>
            </a:r>
            <a:r>
              <a:rPr lang="en-US" sz="5050" dirty="0" smtClean="0">
                <a:solidFill>
                  <a:schemeClr val="bg1"/>
                </a:solidFill>
                <a:latin typeface="+mj-lt"/>
              </a:rPr>
              <a:t> </a:t>
            </a:r>
            <a:r>
              <a:rPr lang="en-US" sz="5050" dirty="0" err="1" smtClean="0">
                <a:solidFill>
                  <a:schemeClr val="bg1"/>
                </a:solidFill>
                <a:latin typeface="+mj-lt"/>
              </a:rPr>
              <a:t>chứa</a:t>
            </a:r>
            <a:r>
              <a:rPr lang="en-US" sz="5050" dirty="0" smtClean="0">
                <a:solidFill>
                  <a:schemeClr val="bg1"/>
                </a:solidFill>
                <a:latin typeface="+mj-lt"/>
              </a:rPr>
              <a:t>. </a:t>
            </a:r>
            <a:r>
              <a:rPr lang="en-US" sz="5050" dirty="0" err="1" smtClean="0">
                <a:solidFill>
                  <a:schemeClr val="bg1"/>
                </a:solidFill>
                <a:latin typeface="+mj-lt"/>
              </a:rPr>
              <a:t>Xin</a:t>
            </a:r>
            <a:r>
              <a:rPr lang="en-US" sz="5050" dirty="0" smtClean="0">
                <a:solidFill>
                  <a:schemeClr val="bg1"/>
                </a:solidFill>
                <a:latin typeface="+mj-lt"/>
              </a:rPr>
              <a:t> </a:t>
            </a:r>
            <a:r>
              <a:rPr lang="en-US" sz="5050" dirty="0" err="1" smtClean="0">
                <a:solidFill>
                  <a:schemeClr val="bg1"/>
                </a:solidFill>
                <a:latin typeface="+mj-lt"/>
              </a:rPr>
              <a:t>vâng</a:t>
            </a:r>
            <a:r>
              <a:rPr lang="en-US" sz="5050" dirty="0" smtClean="0">
                <a:solidFill>
                  <a:schemeClr val="bg1"/>
                </a:solidFill>
                <a:latin typeface="+mj-lt"/>
              </a:rPr>
              <a:t>, </a:t>
            </a:r>
            <a:r>
              <a:rPr lang="en-US" sz="5050" dirty="0" err="1" smtClean="0">
                <a:solidFill>
                  <a:schemeClr val="bg1"/>
                </a:solidFill>
                <a:latin typeface="+mj-lt"/>
              </a:rPr>
              <a:t>vâng</a:t>
            </a:r>
            <a:r>
              <a:rPr lang="en-US" sz="5050" dirty="0" smtClean="0">
                <a:solidFill>
                  <a:schemeClr val="bg1"/>
                </a:solidFill>
                <a:latin typeface="+mj-lt"/>
              </a:rPr>
              <a:t> con </a:t>
            </a:r>
            <a:r>
              <a:rPr lang="en-US" sz="5050" dirty="0" err="1" smtClean="0">
                <a:solidFill>
                  <a:schemeClr val="bg1"/>
                </a:solidFill>
                <a:latin typeface="+mj-lt"/>
              </a:rPr>
              <a:t>về</a:t>
            </a:r>
            <a:r>
              <a:rPr lang="en-US" sz="5050" dirty="0" smtClean="0">
                <a:solidFill>
                  <a:schemeClr val="bg1"/>
                </a:solidFill>
                <a:latin typeface="+mj-lt"/>
              </a:rPr>
              <a:t> </a:t>
            </a:r>
            <a:r>
              <a:rPr lang="en-US" sz="5050" dirty="0" err="1" smtClean="0">
                <a:solidFill>
                  <a:schemeClr val="bg1"/>
                </a:solidFill>
                <a:latin typeface="+mj-lt"/>
              </a:rPr>
              <a:t>theo</a:t>
            </a:r>
            <a:r>
              <a:rPr lang="en-US" sz="5050" dirty="0" smtClean="0">
                <a:solidFill>
                  <a:schemeClr val="bg1"/>
                </a:solidFill>
                <a:latin typeface="+mj-lt"/>
              </a:rPr>
              <a:t> </a:t>
            </a:r>
            <a:r>
              <a:rPr lang="en-US" sz="5050" dirty="0" err="1" smtClean="0">
                <a:solidFill>
                  <a:schemeClr val="bg1"/>
                </a:solidFill>
                <a:latin typeface="+mj-lt"/>
              </a:rPr>
              <a:t>tiếng</a:t>
            </a:r>
            <a:r>
              <a:rPr lang="en-US" sz="5050" dirty="0" smtClean="0">
                <a:solidFill>
                  <a:schemeClr val="bg1"/>
                </a:solidFill>
                <a:latin typeface="+mj-lt"/>
              </a:rPr>
              <a:t> </a:t>
            </a:r>
            <a:r>
              <a:rPr lang="en-US" sz="5050" dirty="0" err="1" smtClean="0">
                <a:solidFill>
                  <a:schemeClr val="bg1"/>
                </a:solidFill>
                <a:latin typeface="+mj-lt"/>
              </a:rPr>
              <a:t>Ngài</a:t>
            </a:r>
            <a:r>
              <a:rPr lang="en-US" sz="5050" dirty="0" smtClean="0">
                <a:solidFill>
                  <a:schemeClr val="bg1"/>
                </a:solidFill>
                <a:latin typeface="+mj-lt"/>
              </a:rPr>
              <a:t> </a:t>
            </a:r>
            <a:r>
              <a:rPr lang="en-US" sz="5050" dirty="0" err="1" smtClean="0">
                <a:solidFill>
                  <a:schemeClr val="bg1"/>
                </a:solidFill>
                <a:latin typeface="+mj-lt"/>
              </a:rPr>
              <a:t>gọi</a:t>
            </a:r>
            <a:r>
              <a:rPr lang="en-US" sz="5050" dirty="0" smtClean="0">
                <a:solidFill>
                  <a:schemeClr val="bg1"/>
                </a:solidFill>
                <a:latin typeface="+mj-lt"/>
              </a:rPr>
              <a:t> </a:t>
            </a:r>
            <a:r>
              <a:rPr lang="en-US" sz="5050" dirty="0" err="1" smtClean="0">
                <a:solidFill>
                  <a:schemeClr val="bg1"/>
                </a:solidFill>
                <a:latin typeface="+mj-lt"/>
              </a:rPr>
              <a:t>vào</a:t>
            </a:r>
            <a:r>
              <a:rPr lang="en-US" sz="5050" dirty="0" smtClean="0">
                <a:solidFill>
                  <a:schemeClr val="bg1"/>
                </a:solidFill>
                <a:latin typeface="+mj-lt"/>
              </a:rPr>
              <a:t> </a:t>
            </a:r>
            <a:r>
              <a:rPr lang="en-US" sz="5050" dirty="0" err="1" smtClean="0">
                <a:solidFill>
                  <a:schemeClr val="bg1"/>
                </a:solidFill>
                <a:latin typeface="+mj-lt"/>
              </a:rPr>
              <a:t>tình</a:t>
            </a:r>
            <a:r>
              <a:rPr lang="en-US" sz="5050" dirty="0" smtClean="0">
                <a:solidFill>
                  <a:schemeClr val="bg1"/>
                </a:solidFill>
                <a:latin typeface="+mj-lt"/>
              </a:rPr>
              <a:t> </a:t>
            </a:r>
            <a:r>
              <a:rPr lang="en-US" sz="5050" dirty="0" err="1" smtClean="0">
                <a:solidFill>
                  <a:schemeClr val="bg1"/>
                </a:solidFill>
                <a:latin typeface="+mj-lt"/>
              </a:rPr>
              <a:t>thương</a:t>
            </a:r>
            <a:r>
              <a:rPr lang="en-US" sz="5050" dirty="0" smtClean="0">
                <a:solidFill>
                  <a:schemeClr val="bg1"/>
                </a:solidFill>
                <a:latin typeface="+mj-lt"/>
              </a:rPr>
              <a:t> </a:t>
            </a:r>
            <a:r>
              <a:rPr lang="en-US" sz="5050" dirty="0" err="1" smtClean="0">
                <a:solidFill>
                  <a:schemeClr val="bg1"/>
                </a:solidFill>
                <a:latin typeface="+mj-lt"/>
              </a:rPr>
              <a:t>chứa</a:t>
            </a:r>
            <a:r>
              <a:rPr lang="en-US" sz="5050" dirty="0" smtClean="0">
                <a:solidFill>
                  <a:schemeClr val="bg1"/>
                </a:solidFill>
                <a:latin typeface="+mj-lt"/>
              </a:rPr>
              <a:t> </a:t>
            </a:r>
            <a:r>
              <a:rPr lang="en-US" sz="5050" dirty="0" err="1" smtClean="0">
                <a:solidFill>
                  <a:schemeClr val="bg1"/>
                </a:solidFill>
                <a:latin typeface="+mj-lt"/>
              </a:rPr>
              <a:t>chan</a:t>
            </a:r>
            <a:r>
              <a:rPr lang="en-US" sz="5050" dirty="0" smtClean="0">
                <a:solidFill>
                  <a:schemeClr val="bg1"/>
                </a:solidFill>
                <a:latin typeface="+mj-lt"/>
              </a:rPr>
              <a:t> </a:t>
            </a:r>
            <a:r>
              <a:rPr lang="en-US" sz="5050" dirty="0" err="1" smtClean="0">
                <a:solidFill>
                  <a:schemeClr val="bg1"/>
                </a:solidFill>
                <a:latin typeface="+mj-lt"/>
              </a:rPr>
              <a:t>muôn</a:t>
            </a:r>
            <a:r>
              <a:rPr lang="en-US" sz="5050" dirty="0" smtClean="0">
                <a:solidFill>
                  <a:schemeClr val="bg1"/>
                </a:solidFill>
                <a:latin typeface="+mj-lt"/>
              </a:rPr>
              <a:t> </a:t>
            </a:r>
            <a:r>
              <a:rPr lang="en-US" sz="5050" dirty="0" err="1" smtClean="0">
                <a:solidFill>
                  <a:schemeClr val="bg1"/>
                </a:solidFill>
                <a:latin typeface="+mj-lt"/>
              </a:rPr>
              <a:t>đời</a:t>
            </a:r>
            <a:r>
              <a:rPr lang="en-US" sz="5050" dirty="0" smtClean="0">
                <a:solidFill>
                  <a:schemeClr val="bg1"/>
                </a:solidFill>
                <a:latin typeface="+mj-lt"/>
              </a:rPr>
              <a:t>.</a:t>
            </a:r>
            <a:endParaRPr lang="vi-VN" sz="5050" dirty="0">
              <a:solidFill>
                <a:schemeClr val="bg1"/>
              </a:solidFill>
              <a:latin typeface="+mj-lt"/>
            </a:endParaRPr>
          </a:p>
        </p:txBody>
      </p:sp>
    </p:spTree>
    <p:extLst>
      <p:ext uri="{BB962C8B-B14F-4D97-AF65-F5344CB8AC3E}">
        <p14:creationId xmlns:p14="http://schemas.microsoft.com/office/powerpoint/2010/main" val="17730216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991066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a:t>Mãi tới lúc hoàng hôn, tôi chìm trong mê sảng</a:t>
            </a:r>
            <a:r>
              <a:rPr lang="vi-VN" sz="3200" smtClean="0"/>
              <a:t>.</a:t>
            </a:r>
            <a:endParaRPr lang="vi-VN" sz="3200"/>
          </a:p>
          <a:p>
            <a:r>
              <a:rPr lang="vi-VN" sz="3200">
                <a:solidFill>
                  <a:srgbClr val="FF0000"/>
                </a:solidFill>
              </a:rPr>
              <a:t>Bài trích sách Gióp.</a:t>
            </a: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146</a:t>
            </a:r>
            <a:br>
              <a:rPr lang="en-US" smtClean="0">
                <a:solidFill>
                  <a:srgbClr val="FFFF00"/>
                </a:solidFill>
              </a:rPr>
            </a:br>
            <a:r>
              <a:rPr lang="en-US" smtClean="0">
                <a:solidFill>
                  <a:srgbClr val="FFFF00"/>
                </a:solidFill>
              </a:rPr>
              <a:t>CHÚA NHẬT V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2177211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Nào tụng ca Chúa đi, Đấng chữa trị bao cõi lòng nát tan.</a:t>
            </a:r>
            <a:endParaRPr lang="en-US" sz="7600" dirty="0">
              <a:solidFill>
                <a:schemeClr val="bg1"/>
              </a:solidFill>
            </a:endParaRPr>
          </a:p>
        </p:txBody>
      </p:sp>
    </p:spTree>
    <p:extLst>
      <p:ext uri="{BB962C8B-B14F-4D97-AF65-F5344CB8AC3E}">
        <p14:creationId xmlns:p14="http://schemas.microsoft.com/office/powerpoint/2010/main" val="2889974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en-US" sz="5000" u="sng" dirty="0" smtClean="0">
                <a:solidFill>
                  <a:srgbClr val="FFFF00"/>
                </a:solidFill>
              </a:rPr>
              <a:t>Tk1:</a:t>
            </a:r>
            <a:r>
              <a:rPr lang="en-US" sz="5000" dirty="0">
                <a:solidFill>
                  <a:schemeClr val="bg1"/>
                </a:solidFill>
              </a:rPr>
              <a:t> </a:t>
            </a:r>
            <a:r>
              <a:rPr lang="vi-VN" sz="5000" dirty="0">
                <a:solidFill>
                  <a:schemeClr val="bg1"/>
                </a:solidFill>
              </a:rPr>
              <a:t>Ca tụng Chúa đi, thú vị dường bao được hát kính Danh Ngài. Thỏa tình biết mấy được ngợi khen Chúa, Ngài là Đấng xây dựng lại Gia-liêm, qui tụ </a:t>
            </a:r>
            <a:r>
              <a:rPr lang="vi-VN" sz="5000" dirty="0" smtClean="0">
                <a:solidFill>
                  <a:schemeClr val="bg1"/>
                </a:solidFill>
              </a:rPr>
              <a:t>Ít-ra-en </a:t>
            </a:r>
            <a:r>
              <a:rPr lang="vi-VN" sz="5000" dirty="0">
                <a:solidFill>
                  <a:schemeClr val="bg1"/>
                </a:solidFill>
              </a:rPr>
              <a:t>tản lạc khắp nơi về.</a:t>
            </a:r>
            <a:endParaRPr lang="en-US" sz="5000" dirty="0">
              <a:solidFill>
                <a:schemeClr val="bg1"/>
              </a:solidFill>
            </a:endParaRPr>
          </a:p>
        </p:txBody>
      </p:sp>
    </p:spTree>
    <p:extLst>
      <p:ext uri="{BB962C8B-B14F-4D97-AF65-F5344CB8AC3E}">
        <p14:creationId xmlns:p14="http://schemas.microsoft.com/office/powerpoint/2010/main" val="3412199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Nào tụng ca Chúa đi, Đấng chữa trị bao cõi lòng nát tan.</a:t>
            </a:r>
            <a:endParaRPr lang="en-US" sz="7600" dirty="0">
              <a:solidFill>
                <a:schemeClr val="bg1"/>
              </a:solidFill>
            </a:endParaRPr>
          </a:p>
        </p:txBody>
      </p:sp>
    </p:spTree>
    <p:extLst>
      <p:ext uri="{BB962C8B-B14F-4D97-AF65-F5344CB8AC3E}">
        <p14:creationId xmlns:p14="http://schemas.microsoft.com/office/powerpoint/2010/main" val="2617585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en-US" sz="5000" u="sng" dirty="0" smtClean="0">
                <a:solidFill>
                  <a:srgbClr val="FFFF00"/>
                </a:solidFill>
              </a:rPr>
              <a:t>Tk2:</a:t>
            </a:r>
            <a:r>
              <a:rPr lang="en-US" sz="5000" dirty="0">
                <a:solidFill>
                  <a:schemeClr val="bg1"/>
                </a:solidFill>
              </a:rPr>
              <a:t> </a:t>
            </a:r>
            <a:r>
              <a:rPr lang="vi-VN" sz="5000" dirty="0">
                <a:solidFill>
                  <a:schemeClr val="bg1"/>
                </a:solidFill>
              </a:rPr>
              <a:t>Bao lòng nát tan Chúa đã dủ thương mà cứu chữa cho lành, và bao thương tích Ngài đã băng bó. Ngài định số sao trời là bao nhiêu, tên gọi mỗi ngôi sao Ngài đà ấn định rồi.</a:t>
            </a:r>
            <a:endParaRPr lang="en-US" sz="5000" dirty="0">
              <a:solidFill>
                <a:schemeClr val="bg1"/>
              </a:solidFill>
            </a:endParaRPr>
          </a:p>
        </p:txBody>
      </p:sp>
    </p:spTree>
    <p:extLst>
      <p:ext uri="{BB962C8B-B14F-4D97-AF65-F5344CB8AC3E}">
        <p14:creationId xmlns:p14="http://schemas.microsoft.com/office/powerpoint/2010/main" val="397385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Nào tụng ca Chúa đi, Đấng chữa trị bao cõi lòng nát tan.</a:t>
            </a:r>
            <a:endParaRPr lang="en-US" sz="7600" dirty="0">
              <a:solidFill>
                <a:schemeClr val="bg1"/>
              </a:solidFill>
            </a:endParaRPr>
          </a:p>
        </p:txBody>
      </p:sp>
    </p:spTree>
    <p:extLst>
      <p:ext uri="{BB962C8B-B14F-4D97-AF65-F5344CB8AC3E}">
        <p14:creationId xmlns:p14="http://schemas.microsoft.com/office/powerpoint/2010/main" val="3263019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Nào tụng ca Chúa đi, Đấng chữa trị bao cõi lòng nát tan.</a:t>
            </a:r>
            <a:endParaRPr lang="en-US" sz="7600" dirty="0">
              <a:solidFill>
                <a:schemeClr val="bg1"/>
              </a:solidFill>
            </a:endParaRPr>
          </a:p>
        </p:txBody>
      </p:sp>
    </p:spTree>
    <p:extLst>
      <p:ext uri="{BB962C8B-B14F-4D97-AF65-F5344CB8AC3E}">
        <p14:creationId xmlns:p14="http://schemas.microsoft.com/office/powerpoint/2010/main" val="1471144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en-US" sz="5000" u="sng" dirty="0" smtClean="0">
                <a:solidFill>
                  <a:srgbClr val="FFFF00"/>
                </a:solidFill>
              </a:rPr>
              <a:t>Tk3:</a:t>
            </a:r>
            <a:r>
              <a:rPr lang="en-US" sz="5000" dirty="0" smtClean="0">
                <a:solidFill>
                  <a:schemeClr val="bg1"/>
                </a:solidFill>
              </a:rPr>
              <a:t> </a:t>
            </a:r>
            <a:r>
              <a:rPr lang="vi-VN" sz="5000" dirty="0" smtClean="0">
                <a:solidFill>
                  <a:schemeClr val="bg1"/>
                </a:solidFill>
              </a:rPr>
              <a:t>Ôi </a:t>
            </a:r>
            <a:r>
              <a:rPr lang="vi-VN" sz="5000" dirty="0">
                <a:solidFill>
                  <a:schemeClr val="bg1"/>
                </a:solidFill>
              </a:rPr>
              <a:t>thực Chúa ta vĩ đại dường bao và trí sáng khôn lường. Quyền lực uy dũng thật là khôn sánh. Kẻ hèn yếu tay Ngài đà nâng lên, nhưng hạ xuống đất đen bọn độc ác gian </a:t>
            </a:r>
            <a:r>
              <a:rPr lang="vi-VN" sz="5000" dirty="0" smtClean="0">
                <a:solidFill>
                  <a:schemeClr val="bg1"/>
                </a:solidFill>
              </a:rPr>
              <a:t>tà.</a:t>
            </a:r>
            <a:endParaRPr lang="en-US" sz="5000" dirty="0">
              <a:solidFill>
                <a:schemeClr val="bg1"/>
              </a:solidFill>
            </a:endParaRPr>
          </a:p>
        </p:txBody>
      </p:sp>
    </p:spTree>
    <p:extLst>
      <p:ext uri="{BB962C8B-B14F-4D97-AF65-F5344CB8AC3E}">
        <p14:creationId xmlns:p14="http://schemas.microsoft.com/office/powerpoint/2010/main" val="3140263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Nào tụng ca Chúa đi, Đấng chữa trị bao cõi lòng nát tan.</a:t>
            </a:r>
            <a:endParaRPr lang="en-US" sz="7600" dirty="0">
              <a:solidFill>
                <a:schemeClr val="bg1"/>
              </a:solidFill>
            </a:endParaRPr>
          </a:p>
        </p:txBody>
      </p:sp>
    </p:spTree>
    <p:extLst>
      <p:ext uri="{BB962C8B-B14F-4D97-AF65-F5344CB8AC3E}">
        <p14:creationId xmlns:p14="http://schemas.microsoft.com/office/powerpoint/2010/main" val="20289187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Khốn thân tôi nếu tôi không rao giảng Tin Mừng</a:t>
            </a:r>
            <a:r>
              <a:rPr lang="vi-VN" sz="3200" smtClean="0">
                <a:solidFill>
                  <a:prstClr val="black"/>
                </a:solidFill>
              </a:rPr>
              <a:t>.</a:t>
            </a:r>
            <a:endParaRPr lang="vi-VN" sz="3200">
              <a:solidFill>
                <a:prstClr val="black"/>
              </a:solidFill>
            </a:endParaRP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lnSpc>
                <a:spcPct val="110000"/>
              </a:lnSpc>
            </a:pPr>
            <a:r>
              <a:rPr lang="vi-VN" sz="6000" dirty="0">
                <a:solidFill>
                  <a:schemeClr val="bg1"/>
                </a:solidFill>
              </a:rPr>
              <a:t>Đức Kitô đã mang lấy tật nguyền chúng ta, và gánh lấy các bệnh hoạn của chúng ta.</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463989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28021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en-US" sz="5000" u="sng" dirty="0" smtClean="0">
                <a:solidFill>
                  <a:srgbClr val="FFFF00"/>
                </a:solidFill>
              </a:rPr>
              <a:t>Tk1:</a:t>
            </a:r>
            <a:r>
              <a:rPr lang="en-US" sz="5000" dirty="0">
                <a:solidFill>
                  <a:schemeClr val="bg1"/>
                </a:solidFill>
              </a:rPr>
              <a:t> </a:t>
            </a:r>
            <a:r>
              <a:rPr lang="vi-VN" sz="5000" dirty="0">
                <a:solidFill>
                  <a:schemeClr val="bg1"/>
                </a:solidFill>
              </a:rPr>
              <a:t>Ca tụng Chúa đi, thú vị dường bao được hát kính Danh Ngài. Thỏa tình biết mấy được ngợi khen Chúa, Ngài là Đấng xây dựng lại Gia-liêm, qui tụ </a:t>
            </a:r>
            <a:r>
              <a:rPr lang="vi-VN" sz="5000" dirty="0" smtClean="0">
                <a:solidFill>
                  <a:schemeClr val="bg1"/>
                </a:solidFill>
              </a:rPr>
              <a:t>Ít-ra-en </a:t>
            </a:r>
            <a:r>
              <a:rPr lang="vi-VN" sz="5000" dirty="0">
                <a:solidFill>
                  <a:schemeClr val="bg1"/>
                </a:solidFill>
              </a:rPr>
              <a:t>tản lạc khắp nơi về.</a:t>
            </a:r>
            <a:endParaRPr lang="en-US" sz="5000" dirty="0">
              <a:solidFill>
                <a:schemeClr val="bg1"/>
              </a:solidFill>
            </a:endParaRPr>
          </a:p>
        </p:txBody>
      </p:sp>
    </p:spTree>
    <p:extLst>
      <p:ext uri="{BB962C8B-B14F-4D97-AF65-F5344CB8AC3E}">
        <p14:creationId xmlns:p14="http://schemas.microsoft.com/office/powerpoint/2010/main" val="1107172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
            <a:ext cx="9144000" cy="5143500"/>
          </a:xfrm>
          <a:prstGeom prst="rect">
            <a:avLst/>
          </a:prstGeom>
        </p:spPr>
      </p:pic>
      <p:sp>
        <p:nvSpPr>
          <p:cNvPr id="4" name="Rectangle 3"/>
          <p:cNvSpPr/>
          <p:nvPr/>
        </p:nvSpPr>
        <p:spPr>
          <a:xfrm>
            <a:off x="2971800" y="1010543"/>
            <a:ext cx="6096000" cy="3847207"/>
          </a:xfrm>
          <a:prstGeom prst="rect">
            <a:avLst/>
          </a:prstGeom>
        </p:spPr>
        <p:txBody>
          <a:bodyPr wrap="square">
            <a:spAutoFit/>
          </a:bodyPr>
          <a:lstStyle/>
          <a:p>
            <a:pPr algn="ctr"/>
            <a:r>
              <a:rPr lang="en-US" sz="2400" smtClean="0"/>
              <a:t>Chúa Nhật V Thường Niên</a:t>
            </a:r>
          </a:p>
          <a:p>
            <a:pPr algn="ctr"/>
            <a:r>
              <a:rPr lang="en-US" sz="2400" smtClean="0"/>
              <a:t>Năm B</a:t>
            </a:r>
          </a:p>
          <a:p>
            <a:r>
              <a:rPr lang="en-US" sz="2800" smtClean="0"/>
              <a:t>C</a:t>
            </a:r>
            <a:r>
              <a:rPr lang="vi-VN" sz="2800" smtClean="0"/>
              <a:t>húa </a:t>
            </a:r>
            <a:r>
              <a:rPr lang="vi-VN" sz="2800"/>
              <a:t>Giêsu luôn yêu thương và không muốn nhân loại phải chịu đau khổ, Ngài đã làm việc không ngừng để chữa khỏi những bệnh tật phần xác cũng như phần hồn của con người. Trong niềm tin tưởng cậy trông, giờ đây chúng ta hãy dâng lời cầu xin:</a:t>
            </a:r>
            <a:endParaRPr lang="en-US" sz="2800"/>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Nào tụng ca Chúa đi, Đấng chữa trị bao cõi lòng nát tan.</a:t>
            </a:r>
            <a:endParaRPr lang="en-US" sz="7600" dirty="0">
              <a:solidFill>
                <a:schemeClr val="bg1"/>
              </a:solidFill>
            </a:endParaRPr>
          </a:p>
        </p:txBody>
      </p:sp>
    </p:spTree>
    <p:extLst>
      <p:ext uri="{BB962C8B-B14F-4D97-AF65-F5344CB8AC3E}">
        <p14:creationId xmlns:p14="http://schemas.microsoft.com/office/powerpoint/2010/main" val="18198497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smtClean="0">
                <a:solidFill>
                  <a:srgbClr val="FFFF00"/>
                </a:solidFill>
              </a:rPr>
              <a:t>Hiệp Dâng</a:t>
            </a:r>
            <a:endParaRPr lang="en-US" sz="4000" b="1" dirty="0">
              <a:solidFill>
                <a:srgbClr val="FFFF00"/>
              </a:solidFill>
            </a:endParaRPr>
          </a:p>
          <a:p>
            <a:pPr algn="ctr"/>
            <a:r>
              <a:rPr lang="en-US" sz="4000" b="1" i="1" smtClean="0">
                <a:solidFill>
                  <a:schemeClr val="bg1"/>
                </a:solidFill>
              </a:rPr>
              <a:t>Anh Tuấn</a:t>
            </a:r>
            <a:endParaRPr lang="en-US" sz="4000" b="1" i="1" dirty="0">
              <a:solidFill>
                <a:schemeClr val="bg1"/>
              </a:solidFill>
            </a:endParaRPr>
          </a:p>
        </p:txBody>
      </p:sp>
    </p:spTree>
    <p:extLst>
      <p:ext uri="{BB962C8B-B14F-4D97-AF65-F5344CB8AC3E}">
        <p14:creationId xmlns:p14="http://schemas.microsoft.com/office/powerpoint/2010/main" val="16373411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400" b="0" u="sng" dirty="0" smtClean="0">
                <a:solidFill>
                  <a:srgbClr val="FFFF00"/>
                </a:solidFill>
                <a:effectLst/>
              </a:rPr>
              <a:t>Tk1:</a:t>
            </a:r>
            <a:r>
              <a:rPr lang="en-US" sz="5400" dirty="0">
                <a:solidFill>
                  <a:schemeClr val="bg1"/>
                </a:solidFill>
              </a:rPr>
              <a:t> </a:t>
            </a:r>
            <a:r>
              <a:rPr lang="vi-VN" sz="5400" dirty="0">
                <a:solidFill>
                  <a:schemeClr val="bg1"/>
                </a:solidFill>
              </a:rPr>
              <a:t>Hiệp lòng xin tiến dâng lên, xin tiến dâng lên bàn thờ Chúa. Này đây ly rượu nồng ép từ muôn trái nho tươi. Và đây bánh tinh tuyền kết bởi ngàn hạt lúa vàng.</a:t>
            </a:r>
            <a:endParaRPr lang="en-US" sz="5400" b="0" dirty="0">
              <a:solidFill>
                <a:schemeClr val="bg1"/>
              </a:solidFill>
              <a:effectLst/>
            </a:endParaRPr>
          </a:p>
        </p:txBody>
      </p:sp>
    </p:spTree>
    <p:extLst>
      <p:ext uri="{BB962C8B-B14F-4D97-AF65-F5344CB8AC3E}">
        <p14:creationId xmlns:p14="http://schemas.microsoft.com/office/powerpoint/2010/main" val="39637819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Xin dâng lên, xin dâng lên trong niềm mến tin, trong hương kinh dâng niềm thờ kính. Nguyện xin ban ơn thiêng đổi mới lòng con, nên trinh trong như bánh rượu này, để xứng đáng tiến dâng lên Ngài.</a:t>
            </a:r>
            <a:endParaRPr lang="en-US" sz="4600" b="0" dirty="0">
              <a:solidFill>
                <a:schemeClr val="bg1"/>
              </a:solidFill>
              <a:effectLst/>
            </a:endParaRPr>
          </a:p>
        </p:txBody>
      </p:sp>
    </p:spTree>
    <p:extLst>
      <p:ext uri="{BB962C8B-B14F-4D97-AF65-F5344CB8AC3E}">
        <p14:creationId xmlns:p14="http://schemas.microsoft.com/office/powerpoint/2010/main" val="6160922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b="0" u="sng" dirty="0">
                <a:solidFill>
                  <a:srgbClr val="FFFF00"/>
                </a:solidFill>
                <a:effectLst/>
              </a:rPr>
              <a:t>Tk2:</a:t>
            </a:r>
            <a:r>
              <a:rPr lang="en-US" sz="4800" b="0" dirty="0">
                <a:solidFill>
                  <a:srgbClr val="FFFF00"/>
                </a:solidFill>
                <a:effectLst/>
              </a:rPr>
              <a:t> </a:t>
            </a:r>
            <a:r>
              <a:rPr lang="vi-VN" sz="4800" dirty="0">
                <a:solidFill>
                  <a:schemeClr val="bg1"/>
                </a:solidFill>
              </a:rPr>
              <a:t>Nguyện cầu Thiên Chúa khoan nhân, thương đoái trông lễ vật dâng tiến. Đời con bao thăng trầm giữa dòng năm tháng miên man. Nguyện dâng lên thiên tòa kiếp người từng ngày chóng tàn.</a:t>
            </a:r>
          </a:p>
        </p:txBody>
      </p:sp>
    </p:spTree>
    <p:extLst>
      <p:ext uri="{BB962C8B-B14F-4D97-AF65-F5344CB8AC3E}">
        <p14:creationId xmlns:p14="http://schemas.microsoft.com/office/powerpoint/2010/main" val="34393569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Xin dâng lên, xin dâng lên trong niềm mến tin, trong hương kinh dâng niềm thờ kính. Nguyện xin ban ơn thiêng đổi mới lòng con, nên trinh trong như bánh rượu này, để xứng đáng tiến dâng lên Ngài.</a:t>
            </a:r>
            <a:endParaRPr lang="en-US" sz="4600" b="0" dirty="0">
              <a:solidFill>
                <a:schemeClr val="bg1"/>
              </a:solidFill>
              <a:effectLst/>
            </a:endParaRPr>
          </a:p>
        </p:txBody>
      </p:sp>
    </p:spTree>
    <p:extLst>
      <p:ext uri="{BB962C8B-B14F-4D97-AF65-F5344CB8AC3E}">
        <p14:creationId xmlns:p14="http://schemas.microsoft.com/office/powerpoint/2010/main" val="21277145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1390186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000" dirty="0" err="1" smtClean="0">
                <a:solidFill>
                  <a:srgbClr val="FFFF00"/>
                </a:solidFill>
              </a:rPr>
              <a:t>Trông</a:t>
            </a:r>
            <a:r>
              <a:rPr lang="en-US" sz="6000" dirty="0" smtClean="0">
                <a:solidFill>
                  <a:srgbClr val="FFFF00"/>
                </a:solidFill>
              </a:rPr>
              <a:t> </a:t>
            </a:r>
            <a:r>
              <a:rPr lang="en-US" sz="6000" dirty="0" err="1" smtClean="0">
                <a:solidFill>
                  <a:srgbClr val="FFFF00"/>
                </a:solidFill>
              </a:rPr>
              <a:t>Cậy</a:t>
            </a:r>
            <a:r>
              <a:rPr lang="en-US" sz="6000" dirty="0" smtClean="0">
                <a:solidFill>
                  <a:srgbClr val="FFFF00"/>
                </a:solidFill>
              </a:rPr>
              <a:t> </a:t>
            </a:r>
            <a:r>
              <a:rPr lang="en-US" sz="6000" dirty="0" err="1" smtClean="0">
                <a:solidFill>
                  <a:srgbClr val="FFFF00"/>
                </a:solidFill>
              </a:rPr>
              <a:t>Chúa</a:t>
            </a:r>
            <a:r>
              <a:rPr lang="en-US" sz="6000" dirty="0" smtClean="0">
                <a:solidFill>
                  <a:srgbClr val="FFFF00"/>
                </a:solidFill>
              </a:rPr>
              <a:t/>
            </a:r>
            <a:br>
              <a:rPr lang="en-US" sz="6000" dirty="0" smtClean="0">
                <a:solidFill>
                  <a:srgbClr val="FFFF00"/>
                </a:solidFill>
              </a:rPr>
            </a:br>
            <a:r>
              <a:rPr lang="en-US" sz="5600" i="1" dirty="0" smtClean="0">
                <a:solidFill>
                  <a:schemeClr val="bg1"/>
                </a:solidFill>
              </a:rPr>
              <a:t>Lm. </a:t>
            </a:r>
            <a:r>
              <a:rPr lang="en-US" sz="5600" i="1" dirty="0" err="1" smtClean="0">
                <a:solidFill>
                  <a:schemeClr val="bg1"/>
                </a:solidFill>
              </a:rPr>
              <a:t>Nguyễn</a:t>
            </a:r>
            <a:r>
              <a:rPr lang="en-US" sz="5600" i="1" dirty="0" smtClean="0">
                <a:solidFill>
                  <a:schemeClr val="bg1"/>
                </a:solidFill>
              </a:rPr>
              <a:t> </a:t>
            </a:r>
            <a:r>
              <a:rPr lang="en-US" sz="5600" i="1" dirty="0" err="1" smtClean="0">
                <a:solidFill>
                  <a:schemeClr val="bg1"/>
                </a:solidFill>
              </a:rPr>
              <a:t>Duy</a:t>
            </a:r>
            <a:r>
              <a:rPr lang="en-US" sz="5600" i="1" dirty="0" smtClean="0">
                <a:solidFill>
                  <a:schemeClr val="bg1"/>
                </a:solidFill>
              </a:rPr>
              <a:t> &amp; </a:t>
            </a:r>
            <a:r>
              <a:rPr lang="en-US" sz="5600" i="1" dirty="0" err="1" smtClean="0">
                <a:solidFill>
                  <a:schemeClr val="bg1"/>
                </a:solidFill>
              </a:rPr>
              <a:t>Phanxicô</a:t>
            </a:r>
            <a:endParaRPr lang="en-US" sz="5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30000"/>
              </a:lnSpc>
            </a:pPr>
            <a:r>
              <a:rPr lang="en-US" sz="5800" b="0" u="sng" dirty="0">
                <a:solidFill>
                  <a:srgbClr val="FFFF00"/>
                </a:solidFill>
                <a:effectLst/>
              </a:rPr>
              <a:t>Tk1:</a:t>
            </a:r>
            <a:r>
              <a:rPr lang="en-US" sz="5800" b="0" dirty="0">
                <a:solidFill>
                  <a:srgbClr val="FFFF00"/>
                </a:solidFill>
                <a:effectLst/>
              </a:rPr>
              <a:t> </a:t>
            </a:r>
            <a:r>
              <a:rPr lang="en-US" sz="5800" dirty="0" smtClean="0">
                <a:solidFill>
                  <a:schemeClr val="bg1"/>
                </a:solidFill>
              </a:rPr>
              <a:t>Con </a:t>
            </a:r>
            <a:r>
              <a:rPr lang="en-US" sz="5800" dirty="0" err="1" smtClean="0">
                <a:solidFill>
                  <a:schemeClr val="bg1"/>
                </a:solidFill>
              </a:rPr>
              <a:t>vẫn</a:t>
            </a:r>
            <a:r>
              <a:rPr lang="en-US" sz="5800" dirty="0" smtClean="0">
                <a:solidFill>
                  <a:schemeClr val="bg1"/>
                </a:solidFill>
              </a:rPr>
              <a:t> </a:t>
            </a:r>
            <a:r>
              <a:rPr lang="en-US" sz="5800" dirty="0" err="1" smtClean="0">
                <a:solidFill>
                  <a:schemeClr val="bg1"/>
                </a:solidFill>
              </a:rPr>
              <a:t>trông</a:t>
            </a:r>
            <a:r>
              <a:rPr lang="en-US" sz="5800" dirty="0" smtClean="0">
                <a:solidFill>
                  <a:schemeClr val="bg1"/>
                </a:solidFill>
              </a:rPr>
              <a:t> </a:t>
            </a:r>
            <a:r>
              <a:rPr lang="en-US" sz="5800" dirty="0" err="1" smtClean="0">
                <a:solidFill>
                  <a:schemeClr val="bg1"/>
                </a:solidFill>
              </a:rPr>
              <a:t>cậy</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lòng</a:t>
            </a:r>
            <a:r>
              <a:rPr lang="en-US" sz="5800" dirty="0" smtClean="0">
                <a:solidFill>
                  <a:schemeClr val="bg1"/>
                </a:solidFill>
              </a:rPr>
              <a:t> con tin </a:t>
            </a:r>
            <a:r>
              <a:rPr lang="en-US" sz="5800" dirty="0" err="1" smtClean="0">
                <a:solidFill>
                  <a:schemeClr val="bg1"/>
                </a:solidFill>
              </a:rPr>
              <a:t>tưởng</a:t>
            </a:r>
            <a:r>
              <a:rPr lang="en-US" sz="5800" dirty="0" smtClean="0">
                <a:solidFill>
                  <a:schemeClr val="bg1"/>
                </a:solidFill>
              </a:rPr>
              <a:t> </a:t>
            </a:r>
            <a:r>
              <a:rPr lang="en-US" sz="5800" dirty="0" err="1" smtClean="0">
                <a:solidFill>
                  <a:schemeClr val="bg1"/>
                </a:solidFill>
              </a:rPr>
              <a:t>nơi</a:t>
            </a:r>
            <a:r>
              <a:rPr lang="en-US" sz="5800" dirty="0" smtClean="0">
                <a:solidFill>
                  <a:schemeClr val="bg1"/>
                </a:solidFill>
              </a:rPr>
              <a:t> </a:t>
            </a:r>
            <a:r>
              <a:rPr lang="en-US" sz="5800" dirty="0" err="1" smtClean="0">
                <a:solidFill>
                  <a:schemeClr val="bg1"/>
                </a:solidFill>
              </a:rPr>
              <a:t>Ngài</a:t>
            </a:r>
            <a:r>
              <a:rPr lang="en-US" sz="5800" dirty="0" smtClean="0">
                <a:solidFill>
                  <a:schemeClr val="bg1"/>
                </a:solidFill>
              </a:rPr>
              <a:t>. Con </a:t>
            </a:r>
            <a:r>
              <a:rPr lang="en-US" sz="5800" dirty="0" err="1" smtClean="0">
                <a:solidFill>
                  <a:schemeClr val="bg1"/>
                </a:solidFill>
              </a:rPr>
              <a:t>hy</a:t>
            </a:r>
            <a:r>
              <a:rPr lang="en-US" sz="5800" dirty="0" smtClean="0">
                <a:solidFill>
                  <a:schemeClr val="bg1"/>
                </a:solidFill>
              </a:rPr>
              <a:t> </a:t>
            </a:r>
            <a:r>
              <a:rPr lang="en-US" sz="5800" dirty="0" err="1" smtClean="0">
                <a:solidFill>
                  <a:schemeClr val="bg1"/>
                </a:solidFill>
              </a:rPr>
              <a:t>vọng</a:t>
            </a:r>
            <a:r>
              <a:rPr lang="en-US" sz="5800" dirty="0" smtClean="0">
                <a:solidFill>
                  <a:schemeClr val="bg1"/>
                </a:solidFill>
              </a:rPr>
              <a:t> </a:t>
            </a:r>
            <a:r>
              <a:rPr lang="en-US" sz="5800" dirty="0" err="1" smtClean="0">
                <a:solidFill>
                  <a:schemeClr val="bg1"/>
                </a:solidFill>
              </a:rPr>
              <a:t>vào</a:t>
            </a:r>
            <a:r>
              <a:rPr lang="en-US" sz="5800" dirty="0" smtClean="0">
                <a:solidFill>
                  <a:schemeClr val="bg1"/>
                </a:solidFill>
              </a:rPr>
              <a:t> </a:t>
            </a:r>
            <a:r>
              <a:rPr lang="en-US" sz="5800" dirty="0" err="1" smtClean="0">
                <a:solidFill>
                  <a:schemeClr val="bg1"/>
                </a:solidFill>
              </a:rPr>
              <a:t>Ngài</a:t>
            </a:r>
            <a:r>
              <a:rPr lang="en-US" sz="5800" dirty="0" smtClean="0">
                <a:solidFill>
                  <a:schemeClr val="bg1"/>
                </a:solidFill>
              </a:rPr>
              <a:t> </a:t>
            </a:r>
            <a:r>
              <a:rPr lang="en-US" sz="5800" dirty="0" err="1" smtClean="0">
                <a:solidFill>
                  <a:schemeClr val="bg1"/>
                </a:solidFill>
              </a:rPr>
              <a:t>đời</a:t>
            </a:r>
            <a:r>
              <a:rPr lang="en-US" sz="5800" dirty="0" smtClean="0">
                <a:solidFill>
                  <a:schemeClr val="bg1"/>
                </a:solidFill>
              </a:rPr>
              <a:t> con </a:t>
            </a:r>
            <a:r>
              <a:rPr lang="en-US" sz="5800" dirty="0" err="1" smtClean="0">
                <a:solidFill>
                  <a:schemeClr val="bg1"/>
                </a:solidFill>
              </a:rPr>
              <a:t>nương</a:t>
            </a:r>
            <a:r>
              <a:rPr lang="en-US" sz="5800" dirty="0" smtClean="0">
                <a:solidFill>
                  <a:schemeClr val="bg1"/>
                </a:solidFill>
              </a:rPr>
              <a:t> </a:t>
            </a:r>
            <a:r>
              <a:rPr lang="en-US" sz="5800" dirty="0" err="1" smtClean="0">
                <a:solidFill>
                  <a:schemeClr val="bg1"/>
                </a:solidFill>
              </a:rPr>
              <a:t>bóng</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thôi</a:t>
            </a:r>
            <a:r>
              <a:rPr lang="en-US" sz="5800" dirty="0" smtClean="0">
                <a:solidFill>
                  <a:schemeClr val="bg1"/>
                </a:solidFill>
              </a:rPr>
              <a:t>. </a:t>
            </a:r>
            <a:endParaRPr lang="vi-VN" sz="5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lnSpc>
                <a:spcPct val="110000"/>
              </a:lnSpc>
            </a:pPr>
            <a:r>
              <a:rPr lang="vi-VN" sz="6000" dirty="0">
                <a:solidFill>
                  <a:schemeClr val="bg1"/>
                </a:solidFill>
              </a:rPr>
              <a:t>Đức Kitô đã mang lấy tật nguyền chúng ta, và gánh lấy các bệnh hoạn của chúng ta.</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7347786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30000"/>
              </a:lnSpc>
            </a:pPr>
            <a:r>
              <a:rPr lang="en-US" sz="5800" b="0" u="sng" dirty="0" smtClean="0">
                <a:solidFill>
                  <a:srgbClr val="FFFF00"/>
                </a:solidFill>
                <a:effectLst/>
              </a:rPr>
              <a:t>**:</a:t>
            </a:r>
            <a:r>
              <a:rPr lang="en-US" sz="5800" b="0" dirty="0" smtClean="0">
                <a:solidFill>
                  <a:srgbClr val="FFFF00"/>
                </a:solidFill>
                <a:effectLst/>
              </a:rPr>
              <a:t> </a:t>
            </a:r>
            <a:r>
              <a:rPr lang="en-US" sz="5800" dirty="0" smtClean="0">
                <a:solidFill>
                  <a:schemeClr val="bg1"/>
                </a:solidFill>
              </a:rPr>
              <a:t>Con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trao</a:t>
            </a:r>
            <a:r>
              <a:rPr lang="en-US" sz="5800" dirty="0" smtClean="0">
                <a:solidFill>
                  <a:schemeClr val="bg1"/>
                </a:solidFill>
              </a:rPr>
              <a:t> </a:t>
            </a:r>
            <a:r>
              <a:rPr lang="en-US" sz="5800" dirty="0" err="1" smtClean="0">
                <a:solidFill>
                  <a:schemeClr val="bg1"/>
                </a:solidFill>
              </a:rPr>
              <a:t>về</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niềm</a:t>
            </a:r>
            <a:r>
              <a:rPr lang="en-US" sz="5800" dirty="0" smtClean="0">
                <a:solidFill>
                  <a:schemeClr val="bg1"/>
                </a:solidFill>
              </a:rPr>
              <a:t> tin </a:t>
            </a:r>
            <a:r>
              <a:rPr lang="en-US" sz="5800" dirty="0" err="1" smtClean="0">
                <a:solidFill>
                  <a:schemeClr val="bg1"/>
                </a:solidFill>
              </a:rPr>
              <a:t>và</a:t>
            </a:r>
            <a:r>
              <a:rPr lang="en-US" sz="5800" dirty="0" smtClean="0">
                <a:solidFill>
                  <a:schemeClr val="bg1"/>
                </a:solidFill>
              </a:rPr>
              <a:t> </a:t>
            </a:r>
            <a:r>
              <a:rPr lang="en-US" sz="5800" dirty="0" err="1" smtClean="0">
                <a:solidFill>
                  <a:schemeClr val="bg1"/>
                </a:solidFill>
              </a:rPr>
              <a:t>ước</a:t>
            </a:r>
            <a:r>
              <a:rPr lang="en-US" sz="5800" dirty="0" smtClean="0">
                <a:solidFill>
                  <a:schemeClr val="bg1"/>
                </a:solidFill>
              </a:rPr>
              <a:t> </a:t>
            </a:r>
            <a:r>
              <a:rPr lang="en-US" sz="5800" dirty="0" err="1" smtClean="0">
                <a:solidFill>
                  <a:schemeClr val="bg1"/>
                </a:solidFill>
              </a:rPr>
              <a:t>mơ</a:t>
            </a:r>
            <a:r>
              <a:rPr lang="en-US" sz="5800" dirty="0" smtClean="0">
                <a:solidFill>
                  <a:schemeClr val="bg1"/>
                </a:solidFill>
              </a:rPr>
              <a:t> </a:t>
            </a:r>
            <a:r>
              <a:rPr lang="en-US" sz="5800" dirty="0" err="1" smtClean="0">
                <a:solidFill>
                  <a:schemeClr val="bg1"/>
                </a:solidFill>
              </a:rPr>
              <a:t>này</a:t>
            </a:r>
            <a:r>
              <a:rPr lang="en-US" sz="5800" dirty="0" smtClean="0">
                <a:solidFill>
                  <a:schemeClr val="bg1"/>
                </a:solidFill>
              </a:rPr>
              <a:t>. </a:t>
            </a:r>
            <a:r>
              <a:rPr lang="en-US" sz="5800" dirty="0" err="1" smtClean="0">
                <a:solidFill>
                  <a:schemeClr val="bg1"/>
                </a:solidFill>
              </a:rPr>
              <a:t>Được</a:t>
            </a:r>
            <a:r>
              <a:rPr lang="en-US" sz="5800" dirty="0" smtClean="0">
                <a:solidFill>
                  <a:schemeClr val="bg1"/>
                </a:solidFill>
              </a:rPr>
              <a:t> </a:t>
            </a:r>
            <a:r>
              <a:rPr lang="en-US" sz="5800" dirty="0" err="1" smtClean="0">
                <a:solidFill>
                  <a:schemeClr val="bg1"/>
                </a:solidFill>
              </a:rPr>
              <a:t>quên</a:t>
            </a:r>
            <a:r>
              <a:rPr lang="en-US" sz="5800" dirty="0" smtClean="0">
                <a:solidFill>
                  <a:schemeClr val="bg1"/>
                </a:solidFill>
              </a:rPr>
              <a:t> </a:t>
            </a:r>
            <a:r>
              <a:rPr lang="en-US" sz="5800" dirty="0" err="1" smtClean="0">
                <a:solidFill>
                  <a:schemeClr val="bg1"/>
                </a:solidFill>
              </a:rPr>
              <a:t>đi</a:t>
            </a:r>
            <a:r>
              <a:rPr lang="en-US" sz="5800" dirty="0" smtClean="0">
                <a:solidFill>
                  <a:schemeClr val="bg1"/>
                </a:solidFill>
              </a:rPr>
              <a:t> </a:t>
            </a:r>
            <a:r>
              <a:rPr lang="en-US" sz="5800" dirty="0" err="1" smtClean="0">
                <a:solidFill>
                  <a:schemeClr val="bg1"/>
                </a:solidFill>
              </a:rPr>
              <a:t>những</a:t>
            </a:r>
            <a:r>
              <a:rPr lang="en-US" sz="5800" dirty="0" smtClean="0">
                <a:solidFill>
                  <a:schemeClr val="bg1"/>
                </a:solidFill>
              </a:rPr>
              <a:t> </a:t>
            </a:r>
            <a:r>
              <a:rPr lang="en-US" sz="5800" dirty="0" err="1" smtClean="0">
                <a:solidFill>
                  <a:schemeClr val="bg1"/>
                </a:solidFill>
              </a:rPr>
              <a:t>âu</a:t>
            </a:r>
            <a:r>
              <a:rPr lang="en-US" sz="5800" dirty="0" smtClean="0">
                <a:solidFill>
                  <a:schemeClr val="bg1"/>
                </a:solidFill>
              </a:rPr>
              <a:t> lo </a:t>
            </a:r>
            <a:r>
              <a:rPr lang="en-US" sz="5800" dirty="0" err="1" smtClean="0">
                <a:solidFill>
                  <a:schemeClr val="bg1"/>
                </a:solidFill>
              </a:rPr>
              <a:t>tìm</a:t>
            </a:r>
            <a:r>
              <a:rPr lang="en-US" sz="5800" dirty="0" smtClean="0">
                <a:solidFill>
                  <a:schemeClr val="bg1"/>
                </a:solidFill>
              </a:rPr>
              <a:t> </a:t>
            </a:r>
            <a:r>
              <a:rPr lang="en-US" sz="5800" dirty="0" err="1" smtClean="0">
                <a:solidFill>
                  <a:schemeClr val="bg1"/>
                </a:solidFill>
              </a:rPr>
              <a:t>vui</a:t>
            </a:r>
            <a:r>
              <a:rPr lang="en-US" sz="5800" dirty="0" smtClean="0">
                <a:solidFill>
                  <a:schemeClr val="bg1"/>
                </a:solidFill>
              </a:rPr>
              <a:t> </a:t>
            </a:r>
            <a:r>
              <a:rPr lang="en-US" sz="5800" dirty="0" err="1" smtClean="0">
                <a:solidFill>
                  <a:schemeClr val="bg1"/>
                </a:solidFill>
              </a:rPr>
              <a:t>theo</a:t>
            </a:r>
            <a:r>
              <a:rPr lang="en-US" sz="5800" dirty="0" smtClean="0">
                <a:solidFill>
                  <a:schemeClr val="bg1"/>
                </a:solidFill>
              </a:rPr>
              <a:t> </a:t>
            </a:r>
            <a:r>
              <a:rPr lang="en-US" sz="5800" dirty="0" err="1" smtClean="0">
                <a:solidFill>
                  <a:schemeClr val="bg1"/>
                </a:solidFill>
              </a:rPr>
              <a:t>bước</a:t>
            </a:r>
            <a:r>
              <a:rPr lang="en-US" sz="5800" dirty="0" smtClean="0">
                <a:solidFill>
                  <a:schemeClr val="bg1"/>
                </a:solidFill>
              </a:rPr>
              <a:t> </a:t>
            </a:r>
            <a:r>
              <a:rPr lang="en-US" sz="5800" dirty="0" err="1" smtClean="0">
                <a:solidFill>
                  <a:schemeClr val="bg1"/>
                </a:solidFill>
              </a:rPr>
              <a:t>chân</a:t>
            </a:r>
            <a:r>
              <a:rPr lang="en-US" sz="5800" dirty="0" smtClean="0">
                <a:solidFill>
                  <a:schemeClr val="bg1"/>
                </a:solidFill>
              </a:rPr>
              <a:t> Cha.</a:t>
            </a:r>
            <a:endParaRPr lang="vi-VN" sz="5800" b="0" dirty="0">
              <a:solidFill>
                <a:schemeClr val="bg1"/>
              </a:solidFill>
              <a:effectLst/>
            </a:endParaRPr>
          </a:p>
        </p:txBody>
      </p:sp>
    </p:spTree>
    <p:extLst>
      <p:ext uri="{BB962C8B-B14F-4D97-AF65-F5344CB8AC3E}">
        <p14:creationId xmlns:p14="http://schemas.microsoft.com/office/powerpoint/2010/main" val="3546424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smtClean="0">
                <a:solidFill>
                  <a:srgbClr val="FFFF00"/>
                </a:solidFill>
                <a:effectLst/>
              </a:rPr>
              <a:t>Đk</a:t>
            </a:r>
            <a:r>
              <a:rPr lang="en-US" sz="5000" b="0" u="sng" dirty="0" smtClean="0">
                <a:solidFill>
                  <a:srgbClr val="FFFF00"/>
                </a:solidFill>
                <a:effectLst/>
              </a:rPr>
              <a:t>:</a:t>
            </a:r>
            <a:r>
              <a:rPr lang="en-US" sz="5000" dirty="0">
                <a:solidFill>
                  <a:schemeClr val="bg1"/>
                </a:solidFill>
              </a:rPr>
              <a:t> </a:t>
            </a:r>
            <a:r>
              <a:rPr lang="en-US" sz="5000" dirty="0" smtClean="0">
                <a:solidFill>
                  <a:schemeClr val="bg1"/>
                </a:solidFill>
              </a:rPr>
              <a:t>Con </a:t>
            </a:r>
            <a:r>
              <a:rPr lang="en-US" sz="5000" dirty="0" err="1" smtClean="0">
                <a:solidFill>
                  <a:schemeClr val="bg1"/>
                </a:solidFill>
              </a:rPr>
              <a:t>luôn</a:t>
            </a:r>
            <a:r>
              <a:rPr lang="en-US" sz="5000" dirty="0" smtClean="0">
                <a:solidFill>
                  <a:schemeClr val="bg1"/>
                </a:solidFill>
              </a:rPr>
              <a:t> </a:t>
            </a:r>
            <a:r>
              <a:rPr lang="en-US" sz="5000" dirty="0" err="1" smtClean="0">
                <a:solidFill>
                  <a:schemeClr val="bg1"/>
                </a:solidFill>
              </a:rPr>
              <a:t>trông</a:t>
            </a:r>
            <a:r>
              <a:rPr lang="en-US" sz="5000" dirty="0" smtClean="0">
                <a:solidFill>
                  <a:schemeClr val="bg1"/>
                </a:solidFill>
              </a:rPr>
              <a:t> </a:t>
            </a:r>
            <a:r>
              <a:rPr lang="en-US" sz="5000" dirty="0" err="1" smtClean="0">
                <a:solidFill>
                  <a:schemeClr val="bg1"/>
                </a:solidFill>
              </a:rPr>
              <a:t>cậy</a:t>
            </a:r>
            <a:r>
              <a:rPr lang="en-US" sz="5000" dirty="0" smtClean="0">
                <a:solidFill>
                  <a:schemeClr val="bg1"/>
                </a:solidFill>
              </a:rPr>
              <a:t> </a:t>
            </a:r>
            <a:r>
              <a:rPr lang="vi-VN" sz="5000" dirty="0" smtClean="0">
                <a:solidFill>
                  <a:schemeClr val="bg1"/>
                </a:solidFill>
              </a:rPr>
              <a:t>Chúa </a:t>
            </a:r>
            <a:r>
              <a:rPr lang="en-US" sz="5000" dirty="0" err="1" smtClean="0">
                <a:solidFill>
                  <a:schemeClr val="bg1"/>
                </a:solidFill>
              </a:rPr>
              <a:t>khác</a:t>
            </a:r>
            <a:r>
              <a:rPr lang="en-US" sz="5000" dirty="0" smtClean="0">
                <a:solidFill>
                  <a:schemeClr val="bg1"/>
                </a:solidFill>
              </a:rPr>
              <a:t> </a:t>
            </a:r>
            <a:r>
              <a:rPr lang="en-US" sz="5000" dirty="0" err="1" smtClean="0">
                <a:solidFill>
                  <a:schemeClr val="bg1"/>
                </a:solidFill>
              </a:rPr>
              <a:t>nào</a:t>
            </a:r>
            <a:r>
              <a:rPr lang="en-US" sz="5000" dirty="0" smtClean="0">
                <a:solidFill>
                  <a:schemeClr val="bg1"/>
                </a:solidFill>
              </a:rPr>
              <a:t> </a:t>
            </a:r>
            <a:r>
              <a:rPr lang="en-US" sz="5000" dirty="0" err="1" smtClean="0">
                <a:solidFill>
                  <a:schemeClr val="bg1"/>
                </a:solidFill>
              </a:rPr>
              <a:t>em</a:t>
            </a:r>
            <a:r>
              <a:rPr lang="en-US" sz="5000" dirty="0" smtClean="0">
                <a:solidFill>
                  <a:schemeClr val="bg1"/>
                </a:solidFill>
              </a:rPr>
              <a:t> </a:t>
            </a:r>
            <a:r>
              <a:rPr lang="en-US" sz="5000" dirty="0" err="1" smtClean="0">
                <a:solidFill>
                  <a:schemeClr val="bg1"/>
                </a:solidFill>
              </a:rPr>
              <a:t>bé</a:t>
            </a:r>
            <a:r>
              <a:rPr lang="en-US" sz="5000" dirty="0" smtClean="0">
                <a:solidFill>
                  <a:schemeClr val="bg1"/>
                </a:solidFill>
              </a:rPr>
              <a:t> </a:t>
            </a:r>
            <a:r>
              <a:rPr lang="en-US" sz="5000" dirty="0" err="1" smtClean="0">
                <a:solidFill>
                  <a:schemeClr val="bg1"/>
                </a:solidFill>
              </a:rPr>
              <a:t>ngủ</a:t>
            </a:r>
            <a:r>
              <a:rPr lang="en-US" sz="5000" dirty="0" smtClean="0">
                <a:solidFill>
                  <a:schemeClr val="bg1"/>
                </a:solidFill>
              </a:rPr>
              <a:t> </a:t>
            </a:r>
            <a:r>
              <a:rPr lang="en-US" sz="5000" dirty="0" err="1" smtClean="0">
                <a:solidFill>
                  <a:schemeClr val="bg1"/>
                </a:solidFill>
              </a:rPr>
              <a:t>yên</a:t>
            </a:r>
            <a:r>
              <a:rPr lang="en-US" sz="5000" dirty="0" smtClean="0">
                <a:solidFill>
                  <a:schemeClr val="bg1"/>
                </a:solidFill>
              </a:rPr>
              <a:t> </a:t>
            </a:r>
            <a:r>
              <a:rPr lang="en-US" sz="5000" dirty="0" err="1" smtClean="0">
                <a:solidFill>
                  <a:schemeClr val="bg1"/>
                </a:solidFill>
              </a:rPr>
              <a:t>trong</a:t>
            </a:r>
            <a:r>
              <a:rPr lang="en-US" sz="5000" dirty="0" smtClean="0">
                <a:solidFill>
                  <a:schemeClr val="bg1"/>
                </a:solidFill>
              </a:rPr>
              <a:t> </a:t>
            </a:r>
            <a:r>
              <a:rPr lang="en-US" sz="5000" dirty="0" err="1" smtClean="0">
                <a:solidFill>
                  <a:schemeClr val="bg1"/>
                </a:solidFill>
              </a:rPr>
              <a:t>tay</a:t>
            </a:r>
            <a:r>
              <a:rPr lang="en-US" sz="5000" dirty="0" smtClean="0">
                <a:solidFill>
                  <a:schemeClr val="bg1"/>
                </a:solidFill>
              </a:rPr>
              <a:t> </a:t>
            </a:r>
            <a:r>
              <a:rPr lang="en-US" sz="5000" dirty="0" err="1" smtClean="0">
                <a:solidFill>
                  <a:schemeClr val="bg1"/>
                </a:solidFill>
              </a:rPr>
              <a:t>mẹ</a:t>
            </a:r>
            <a:r>
              <a:rPr lang="en-US" sz="5000" dirty="0" smtClean="0">
                <a:solidFill>
                  <a:schemeClr val="bg1"/>
                </a:solidFill>
              </a:rPr>
              <a:t> </a:t>
            </a:r>
            <a:r>
              <a:rPr lang="en-US" sz="5000" dirty="0" err="1" smtClean="0">
                <a:solidFill>
                  <a:schemeClr val="bg1"/>
                </a:solidFill>
              </a:rPr>
              <a:t>hiền</a:t>
            </a:r>
            <a:r>
              <a:rPr lang="en-US" sz="5000" dirty="0" smtClean="0">
                <a:solidFill>
                  <a:schemeClr val="bg1"/>
                </a:solidFill>
              </a:rPr>
              <a:t>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lời</a:t>
            </a:r>
            <a:r>
              <a:rPr lang="en-US" sz="5000" dirty="0" smtClean="0">
                <a:solidFill>
                  <a:schemeClr val="bg1"/>
                </a:solidFill>
              </a:rPr>
              <a:t> </a:t>
            </a:r>
            <a:r>
              <a:rPr lang="en-US" sz="5000" dirty="0" err="1" smtClean="0">
                <a:solidFill>
                  <a:schemeClr val="bg1"/>
                </a:solidFill>
              </a:rPr>
              <a:t>yêu</a:t>
            </a:r>
            <a:r>
              <a:rPr lang="en-US" sz="5000" dirty="0" smtClean="0">
                <a:solidFill>
                  <a:schemeClr val="bg1"/>
                </a:solidFill>
              </a:rPr>
              <a:t> </a:t>
            </a:r>
            <a:r>
              <a:rPr lang="en-US" sz="5000" dirty="0" err="1" smtClean="0">
                <a:solidFill>
                  <a:schemeClr val="bg1"/>
                </a:solidFill>
              </a:rPr>
              <a:t>mến</a:t>
            </a:r>
            <a:r>
              <a:rPr lang="en-US" sz="5000" dirty="0" smtClean="0">
                <a:solidFill>
                  <a:schemeClr val="bg1"/>
                </a:solidFill>
              </a:rPr>
              <a:t>. </a:t>
            </a:r>
            <a:r>
              <a:rPr lang="en-US" sz="5000" dirty="0" err="1" smtClean="0">
                <a:solidFill>
                  <a:schemeClr val="bg1"/>
                </a:solidFill>
              </a:rPr>
              <a:t>Tình</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theo</a:t>
            </a:r>
            <a:r>
              <a:rPr lang="en-US" sz="5000" dirty="0" smtClean="0">
                <a:solidFill>
                  <a:schemeClr val="bg1"/>
                </a:solidFill>
              </a:rPr>
              <a:t> con </a:t>
            </a:r>
            <a:r>
              <a:rPr lang="en-US" sz="5000" dirty="0" err="1" smtClean="0">
                <a:solidFill>
                  <a:schemeClr val="bg1"/>
                </a:solidFill>
              </a:rPr>
              <a:t>cho</a:t>
            </a:r>
            <a:r>
              <a:rPr lang="en-US" sz="5000" dirty="0" smtClean="0">
                <a:solidFill>
                  <a:schemeClr val="bg1"/>
                </a:solidFill>
              </a:rPr>
              <a:t> </a:t>
            </a:r>
            <a:r>
              <a:rPr lang="en-US" sz="5000" dirty="0" err="1" smtClean="0">
                <a:solidFill>
                  <a:schemeClr val="bg1"/>
                </a:solidFill>
              </a:rPr>
              <a:t>tâm</a:t>
            </a:r>
            <a:r>
              <a:rPr lang="en-US" sz="5000" dirty="0" smtClean="0">
                <a:solidFill>
                  <a:schemeClr val="bg1"/>
                </a:solidFill>
              </a:rPr>
              <a:t> </a:t>
            </a:r>
            <a:r>
              <a:rPr lang="en-US" sz="5000" dirty="0" err="1" smtClean="0">
                <a:solidFill>
                  <a:schemeClr val="bg1"/>
                </a:solidFill>
              </a:rPr>
              <a:t>hồn</a:t>
            </a:r>
            <a:r>
              <a:rPr lang="en-US" sz="5000" dirty="0" smtClean="0">
                <a:solidFill>
                  <a:schemeClr val="bg1"/>
                </a:solidFill>
              </a:rPr>
              <a:t> </a:t>
            </a:r>
            <a:r>
              <a:rPr lang="en-US" sz="5000" dirty="0" err="1" smtClean="0">
                <a:solidFill>
                  <a:schemeClr val="bg1"/>
                </a:solidFill>
              </a:rPr>
              <a:t>dù</a:t>
            </a:r>
            <a:r>
              <a:rPr lang="en-US" sz="5000" dirty="0" smtClean="0">
                <a:solidFill>
                  <a:schemeClr val="bg1"/>
                </a:solidFill>
              </a:rPr>
              <a:t> </a:t>
            </a:r>
            <a:r>
              <a:rPr lang="en-US" sz="5000" dirty="0" err="1" smtClean="0">
                <a:solidFill>
                  <a:schemeClr val="bg1"/>
                </a:solidFill>
              </a:rPr>
              <a:t>trong</a:t>
            </a:r>
            <a:r>
              <a:rPr lang="en-US" sz="5000" dirty="0" smtClean="0">
                <a:solidFill>
                  <a:schemeClr val="bg1"/>
                </a:solidFill>
              </a:rPr>
              <a:t> </a:t>
            </a:r>
            <a:r>
              <a:rPr lang="en-US" sz="5000" dirty="0" err="1" smtClean="0">
                <a:solidFill>
                  <a:schemeClr val="bg1"/>
                </a:solidFill>
              </a:rPr>
              <a:t>mưa</a:t>
            </a:r>
            <a:r>
              <a:rPr lang="en-US" sz="5000" dirty="0" smtClean="0">
                <a:solidFill>
                  <a:schemeClr val="bg1"/>
                </a:solidFill>
              </a:rPr>
              <a:t> </a:t>
            </a:r>
            <a:r>
              <a:rPr lang="en-US" sz="5000" dirty="0" err="1" smtClean="0">
                <a:solidFill>
                  <a:schemeClr val="bg1"/>
                </a:solidFill>
              </a:rPr>
              <a:t>gió</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bình</a:t>
            </a:r>
            <a:r>
              <a:rPr lang="en-US" sz="5000" dirty="0" smtClean="0">
                <a:solidFill>
                  <a:schemeClr val="bg1"/>
                </a:solidFill>
              </a:rPr>
              <a:t> </a:t>
            </a:r>
            <a:r>
              <a:rPr lang="en-US" sz="5000" dirty="0" err="1" smtClean="0">
                <a:solidFill>
                  <a:schemeClr val="bg1"/>
                </a:solidFill>
              </a:rPr>
              <a:t>yên</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bình</a:t>
            </a:r>
            <a:r>
              <a:rPr lang="en-US" sz="5000" dirty="0" smtClean="0">
                <a:solidFill>
                  <a:schemeClr val="bg1"/>
                </a:solidFill>
              </a:rPr>
              <a:t> </a:t>
            </a:r>
            <a:r>
              <a:rPr lang="en-US" sz="5000" dirty="0" err="1" smtClean="0">
                <a:solidFill>
                  <a:schemeClr val="bg1"/>
                </a:solidFill>
              </a:rPr>
              <a:t>yên</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30000"/>
              </a:lnSpc>
            </a:pPr>
            <a:r>
              <a:rPr lang="en-US" sz="5500" b="0" u="sng" dirty="0" smtClean="0">
                <a:solidFill>
                  <a:srgbClr val="FFFF00"/>
                </a:solidFill>
                <a:effectLst/>
              </a:rPr>
              <a:t>Tk2:</a:t>
            </a:r>
            <a:r>
              <a:rPr lang="en-US" sz="5500" b="0" dirty="0" smtClean="0">
                <a:solidFill>
                  <a:srgbClr val="FFFF00"/>
                </a:solidFill>
                <a:effectLst/>
              </a:rPr>
              <a:t> </a:t>
            </a:r>
            <a:r>
              <a:rPr lang="en-US" sz="5500" dirty="0" err="1" smtClean="0">
                <a:solidFill>
                  <a:schemeClr val="bg1"/>
                </a:solidFill>
              </a:rPr>
              <a:t>Giữa</a:t>
            </a:r>
            <a:r>
              <a:rPr lang="en-US" sz="5500" dirty="0" smtClean="0">
                <a:solidFill>
                  <a:schemeClr val="bg1"/>
                </a:solidFill>
              </a:rPr>
              <a:t> </a:t>
            </a:r>
            <a:r>
              <a:rPr lang="en-US" sz="5500" dirty="0" err="1" smtClean="0">
                <a:solidFill>
                  <a:schemeClr val="bg1"/>
                </a:solidFill>
              </a:rPr>
              <a:t>tháng</a:t>
            </a:r>
            <a:r>
              <a:rPr lang="en-US" sz="5500" dirty="0" smtClean="0">
                <a:solidFill>
                  <a:schemeClr val="bg1"/>
                </a:solidFill>
              </a:rPr>
              <a:t> </a:t>
            </a:r>
            <a:r>
              <a:rPr lang="en-US" sz="5500" dirty="0" err="1" smtClean="0">
                <a:solidFill>
                  <a:schemeClr val="bg1"/>
                </a:solidFill>
              </a:rPr>
              <a:t>năm</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nhiều</a:t>
            </a:r>
            <a:r>
              <a:rPr lang="en-US" sz="5500" dirty="0" smtClean="0">
                <a:solidFill>
                  <a:schemeClr val="bg1"/>
                </a:solidFill>
              </a:rPr>
              <a:t> </a:t>
            </a:r>
            <a:r>
              <a:rPr lang="en-US" sz="5500" dirty="0" err="1" smtClean="0">
                <a:solidFill>
                  <a:schemeClr val="bg1"/>
                </a:solidFill>
              </a:rPr>
              <a:t>khi</a:t>
            </a:r>
            <a:r>
              <a:rPr lang="en-US" sz="5500" dirty="0" smtClean="0">
                <a:solidFill>
                  <a:schemeClr val="bg1"/>
                </a:solidFill>
              </a:rPr>
              <a:t> </a:t>
            </a:r>
            <a:r>
              <a:rPr lang="en-US" sz="5500" dirty="0" err="1" smtClean="0">
                <a:solidFill>
                  <a:schemeClr val="bg1"/>
                </a:solidFill>
              </a:rPr>
              <a:t>mưa</a:t>
            </a:r>
            <a:r>
              <a:rPr lang="en-US" sz="5500" dirty="0" smtClean="0">
                <a:solidFill>
                  <a:schemeClr val="bg1"/>
                </a:solidFill>
              </a:rPr>
              <a:t> </a:t>
            </a:r>
            <a:r>
              <a:rPr lang="en-US" sz="5500" dirty="0" err="1" smtClean="0">
                <a:solidFill>
                  <a:schemeClr val="bg1"/>
                </a:solidFill>
              </a:rPr>
              <a:t>đổ</a:t>
            </a:r>
            <a:r>
              <a:rPr lang="en-US" sz="5500" dirty="0" smtClean="0">
                <a:solidFill>
                  <a:schemeClr val="bg1"/>
                </a:solidFill>
              </a:rPr>
              <a:t> </a:t>
            </a:r>
            <a:r>
              <a:rPr lang="en-US" sz="5500" dirty="0" err="1" smtClean="0">
                <a:solidFill>
                  <a:schemeClr val="bg1"/>
                </a:solidFill>
              </a:rPr>
              <a:t>bên</a:t>
            </a:r>
            <a:r>
              <a:rPr lang="en-US" sz="5500" dirty="0" smtClean="0">
                <a:solidFill>
                  <a:schemeClr val="bg1"/>
                </a:solidFill>
              </a:rPr>
              <a:t> </a:t>
            </a:r>
            <a:r>
              <a:rPr lang="en-US" sz="5500" dirty="0" err="1" smtClean="0">
                <a:solidFill>
                  <a:schemeClr val="bg1"/>
                </a:solidFill>
              </a:rPr>
              <a:t>trời</a:t>
            </a:r>
            <a:r>
              <a:rPr lang="en-US" sz="5500" dirty="0" smtClean="0">
                <a:solidFill>
                  <a:schemeClr val="bg1"/>
                </a:solidFill>
              </a:rPr>
              <a:t>. </a:t>
            </a:r>
            <a:r>
              <a:rPr lang="en-US" sz="5500" dirty="0" err="1" smtClean="0">
                <a:solidFill>
                  <a:schemeClr val="bg1"/>
                </a:solidFill>
              </a:rPr>
              <a:t>Đam</a:t>
            </a:r>
            <a:r>
              <a:rPr lang="en-US" sz="5500" dirty="0" smtClean="0">
                <a:solidFill>
                  <a:schemeClr val="bg1"/>
                </a:solidFill>
              </a:rPr>
              <a:t> </a:t>
            </a:r>
            <a:r>
              <a:rPr lang="en-US" sz="5500" dirty="0" err="1" smtClean="0">
                <a:solidFill>
                  <a:schemeClr val="bg1"/>
                </a:solidFill>
              </a:rPr>
              <a:t>mê</a:t>
            </a:r>
            <a:r>
              <a:rPr lang="en-US" sz="5500" dirty="0" smtClean="0">
                <a:solidFill>
                  <a:schemeClr val="bg1"/>
                </a:solidFill>
              </a:rPr>
              <a:t> </a:t>
            </a:r>
            <a:r>
              <a:rPr lang="en-US" sz="5500" dirty="0" err="1" smtClean="0">
                <a:solidFill>
                  <a:schemeClr val="bg1"/>
                </a:solidFill>
              </a:rPr>
              <a:t>nặng</a:t>
            </a:r>
            <a:r>
              <a:rPr lang="en-US" sz="5500" dirty="0" smtClean="0">
                <a:solidFill>
                  <a:schemeClr val="bg1"/>
                </a:solidFill>
              </a:rPr>
              <a:t> </a:t>
            </a:r>
            <a:r>
              <a:rPr lang="en-US" sz="5500" dirty="0" err="1" smtClean="0">
                <a:solidFill>
                  <a:schemeClr val="bg1"/>
                </a:solidFill>
              </a:rPr>
              <a:t>lòng</a:t>
            </a:r>
            <a:r>
              <a:rPr lang="en-US" sz="5500" dirty="0" smtClean="0">
                <a:solidFill>
                  <a:schemeClr val="bg1"/>
                </a:solidFill>
              </a:rPr>
              <a:t> </a:t>
            </a:r>
            <a:r>
              <a:rPr lang="en-US" sz="5500" dirty="0" err="1" smtClean="0">
                <a:solidFill>
                  <a:schemeClr val="bg1"/>
                </a:solidFill>
              </a:rPr>
              <a:t>người</a:t>
            </a:r>
            <a:r>
              <a:rPr lang="en-US" sz="5500" dirty="0" smtClean="0">
                <a:solidFill>
                  <a:schemeClr val="bg1"/>
                </a:solidFill>
              </a:rPr>
              <a:t> </a:t>
            </a:r>
            <a:r>
              <a:rPr lang="en-US" sz="5500" dirty="0" err="1" smtClean="0">
                <a:solidFill>
                  <a:schemeClr val="bg1"/>
                </a:solidFill>
              </a:rPr>
              <a:t>niềm</a:t>
            </a:r>
            <a:r>
              <a:rPr lang="en-US" sz="5500" dirty="0" smtClean="0">
                <a:solidFill>
                  <a:schemeClr val="bg1"/>
                </a:solidFill>
              </a:rPr>
              <a:t> </a:t>
            </a:r>
            <a:r>
              <a:rPr lang="en-US" sz="5500" dirty="0" err="1" smtClean="0">
                <a:solidFill>
                  <a:schemeClr val="bg1"/>
                </a:solidFill>
              </a:rPr>
              <a:t>đau</a:t>
            </a:r>
            <a:r>
              <a:rPr lang="en-US" sz="5500" dirty="0" smtClean="0">
                <a:solidFill>
                  <a:schemeClr val="bg1"/>
                </a:solidFill>
              </a:rPr>
              <a:t> </a:t>
            </a:r>
            <a:r>
              <a:rPr lang="en-US" sz="5500" dirty="0" err="1" smtClean="0">
                <a:solidFill>
                  <a:schemeClr val="bg1"/>
                </a:solidFill>
              </a:rPr>
              <a:t>khơi</a:t>
            </a:r>
            <a:r>
              <a:rPr lang="en-US" sz="5500" dirty="0" smtClean="0">
                <a:solidFill>
                  <a:schemeClr val="bg1"/>
                </a:solidFill>
              </a:rPr>
              <a:t> </a:t>
            </a:r>
            <a:r>
              <a:rPr lang="en-US" sz="5500" dirty="0" err="1" smtClean="0">
                <a:solidFill>
                  <a:schemeClr val="bg1"/>
                </a:solidFill>
              </a:rPr>
              <a:t>nước</a:t>
            </a:r>
            <a:r>
              <a:rPr lang="en-US" sz="5500" dirty="0" smtClean="0">
                <a:solidFill>
                  <a:schemeClr val="bg1"/>
                </a:solidFill>
              </a:rPr>
              <a:t> </a:t>
            </a:r>
            <a:r>
              <a:rPr lang="en-US" sz="5500" dirty="0" err="1" smtClean="0">
                <a:solidFill>
                  <a:schemeClr val="bg1"/>
                </a:solidFill>
              </a:rPr>
              <a:t>mắt</a:t>
            </a:r>
            <a:r>
              <a:rPr lang="en-US" sz="5500" dirty="0" smtClean="0">
                <a:solidFill>
                  <a:schemeClr val="bg1"/>
                </a:solidFill>
              </a:rPr>
              <a:t> </a:t>
            </a:r>
            <a:r>
              <a:rPr lang="en-US" sz="5500" dirty="0" err="1" smtClean="0">
                <a:solidFill>
                  <a:schemeClr val="bg1"/>
                </a:solidFill>
              </a:rPr>
              <a:t>rơi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38669030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30000"/>
              </a:lnSpc>
            </a:pPr>
            <a:r>
              <a:rPr lang="en-US" sz="5500" b="0" u="sng" dirty="0" smtClean="0">
                <a:solidFill>
                  <a:srgbClr val="FFFF00"/>
                </a:solidFill>
                <a:effectLst/>
              </a:rPr>
              <a:t>**:</a:t>
            </a:r>
            <a:r>
              <a:rPr lang="en-US" sz="5500" b="0" dirty="0" smtClean="0">
                <a:solidFill>
                  <a:srgbClr val="FFFF00"/>
                </a:solidFill>
                <a:effectLst/>
              </a:rPr>
              <a:t> </a:t>
            </a:r>
            <a:r>
              <a:rPr lang="en-US" sz="5500" dirty="0" err="1" smtClean="0">
                <a:solidFill>
                  <a:schemeClr val="bg1"/>
                </a:solidFill>
              </a:rPr>
              <a:t>Những</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sao</a:t>
            </a:r>
            <a:r>
              <a:rPr lang="en-US" sz="5500" dirty="0" smtClean="0">
                <a:solidFill>
                  <a:schemeClr val="bg1"/>
                </a:solidFill>
              </a:rPr>
              <a:t> </a:t>
            </a:r>
            <a:r>
              <a:rPr lang="en-US" sz="5500" dirty="0" err="1" smtClean="0">
                <a:solidFill>
                  <a:schemeClr val="bg1"/>
                </a:solidFill>
              </a:rPr>
              <a:t>còn</a:t>
            </a:r>
            <a:r>
              <a:rPr lang="en-US" sz="5500" dirty="0" smtClean="0">
                <a:solidFill>
                  <a:schemeClr val="bg1"/>
                </a:solidFill>
              </a:rPr>
              <a:t> </a:t>
            </a:r>
            <a:r>
              <a:rPr lang="en-US" sz="5500" dirty="0" err="1" smtClean="0">
                <a:solidFill>
                  <a:schemeClr val="bg1"/>
                </a:solidFill>
              </a:rPr>
              <a:t>đó</a:t>
            </a:r>
            <a:r>
              <a:rPr lang="en-US" sz="5500" dirty="0" smtClean="0">
                <a:solidFill>
                  <a:schemeClr val="bg1"/>
                </a:solidFill>
              </a:rPr>
              <a:t> </a:t>
            </a:r>
            <a:r>
              <a:rPr lang="en-US" sz="5500" dirty="0" err="1" smtClean="0">
                <a:solidFill>
                  <a:schemeClr val="bg1"/>
                </a:solidFill>
              </a:rPr>
              <a:t>còn</a:t>
            </a:r>
            <a:r>
              <a:rPr lang="en-US" sz="5500" dirty="0" smtClean="0">
                <a:solidFill>
                  <a:schemeClr val="bg1"/>
                </a:solidFill>
              </a:rPr>
              <a:t> tin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ngước</a:t>
            </a:r>
            <a:r>
              <a:rPr lang="en-US" sz="5500" dirty="0" smtClean="0">
                <a:solidFill>
                  <a:schemeClr val="bg1"/>
                </a:solidFill>
              </a:rPr>
              <a:t> </a:t>
            </a:r>
            <a:r>
              <a:rPr lang="en-US" sz="5500" dirty="0" err="1" smtClean="0">
                <a:solidFill>
                  <a:schemeClr val="bg1"/>
                </a:solidFill>
              </a:rPr>
              <a:t>lên</a:t>
            </a:r>
            <a:r>
              <a:rPr lang="en-US" sz="5500" dirty="0" smtClean="0">
                <a:solidFill>
                  <a:schemeClr val="bg1"/>
                </a:solidFill>
              </a:rPr>
              <a:t> </a:t>
            </a:r>
            <a:r>
              <a:rPr lang="en-US" sz="5500" dirty="0" err="1" smtClean="0">
                <a:solidFill>
                  <a:schemeClr val="bg1"/>
                </a:solidFill>
              </a:rPr>
              <a:t>trời</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thương</a:t>
            </a:r>
            <a:r>
              <a:rPr lang="en-US" sz="5500" dirty="0" smtClean="0">
                <a:solidFill>
                  <a:schemeClr val="bg1"/>
                </a:solidFill>
              </a:rPr>
              <a:t> </a:t>
            </a:r>
            <a:r>
              <a:rPr lang="en-US" sz="5500" dirty="0" err="1" smtClean="0">
                <a:solidFill>
                  <a:schemeClr val="bg1"/>
                </a:solidFill>
              </a:rPr>
              <a:t>Thiên</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muôn</a:t>
            </a:r>
            <a:r>
              <a:rPr lang="en-US" sz="5500" dirty="0" smtClean="0">
                <a:solidFill>
                  <a:schemeClr val="bg1"/>
                </a:solidFill>
              </a:rPr>
              <a:t> </a:t>
            </a:r>
            <a:r>
              <a:rPr lang="en-US" sz="5500" dirty="0" err="1" smtClean="0">
                <a:solidFill>
                  <a:schemeClr val="bg1"/>
                </a:solidFill>
              </a:rPr>
              <a:t>nơi</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năm</a:t>
            </a:r>
            <a:r>
              <a:rPr lang="en-US" sz="5500" dirty="0" smtClean="0">
                <a:solidFill>
                  <a:schemeClr val="bg1"/>
                </a:solidFill>
              </a:rPr>
              <a:t> </a:t>
            </a:r>
            <a:r>
              <a:rPr lang="en-US" sz="5500" dirty="0" err="1" smtClean="0">
                <a:solidFill>
                  <a:schemeClr val="bg1"/>
                </a:solidFill>
              </a:rPr>
              <a:t>soi</a:t>
            </a:r>
            <a:r>
              <a:rPr lang="en-US" sz="5500" dirty="0" smtClean="0">
                <a:solidFill>
                  <a:schemeClr val="bg1"/>
                </a:solidFill>
              </a:rPr>
              <a:t> </a:t>
            </a:r>
            <a:r>
              <a:rPr lang="en-US" sz="5500" dirty="0" err="1" smtClean="0">
                <a:solidFill>
                  <a:schemeClr val="bg1"/>
                </a:solidFill>
              </a:rPr>
              <a:t>ấm</a:t>
            </a:r>
            <a:r>
              <a:rPr lang="en-US" sz="5500" dirty="0" smtClean="0">
                <a:solidFill>
                  <a:schemeClr val="bg1"/>
                </a:solidFill>
              </a:rPr>
              <a:t> tin </a:t>
            </a:r>
            <a:r>
              <a:rPr lang="en-US" sz="5500" dirty="0" err="1" smtClean="0">
                <a:solidFill>
                  <a:schemeClr val="bg1"/>
                </a:solidFill>
              </a:rPr>
              <a:t>vui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32450513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smtClean="0">
                <a:solidFill>
                  <a:srgbClr val="FFFF00"/>
                </a:solidFill>
                <a:effectLst/>
              </a:rPr>
              <a:t>Đk</a:t>
            </a:r>
            <a:r>
              <a:rPr lang="en-US" sz="5000" b="0" u="sng" dirty="0" smtClean="0">
                <a:solidFill>
                  <a:srgbClr val="FFFF00"/>
                </a:solidFill>
                <a:effectLst/>
              </a:rPr>
              <a:t>:</a:t>
            </a:r>
            <a:r>
              <a:rPr lang="en-US" sz="5000" dirty="0">
                <a:solidFill>
                  <a:schemeClr val="bg1"/>
                </a:solidFill>
              </a:rPr>
              <a:t> </a:t>
            </a:r>
            <a:r>
              <a:rPr lang="en-US" sz="5000" dirty="0" smtClean="0">
                <a:solidFill>
                  <a:schemeClr val="bg1"/>
                </a:solidFill>
              </a:rPr>
              <a:t>Con </a:t>
            </a:r>
            <a:r>
              <a:rPr lang="en-US" sz="5000" dirty="0" err="1" smtClean="0">
                <a:solidFill>
                  <a:schemeClr val="bg1"/>
                </a:solidFill>
              </a:rPr>
              <a:t>luôn</a:t>
            </a:r>
            <a:r>
              <a:rPr lang="en-US" sz="5000" dirty="0" smtClean="0">
                <a:solidFill>
                  <a:schemeClr val="bg1"/>
                </a:solidFill>
              </a:rPr>
              <a:t> </a:t>
            </a:r>
            <a:r>
              <a:rPr lang="en-US" sz="5000" dirty="0" err="1" smtClean="0">
                <a:solidFill>
                  <a:schemeClr val="bg1"/>
                </a:solidFill>
              </a:rPr>
              <a:t>trông</a:t>
            </a:r>
            <a:r>
              <a:rPr lang="en-US" sz="5000" dirty="0" smtClean="0">
                <a:solidFill>
                  <a:schemeClr val="bg1"/>
                </a:solidFill>
              </a:rPr>
              <a:t> </a:t>
            </a:r>
            <a:r>
              <a:rPr lang="en-US" sz="5000" dirty="0" err="1" smtClean="0">
                <a:solidFill>
                  <a:schemeClr val="bg1"/>
                </a:solidFill>
              </a:rPr>
              <a:t>cậy</a:t>
            </a:r>
            <a:r>
              <a:rPr lang="en-US" sz="5000" dirty="0" smtClean="0">
                <a:solidFill>
                  <a:schemeClr val="bg1"/>
                </a:solidFill>
              </a:rPr>
              <a:t> </a:t>
            </a:r>
            <a:r>
              <a:rPr lang="vi-VN" sz="5000" dirty="0" smtClean="0">
                <a:solidFill>
                  <a:schemeClr val="bg1"/>
                </a:solidFill>
              </a:rPr>
              <a:t>Chúa </a:t>
            </a:r>
            <a:r>
              <a:rPr lang="en-US" sz="5000" dirty="0" err="1" smtClean="0">
                <a:solidFill>
                  <a:schemeClr val="bg1"/>
                </a:solidFill>
              </a:rPr>
              <a:t>khác</a:t>
            </a:r>
            <a:r>
              <a:rPr lang="en-US" sz="5000" dirty="0" smtClean="0">
                <a:solidFill>
                  <a:schemeClr val="bg1"/>
                </a:solidFill>
              </a:rPr>
              <a:t> </a:t>
            </a:r>
            <a:r>
              <a:rPr lang="en-US" sz="5000" dirty="0" err="1" smtClean="0">
                <a:solidFill>
                  <a:schemeClr val="bg1"/>
                </a:solidFill>
              </a:rPr>
              <a:t>nào</a:t>
            </a:r>
            <a:r>
              <a:rPr lang="en-US" sz="5000" dirty="0" smtClean="0">
                <a:solidFill>
                  <a:schemeClr val="bg1"/>
                </a:solidFill>
              </a:rPr>
              <a:t> </a:t>
            </a:r>
            <a:r>
              <a:rPr lang="en-US" sz="5000" dirty="0" err="1" smtClean="0">
                <a:solidFill>
                  <a:schemeClr val="bg1"/>
                </a:solidFill>
              </a:rPr>
              <a:t>em</a:t>
            </a:r>
            <a:r>
              <a:rPr lang="en-US" sz="5000" dirty="0" smtClean="0">
                <a:solidFill>
                  <a:schemeClr val="bg1"/>
                </a:solidFill>
              </a:rPr>
              <a:t> </a:t>
            </a:r>
            <a:r>
              <a:rPr lang="en-US" sz="5000" dirty="0" err="1" smtClean="0">
                <a:solidFill>
                  <a:schemeClr val="bg1"/>
                </a:solidFill>
              </a:rPr>
              <a:t>bé</a:t>
            </a:r>
            <a:r>
              <a:rPr lang="en-US" sz="5000" dirty="0" smtClean="0">
                <a:solidFill>
                  <a:schemeClr val="bg1"/>
                </a:solidFill>
              </a:rPr>
              <a:t> </a:t>
            </a:r>
            <a:r>
              <a:rPr lang="en-US" sz="5000" dirty="0" err="1" smtClean="0">
                <a:solidFill>
                  <a:schemeClr val="bg1"/>
                </a:solidFill>
              </a:rPr>
              <a:t>ngủ</a:t>
            </a:r>
            <a:r>
              <a:rPr lang="en-US" sz="5000" dirty="0" smtClean="0">
                <a:solidFill>
                  <a:schemeClr val="bg1"/>
                </a:solidFill>
              </a:rPr>
              <a:t> </a:t>
            </a:r>
            <a:r>
              <a:rPr lang="en-US" sz="5000" dirty="0" err="1" smtClean="0">
                <a:solidFill>
                  <a:schemeClr val="bg1"/>
                </a:solidFill>
              </a:rPr>
              <a:t>yên</a:t>
            </a:r>
            <a:r>
              <a:rPr lang="en-US" sz="5000" dirty="0" smtClean="0">
                <a:solidFill>
                  <a:schemeClr val="bg1"/>
                </a:solidFill>
              </a:rPr>
              <a:t> </a:t>
            </a:r>
            <a:r>
              <a:rPr lang="en-US" sz="5000" dirty="0" err="1" smtClean="0">
                <a:solidFill>
                  <a:schemeClr val="bg1"/>
                </a:solidFill>
              </a:rPr>
              <a:t>trong</a:t>
            </a:r>
            <a:r>
              <a:rPr lang="en-US" sz="5000" dirty="0" smtClean="0">
                <a:solidFill>
                  <a:schemeClr val="bg1"/>
                </a:solidFill>
              </a:rPr>
              <a:t> </a:t>
            </a:r>
            <a:r>
              <a:rPr lang="en-US" sz="5000" dirty="0" err="1" smtClean="0">
                <a:solidFill>
                  <a:schemeClr val="bg1"/>
                </a:solidFill>
              </a:rPr>
              <a:t>tay</a:t>
            </a:r>
            <a:r>
              <a:rPr lang="en-US" sz="5000" dirty="0" smtClean="0">
                <a:solidFill>
                  <a:schemeClr val="bg1"/>
                </a:solidFill>
              </a:rPr>
              <a:t> </a:t>
            </a:r>
            <a:r>
              <a:rPr lang="en-US" sz="5000" dirty="0" err="1" smtClean="0">
                <a:solidFill>
                  <a:schemeClr val="bg1"/>
                </a:solidFill>
              </a:rPr>
              <a:t>mẹ</a:t>
            </a:r>
            <a:r>
              <a:rPr lang="en-US" sz="5000" dirty="0" smtClean="0">
                <a:solidFill>
                  <a:schemeClr val="bg1"/>
                </a:solidFill>
              </a:rPr>
              <a:t> </a:t>
            </a:r>
            <a:r>
              <a:rPr lang="en-US" sz="5000" dirty="0" err="1" smtClean="0">
                <a:solidFill>
                  <a:schemeClr val="bg1"/>
                </a:solidFill>
              </a:rPr>
              <a:t>hiền</a:t>
            </a:r>
            <a:r>
              <a:rPr lang="en-US" sz="5000" dirty="0" smtClean="0">
                <a:solidFill>
                  <a:schemeClr val="bg1"/>
                </a:solidFill>
              </a:rPr>
              <a:t>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lời</a:t>
            </a:r>
            <a:r>
              <a:rPr lang="en-US" sz="5000" dirty="0" smtClean="0">
                <a:solidFill>
                  <a:schemeClr val="bg1"/>
                </a:solidFill>
              </a:rPr>
              <a:t> </a:t>
            </a:r>
            <a:r>
              <a:rPr lang="en-US" sz="5000" dirty="0" err="1" smtClean="0">
                <a:solidFill>
                  <a:schemeClr val="bg1"/>
                </a:solidFill>
              </a:rPr>
              <a:t>yêu</a:t>
            </a:r>
            <a:r>
              <a:rPr lang="en-US" sz="5000" dirty="0" smtClean="0">
                <a:solidFill>
                  <a:schemeClr val="bg1"/>
                </a:solidFill>
              </a:rPr>
              <a:t> </a:t>
            </a:r>
            <a:r>
              <a:rPr lang="en-US" sz="5000" dirty="0" err="1" smtClean="0">
                <a:solidFill>
                  <a:schemeClr val="bg1"/>
                </a:solidFill>
              </a:rPr>
              <a:t>mến</a:t>
            </a:r>
            <a:r>
              <a:rPr lang="en-US" sz="5000" dirty="0" smtClean="0">
                <a:solidFill>
                  <a:schemeClr val="bg1"/>
                </a:solidFill>
              </a:rPr>
              <a:t>. </a:t>
            </a:r>
            <a:r>
              <a:rPr lang="en-US" sz="5000" dirty="0" err="1" smtClean="0">
                <a:solidFill>
                  <a:schemeClr val="bg1"/>
                </a:solidFill>
              </a:rPr>
              <a:t>Tình</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theo</a:t>
            </a:r>
            <a:r>
              <a:rPr lang="en-US" sz="5000" dirty="0" smtClean="0">
                <a:solidFill>
                  <a:schemeClr val="bg1"/>
                </a:solidFill>
              </a:rPr>
              <a:t> con </a:t>
            </a:r>
            <a:r>
              <a:rPr lang="en-US" sz="5000" dirty="0" err="1" smtClean="0">
                <a:solidFill>
                  <a:schemeClr val="bg1"/>
                </a:solidFill>
              </a:rPr>
              <a:t>cho</a:t>
            </a:r>
            <a:r>
              <a:rPr lang="en-US" sz="5000" dirty="0" smtClean="0">
                <a:solidFill>
                  <a:schemeClr val="bg1"/>
                </a:solidFill>
              </a:rPr>
              <a:t> </a:t>
            </a:r>
            <a:r>
              <a:rPr lang="en-US" sz="5000" dirty="0" err="1" smtClean="0">
                <a:solidFill>
                  <a:schemeClr val="bg1"/>
                </a:solidFill>
              </a:rPr>
              <a:t>tâm</a:t>
            </a:r>
            <a:r>
              <a:rPr lang="en-US" sz="5000" dirty="0" smtClean="0">
                <a:solidFill>
                  <a:schemeClr val="bg1"/>
                </a:solidFill>
              </a:rPr>
              <a:t> </a:t>
            </a:r>
            <a:r>
              <a:rPr lang="en-US" sz="5000" dirty="0" err="1" smtClean="0">
                <a:solidFill>
                  <a:schemeClr val="bg1"/>
                </a:solidFill>
              </a:rPr>
              <a:t>hồn</a:t>
            </a:r>
            <a:r>
              <a:rPr lang="en-US" sz="5000" dirty="0" smtClean="0">
                <a:solidFill>
                  <a:schemeClr val="bg1"/>
                </a:solidFill>
              </a:rPr>
              <a:t> </a:t>
            </a:r>
            <a:r>
              <a:rPr lang="en-US" sz="5000" dirty="0" err="1" smtClean="0">
                <a:solidFill>
                  <a:schemeClr val="bg1"/>
                </a:solidFill>
              </a:rPr>
              <a:t>dù</a:t>
            </a:r>
            <a:r>
              <a:rPr lang="en-US" sz="5000" dirty="0" smtClean="0">
                <a:solidFill>
                  <a:schemeClr val="bg1"/>
                </a:solidFill>
              </a:rPr>
              <a:t> </a:t>
            </a:r>
            <a:r>
              <a:rPr lang="en-US" sz="5000" dirty="0" err="1" smtClean="0">
                <a:solidFill>
                  <a:schemeClr val="bg1"/>
                </a:solidFill>
              </a:rPr>
              <a:t>trong</a:t>
            </a:r>
            <a:r>
              <a:rPr lang="en-US" sz="5000" dirty="0" smtClean="0">
                <a:solidFill>
                  <a:schemeClr val="bg1"/>
                </a:solidFill>
              </a:rPr>
              <a:t> </a:t>
            </a:r>
            <a:r>
              <a:rPr lang="en-US" sz="5000" dirty="0" err="1" smtClean="0">
                <a:solidFill>
                  <a:schemeClr val="bg1"/>
                </a:solidFill>
              </a:rPr>
              <a:t>mưa</a:t>
            </a:r>
            <a:r>
              <a:rPr lang="en-US" sz="5000" dirty="0" smtClean="0">
                <a:solidFill>
                  <a:schemeClr val="bg1"/>
                </a:solidFill>
              </a:rPr>
              <a:t> </a:t>
            </a:r>
            <a:r>
              <a:rPr lang="en-US" sz="5000" dirty="0" err="1" smtClean="0">
                <a:solidFill>
                  <a:schemeClr val="bg1"/>
                </a:solidFill>
              </a:rPr>
              <a:t>gió</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bình</a:t>
            </a:r>
            <a:r>
              <a:rPr lang="en-US" sz="5000" dirty="0" smtClean="0">
                <a:solidFill>
                  <a:schemeClr val="bg1"/>
                </a:solidFill>
              </a:rPr>
              <a:t> </a:t>
            </a:r>
            <a:r>
              <a:rPr lang="en-US" sz="5000" dirty="0" err="1" smtClean="0">
                <a:solidFill>
                  <a:schemeClr val="bg1"/>
                </a:solidFill>
              </a:rPr>
              <a:t>yên</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bình</a:t>
            </a:r>
            <a:r>
              <a:rPr lang="en-US" sz="5000" dirty="0" smtClean="0">
                <a:solidFill>
                  <a:schemeClr val="bg1"/>
                </a:solidFill>
              </a:rPr>
              <a:t> </a:t>
            </a:r>
            <a:r>
              <a:rPr lang="en-US" sz="5000" dirty="0" err="1" smtClean="0">
                <a:solidFill>
                  <a:schemeClr val="bg1"/>
                </a:solidFill>
              </a:rPr>
              <a:t>yên</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41522929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30000"/>
              </a:lnSpc>
            </a:pPr>
            <a:r>
              <a:rPr lang="en-US" sz="5500" b="0" u="sng" dirty="0" smtClean="0">
                <a:solidFill>
                  <a:srgbClr val="FFFF00"/>
                </a:solidFill>
                <a:effectLst/>
              </a:rPr>
              <a:t>Tk3:</a:t>
            </a:r>
            <a:r>
              <a:rPr lang="en-US" sz="5500" b="0" dirty="0" smtClean="0">
                <a:solidFill>
                  <a:srgbClr val="FFFF00"/>
                </a:solidFill>
                <a:effectLst/>
              </a:rPr>
              <a:t> </a:t>
            </a:r>
            <a:r>
              <a:rPr lang="en-US" sz="5500" dirty="0" err="1" smtClean="0">
                <a:solidFill>
                  <a:schemeClr val="bg1"/>
                </a:solidFill>
              </a:rPr>
              <a:t>Nếu</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không</a:t>
            </a:r>
            <a:r>
              <a:rPr lang="en-US" sz="5500" dirty="0" smtClean="0">
                <a:solidFill>
                  <a:schemeClr val="bg1"/>
                </a:solidFill>
              </a:rPr>
              <a:t> </a:t>
            </a:r>
            <a:r>
              <a:rPr lang="en-US" sz="5500" dirty="0" err="1" smtClean="0">
                <a:solidFill>
                  <a:schemeClr val="bg1"/>
                </a:solidFill>
              </a:rPr>
              <a:t>gọi</a:t>
            </a:r>
            <a:r>
              <a:rPr lang="en-US" sz="5500" dirty="0" smtClean="0">
                <a:solidFill>
                  <a:schemeClr val="bg1"/>
                </a:solidFill>
              </a:rPr>
              <a:t> </a:t>
            </a:r>
            <a:r>
              <a:rPr lang="en-US" sz="5500" dirty="0" err="1" smtClean="0">
                <a:solidFill>
                  <a:schemeClr val="bg1"/>
                </a:solidFill>
              </a:rPr>
              <a:t>nắng</a:t>
            </a:r>
            <a:r>
              <a:rPr lang="en-US" sz="5500" dirty="0" smtClean="0">
                <a:solidFill>
                  <a:schemeClr val="bg1"/>
                </a:solidFill>
              </a:rPr>
              <a:t> </a:t>
            </a:r>
            <a:r>
              <a:rPr lang="en-US" sz="5500" dirty="0" err="1" smtClean="0">
                <a:solidFill>
                  <a:schemeClr val="bg1"/>
                </a:solidFill>
              </a:rPr>
              <a:t>thì</a:t>
            </a:r>
            <a:r>
              <a:rPr lang="en-US" sz="5500" dirty="0" smtClean="0">
                <a:solidFill>
                  <a:schemeClr val="bg1"/>
                </a:solidFill>
              </a:rPr>
              <a:t> </a:t>
            </a:r>
            <a:r>
              <a:rPr lang="en-US" sz="5500" dirty="0" err="1" smtClean="0">
                <a:solidFill>
                  <a:schemeClr val="bg1"/>
                </a:solidFill>
              </a:rPr>
              <a:t>hoa</a:t>
            </a:r>
            <a:r>
              <a:rPr lang="en-US" sz="5500" dirty="0" smtClean="0">
                <a:solidFill>
                  <a:schemeClr val="bg1"/>
                </a:solidFill>
              </a:rPr>
              <a:t> </a:t>
            </a:r>
            <a:r>
              <a:rPr lang="en-US" sz="5500" dirty="0" err="1" smtClean="0">
                <a:solidFill>
                  <a:schemeClr val="bg1"/>
                </a:solidFill>
              </a:rPr>
              <a:t>đâu</a:t>
            </a:r>
            <a:r>
              <a:rPr lang="en-US" sz="5500" dirty="0" smtClean="0">
                <a:solidFill>
                  <a:schemeClr val="bg1"/>
                </a:solidFill>
              </a:rPr>
              <a:t> </a:t>
            </a:r>
            <a:r>
              <a:rPr lang="en-US" sz="5500" dirty="0" err="1" smtClean="0">
                <a:solidFill>
                  <a:schemeClr val="bg1"/>
                </a:solidFill>
              </a:rPr>
              <a:t>nở</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vườn</a:t>
            </a:r>
            <a:r>
              <a:rPr lang="en-US" sz="5500" dirty="0" smtClean="0">
                <a:solidFill>
                  <a:schemeClr val="bg1"/>
                </a:solidFill>
              </a:rPr>
              <a:t>. Con </a:t>
            </a:r>
            <a:r>
              <a:rPr lang="en-US" sz="5500" dirty="0" err="1" smtClean="0">
                <a:solidFill>
                  <a:schemeClr val="bg1"/>
                </a:solidFill>
              </a:rPr>
              <a:t>không</a:t>
            </a:r>
            <a:r>
              <a:rPr lang="en-US" sz="5500" dirty="0" smtClean="0">
                <a:solidFill>
                  <a:schemeClr val="bg1"/>
                </a:solidFill>
              </a:rPr>
              <a:t> </a:t>
            </a:r>
            <a:r>
              <a:rPr lang="en-US" sz="5500" dirty="0" err="1" smtClean="0">
                <a:solidFill>
                  <a:schemeClr val="bg1"/>
                </a:solidFill>
              </a:rPr>
              <a:t>tựa</a:t>
            </a:r>
            <a:r>
              <a:rPr lang="en-US" sz="5500" dirty="0" smtClean="0">
                <a:solidFill>
                  <a:schemeClr val="bg1"/>
                </a:solidFill>
              </a:rPr>
              <a:t> </a:t>
            </a:r>
            <a:r>
              <a:rPr lang="en-US" sz="5500" dirty="0" err="1" smtClean="0">
                <a:solidFill>
                  <a:schemeClr val="bg1"/>
                </a:solidFill>
              </a:rPr>
              <a:t>vào</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thì</a:t>
            </a:r>
            <a:r>
              <a:rPr lang="en-US" sz="5500" dirty="0" smtClean="0">
                <a:solidFill>
                  <a:schemeClr val="bg1"/>
                </a:solidFill>
              </a:rPr>
              <a:t> con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lá</a:t>
            </a:r>
            <a:r>
              <a:rPr lang="en-US" sz="5500" dirty="0" smtClean="0">
                <a:solidFill>
                  <a:schemeClr val="bg1"/>
                </a:solidFill>
              </a:rPr>
              <a:t> </a:t>
            </a:r>
            <a:r>
              <a:rPr lang="en-US" sz="5500" dirty="0" err="1" smtClean="0">
                <a:solidFill>
                  <a:schemeClr val="bg1"/>
                </a:solidFill>
              </a:rPr>
              <a:t>úa</a:t>
            </a:r>
            <a:r>
              <a:rPr lang="en-US" sz="5500" dirty="0" smtClean="0">
                <a:solidFill>
                  <a:schemeClr val="bg1"/>
                </a:solidFill>
              </a:rPr>
              <a:t> </a:t>
            </a:r>
            <a:r>
              <a:rPr lang="en-US" sz="5500" dirty="0" err="1" smtClean="0">
                <a:solidFill>
                  <a:schemeClr val="bg1"/>
                </a:solidFill>
              </a:rPr>
              <a:t>phai</a:t>
            </a:r>
            <a:r>
              <a:rPr lang="en-US" sz="5500" dirty="0" smtClean="0">
                <a:solidFill>
                  <a:schemeClr val="bg1"/>
                </a:solidFill>
              </a:rPr>
              <a:t>. </a:t>
            </a:r>
            <a:endParaRPr lang="vi-VN" sz="5500" b="0" dirty="0">
              <a:solidFill>
                <a:schemeClr val="bg1"/>
              </a:solidFill>
              <a:effectLst/>
            </a:endParaRPr>
          </a:p>
        </p:txBody>
      </p:sp>
    </p:spTree>
    <p:extLst>
      <p:ext uri="{BB962C8B-B14F-4D97-AF65-F5344CB8AC3E}">
        <p14:creationId xmlns:p14="http://schemas.microsoft.com/office/powerpoint/2010/main" val="14505260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30000"/>
              </a:lnSpc>
            </a:pPr>
            <a:r>
              <a:rPr lang="en-US" sz="5300" b="0" u="sng" dirty="0" smtClean="0">
                <a:solidFill>
                  <a:srgbClr val="FFFF00"/>
                </a:solidFill>
                <a:effectLst/>
              </a:rPr>
              <a:t>**:</a:t>
            </a:r>
            <a:r>
              <a:rPr lang="en-US" sz="5300" b="0" dirty="0" smtClean="0">
                <a:solidFill>
                  <a:srgbClr val="FFFF00"/>
                </a:solidFill>
                <a:effectLst/>
              </a:rPr>
              <a:t> </a:t>
            </a:r>
            <a:r>
              <a:rPr lang="en-US" sz="5300" dirty="0" err="1" smtClean="0">
                <a:solidFill>
                  <a:schemeClr val="bg1"/>
                </a:solidFill>
              </a:rPr>
              <a:t>Yếu</a:t>
            </a:r>
            <a:r>
              <a:rPr lang="en-US" sz="5300" dirty="0" smtClean="0">
                <a:solidFill>
                  <a:schemeClr val="bg1"/>
                </a:solidFill>
              </a:rPr>
              <a:t> </a:t>
            </a:r>
            <a:r>
              <a:rPr lang="en-US" sz="5300" dirty="0" err="1" smtClean="0">
                <a:solidFill>
                  <a:schemeClr val="bg1"/>
                </a:solidFill>
              </a:rPr>
              <a:t>đuối</a:t>
            </a:r>
            <a:r>
              <a:rPr lang="en-US" sz="5300" dirty="0" smtClean="0">
                <a:solidFill>
                  <a:schemeClr val="bg1"/>
                </a:solidFill>
              </a:rPr>
              <a:t> </a:t>
            </a:r>
            <a:r>
              <a:rPr lang="en-US" sz="5300" dirty="0" err="1" smtClean="0">
                <a:solidFill>
                  <a:schemeClr val="bg1"/>
                </a:solidFill>
              </a:rPr>
              <a:t>trong</a:t>
            </a:r>
            <a:r>
              <a:rPr lang="en-US" sz="5300" dirty="0" smtClean="0">
                <a:solidFill>
                  <a:schemeClr val="bg1"/>
                </a:solidFill>
              </a:rPr>
              <a:t> </a:t>
            </a:r>
            <a:r>
              <a:rPr lang="en-US" sz="5300" dirty="0" err="1" smtClean="0">
                <a:solidFill>
                  <a:schemeClr val="bg1"/>
                </a:solidFill>
              </a:rPr>
              <a:t>cuộc</a:t>
            </a:r>
            <a:r>
              <a:rPr lang="en-US" sz="5300" dirty="0" smtClean="0">
                <a:solidFill>
                  <a:schemeClr val="bg1"/>
                </a:solidFill>
              </a:rPr>
              <a:t> </a:t>
            </a:r>
            <a:r>
              <a:rPr lang="en-US" sz="5300" dirty="0" err="1" smtClean="0">
                <a:solidFill>
                  <a:schemeClr val="bg1"/>
                </a:solidFill>
              </a:rPr>
              <a:t>sống</a:t>
            </a:r>
            <a:r>
              <a:rPr lang="en-US" sz="5300" dirty="0" smtClean="0">
                <a:solidFill>
                  <a:schemeClr val="bg1"/>
                </a:solidFill>
              </a:rPr>
              <a:t> </a:t>
            </a:r>
            <a:r>
              <a:rPr lang="en-US" sz="5300" dirty="0" err="1" smtClean="0">
                <a:solidFill>
                  <a:schemeClr val="bg1"/>
                </a:solidFill>
              </a:rPr>
              <a:t>đời</a:t>
            </a:r>
            <a:r>
              <a:rPr lang="en-US" sz="5300" dirty="0" smtClean="0">
                <a:solidFill>
                  <a:schemeClr val="bg1"/>
                </a:solidFill>
              </a:rPr>
              <a:t> con </a:t>
            </a:r>
            <a:r>
              <a:rPr lang="en-US" sz="5300" dirty="0" err="1" smtClean="0">
                <a:solidFill>
                  <a:schemeClr val="bg1"/>
                </a:solidFill>
              </a:rPr>
              <a:t>tay</a:t>
            </a:r>
            <a:r>
              <a:rPr lang="en-US" sz="5300" dirty="0" smtClean="0">
                <a:solidFill>
                  <a:schemeClr val="bg1"/>
                </a:solidFill>
              </a:rPr>
              <a:t> </a:t>
            </a:r>
            <a:r>
              <a:rPr lang="en-US" sz="5300" dirty="0" err="1" smtClean="0">
                <a:solidFill>
                  <a:schemeClr val="bg1"/>
                </a:solidFill>
              </a:rPr>
              <a:t>trắng</a:t>
            </a:r>
            <a:r>
              <a:rPr lang="en-US" sz="5300" dirty="0" smtClean="0">
                <a:solidFill>
                  <a:schemeClr val="bg1"/>
                </a:solidFill>
              </a:rPr>
              <a:t> </a:t>
            </a:r>
            <a:r>
              <a:rPr lang="en-US" sz="5300" dirty="0" err="1" smtClean="0">
                <a:solidFill>
                  <a:schemeClr val="bg1"/>
                </a:solidFill>
              </a:rPr>
              <a:t>hư</a:t>
            </a:r>
            <a:r>
              <a:rPr lang="en-US" sz="5300" dirty="0" smtClean="0">
                <a:solidFill>
                  <a:schemeClr val="bg1"/>
                </a:solidFill>
              </a:rPr>
              <a:t> </a:t>
            </a:r>
            <a:r>
              <a:rPr lang="en-US" sz="5300" dirty="0" err="1" smtClean="0">
                <a:solidFill>
                  <a:schemeClr val="bg1"/>
                </a:solidFill>
              </a:rPr>
              <a:t>không</a:t>
            </a:r>
            <a:r>
              <a:rPr lang="en-US" sz="5300" dirty="0" smtClean="0">
                <a:solidFill>
                  <a:schemeClr val="bg1"/>
                </a:solidFill>
              </a:rPr>
              <a:t>. </a:t>
            </a:r>
            <a:r>
              <a:rPr lang="en-US" sz="5300" dirty="0" err="1" smtClean="0">
                <a:solidFill>
                  <a:schemeClr val="bg1"/>
                </a:solidFill>
              </a:rPr>
              <a:t>Đường</a:t>
            </a:r>
            <a:r>
              <a:rPr lang="en-US" sz="5300" dirty="0" smtClean="0">
                <a:solidFill>
                  <a:schemeClr val="bg1"/>
                </a:solidFill>
              </a:rPr>
              <a:t> </a:t>
            </a:r>
            <a:r>
              <a:rPr lang="en-US" sz="5300" dirty="0" err="1" smtClean="0">
                <a:solidFill>
                  <a:schemeClr val="bg1"/>
                </a:solidFill>
              </a:rPr>
              <a:t>đi</a:t>
            </a:r>
            <a:r>
              <a:rPr lang="en-US" sz="5300" dirty="0" smtClean="0">
                <a:solidFill>
                  <a:schemeClr val="bg1"/>
                </a:solidFill>
              </a:rPr>
              <a:t> </a:t>
            </a:r>
            <a:r>
              <a:rPr lang="en-US" sz="5300" dirty="0" err="1" smtClean="0">
                <a:solidFill>
                  <a:schemeClr val="bg1"/>
                </a:solidFill>
              </a:rPr>
              <a:t>sông</a:t>
            </a:r>
            <a:r>
              <a:rPr lang="en-US" sz="5300" dirty="0" smtClean="0">
                <a:solidFill>
                  <a:schemeClr val="bg1"/>
                </a:solidFill>
              </a:rPr>
              <a:t> </a:t>
            </a:r>
            <a:r>
              <a:rPr lang="en-US" sz="5300" dirty="0" err="1" smtClean="0">
                <a:solidFill>
                  <a:schemeClr val="bg1"/>
                </a:solidFill>
              </a:rPr>
              <a:t>núi</a:t>
            </a:r>
            <a:r>
              <a:rPr lang="en-US" sz="5300" dirty="0" smtClean="0">
                <a:solidFill>
                  <a:schemeClr val="bg1"/>
                </a:solidFill>
              </a:rPr>
              <a:t> </a:t>
            </a:r>
            <a:r>
              <a:rPr lang="en-US" sz="5300" dirty="0" err="1" smtClean="0">
                <a:solidFill>
                  <a:schemeClr val="bg1"/>
                </a:solidFill>
              </a:rPr>
              <a:t>mênh</a:t>
            </a:r>
            <a:r>
              <a:rPr lang="en-US" sz="5300" dirty="0" smtClean="0">
                <a:solidFill>
                  <a:schemeClr val="bg1"/>
                </a:solidFill>
              </a:rPr>
              <a:t> </a:t>
            </a:r>
            <a:r>
              <a:rPr lang="en-US" sz="5300" dirty="0" err="1" smtClean="0">
                <a:solidFill>
                  <a:schemeClr val="bg1"/>
                </a:solidFill>
              </a:rPr>
              <a:t>mông</a:t>
            </a:r>
            <a:r>
              <a:rPr lang="en-US" sz="5300" dirty="0" smtClean="0">
                <a:solidFill>
                  <a:schemeClr val="bg1"/>
                </a:solidFill>
              </a:rPr>
              <a:t> </a:t>
            </a:r>
            <a:r>
              <a:rPr lang="en-US" sz="5300" dirty="0" err="1" smtClean="0">
                <a:solidFill>
                  <a:schemeClr val="bg1"/>
                </a:solidFill>
              </a:rPr>
              <a:t>làm</a:t>
            </a:r>
            <a:r>
              <a:rPr lang="en-US" sz="5300" dirty="0" smtClean="0">
                <a:solidFill>
                  <a:schemeClr val="bg1"/>
                </a:solidFill>
              </a:rPr>
              <a:t> </a:t>
            </a:r>
            <a:r>
              <a:rPr lang="en-US" sz="5300" dirty="0" err="1" smtClean="0">
                <a:solidFill>
                  <a:schemeClr val="bg1"/>
                </a:solidFill>
              </a:rPr>
              <a:t>sao</a:t>
            </a:r>
            <a:r>
              <a:rPr lang="en-US" sz="5300" dirty="0" smtClean="0">
                <a:solidFill>
                  <a:schemeClr val="bg1"/>
                </a:solidFill>
              </a:rPr>
              <a:t> </a:t>
            </a:r>
            <a:r>
              <a:rPr lang="en-US" sz="5300" dirty="0" err="1" smtClean="0">
                <a:solidFill>
                  <a:schemeClr val="bg1"/>
                </a:solidFill>
              </a:rPr>
              <a:t>quên</a:t>
            </a:r>
            <a:r>
              <a:rPr lang="en-US" sz="5300" dirty="0" smtClean="0">
                <a:solidFill>
                  <a:schemeClr val="bg1"/>
                </a:solidFill>
              </a:rPr>
              <a:t> </a:t>
            </a:r>
            <a:r>
              <a:rPr lang="en-US" sz="5300" dirty="0" err="1" smtClean="0">
                <a:solidFill>
                  <a:schemeClr val="bg1"/>
                </a:solidFill>
              </a:rPr>
              <a:t>hết</a:t>
            </a:r>
            <a:r>
              <a:rPr lang="en-US" sz="5300" dirty="0" smtClean="0">
                <a:solidFill>
                  <a:schemeClr val="bg1"/>
                </a:solidFill>
              </a:rPr>
              <a:t> long </a:t>
            </a:r>
            <a:r>
              <a:rPr lang="en-US" sz="5300" dirty="0" err="1" smtClean="0">
                <a:solidFill>
                  <a:schemeClr val="bg1"/>
                </a:solidFill>
              </a:rPr>
              <a:t>đong</a:t>
            </a:r>
            <a:r>
              <a:rPr lang="en-US" sz="5300" dirty="0" smtClean="0">
                <a:solidFill>
                  <a:schemeClr val="bg1"/>
                </a:solidFill>
              </a:rPr>
              <a:t>.</a:t>
            </a:r>
            <a:endParaRPr lang="vi-VN" sz="5300" b="0" dirty="0">
              <a:solidFill>
                <a:schemeClr val="bg1"/>
              </a:solidFill>
              <a:effectLst/>
            </a:endParaRPr>
          </a:p>
        </p:txBody>
      </p:sp>
    </p:spTree>
    <p:extLst>
      <p:ext uri="{BB962C8B-B14F-4D97-AF65-F5344CB8AC3E}">
        <p14:creationId xmlns:p14="http://schemas.microsoft.com/office/powerpoint/2010/main" val="25840478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smtClean="0">
                <a:solidFill>
                  <a:srgbClr val="FFFF00"/>
                </a:solidFill>
                <a:effectLst/>
              </a:rPr>
              <a:t>Đk</a:t>
            </a:r>
            <a:r>
              <a:rPr lang="en-US" sz="5000" b="0" u="sng" dirty="0" smtClean="0">
                <a:solidFill>
                  <a:srgbClr val="FFFF00"/>
                </a:solidFill>
                <a:effectLst/>
              </a:rPr>
              <a:t>:</a:t>
            </a:r>
            <a:r>
              <a:rPr lang="en-US" sz="5000" dirty="0">
                <a:solidFill>
                  <a:schemeClr val="bg1"/>
                </a:solidFill>
              </a:rPr>
              <a:t> </a:t>
            </a:r>
            <a:r>
              <a:rPr lang="en-US" sz="5000" dirty="0" smtClean="0">
                <a:solidFill>
                  <a:schemeClr val="bg1"/>
                </a:solidFill>
              </a:rPr>
              <a:t>Con </a:t>
            </a:r>
            <a:r>
              <a:rPr lang="en-US" sz="5000" dirty="0" err="1" smtClean="0">
                <a:solidFill>
                  <a:schemeClr val="bg1"/>
                </a:solidFill>
              </a:rPr>
              <a:t>luôn</a:t>
            </a:r>
            <a:r>
              <a:rPr lang="en-US" sz="5000" dirty="0" smtClean="0">
                <a:solidFill>
                  <a:schemeClr val="bg1"/>
                </a:solidFill>
              </a:rPr>
              <a:t> </a:t>
            </a:r>
            <a:r>
              <a:rPr lang="en-US" sz="5000" dirty="0" err="1" smtClean="0">
                <a:solidFill>
                  <a:schemeClr val="bg1"/>
                </a:solidFill>
              </a:rPr>
              <a:t>trông</a:t>
            </a:r>
            <a:r>
              <a:rPr lang="en-US" sz="5000" dirty="0" smtClean="0">
                <a:solidFill>
                  <a:schemeClr val="bg1"/>
                </a:solidFill>
              </a:rPr>
              <a:t> </a:t>
            </a:r>
            <a:r>
              <a:rPr lang="en-US" sz="5000" dirty="0" err="1" smtClean="0">
                <a:solidFill>
                  <a:schemeClr val="bg1"/>
                </a:solidFill>
              </a:rPr>
              <a:t>cậy</a:t>
            </a:r>
            <a:r>
              <a:rPr lang="en-US" sz="5000" dirty="0" smtClean="0">
                <a:solidFill>
                  <a:schemeClr val="bg1"/>
                </a:solidFill>
              </a:rPr>
              <a:t> </a:t>
            </a:r>
            <a:r>
              <a:rPr lang="vi-VN" sz="5000" dirty="0" smtClean="0">
                <a:solidFill>
                  <a:schemeClr val="bg1"/>
                </a:solidFill>
              </a:rPr>
              <a:t>Chúa </a:t>
            </a:r>
            <a:r>
              <a:rPr lang="en-US" sz="5000" dirty="0" err="1" smtClean="0">
                <a:solidFill>
                  <a:schemeClr val="bg1"/>
                </a:solidFill>
              </a:rPr>
              <a:t>khác</a:t>
            </a:r>
            <a:r>
              <a:rPr lang="en-US" sz="5000" dirty="0" smtClean="0">
                <a:solidFill>
                  <a:schemeClr val="bg1"/>
                </a:solidFill>
              </a:rPr>
              <a:t> </a:t>
            </a:r>
            <a:r>
              <a:rPr lang="en-US" sz="5000" dirty="0" err="1" smtClean="0">
                <a:solidFill>
                  <a:schemeClr val="bg1"/>
                </a:solidFill>
              </a:rPr>
              <a:t>nào</a:t>
            </a:r>
            <a:r>
              <a:rPr lang="en-US" sz="5000" dirty="0" smtClean="0">
                <a:solidFill>
                  <a:schemeClr val="bg1"/>
                </a:solidFill>
              </a:rPr>
              <a:t> </a:t>
            </a:r>
            <a:r>
              <a:rPr lang="en-US" sz="5000" dirty="0" err="1" smtClean="0">
                <a:solidFill>
                  <a:schemeClr val="bg1"/>
                </a:solidFill>
              </a:rPr>
              <a:t>em</a:t>
            </a:r>
            <a:r>
              <a:rPr lang="en-US" sz="5000" dirty="0" smtClean="0">
                <a:solidFill>
                  <a:schemeClr val="bg1"/>
                </a:solidFill>
              </a:rPr>
              <a:t> </a:t>
            </a:r>
            <a:r>
              <a:rPr lang="en-US" sz="5000" dirty="0" err="1" smtClean="0">
                <a:solidFill>
                  <a:schemeClr val="bg1"/>
                </a:solidFill>
              </a:rPr>
              <a:t>bé</a:t>
            </a:r>
            <a:r>
              <a:rPr lang="en-US" sz="5000" dirty="0" smtClean="0">
                <a:solidFill>
                  <a:schemeClr val="bg1"/>
                </a:solidFill>
              </a:rPr>
              <a:t> </a:t>
            </a:r>
            <a:r>
              <a:rPr lang="en-US" sz="5000" dirty="0" err="1" smtClean="0">
                <a:solidFill>
                  <a:schemeClr val="bg1"/>
                </a:solidFill>
              </a:rPr>
              <a:t>ngủ</a:t>
            </a:r>
            <a:r>
              <a:rPr lang="en-US" sz="5000" dirty="0" smtClean="0">
                <a:solidFill>
                  <a:schemeClr val="bg1"/>
                </a:solidFill>
              </a:rPr>
              <a:t> </a:t>
            </a:r>
            <a:r>
              <a:rPr lang="en-US" sz="5000" dirty="0" err="1" smtClean="0">
                <a:solidFill>
                  <a:schemeClr val="bg1"/>
                </a:solidFill>
              </a:rPr>
              <a:t>yên</a:t>
            </a:r>
            <a:r>
              <a:rPr lang="en-US" sz="5000" dirty="0" smtClean="0">
                <a:solidFill>
                  <a:schemeClr val="bg1"/>
                </a:solidFill>
              </a:rPr>
              <a:t> </a:t>
            </a:r>
            <a:r>
              <a:rPr lang="en-US" sz="5000" dirty="0" err="1" smtClean="0">
                <a:solidFill>
                  <a:schemeClr val="bg1"/>
                </a:solidFill>
              </a:rPr>
              <a:t>trong</a:t>
            </a:r>
            <a:r>
              <a:rPr lang="en-US" sz="5000" dirty="0" smtClean="0">
                <a:solidFill>
                  <a:schemeClr val="bg1"/>
                </a:solidFill>
              </a:rPr>
              <a:t> </a:t>
            </a:r>
            <a:r>
              <a:rPr lang="en-US" sz="5000" dirty="0" err="1" smtClean="0">
                <a:solidFill>
                  <a:schemeClr val="bg1"/>
                </a:solidFill>
              </a:rPr>
              <a:t>tay</a:t>
            </a:r>
            <a:r>
              <a:rPr lang="en-US" sz="5000" dirty="0" smtClean="0">
                <a:solidFill>
                  <a:schemeClr val="bg1"/>
                </a:solidFill>
              </a:rPr>
              <a:t> </a:t>
            </a:r>
            <a:r>
              <a:rPr lang="en-US" sz="5000" dirty="0" err="1" smtClean="0">
                <a:solidFill>
                  <a:schemeClr val="bg1"/>
                </a:solidFill>
              </a:rPr>
              <a:t>mẹ</a:t>
            </a:r>
            <a:r>
              <a:rPr lang="en-US" sz="5000" dirty="0" smtClean="0">
                <a:solidFill>
                  <a:schemeClr val="bg1"/>
                </a:solidFill>
              </a:rPr>
              <a:t> </a:t>
            </a:r>
            <a:r>
              <a:rPr lang="en-US" sz="5000" dirty="0" err="1" smtClean="0">
                <a:solidFill>
                  <a:schemeClr val="bg1"/>
                </a:solidFill>
              </a:rPr>
              <a:t>hiền</a:t>
            </a:r>
            <a:r>
              <a:rPr lang="en-US" sz="5000" dirty="0" smtClean="0">
                <a:solidFill>
                  <a:schemeClr val="bg1"/>
                </a:solidFill>
              </a:rPr>
              <a:t>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lời</a:t>
            </a:r>
            <a:r>
              <a:rPr lang="en-US" sz="5000" dirty="0" smtClean="0">
                <a:solidFill>
                  <a:schemeClr val="bg1"/>
                </a:solidFill>
              </a:rPr>
              <a:t> </a:t>
            </a:r>
            <a:r>
              <a:rPr lang="en-US" sz="5000" dirty="0" err="1" smtClean="0">
                <a:solidFill>
                  <a:schemeClr val="bg1"/>
                </a:solidFill>
              </a:rPr>
              <a:t>yêu</a:t>
            </a:r>
            <a:r>
              <a:rPr lang="en-US" sz="5000" dirty="0" smtClean="0">
                <a:solidFill>
                  <a:schemeClr val="bg1"/>
                </a:solidFill>
              </a:rPr>
              <a:t> </a:t>
            </a:r>
            <a:r>
              <a:rPr lang="en-US" sz="5000" dirty="0" err="1" smtClean="0">
                <a:solidFill>
                  <a:schemeClr val="bg1"/>
                </a:solidFill>
              </a:rPr>
              <a:t>mến</a:t>
            </a:r>
            <a:r>
              <a:rPr lang="en-US" sz="5000" dirty="0" smtClean="0">
                <a:solidFill>
                  <a:schemeClr val="bg1"/>
                </a:solidFill>
              </a:rPr>
              <a:t>. </a:t>
            </a:r>
            <a:r>
              <a:rPr lang="en-US" sz="5000" dirty="0" err="1" smtClean="0">
                <a:solidFill>
                  <a:schemeClr val="bg1"/>
                </a:solidFill>
              </a:rPr>
              <a:t>Tình</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theo</a:t>
            </a:r>
            <a:r>
              <a:rPr lang="en-US" sz="5000" dirty="0" smtClean="0">
                <a:solidFill>
                  <a:schemeClr val="bg1"/>
                </a:solidFill>
              </a:rPr>
              <a:t> con </a:t>
            </a:r>
            <a:r>
              <a:rPr lang="en-US" sz="5000" dirty="0" err="1" smtClean="0">
                <a:solidFill>
                  <a:schemeClr val="bg1"/>
                </a:solidFill>
              </a:rPr>
              <a:t>cho</a:t>
            </a:r>
            <a:r>
              <a:rPr lang="en-US" sz="5000" dirty="0" smtClean="0">
                <a:solidFill>
                  <a:schemeClr val="bg1"/>
                </a:solidFill>
              </a:rPr>
              <a:t> </a:t>
            </a:r>
            <a:r>
              <a:rPr lang="en-US" sz="5000" dirty="0" err="1" smtClean="0">
                <a:solidFill>
                  <a:schemeClr val="bg1"/>
                </a:solidFill>
              </a:rPr>
              <a:t>tâm</a:t>
            </a:r>
            <a:r>
              <a:rPr lang="en-US" sz="5000" dirty="0" smtClean="0">
                <a:solidFill>
                  <a:schemeClr val="bg1"/>
                </a:solidFill>
              </a:rPr>
              <a:t> </a:t>
            </a:r>
            <a:r>
              <a:rPr lang="en-US" sz="5000" dirty="0" err="1" smtClean="0">
                <a:solidFill>
                  <a:schemeClr val="bg1"/>
                </a:solidFill>
              </a:rPr>
              <a:t>hồn</a:t>
            </a:r>
            <a:r>
              <a:rPr lang="en-US" sz="5000" dirty="0" smtClean="0">
                <a:solidFill>
                  <a:schemeClr val="bg1"/>
                </a:solidFill>
              </a:rPr>
              <a:t> </a:t>
            </a:r>
            <a:r>
              <a:rPr lang="en-US" sz="5000" dirty="0" err="1" smtClean="0">
                <a:solidFill>
                  <a:schemeClr val="bg1"/>
                </a:solidFill>
              </a:rPr>
              <a:t>dù</a:t>
            </a:r>
            <a:r>
              <a:rPr lang="en-US" sz="5000" dirty="0" smtClean="0">
                <a:solidFill>
                  <a:schemeClr val="bg1"/>
                </a:solidFill>
              </a:rPr>
              <a:t> </a:t>
            </a:r>
            <a:r>
              <a:rPr lang="en-US" sz="5000" dirty="0" err="1" smtClean="0">
                <a:solidFill>
                  <a:schemeClr val="bg1"/>
                </a:solidFill>
              </a:rPr>
              <a:t>trong</a:t>
            </a:r>
            <a:r>
              <a:rPr lang="en-US" sz="5000" dirty="0" smtClean="0">
                <a:solidFill>
                  <a:schemeClr val="bg1"/>
                </a:solidFill>
              </a:rPr>
              <a:t> </a:t>
            </a:r>
            <a:r>
              <a:rPr lang="en-US" sz="5000" dirty="0" err="1" smtClean="0">
                <a:solidFill>
                  <a:schemeClr val="bg1"/>
                </a:solidFill>
              </a:rPr>
              <a:t>mưa</a:t>
            </a:r>
            <a:r>
              <a:rPr lang="en-US" sz="5000" dirty="0" smtClean="0">
                <a:solidFill>
                  <a:schemeClr val="bg1"/>
                </a:solidFill>
              </a:rPr>
              <a:t> </a:t>
            </a:r>
            <a:r>
              <a:rPr lang="en-US" sz="5000" dirty="0" err="1" smtClean="0">
                <a:solidFill>
                  <a:schemeClr val="bg1"/>
                </a:solidFill>
              </a:rPr>
              <a:t>gió</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bình</a:t>
            </a:r>
            <a:r>
              <a:rPr lang="en-US" sz="5000" dirty="0" smtClean="0">
                <a:solidFill>
                  <a:schemeClr val="bg1"/>
                </a:solidFill>
              </a:rPr>
              <a:t> </a:t>
            </a:r>
            <a:r>
              <a:rPr lang="en-US" sz="5000" dirty="0" err="1" smtClean="0">
                <a:solidFill>
                  <a:schemeClr val="bg1"/>
                </a:solidFill>
              </a:rPr>
              <a:t>yên</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bình</a:t>
            </a:r>
            <a:r>
              <a:rPr lang="en-US" sz="5000" dirty="0" smtClean="0">
                <a:solidFill>
                  <a:schemeClr val="bg1"/>
                </a:solidFill>
              </a:rPr>
              <a:t> </a:t>
            </a:r>
            <a:r>
              <a:rPr lang="en-US" sz="5000" dirty="0" err="1" smtClean="0">
                <a:solidFill>
                  <a:schemeClr val="bg1"/>
                </a:solidFill>
              </a:rPr>
              <a:t>yên</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22129152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30000"/>
              </a:lnSpc>
            </a:pPr>
            <a:r>
              <a:rPr lang="en-US" sz="5500" b="0" u="sng" dirty="0" smtClean="0">
                <a:solidFill>
                  <a:srgbClr val="FFFF00"/>
                </a:solidFill>
                <a:effectLst/>
              </a:rPr>
              <a:t>Tk4:</a:t>
            </a:r>
            <a:r>
              <a:rPr lang="en-US" sz="5500" b="0" dirty="0" smtClean="0">
                <a:solidFill>
                  <a:srgbClr val="FFFF00"/>
                </a:solidFill>
                <a:effectLst/>
              </a:rPr>
              <a:t> </a:t>
            </a:r>
            <a:r>
              <a:rPr lang="en-US" sz="5500" dirty="0" err="1" smtClean="0">
                <a:solidFill>
                  <a:schemeClr val="bg1"/>
                </a:solidFill>
              </a:rPr>
              <a:t>Đã</a:t>
            </a:r>
            <a:r>
              <a:rPr lang="en-US" sz="5500" dirty="0" smtClean="0">
                <a:solidFill>
                  <a:schemeClr val="bg1"/>
                </a:solidFill>
              </a:rPr>
              <a:t> </a:t>
            </a:r>
            <a:r>
              <a:rPr lang="en-US" sz="5500" dirty="0" err="1" smtClean="0">
                <a:solidFill>
                  <a:schemeClr val="bg1"/>
                </a:solidFill>
              </a:rPr>
              <a:t>thấy</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thời</a:t>
            </a:r>
            <a:r>
              <a:rPr lang="en-US" sz="5500" dirty="0" smtClean="0">
                <a:solidFill>
                  <a:schemeClr val="bg1"/>
                </a:solidFill>
              </a:rPr>
              <a:t> </a:t>
            </a:r>
            <a:r>
              <a:rPr lang="en-US" sz="5500" dirty="0" err="1" smtClean="0">
                <a:solidFill>
                  <a:schemeClr val="bg1"/>
                </a:solidFill>
              </a:rPr>
              <a:t>gian</a:t>
            </a:r>
            <a:r>
              <a:rPr lang="en-US" sz="5500" dirty="0" smtClean="0">
                <a:solidFill>
                  <a:schemeClr val="bg1"/>
                </a:solidFill>
              </a:rPr>
              <a:t> </a:t>
            </a:r>
            <a:r>
              <a:rPr lang="en-US" sz="5500" dirty="0" err="1" smtClean="0">
                <a:solidFill>
                  <a:schemeClr val="bg1"/>
                </a:solidFill>
              </a:rPr>
              <a:t>trôi</a:t>
            </a:r>
            <a:r>
              <a:rPr lang="en-US" sz="5500" dirty="0" smtClean="0">
                <a:solidFill>
                  <a:schemeClr val="bg1"/>
                </a:solidFill>
              </a:rPr>
              <a:t> </a:t>
            </a:r>
            <a:r>
              <a:rPr lang="en-US" sz="5500" dirty="0" err="1" smtClean="0">
                <a:solidFill>
                  <a:schemeClr val="bg1"/>
                </a:solidFill>
              </a:rPr>
              <a:t>dạt</a:t>
            </a:r>
            <a:r>
              <a:rPr lang="en-US" sz="5500" dirty="0" smtClean="0">
                <a:solidFill>
                  <a:schemeClr val="bg1"/>
                </a:solidFill>
              </a:rPr>
              <a:t> </a:t>
            </a:r>
            <a:r>
              <a:rPr lang="en-US" sz="5500" dirty="0" err="1" smtClean="0">
                <a:solidFill>
                  <a:schemeClr val="bg1"/>
                </a:solidFill>
              </a:rPr>
              <a:t>vô</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Ai tin </a:t>
            </a:r>
            <a:r>
              <a:rPr lang="en-US" sz="5500" dirty="0" err="1" smtClean="0">
                <a:solidFill>
                  <a:schemeClr val="bg1"/>
                </a:solidFill>
              </a:rPr>
              <a:t>được</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ngày</a:t>
            </a:r>
            <a:r>
              <a:rPr lang="en-US" sz="5500" dirty="0" smtClean="0">
                <a:solidFill>
                  <a:schemeClr val="bg1"/>
                </a:solidFill>
              </a:rPr>
              <a:t> </a:t>
            </a:r>
            <a:r>
              <a:rPr lang="en-US" sz="5500" dirty="0" err="1" smtClean="0">
                <a:solidFill>
                  <a:schemeClr val="bg1"/>
                </a:solidFill>
              </a:rPr>
              <a:t>mai</a:t>
            </a:r>
            <a:r>
              <a:rPr lang="en-US" sz="5500" dirty="0" smtClean="0">
                <a:solidFill>
                  <a:schemeClr val="bg1"/>
                </a:solidFill>
              </a:rPr>
              <a:t> </a:t>
            </a:r>
            <a:r>
              <a:rPr lang="en-US" sz="5500" dirty="0" err="1" smtClean="0">
                <a:solidFill>
                  <a:schemeClr val="bg1"/>
                </a:solidFill>
              </a:rPr>
              <a:t>vẫn</a:t>
            </a:r>
            <a:r>
              <a:rPr lang="en-US" sz="5500" dirty="0" smtClean="0">
                <a:solidFill>
                  <a:schemeClr val="bg1"/>
                </a:solidFill>
              </a:rPr>
              <a:t> </a:t>
            </a:r>
            <a:r>
              <a:rPr lang="en-US" sz="5500" dirty="0" err="1" smtClean="0">
                <a:solidFill>
                  <a:schemeClr val="bg1"/>
                </a:solidFill>
              </a:rPr>
              <a:t>mãi</a:t>
            </a:r>
            <a:r>
              <a:rPr lang="en-US" sz="5500" dirty="0" smtClean="0">
                <a:solidFill>
                  <a:schemeClr val="bg1"/>
                </a:solidFill>
              </a:rPr>
              <a:t> </a:t>
            </a:r>
            <a:r>
              <a:rPr lang="en-US" sz="5500" dirty="0" err="1" smtClean="0">
                <a:solidFill>
                  <a:schemeClr val="bg1"/>
                </a:solidFill>
              </a:rPr>
              <a:t>thế</a:t>
            </a:r>
            <a:r>
              <a:rPr lang="en-US" sz="5500" dirty="0" smtClean="0">
                <a:solidFill>
                  <a:schemeClr val="bg1"/>
                </a:solidFill>
              </a:rPr>
              <a:t> </a:t>
            </a:r>
            <a:r>
              <a:rPr lang="en-US" sz="5500" dirty="0" err="1" smtClean="0">
                <a:solidFill>
                  <a:schemeClr val="bg1"/>
                </a:solidFill>
              </a:rPr>
              <a:t>thôi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18801459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30000"/>
              </a:lnSpc>
            </a:pPr>
            <a:r>
              <a:rPr lang="en-US" sz="5400" b="0" u="sng" dirty="0" smtClean="0">
                <a:solidFill>
                  <a:srgbClr val="FFFF00"/>
                </a:solidFill>
                <a:effectLst/>
              </a:rPr>
              <a:t>**:</a:t>
            </a:r>
            <a:r>
              <a:rPr lang="en-US" sz="5400" b="0" dirty="0" smtClean="0">
                <a:solidFill>
                  <a:srgbClr val="FFFF00"/>
                </a:solidFill>
                <a:effectLst/>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trao</a:t>
            </a:r>
            <a:r>
              <a:rPr lang="en-US" sz="5400" dirty="0">
                <a:solidFill>
                  <a:schemeClr val="bg1"/>
                </a:solidFill>
              </a:rPr>
              <a:t> </a:t>
            </a:r>
            <a:r>
              <a:rPr lang="en-US" sz="5400" dirty="0" err="1" smtClean="0">
                <a:solidFill>
                  <a:schemeClr val="bg1"/>
                </a:solidFill>
              </a:rPr>
              <a:t>muôn</a:t>
            </a:r>
            <a:r>
              <a:rPr lang="en-US" sz="5400" dirty="0" smtClean="0">
                <a:solidFill>
                  <a:schemeClr val="bg1"/>
                </a:solidFill>
              </a:rPr>
              <a:t> </a:t>
            </a:r>
            <a:r>
              <a:rPr lang="en-US" sz="5400" dirty="0" err="1" smtClean="0">
                <a:solidFill>
                  <a:schemeClr val="bg1"/>
                </a:solidFill>
              </a:rPr>
              <a:t>đổi</a:t>
            </a:r>
            <a:r>
              <a:rPr lang="en-US" sz="5400" dirty="0" smtClean="0">
                <a:solidFill>
                  <a:schemeClr val="bg1"/>
                </a:solidFill>
              </a:rPr>
              <a:t> </a:t>
            </a:r>
            <a:r>
              <a:rPr lang="en-US" sz="5400" dirty="0" err="1" smtClean="0">
                <a:solidFill>
                  <a:schemeClr val="bg1"/>
                </a:solidFill>
              </a:rPr>
              <a:t>thay</a:t>
            </a:r>
            <a:r>
              <a:rPr lang="en-US" sz="5400" dirty="0" smtClean="0">
                <a:solidFill>
                  <a:schemeClr val="bg1"/>
                </a:solidFill>
              </a:rPr>
              <a:t> </a:t>
            </a:r>
            <a:r>
              <a:rPr lang="en-US" sz="5400" dirty="0" err="1" smtClean="0">
                <a:solidFill>
                  <a:schemeClr val="bg1"/>
                </a:solidFill>
              </a:rPr>
              <a:t>vào</a:t>
            </a:r>
            <a:r>
              <a:rPr lang="en-US" sz="5400" dirty="0" smtClean="0">
                <a:solidFill>
                  <a:schemeClr val="bg1"/>
                </a:solidFill>
              </a:rPr>
              <a:t> </a:t>
            </a:r>
            <a:r>
              <a:rPr lang="en-US" sz="5400" dirty="0" err="1" smtClean="0">
                <a:solidFill>
                  <a:schemeClr val="bg1"/>
                </a:solidFill>
              </a:rPr>
              <a:t>tay</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an </a:t>
            </a:r>
            <a:r>
              <a:rPr lang="en-US" sz="5400" dirty="0" err="1" smtClean="0">
                <a:solidFill>
                  <a:schemeClr val="bg1"/>
                </a:solidFill>
              </a:rPr>
              <a:t>bài</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đưa</a:t>
            </a:r>
            <a:r>
              <a:rPr lang="en-US" sz="5400" dirty="0" smtClean="0">
                <a:solidFill>
                  <a:schemeClr val="bg1"/>
                </a:solidFill>
              </a:rPr>
              <a:t> con </a:t>
            </a:r>
            <a:r>
              <a:rPr lang="en-US" sz="5400" dirty="0" err="1" smtClean="0">
                <a:solidFill>
                  <a:schemeClr val="bg1"/>
                </a:solidFill>
              </a:rPr>
              <a:t>bước</a:t>
            </a:r>
            <a:r>
              <a:rPr lang="en-US" sz="5400" dirty="0" smtClean="0">
                <a:solidFill>
                  <a:schemeClr val="bg1"/>
                </a:solidFill>
              </a:rPr>
              <a:t> </a:t>
            </a:r>
            <a:r>
              <a:rPr lang="en-US" sz="5400" dirty="0" err="1" smtClean="0">
                <a:solidFill>
                  <a:schemeClr val="bg1"/>
                </a:solidFill>
              </a:rPr>
              <a:t>hôm</a:t>
            </a:r>
            <a:r>
              <a:rPr lang="en-US" sz="5400" dirty="0" smtClean="0">
                <a:solidFill>
                  <a:schemeClr val="bg1"/>
                </a:solidFill>
              </a:rPr>
              <a:t> nay </a:t>
            </a:r>
            <a:r>
              <a:rPr lang="en-US" sz="5400" dirty="0" err="1" smtClean="0">
                <a:solidFill>
                  <a:schemeClr val="bg1"/>
                </a:solidFill>
              </a:rPr>
              <a:t>còn</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 con </a:t>
            </a:r>
            <a:r>
              <a:rPr lang="en-US" sz="5400" dirty="0" err="1" smtClean="0">
                <a:solidFill>
                  <a:schemeClr val="bg1"/>
                </a:solidFill>
              </a:rPr>
              <a:t>mãi</a:t>
            </a:r>
            <a:r>
              <a:rPr lang="en-US" sz="5400" dirty="0" smtClean="0">
                <a:solidFill>
                  <a:schemeClr val="bg1"/>
                </a:solidFill>
              </a:rPr>
              <a:t> </a:t>
            </a:r>
            <a:r>
              <a:rPr lang="en-US" sz="5400" dirty="0" err="1" smtClean="0">
                <a:solidFill>
                  <a:schemeClr val="bg1"/>
                </a:solidFill>
              </a:rPr>
              <a:t>tương</a:t>
            </a:r>
            <a:r>
              <a:rPr lang="en-US" sz="5400" dirty="0" smtClean="0">
                <a:solidFill>
                  <a:schemeClr val="bg1"/>
                </a:solidFill>
              </a:rPr>
              <a:t> </a:t>
            </a:r>
            <a:r>
              <a:rPr lang="en-US" sz="5400" dirty="0" err="1" smtClean="0">
                <a:solidFill>
                  <a:schemeClr val="bg1"/>
                </a:solidFill>
              </a:rPr>
              <a:t>lai</a:t>
            </a:r>
            <a:r>
              <a:rPr lang="en-US" sz="5400" dirty="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2440399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92847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smtClean="0">
                <a:solidFill>
                  <a:srgbClr val="FFFF00"/>
                </a:solidFill>
                <a:effectLst/>
              </a:rPr>
              <a:t>Đk</a:t>
            </a:r>
            <a:r>
              <a:rPr lang="en-US" sz="5000" b="0" u="sng" dirty="0" smtClean="0">
                <a:solidFill>
                  <a:srgbClr val="FFFF00"/>
                </a:solidFill>
                <a:effectLst/>
              </a:rPr>
              <a:t>:</a:t>
            </a:r>
            <a:r>
              <a:rPr lang="en-US" sz="5000" dirty="0">
                <a:solidFill>
                  <a:schemeClr val="bg1"/>
                </a:solidFill>
              </a:rPr>
              <a:t> </a:t>
            </a:r>
            <a:r>
              <a:rPr lang="en-US" sz="5000" dirty="0" smtClean="0">
                <a:solidFill>
                  <a:schemeClr val="bg1"/>
                </a:solidFill>
              </a:rPr>
              <a:t>Con </a:t>
            </a:r>
            <a:r>
              <a:rPr lang="en-US" sz="5000" dirty="0" err="1" smtClean="0">
                <a:solidFill>
                  <a:schemeClr val="bg1"/>
                </a:solidFill>
              </a:rPr>
              <a:t>luôn</a:t>
            </a:r>
            <a:r>
              <a:rPr lang="en-US" sz="5000" dirty="0" smtClean="0">
                <a:solidFill>
                  <a:schemeClr val="bg1"/>
                </a:solidFill>
              </a:rPr>
              <a:t> </a:t>
            </a:r>
            <a:r>
              <a:rPr lang="en-US" sz="5000" dirty="0" err="1" smtClean="0">
                <a:solidFill>
                  <a:schemeClr val="bg1"/>
                </a:solidFill>
              </a:rPr>
              <a:t>trông</a:t>
            </a:r>
            <a:r>
              <a:rPr lang="en-US" sz="5000" dirty="0" smtClean="0">
                <a:solidFill>
                  <a:schemeClr val="bg1"/>
                </a:solidFill>
              </a:rPr>
              <a:t> </a:t>
            </a:r>
            <a:r>
              <a:rPr lang="en-US" sz="5000" dirty="0" err="1" smtClean="0">
                <a:solidFill>
                  <a:schemeClr val="bg1"/>
                </a:solidFill>
              </a:rPr>
              <a:t>cậy</a:t>
            </a:r>
            <a:r>
              <a:rPr lang="en-US" sz="5000" dirty="0" smtClean="0">
                <a:solidFill>
                  <a:schemeClr val="bg1"/>
                </a:solidFill>
              </a:rPr>
              <a:t> </a:t>
            </a:r>
            <a:r>
              <a:rPr lang="vi-VN" sz="5000" dirty="0" smtClean="0">
                <a:solidFill>
                  <a:schemeClr val="bg1"/>
                </a:solidFill>
              </a:rPr>
              <a:t>Chúa </a:t>
            </a:r>
            <a:r>
              <a:rPr lang="en-US" sz="5000" dirty="0" err="1" smtClean="0">
                <a:solidFill>
                  <a:schemeClr val="bg1"/>
                </a:solidFill>
              </a:rPr>
              <a:t>khác</a:t>
            </a:r>
            <a:r>
              <a:rPr lang="en-US" sz="5000" dirty="0" smtClean="0">
                <a:solidFill>
                  <a:schemeClr val="bg1"/>
                </a:solidFill>
              </a:rPr>
              <a:t> </a:t>
            </a:r>
            <a:r>
              <a:rPr lang="en-US" sz="5000" dirty="0" err="1" smtClean="0">
                <a:solidFill>
                  <a:schemeClr val="bg1"/>
                </a:solidFill>
              </a:rPr>
              <a:t>nào</a:t>
            </a:r>
            <a:r>
              <a:rPr lang="en-US" sz="5000" dirty="0" smtClean="0">
                <a:solidFill>
                  <a:schemeClr val="bg1"/>
                </a:solidFill>
              </a:rPr>
              <a:t> </a:t>
            </a:r>
            <a:r>
              <a:rPr lang="en-US" sz="5000" dirty="0" err="1" smtClean="0">
                <a:solidFill>
                  <a:schemeClr val="bg1"/>
                </a:solidFill>
              </a:rPr>
              <a:t>em</a:t>
            </a:r>
            <a:r>
              <a:rPr lang="en-US" sz="5000" dirty="0" smtClean="0">
                <a:solidFill>
                  <a:schemeClr val="bg1"/>
                </a:solidFill>
              </a:rPr>
              <a:t> </a:t>
            </a:r>
            <a:r>
              <a:rPr lang="en-US" sz="5000" dirty="0" err="1" smtClean="0">
                <a:solidFill>
                  <a:schemeClr val="bg1"/>
                </a:solidFill>
              </a:rPr>
              <a:t>bé</a:t>
            </a:r>
            <a:r>
              <a:rPr lang="en-US" sz="5000" dirty="0" smtClean="0">
                <a:solidFill>
                  <a:schemeClr val="bg1"/>
                </a:solidFill>
              </a:rPr>
              <a:t> </a:t>
            </a:r>
            <a:r>
              <a:rPr lang="en-US" sz="5000" dirty="0" err="1" smtClean="0">
                <a:solidFill>
                  <a:schemeClr val="bg1"/>
                </a:solidFill>
              </a:rPr>
              <a:t>ngủ</a:t>
            </a:r>
            <a:r>
              <a:rPr lang="en-US" sz="5000" dirty="0" smtClean="0">
                <a:solidFill>
                  <a:schemeClr val="bg1"/>
                </a:solidFill>
              </a:rPr>
              <a:t> </a:t>
            </a:r>
            <a:r>
              <a:rPr lang="en-US" sz="5000" dirty="0" err="1" smtClean="0">
                <a:solidFill>
                  <a:schemeClr val="bg1"/>
                </a:solidFill>
              </a:rPr>
              <a:t>yên</a:t>
            </a:r>
            <a:r>
              <a:rPr lang="en-US" sz="5000" dirty="0" smtClean="0">
                <a:solidFill>
                  <a:schemeClr val="bg1"/>
                </a:solidFill>
              </a:rPr>
              <a:t> </a:t>
            </a:r>
            <a:r>
              <a:rPr lang="en-US" sz="5000" dirty="0" err="1" smtClean="0">
                <a:solidFill>
                  <a:schemeClr val="bg1"/>
                </a:solidFill>
              </a:rPr>
              <a:t>trong</a:t>
            </a:r>
            <a:r>
              <a:rPr lang="en-US" sz="5000" dirty="0" smtClean="0">
                <a:solidFill>
                  <a:schemeClr val="bg1"/>
                </a:solidFill>
              </a:rPr>
              <a:t> </a:t>
            </a:r>
            <a:r>
              <a:rPr lang="en-US" sz="5000" dirty="0" err="1" smtClean="0">
                <a:solidFill>
                  <a:schemeClr val="bg1"/>
                </a:solidFill>
              </a:rPr>
              <a:t>tay</a:t>
            </a:r>
            <a:r>
              <a:rPr lang="en-US" sz="5000" dirty="0" smtClean="0">
                <a:solidFill>
                  <a:schemeClr val="bg1"/>
                </a:solidFill>
              </a:rPr>
              <a:t> </a:t>
            </a:r>
            <a:r>
              <a:rPr lang="en-US" sz="5000" dirty="0" err="1" smtClean="0">
                <a:solidFill>
                  <a:schemeClr val="bg1"/>
                </a:solidFill>
              </a:rPr>
              <a:t>mẹ</a:t>
            </a:r>
            <a:r>
              <a:rPr lang="en-US" sz="5000" dirty="0" smtClean="0">
                <a:solidFill>
                  <a:schemeClr val="bg1"/>
                </a:solidFill>
              </a:rPr>
              <a:t> </a:t>
            </a:r>
            <a:r>
              <a:rPr lang="en-US" sz="5000" dirty="0" err="1" smtClean="0">
                <a:solidFill>
                  <a:schemeClr val="bg1"/>
                </a:solidFill>
              </a:rPr>
              <a:t>hiền</a:t>
            </a:r>
            <a:r>
              <a:rPr lang="en-US" sz="5000" dirty="0" smtClean="0">
                <a:solidFill>
                  <a:schemeClr val="bg1"/>
                </a:solidFill>
              </a:rPr>
              <a:t>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lời</a:t>
            </a:r>
            <a:r>
              <a:rPr lang="en-US" sz="5000" dirty="0" smtClean="0">
                <a:solidFill>
                  <a:schemeClr val="bg1"/>
                </a:solidFill>
              </a:rPr>
              <a:t> </a:t>
            </a:r>
            <a:r>
              <a:rPr lang="en-US" sz="5000" dirty="0" err="1" smtClean="0">
                <a:solidFill>
                  <a:schemeClr val="bg1"/>
                </a:solidFill>
              </a:rPr>
              <a:t>yêu</a:t>
            </a:r>
            <a:r>
              <a:rPr lang="en-US" sz="5000" dirty="0" smtClean="0">
                <a:solidFill>
                  <a:schemeClr val="bg1"/>
                </a:solidFill>
              </a:rPr>
              <a:t> </a:t>
            </a:r>
            <a:r>
              <a:rPr lang="en-US" sz="5000" dirty="0" err="1" smtClean="0">
                <a:solidFill>
                  <a:schemeClr val="bg1"/>
                </a:solidFill>
              </a:rPr>
              <a:t>mến</a:t>
            </a:r>
            <a:r>
              <a:rPr lang="en-US" sz="5000" dirty="0" smtClean="0">
                <a:solidFill>
                  <a:schemeClr val="bg1"/>
                </a:solidFill>
              </a:rPr>
              <a:t>. </a:t>
            </a:r>
            <a:r>
              <a:rPr lang="en-US" sz="5000" dirty="0" err="1" smtClean="0">
                <a:solidFill>
                  <a:schemeClr val="bg1"/>
                </a:solidFill>
              </a:rPr>
              <a:t>Tình</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theo</a:t>
            </a:r>
            <a:r>
              <a:rPr lang="en-US" sz="5000" dirty="0" smtClean="0">
                <a:solidFill>
                  <a:schemeClr val="bg1"/>
                </a:solidFill>
              </a:rPr>
              <a:t> con </a:t>
            </a:r>
            <a:r>
              <a:rPr lang="en-US" sz="5000" dirty="0" err="1" smtClean="0">
                <a:solidFill>
                  <a:schemeClr val="bg1"/>
                </a:solidFill>
              </a:rPr>
              <a:t>cho</a:t>
            </a:r>
            <a:r>
              <a:rPr lang="en-US" sz="5000" dirty="0" smtClean="0">
                <a:solidFill>
                  <a:schemeClr val="bg1"/>
                </a:solidFill>
              </a:rPr>
              <a:t> </a:t>
            </a:r>
            <a:r>
              <a:rPr lang="en-US" sz="5000" dirty="0" err="1" smtClean="0">
                <a:solidFill>
                  <a:schemeClr val="bg1"/>
                </a:solidFill>
              </a:rPr>
              <a:t>tâm</a:t>
            </a:r>
            <a:r>
              <a:rPr lang="en-US" sz="5000" dirty="0" smtClean="0">
                <a:solidFill>
                  <a:schemeClr val="bg1"/>
                </a:solidFill>
              </a:rPr>
              <a:t> </a:t>
            </a:r>
            <a:r>
              <a:rPr lang="en-US" sz="5000" dirty="0" err="1" smtClean="0">
                <a:solidFill>
                  <a:schemeClr val="bg1"/>
                </a:solidFill>
              </a:rPr>
              <a:t>hồn</a:t>
            </a:r>
            <a:r>
              <a:rPr lang="en-US" sz="5000" dirty="0" smtClean="0">
                <a:solidFill>
                  <a:schemeClr val="bg1"/>
                </a:solidFill>
              </a:rPr>
              <a:t> </a:t>
            </a:r>
            <a:r>
              <a:rPr lang="en-US" sz="5000" dirty="0" err="1" smtClean="0">
                <a:solidFill>
                  <a:schemeClr val="bg1"/>
                </a:solidFill>
              </a:rPr>
              <a:t>dù</a:t>
            </a:r>
            <a:r>
              <a:rPr lang="en-US" sz="5000" dirty="0" smtClean="0">
                <a:solidFill>
                  <a:schemeClr val="bg1"/>
                </a:solidFill>
              </a:rPr>
              <a:t> </a:t>
            </a:r>
            <a:r>
              <a:rPr lang="en-US" sz="5000" dirty="0" err="1" smtClean="0">
                <a:solidFill>
                  <a:schemeClr val="bg1"/>
                </a:solidFill>
              </a:rPr>
              <a:t>trong</a:t>
            </a:r>
            <a:r>
              <a:rPr lang="en-US" sz="5000" dirty="0" smtClean="0">
                <a:solidFill>
                  <a:schemeClr val="bg1"/>
                </a:solidFill>
              </a:rPr>
              <a:t> </a:t>
            </a:r>
            <a:r>
              <a:rPr lang="en-US" sz="5000" dirty="0" err="1" smtClean="0">
                <a:solidFill>
                  <a:schemeClr val="bg1"/>
                </a:solidFill>
              </a:rPr>
              <a:t>mưa</a:t>
            </a:r>
            <a:r>
              <a:rPr lang="en-US" sz="5000" dirty="0" smtClean="0">
                <a:solidFill>
                  <a:schemeClr val="bg1"/>
                </a:solidFill>
              </a:rPr>
              <a:t> </a:t>
            </a:r>
            <a:r>
              <a:rPr lang="en-US" sz="5000" dirty="0" err="1" smtClean="0">
                <a:solidFill>
                  <a:schemeClr val="bg1"/>
                </a:solidFill>
              </a:rPr>
              <a:t>gió</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bình</a:t>
            </a:r>
            <a:r>
              <a:rPr lang="en-US" sz="5000" dirty="0" smtClean="0">
                <a:solidFill>
                  <a:schemeClr val="bg1"/>
                </a:solidFill>
              </a:rPr>
              <a:t> </a:t>
            </a:r>
            <a:r>
              <a:rPr lang="en-US" sz="5000" dirty="0" err="1" smtClean="0">
                <a:solidFill>
                  <a:schemeClr val="bg1"/>
                </a:solidFill>
              </a:rPr>
              <a:t>yên</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bình</a:t>
            </a:r>
            <a:r>
              <a:rPr lang="en-US" sz="5000" dirty="0" smtClean="0">
                <a:solidFill>
                  <a:schemeClr val="bg1"/>
                </a:solidFill>
              </a:rPr>
              <a:t> </a:t>
            </a:r>
            <a:r>
              <a:rPr lang="en-US" sz="5000" dirty="0" err="1" smtClean="0">
                <a:solidFill>
                  <a:schemeClr val="bg1"/>
                </a:solidFill>
              </a:rPr>
              <a:t>yên</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17407973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smtClean="0">
                <a:solidFill>
                  <a:srgbClr val="FFFF00"/>
                </a:solidFill>
                <a:effectLst/>
                <a:latin typeface="+mj-lt"/>
              </a:rPr>
              <a:t>Cho </a:t>
            </a:r>
            <a:r>
              <a:rPr lang="en-US" sz="6600" b="0" dirty="0" err="1" smtClean="0">
                <a:solidFill>
                  <a:srgbClr val="FFFF00"/>
                </a:solidFill>
                <a:effectLst/>
                <a:latin typeface="+mj-lt"/>
              </a:rPr>
              <a:t>Nước</a:t>
            </a:r>
            <a:r>
              <a:rPr lang="en-US" sz="6600" b="0" dirty="0" smtClean="0">
                <a:solidFill>
                  <a:srgbClr val="FFFF00"/>
                </a:solidFill>
                <a:effectLst/>
                <a:latin typeface="+mj-lt"/>
              </a:rPr>
              <a:t> </a:t>
            </a:r>
            <a:r>
              <a:rPr lang="en-US" sz="6600" b="0" dirty="0" err="1" smtClean="0">
                <a:solidFill>
                  <a:srgbClr val="FFFF00"/>
                </a:solidFill>
                <a:effectLst/>
                <a:latin typeface="+mj-lt"/>
              </a:rPr>
              <a:t>Trời</a:t>
            </a:r>
            <a:r>
              <a:rPr lang="en-US" sz="6600" b="0" dirty="0" smtClean="0">
                <a:solidFill>
                  <a:srgbClr val="FFFF00"/>
                </a:solidFill>
                <a:effectLst/>
                <a:latin typeface="+mj-lt"/>
              </a:rPr>
              <a:t> Mai </a:t>
            </a:r>
            <a:r>
              <a:rPr lang="en-US" sz="6600" dirty="0" err="1" smtClean="0">
                <a:solidFill>
                  <a:srgbClr val="FFFF00"/>
                </a:solidFill>
              </a:rPr>
              <a:t>Sau</a:t>
            </a:r>
            <a:r>
              <a:rPr lang="en-US" sz="6600" dirty="0" smtClean="0">
                <a:solidFill>
                  <a:srgbClr val="FFFF00"/>
                </a:solidFill>
              </a:rPr>
              <a:t/>
            </a:r>
            <a:br>
              <a:rPr lang="en-US" sz="6600" dirty="0" smtClean="0">
                <a:solidFill>
                  <a:srgbClr val="FFFF00"/>
                </a:solidFill>
              </a:rPr>
            </a:br>
            <a:r>
              <a:rPr lang="en-US" sz="5400" b="0" i="1" dirty="0" err="1" smtClean="0">
                <a:solidFill>
                  <a:schemeClr val="bg1"/>
                </a:solidFill>
                <a:effectLst/>
                <a:latin typeface="+mj-lt"/>
              </a:rPr>
              <a:t>Nguyễn</a:t>
            </a:r>
            <a:r>
              <a:rPr lang="en-US" sz="5400" b="0" i="1" dirty="0" smtClean="0">
                <a:solidFill>
                  <a:schemeClr val="bg1"/>
                </a:solidFill>
                <a:effectLst/>
                <a:latin typeface="+mj-lt"/>
              </a:rPr>
              <a:t> </a:t>
            </a:r>
            <a:r>
              <a:rPr lang="en-US" sz="5400" b="0" i="1" dirty="0" err="1" smtClean="0">
                <a:solidFill>
                  <a:schemeClr val="bg1"/>
                </a:solidFill>
                <a:effectLst/>
                <a:latin typeface="+mj-lt"/>
              </a:rPr>
              <a:t>Duy</a:t>
            </a:r>
            <a:endParaRPr lang="en-US" sz="6000" b="0" i="1" dirty="0">
              <a:solidFill>
                <a:schemeClr val="bg1"/>
              </a:solidFill>
              <a:effectLst/>
              <a:latin typeface="+mj-lt"/>
            </a:endParaRPr>
          </a:p>
        </p:txBody>
      </p:sp>
    </p:spTree>
    <p:extLst>
      <p:ext uri="{BB962C8B-B14F-4D97-AF65-F5344CB8AC3E}">
        <p14:creationId xmlns:p14="http://schemas.microsoft.com/office/powerpoint/2010/main" val="1356267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err="1" smtClean="0">
                <a:solidFill>
                  <a:srgbClr val="FFFF00"/>
                </a:solidFill>
              </a:rPr>
              <a:t>Đk</a:t>
            </a:r>
            <a:r>
              <a:rPr lang="en-US" sz="5000" b="0" u="sng" dirty="0" smtClean="0">
                <a:solidFill>
                  <a:srgbClr val="FFFF00"/>
                </a:solidFill>
                <a:effectLst/>
              </a:rPr>
              <a:t>:</a:t>
            </a:r>
            <a:r>
              <a:rPr lang="en-US" sz="5000" b="0" dirty="0" smtClean="0">
                <a:solidFill>
                  <a:schemeClr val="bg1"/>
                </a:solidFill>
                <a:effectLst/>
              </a:rPr>
              <a:t> </a:t>
            </a:r>
            <a:r>
              <a:rPr lang="en-US" sz="5000" dirty="0" err="1" smtClean="0">
                <a:solidFill>
                  <a:schemeClr val="bg1"/>
                </a:solidFill>
              </a:rPr>
              <a:t>Trái</a:t>
            </a:r>
            <a:r>
              <a:rPr lang="en-US" sz="5000" dirty="0" smtClean="0">
                <a:solidFill>
                  <a:schemeClr val="bg1"/>
                </a:solidFill>
              </a:rPr>
              <a:t> </a:t>
            </a:r>
            <a:r>
              <a:rPr lang="en-US" sz="5000" dirty="0" err="1" smtClean="0">
                <a:solidFill>
                  <a:schemeClr val="bg1"/>
                </a:solidFill>
              </a:rPr>
              <a:t>đất</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a:t>
            </a:r>
            <a:r>
              <a:rPr lang="en-US" sz="5000" dirty="0" err="1" smtClean="0">
                <a:solidFill>
                  <a:schemeClr val="bg1"/>
                </a:solidFill>
              </a:rPr>
              <a:t>nơi</a:t>
            </a:r>
            <a:r>
              <a:rPr lang="en-US" sz="5000" dirty="0" smtClean="0">
                <a:solidFill>
                  <a:schemeClr val="bg1"/>
                </a:solidFill>
              </a:rPr>
              <a:t> con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náu</a:t>
            </a:r>
            <a:r>
              <a:rPr lang="en-US" sz="5000" dirty="0" smtClean="0">
                <a:solidFill>
                  <a:schemeClr val="bg1"/>
                </a:solidFill>
              </a:rPr>
              <a:t> </a:t>
            </a:r>
            <a:r>
              <a:rPr lang="en-US" sz="5000" dirty="0" err="1" smtClean="0">
                <a:solidFill>
                  <a:schemeClr val="bg1"/>
                </a:solidFill>
              </a:rPr>
              <a:t>thân</a:t>
            </a:r>
            <a:r>
              <a:rPr lang="en-US" sz="5000" dirty="0" smtClean="0">
                <a:solidFill>
                  <a:schemeClr val="bg1"/>
                </a:solidFill>
              </a:rPr>
              <a:t>. </a:t>
            </a:r>
            <a:r>
              <a:rPr lang="en-US" sz="5000" dirty="0" err="1" smtClean="0">
                <a:solidFill>
                  <a:schemeClr val="bg1"/>
                </a:solidFill>
              </a:rPr>
              <a:t>Thế</a:t>
            </a:r>
            <a:r>
              <a:rPr lang="en-US" sz="5000" dirty="0" smtClean="0">
                <a:solidFill>
                  <a:schemeClr val="bg1"/>
                </a:solidFill>
              </a:rPr>
              <a:t> </a:t>
            </a:r>
            <a:r>
              <a:rPr lang="en-US" sz="5000" dirty="0" err="1" smtClean="0">
                <a:solidFill>
                  <a:schemeClr val="bg1"/>
                </a:solidFill>
              </a:rPr>
              <a:t>gian</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con </a:t>
            </a:r>
            <a:r>
              <a:rPr lang="en-US" sz="5000" dirty="0" err="1" smtClean="0">
                <a:solidFill>
                  <a:schemeClr val="bg1"/>
                </a:solidFill>
              </a:rPr>
              <a:t>đường</a:t>
            </a:r>
            <a:r>
              <a:rPr lang="en-US" sz="5000" dirty="0" smtClean="0">
                <a:solidFill>
                  <a:schemeClr val="bg1"/>
                </a:solidFill>
              </a:rPr>
              <a:t> </a:t>
            </a:r>
            <a:r>
              <a:rPr lang="en-US" sz="5000" dirty="0" err="1" smtClean="0">
                <a:solidFill>
                  <a:schemeClr val="bg1"/>
                </a:solidFill>
              </a:rPr>
              <a:t>dẫn</a:t>
            </a:r>
            <a:r>
              <a:rPr lang="en-US" sz="5000" dirty="0" smtClean="0">
                <a:solidFill>
                  <a:schemeClr val="bg1"/>
                </a:solidFill>
              </a:rPr>
              <a:t> </a:t>
            </a:r>
            <a:r>
              <a:rPr lang="en-US" sz="5000" dirty="0" err="1" smtClean="0">
                <a:solidFill>
                  <a:schemeClr val="bg1"/>
                </a:solidFill>
              </a:rPr>
              <a:t>lên</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Kiếp</a:t>
            </a:r>
            <a:r>
              <a:rPr lang="en-US" sz="5000" dirty="0" smtClean="0">
                <a:solidFill>
                  <a:schemeClr val="bg1"/>
                </a:solidFill>
              </a:rPr>
              <a:t> </a:t>
            </a:r>
            <a:r>
              <a:rPr lang="en-US" sz="5000" dirty="0" err="1" smtClean="0">
                <a:solidFill>
                  <a:schemeClr val="bg1"/>
                </a:solidFill>
              </a:rPr>
              <a:t>sống</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ta </a:t>
            </a:r>
            <a:r>
              <a:rPr lang="en-US" sz="5000" dirty="0" err="1" smtClean="0">
                <a:solidFill>
                  <a:schemeClr val="bg1"/>
                </a:solidFill>
              </a:rPr>
              <a:t>xây</a:t>
            </a:r>
            <a:r>
              <a:rPr lang="en-US" sz="5000" dirty="0" smtClean="0">
                <a:solidFill>
                  <a:schemeClr val="bg1"/>
                </a:solidFill>
              </a:rPr>
              <a:t> </a:t>
            </a:r>
            <a:r>
              <a:rPr lang="en-US" sz="5000" dirty="0" err="1" smtClean="0">
                <a:solidFill>
                  <a:schemeClr val="bg1"/>
                </a:solidFill>
              </a:rPr>
              <a:t>dựng</a:t>
            </a:r>
            <a:r>
              <a:rPr lang="en-US" sz="5000" dirty="0" smtClean="0">
                <a:solidFill>
                  <a:schemeClr val="bg1"/>
                </a:solidFill>
              </a:rPr>
              <a:t> </a:t>
            </a:r>
            <a:r>
              <a:rPr lang="en-US" sz="5000" dirty="0" err="1" smtClean="0">
                <a:solidFill>
                  <a:schemeClr val="bg1"/>
                </a:solidFill>
              </a:rPr>
              <a:t>thế</a:t>
            </a:r>
            <a:r>
              <a:rPr lang="en-US" sz="5000" dirty="0" smtClean="0">
                <a:solidFill>
                  <a:schemeClr val="bg1"/>
                </a:solidFill>
              </a:rPr>
              <a:t> </a:t>
            </a:r>
            <a:r>
              <a:rPr lang="en-US" sz="5000" dirty="0" err="1" smtClean="0">
                <a:solidFill>
                  <a:schemeClr val="bg1"/>
                </a:solidFill>
              </a:rPr>
              <a:t>giới</a:t>
            </a:r>
            <a:r>
              <a:rPr lang="en-US" sz="5000" dirty="0" smtClean="0">
                <a:solidFill>
                  <a:schemeClr val="bg1"/>
                </a:solidFill>
              </a:rPr>
              <a:t>. </a:t>
            </a:r>
            <a:r>
              <a:rPr lang="en-US" sz="5000" dirty="0" err="1" smtClean="0">
                <a:solidFill>
                  <a:schemeClr val="bg1"/>
                </a:solidFill>
              </a:rPr>
              <a:t>Để</a:t>
            </a:r>
            <a:r>
              <a:rPr lang="en-US" sz="5000" dirty="0" smtClean="0">
                <a:solidFill>
                  <a:schemeClr val="bg1"/>
                </a:solidFill>
              </a:rPr>
              <a:t> </a:t>
            </a:r>
            <a:r>
              <a:rPr lang="en-US" sz="5000" dirty="0" err="1" smtClean="0">
                <a:solidFill>
                  <a:schemeClr val="bg1"/>
                </a:solidFill>
              </a:rPr>
              <a:t>dọn</a:t>
            </a:r>
            <a:r>
              <a:rPr lang="en-US" sz="5000" dirty="0" smtClean="0">
                <a:solidFill>
                  <a:schemeClr val="bg1"/>
                </a:solidFill>
              </a:rPr>
              <a:t> </a:t>
            </a:r>
            <a:r>
              <a:rPr lang="en-US" sz="5000" dirty="0" err="1" smtClean="0">
                <a:solidFill>
                  <a:schemeClr val="bg1"/>
                </a:solidFill>
              </a:rPr>
              <a:t>đường</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a:t>
            </a:r>
            <a:r>
              <a:rPr lang="en-US" sz="5000" dirty="0" err="1" smtClean="0">
                <a:solidFill>
                  <a:schemeClr val="bg1"/>
                </a:solidFill>
              </a:rPr>
              <a:t>Nước</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mai</a:t>
            </a:r>
            <a:r>
              <a:rPr lang="en-US" sz="5000" dirty="0" smtClean="0">
                <a:solidFill>
                  <a:schemeClr val="bg1"/>
                </a:solidFill>
              </a:rPr>
              <a:t> </a:t>
            </a:r>
            <a:r>
              <a:rPr lang="en-US" sz="5000" dirty="0" err="1" smtClean="0">
                <a:solidFill>
                  <a:schemeClr val="bg1"/>
                </a:solidFill>
              </a:rPr>
              <a:t>sau</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27044514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smtClean="0">
                <a:solidFill>
                  <a:srgbClr val="FFFF00"/>
                </a:solidFill>
                <a:effectLst/>
              </a:rPr>
              <a:t>Tk</a:t>
            </a:r>
            <a:r>
              <a:rPr lang="en-US" sz="5000" b="0" u="sng" dirty="0" smtClean="0">
                <a:solidFill>
                  <a:srgbClr val="FFFF00"/>
                </a:solidFill>
                <a:effectLst/>
              </a:rPr>
              <a:t>:</a:t>
            </a:r>
            <a:r>
              <a:rPr lang="en-US" sz="5000" b="0" dirty="0" smtClean="0">
                <a:solidFill>
                  <a:schemeClr val="bg1"/>
                </a:solidFill>
                <a:effectLst/>
              </a:rPr>
              <a:t> </a:t>
            </a:r>
            <a:r>
              <a:rPr lang="vi-VN" sz="5000" b="0" dirty="0">
                <a:solidFill>
                  <a:schemeClr val="bg1"/>
                </a:solidFill>
                <a:effectLst/>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ta </a:t>
            </a:r>
            <a:r>
              <a:rPr lang="en-US" sz="5000" dirty="0" err="1" smtClean="0">
                <a:solidFill>
                  <a:schemeClr val="bg1"/>
                </a:solidFill>
              </a:rPr>
              <a:t>niềm</a:t>
            </a:r>
            <a:r>
              <a:rPr lang="en-US" sz="5000" dirty="0" smtClean="0">
                <a:solidFill>
                  <a:schemeClr val="bg1"/>
                </a:solidFill>
              </a:rPr>
              <a:t> </a:t>
            </a:r>
            <a:r>
              <a:rPr lang="en-US" sz="5000" dirty="0" err="1" smtClean="0">
                <a:solidFill>
                  <a:schemeClr val="bg1"/>
                </a:solidFill>
              </a:rPr>
              <a:t>vui</a:t>
            </a:r>
            <a:r>
              <a:rPr lang="en-US" sz="5000" dirty="0" smtClean="0">
                <a:solidFill>
                  <a:schemeClr val="bg1"/>
                </a:solidFill>
              </a:rPr>
              <a:t> </a:t>
            </a:r>
            <a:r>
              <a:rPr lang="en-US" sz="5000" dirty="0" err="1" smtClean="0">
                <a:solidFill>
                  <a:schemeClr val="bg1"/>
                </a:solidFill>
              </a:rPr>
              <a:t>sống</a:t>
            </a:r>
            <a:r>
              <a:rPr lang="en-US" sz="5000" dirty="0" smtClean="0">
                <a:solidFill>
                  <a:schemeClr val="bg1"/>
                </a:solidFill>
              </a:rPr>
              <a:t>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ta </a:t>
            </a:r>
            <a:r>
              <a:rPr lang="en-US" sz="5000" dirty="0" err="1" smtClean="0">
                <a:solidFill>
                  <a:schemeClr val="bg1"/>
                </a:solidFill>
              </a:rPr>
              <a:t>cuộc</a:t>
            </a:r>
            <a:r>
              <a:rPr lang="en-US" sz="5000" dirty="0" smtClean="0">
                <a:solidFill>
                  <a:schemeClr val="bg1"/>
                </a:solidFill>
              </a:rPr>
              <a:t> </a:t>
            </a:r>
            <a:r>
              <a:rPr lang="en-US" sz="5000" dirty="0" err="1" smtClean="0">
                <a:solidFill>
                  <a:schemeClr val="bg1"/>
                </a:solidFill>
              </a:rPr>
              <a:t>sống</a:t>
            </a:r>
            <a:r>
              <a:rPr lang="en-US" sz="5000" dirty="0" smtClean="0">
                <a:solidFill>
                  <a:schemeClr val="bg1"/>
                </a:solidFill>
              </a:rPr>
              <a:t> </a:t>
            </a:r>
            <a:r>
              <a:rPr lang="en-US" sz="5000" dirty="0" err="1" smtClean="0">
                <a:solidFill>
                  <a:schemeClr val="bg1"/>
                </a:solidFill>
              </a:rPr>
              <a:t>dẫn</a:t>
            </a:r>
            <a:r>
              <a:rPr lang="en-US" sz="5000" dirty="0" smtClean="0">
                <a:solidFill>
                  <a:schemeClr val="bg1"/>
                </a:solidFill>
              </a:rPr>
              <a:t> </a:t>
            </a:r>
            <a:r>
              <a:rPr lang="en-US" sz="5000" dirty="0" err="1" smtClean="0">
                <a:solidFill>
                  <a:schemeClr val="bg1"/>
                </a:solidFill>
              </a:rPr>
              <a:t>lối</a:t>
            </a:r>
            <a:r>
              <a:rPr lang="en-US" sz="5000" dirty="0" smtClean="0">
                <a:solidFill>
                  <a:schemeClr val="bg1"/>
                </a:solidFill>
              </a:rPr>
              <a:t> </a:t>
            </a:r>
            <a:r>
              <a:rPr lang="en-US" sz="5000" dirty="0" err="1" smtClean="0">
                <a:solidFill>
                  <a:schemeClr val="bg1"/>
                </a:solidFill>
              </a:rPr>
              <a:t>lên</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Mừng</a:t>
            </a:r>
            <a:r>
              <a:rPr lang="en-US" sz="5000" dirty="0" smtClean="0">
                <a:solidFill>
                  <a:schemeClr val="bg1"/>
                </a:solidFill>
              </a:rPr>
              <a:t> </a:t>
            </a:r>
            <a:r>
              <a:rPr lang="en-US" sz="5000" dirty="0" err="1" smtClean="0">
                <a:solidFill>
                  <a:schemeClr val="bg1"/>
                </a:solidFill>
              </a:rPr>
              <a:t>vui</a:t>
            </a:r>
            <a:r>
              <a:rPr lang="en-US" sz="5000" dirty="0" smtClean="0">
                <a:solidFill>
                  <a:schemeClr val="bg1"/>
                </a:solidFill>
              </a:rPr>
              <a:t> </a:t>
            </a:r>
            <a:r>
              <a:rPr lang="en-US" sz="5000" dirty="0" err="1" smtClean="0">
                <a:solidFill>
                  <a:schemeClr val="bg1"/>
                </a:solidFill>
              </a:rPr>
              <a:t>đi</a:t>
            </a:r>
            <a:r>
              <a:rPr lang="en-US" sz="5000" dirty="0" smtClean="0">
                <a:solidFill>
                  <a:schemeClr val="bg1"/>
                </a:solidFill>
              </a:rPr>
              <a:t> lo chi </a:t>
            </a:r>
            <a:r>
              <a:rPr lang="en-US" sz="5000" dirty="0" err="1" smtClean="0">
                <a:solidFill>
                  <a:schemeClr val="bg1"/>
                </a:solidFill>
              </a:rPr>
              <a:t>ngày</a:t>
            </a:r>
            <a:r>
              <a:rPr lang="en-US" sz="5000" dirty="0" smtClean="0">
                <a:solidFill>
                  <a:schemeClr val="bg1"/>
                </a:solidFill>
              </a:rPr>
              <a:t> </a:t>
            </a:r>
            <a:r>
              <a:rPr lang="en-US" sz="5000" dirty="0" err="1" smtClean="0">
                <a:solidFill>
                  <a:schemeClr val="bg1"/>
                </a:solidFill>
              </a:rPr>
              <a:t>mai</a:t>
            </a:r>
            <a:r>
              <a:rPr lang="en-US" sz="5000" dirty="0" smtClean="0">
                <a:solidFill>
                  <a:schemeClr val="bg1"/>
                </a:solidFill>
              </a:rPr>
              <a:t> </a:t>
            </a:r>
            <a:r>
              <a:rPr lang="en-US" sz="5000" dirty="0" err="1" smtClean="0">
                <a:solidFill>
                  <a:schemeClr val="bg1"/>
                </a:solidFill>
              </a:rPr>
              <a:t>sẽ</a:t>
            </a:r>
            <a:r>
              <a:rPr lang="en-US" sz="5000" dirty="0" smtClean="0">
                <a:solidFill>
                  <a:schemeClr val="bg1"/>
                </a:solidFill>
              </a:rPr>
              <a:t> </a:t>
            </a:r>
            <a:r>
              <a:rPr lang="en-US" sz="5000" dirty="0" err="1" smtClean="0">
                <a:solidFill>
                  <a:schemeClr val="bg1"/>
                </a:solidFill>
              </a:rPr>
              <a:t>tới</a:t>
            </a:r>
            <a:r>
              <a:rPr lang="en-US" sz="5000" dirty="0" smtClean="0">
                <a:solidFill>
                  <a:schemeClr val="bg1"/>
                </a:solidFill>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vững</a:t>
            </a:r>
            <a:r>
              <a:rPr lang="en-US" sz="5000" dirty="0" smtClean="0">
                <a:solidFill>
                  <a:schemeClr val="bg1"/>
                </a:solidFill>
              </a:rPr>
              <a:t> </a:t>
            </a:r>
            <a:r>
              <a:rPr lang="en-US" sz="5000" dirty="0" err="1" smtClean="0">
                <a:solidFill>
                  <a:schemeClr val="bg1"/>
                </a:solidFill>
              </a:rPr>
              <a:t>tâm</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xanh</a:t>
            </a:r>
            <a:r>
              <a:rPr lang="en-US" sz="5000" dirty="0" smtClean="0">
                <a:solidFill>
                  <a:schemeClr val="bg1"/>
                </a:solidFill>
              </a:rPr>
              <a:t> </a:t>
            </a:r>
            <a:r>
              <a:rPr lang="en-US" sz="5000" dirty="0" err="1" smtClean="0">
                <a:solidFill>
                  <a:schemeClr val="bg1"/>
                </a:solidFill>
              </a:rPr>
              <a:t>đang</a:t>
            </a:r>
            <a:r>
              <a:rPr lang="en-US" sz="5000" dirty="0" smtClean="0">
                <a:solidFill>
                  <a:schemeClr val="bg1"/>
                </a:solidFill>
              </a:rPr>
              <a:t> </a:t>
            </a:r>
            <a:r>
              <a:rPr lang="en-US" sz="5000" dirty="0" err="1" smtClean="0">
                <a:solidFill>
                  <a:schemeClr val="bg1"/>
                </a:solidFill>
              </a:rPr>
              <a:t>đón</a:t>
            </a:r>
            <a:r>
              <a:rPr lang="en-US" sz="5000" dirty="0" smtClean="0">
                <a:solidFill>
                  <a:schemeClr val="bg1"/>
                </a:solidFill>
              </a:rPr>
              <a:t> </a:t>
            </a:r>
            <a:r>
              <a:rPr lang="en-US" sz="5000" dirty="0" err="1" smtClean="0">
                <a:solidFill>
                  <a:schemeClr val="bg1"/>
                </a:solidFill>
              </a:rPr>
              <a:t>chờ</a:t>
            </a:r>
            <a:r>
              <a:rPr lang="en-US" sz="5000" dirty="0" smtClean="0">
                <a:solidFill>
                  <a:schemeClr val="bg1"/>
                </a:solidFill>
              </a:rPr>
              <a:t> ta.</a:t>
            </a:r>
            <a:endParaRPr lang="vi-VN" sz="5000" b="0" dirty="0">
              <a:solidFill>
                <a:schemeClr val="bg1"/>
              </a:solidFill>
              <a:effectLst/>
            </a:endParaRPr>
          </a:p>
        </p:txBody>
      </p:sp>
    </p:spTree>
    <p:extLst>
      <p:ext uri="{BB962C8B-B14F-4D97-AF65-F5344CB8AC3E}">
        <p14:creationId xmlns:p14="http://schemas.microsoft.com/office/powerpoint/2010/main" val="35513340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err="1" smtClean="0">
                <a:solidFill>
                  <a:srgbClr val="FFFF00"/>
                </a:solidFill>
              </a:rPr>
              <a:t>Đk</a:t>
            </a:r>
            <a:r>
              <a:rPr lang="en-US" sz="5000" b="0" u="sng" dirty="0" smtClean="0">
                <a:solidFill>
                  <a:srgbClr val="FFFF00"/>
                </a:solidFill>
                <a:effectLst/>
              </a:rPr>
              <a:t>:</a:t>
            </a:r>
            <a:r>
              <a:rPr lang="en-US" sz="5000" b="0" dirty="0" smtClean="0">
                <a:solidFill>
                  <a:schemeClr val="bg1"/>
                </a:solidFill>
                <a:effectLst/>
              </a:rPr>
              <a:t> </a:t>
            </a:r>
            <a:r>
              <a:rPr lang="en-US" sz="5000" dirty="0" err="1" smtClean="0">
                <a:solidFill>
                  <a:schemeClr val="bg1"/>
                </a:solidFill>
              </a:rPr>
              <a:t>Trái</a:t>
            </a:r>
            <a:r>
              <a:rPr lang="en-US" sz="5000" dirty="0" smtClean="0">
                <a:solidFill>
                  <a:schemeClr val="bg1"/>
                </a:solidFill>
              </a:rPr>
              <a:t> </a:t>
            </a:r>
            <a:r>
              <a:rPr lang="en-US" sz="5000" dirty="0" err="1" smtClean="0">
                <a:solidFill>
                  <a:schemeClr val="bg1"/>
                </a:solidFill>
              </a:rPr>
              <a:t>đất</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a:t>
            </a:r>
            <a:r>
              <a:rPr lang="en-US" sz="5000" dirty="0" err="1" smtClean="0">
                <a:solidFill>
                  <a:schemeClr val="bg1"/>
                </a:solidFill>
              </a:rPr>
              <a:t>nơi</a:t>
            </a:r>
            <a:r>
              <a:rPr lang="en-US" sz="5000" dirty="0" smtClean="0">
                <a:solidFill>
                  <a:schemeClr val="bg1"/>
                </a:solidFill>
              </a:rPr>
              <a:t> con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náu</a:t>
            </a:r>
            <a:r>
              <a:rPr lang="en-US" sz="5000" dirty="0" smtClean="0">
                <a:solidFill>
                  <a:schemeClr val="bg1"/>
                </a:solidFill>
              </a:rPr>
              <a:t> </a:t>
            </a:r>
            <a:r>
              <a:rPr lang="en-US" sz="5000" dirty="0" err="1" smtClean="0">
                <a:solidFill>
                  <a:schemeClr val="bg1"/>
                </a:solidFill>
              </a:rPr>
              <a:t>thân</a:t>
            </a:r>
            <a:r>
              <a:rPr lang="en-US" sz="5000" dirty="0" smtClean="0">
                <a:solidFill>
                  <a:schemeClr val="bg1"/>
                </a:solidFill>
              </a:rPr>
              <a:t>. </a:t>
            </a:r>
            <a:r>
              <a:rPr lang="en-US" sz="5000" dirty="0" err="1" smtClean="0">
                <a:solidFill>
                  <a:schemeClr val="bg1"/>
                </a:solidFill>
              </a:rPr>
              <a:t>Thế</a:t>
            </a:r>
            <a:r>
              <a:rPr lang="en-US" sz="5000" dirty="0" smtClean="0">
                <a:solidFill>
                  <a:schemeClr val="bg1"/>
                </a:solidFill>
              </a:rPr>
              <a:t> </a:t>
            </a:r>
            <a:r>
              <a:rPr lang="en-US" sz="5000" dirty="0" err="1" smtClean="0">
                <a:solidFill>
                  <a:schemeClr val="bg1"/>
                </a:solidFill>
              </a:rPr>
              <a:t>gian</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con </a:t>
            </a:r>
            <a:r>
              <a:rPr lang="en-US" sz="5000" dirty="0" err="1" smtClean="0">
                <a:solidFill>
                  <a:schemeClr val="bg1"/>
                </a:solidFill>
              </a:rPr>
              <a:t>đường</a:t>
            </a:r>
            <a:r>
              <a:rPr lang="en-US" sz="5000" dirty="0" smtClean="0">
                <a:solidFill>
                  <a:schemeClr val="bg1"/>
                </a:solidFill>
              </a:rPr>
              <a:t> </a:t>
            </a:r>
            <a:r>
              <a:rPr lang="en-US" sz="5000" dirty="0" err="1" smtClean="0">
                <a:solidFill>
                  <a:schemeClr val="bg1"/>
                </a:solidFill>
              </a:rPr>
              <a:t>dẫn</a:t>
            </a:r>
            <a:r>
              <a:rPr lang="en-US" sz="5000" dirty="0" smtClean="0">
                <a:solidFill>
                  <a:schemeClr val="bg1"/>
                </a:solidFill>
              </a:rPr>
              <a:t> </a:t>
            </a:r>
            <a:r>
              <a:rPr lang="en-US" sz="5000" dirty="0" err="1" smtClean="0">
                <a:solidFill>
                  <a:schemeClr val="bg1"/>
                </a:solidFill>
              </a:rPr>
              <a:t>lên</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Kiếp</a:t>
            </a:r>
            <a:r>
              <a:rPr lang="en-US" sz="5000" dirty="0" smtClean="0">
                <a:solidFill>
                  <a:schemeClr val="bg1"/>
                </a:solidFill>
              </a:rPr>
              <a:t> </a:t>
            </a:r>
            <a:r>
              <a:rPr lang="en-US" sz="5000" dirty="0" err="1" smtClean="0">
                <a:solidFill>
                  <a:schemeClr val="bg1"/>
                </a:solidFill>
              </a:rPr>
              <a:t>sống</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ta </a:t>
            </a:r>
            <a:r>
              <a:rPr lang="en-US" sz="5000" dirty="0" err="1" smtClean="0">
                <a:solidFill>
                  <a:schemeClr val="bg1"/>
                </a:solidFill>
              </a:rPr>
              <a:t>xây</a:t>
            </a:r>
            <a:r>
              <a:rPr lang="en-US" sz="5000" dirty="0" smtClean="0">
                <a:solidFill>
                  <a:schemeClr val="bg1"/>
                </a:solidFill>
              </a:rPr>
              <a:t> </a:t>
            </a:r>
            <a:r>
              <a:rPr lang="en-US" sz="5000" dirty="0" err="1" smtClean="0">
                <a:solidFill>
                  <a:schemeClr val="bg1"/>
                </a:solidFill>
              </a:rPr>
              <a:t>dựng</a:t>
            </a:r>
            <a:r>
              <a:rPr lang="en-US" sz="5000" dirty="0" smtClean="0">
                <a:solidFill>
                  <a:schemeClr val="bg1"/>
                </a:solidFill>
              </a:rPr>
              <a:t> </a:t>
            </a:r>
            <a:r>
              <a:rPr lang="en-US" sz="5000" dirty="0" err="1" smtClean="0">
                <a:solidFill>
                  <a:schemeClr val="bg1"/>
                </a:solidFill>
              </a:rPr>
              <a:t>thế</a:t>
            </a:r>
            <a:r>
              <a:rPr lang="en-US" sz="5000" dirty="0" smtClean="0">
                <a:solidFill>
                  <a:schemeClr val="bg1"/>
                </a:solidFill>
              </a:rPr>
              <a:t> </a:t>
            </a:r>
            <a:r>
              <a:rPr lang="en-US" sz="5000" dirty="0" err="1" smtClean="0">
                <a:solidFill>
                  <a:schemeClr val="bg1"/>
                </a:solidFill>
              </a:rPr>
              <a:t>giới</a:t>
            </a:r>
            <a:r>
              <a:rPr lang="en-US" sz="5000" dirty="0" smtClean="0">
                <a:solidFill>
                  <a:schemeClr val="bg1"/>
                </a:solidFill>
              </a:rPr>
              <a:t>. </a:t>
            </a:r>
            <a:r>
              <a:rPr lang="en-US" sz="5000" dirty="0" err="1" smtClean="0">
                <a:solidFill>
                  <a:schemeClr val="bg1"/>
                </a:solidFill>
              </a:rPr>
              <a:t>Để</a:t>
            </a:r>
            <a:r>
              <a:rPr lang="en-US" sz="5000" dirty="0" smtClean="0">
                <a:solidFill>
                  <a:schemeClr val="bg1"/>
                </a:solidFill>
              </a:rPr>
              <a:t> </a:t>
            </a:r>
            <a:r>
              <a:rPr lang="en-US" sz="5000" dirty="0" err="1" smtClean="0">
                <a:solidFill>
                  <a:schemeClr val="bg1"/>
                </a:solidFill>
              </a:rPr>
              <a:t>dọn</a:t>
            </a:r>
            <a:r>
              <a:rPr lang="en-US" sz="5000" dirty="0" smtClean="0">
                <a:solidFill>
                  <a:schemeClr val="bg1"/>
                </a:solidFill>
              </a:rPr>
              <a:t> </a:t>
            </a:r>
            <a:r>
              <a:rPr lang="en-US" sz="5000" dirty="0" err="1" smtClean="0">
                <a:solidFill>
                  <a:schemeClr val="bg1"/>
                </a:solidFill>
              </a:rPr>
              <a:t>đường</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a:t>
            </a:r>
            <a:r>
              <a:rPr lang="en-US" sz="5000" dirty="0" err="1" smtClean="0">
                <a:solidFill>
                  <a:schemeClr val="bg1"/>
                </a:solidFill>
              </a:rPr>
              <a:t>Nước</a:t>
            </a:r>
            <a:r>
              <a:rPr lang="en-US" sz="5000" dirty="0" smtClean="0">
                <a:solidFill>
                  <a:schemeClr val="bg1"/>
                </a:solidFill>
              </a:rPr>
              <a:t> </a:t>
            </a:r>
            <a:r>
              <a:rPr lang="en-US" sz="5000" dirty="0" err="1" smtClean="0">
                <a:solidFill>
                  <a:schemeClr val="bg1"/>
                </a:solidFill>
              </a:rPr>
              <a:t>Trời</a:t>
            </a:r>
            <a:r>
              <a:rPr lang="en-US" sz="5000" dirty="0" smtClean="0">
                <a:solidFill>
                  <a:schemeClr val="bg1"/>
                </a:solidFill>
              </a:rPr>
              <a:t> </a:t>
            </a:r>
            <a:r>
              <a:rPr lang="en-US" sz="5000" dirty="0" err="1" smtClean="0">
                <a:solidFill>
                  <a:schemeClr val="bg1"/>
                </a:solidFill>
              </a:rPr>
              <a:t>mai</a:t>
            </a:r>
            <a:r>
              <a:rPr lang="en-US" sz="5000" dirty="0" smtClean="0">
                <a:solidFill>
                  <a:schemeClr val="bg1"/>
                </a:solidFill>
              </a:rPr>
              <a:t> </a:t>
            </a:r>
            <a:r>
              <a:rPr lang="en-US" sz="5000" dirty="0" err="1" smtClean="0">
                <a:solidFill>
                  <a:schemeClr val="bg1"/>
                </a:solidFill>
              </a:rPr>
              <a:t>sau</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19357913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9913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err="1" smtClean="0">
                <a:solidFill>
                  <a:srgbClr val="FFFF00"/>
                </a:solidFill>
              </a:rPr>
              <a:t>Ca</a:t>
            </a:r>
            <a:r>
              <a:rPr lang="en-US" sz="5400" dirty="0" smtClean="0">
                <a:solidFill>
                  <a:srgbClr val="FFFF00"/>
                </a:solidFill>
              </a:rPr>
              <a:t> </a:t>
            </a:r>
            <a:r>
              <a:rPr lang="en-US" sz="5400" dirty="0" err="1" smtClean="0">
                <a:solidFill>
                  <a:srgbClr val="FFFF00"/>
                </a:solidFill>
              </a:rPr>
              <a:t>Nhập</a:t>
            </a:r>
            <a:r>
              <a:rPr lang="en-US" sz="5400" dirty="0" smtClean="0">
                <a:solidFill>
                  <a:srgbClr val="FFFF00"/>
                </a:solidFill>
              </a:rPr>
              <a:t> </a:t>
            </a:r>
            <a:r>
              <a:rPr lang="en-US" sz="5400" dirty="0" err="1" smtClean="0">
                <a:solidFill>
                  <a:srgbClr val="FFFF00"/>
                </a:solidFill>
              </a:rPr>
              <a:t>Lễ</a:t>
            </a:r>
            <a:r>
              <a:rPr lang="en-US" sz="5400" dirty="0" smtClean="0">
                <a:solidFill>
                  <a:srgbClr val="FFFF00"/>
                </a:solidFill>
              </a:rPr>
              <a:t> 2</a:t>
            </a:r>
            <a:br>
              <a:rPr lang="en-US" sz="5400" dirty="0" smtClean="0">
                <a:solidFill>
                  <a:srgbClr val="FFFF00"/>
                </a:solidFill>
              </a:rPr>
            </a:br>
            <a:r>
              <a:rPr lang="en-US" sz="5400" i="1" dirty="0" smtClean="0">
                <a:solidFill>
                  <a:schemeClr val="bg1"/>
                </a:solidFill>
              </a:rPr>
              <a:t>Lm. </a:t>
            </a:r>
            <a:r>
              <a:rPr lang="en-US" sz="5400" i="1" dirty="0" err="1" smtClean="0">
                <a:solidFill>
                  <a:schemeClr val="bg1"/>
                </a:solidFill>
              </a:rPr>
              <a:t>Nguyễn</a:t>
            </a:r>
            <a:r>
              <a:rPr lang="en-US" sz="5400" i="1" dirty="0" smtClean="0">
                <a:solidFill>
                  <a:schemeClr val="bg1"/>
                </a:solidFill>
              </a:rPr>
              <a:t> </a:t>
            </a:r>
            <a:r>
              <a:rPr lang="en-US" sz="5400" i="1" dirty="0" err="1" smtClean="0">
                <a:solidFill>
                  <a:schemeClr val="bg1"/>
                </a:solidFill>
              </a:rPr>
              <a:t>Văn</a:t>
            </a:r>
            <a:r>
              <a:rPr lang="en-US" sz="5400" i="1" dirty="0" smtClean="0">
                <a:solidFill>
                  <a:schemeClr val="bg1"/>
                </a:solidFill>
              </a:rPr>
              <a:t> Trinh</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400" b="0" u="sng" dirty="0" smtClean="0">
                <a:solidFill>
                  <a:srgbClr val="FFFF00"/>
                </a:solidFill>
                <a:effectLst/>
                <a:latin typeface="+mj-lt"/>
              </a:rPr>
              <a:t>Tk1</a:t>
            </a:r>
            <a:r>
              <a:rPr lang="vi-VN" sz="5400" b="0" u="sng" dirty="0" smtClean="0">
                <a:solidFill>
                  <a:srgbClr val="FFFF00"/>
                </a:solidFill>
                <a:effectLst/>
                <a:latin typeface="+mj-lt"/>
              </a:rPr>
              <a:t>:</a:t>
            </a:r>
            <a:r>
              <a:rPr lang="en-US" sz="5400" dirty="0" smtClean="0">
                <a:solidFill>
                  <a:schemeClr val="bg1"/>
                </a:solidFill>
                <a:latin typeface="+mj-lt"/>
              </a:rPr>
              <a:t> </a:t>
            </a:r>
            <a:r>
              <a:rPr lang="en-US" sz="5400" dirty="0" err="1" smtClean="0">
                <a:solidFill>
                  <a:schemeClr val="bg1"/>
                </a:solidFill>
                <a:latin typeface="+mj-lt"/>
              </a:rPr>
              <a:t>Khi</a:t>
            </a:r>
            <a:r>
              <a:rPr lang="en-US" sz="5400" dirty="0" smtClean="0">
                <a:solidFill>
                  <a:schemeClr val="bg1"/>
                </a:solidFill>
                <a:latin typeface="+mj-lt"/>
              </a:rPr>
              <a:t> con </a:t>
            </a:r>
            <a:r>
              <a:rPr lang="en-US" sz="5400" dirty="0" err="1" smtClean="0">
                <a:solidFill>
                  <a:schemeClr val="bg1"/>
                </a:solidFill>
                <a:latin typeface="+mj-lt"/>
              </a:rPr>
              <a:t>về</a:t>
            </a:r>
            <a:r>
              <a:rPr lang="en-US" sz="5400" dirty="0" smtClean="0">
                <a:solidFill>
                  <a:schemeClr val="bg1"/>
                </a:solidFill>
                <a:latin typeface="+mj-lt"/>
              </a:rPr>
              <a:t> </a:t>
            </a:r>
            <a:r>
              <a:rPr lang="en-US" sz="5400" dirty="0" err="1" smtClean="0">
                <a:solidFill>
                  <a:schemeClr val="bg1"/>
                </a:solidFill>
                <a:latin typeface="+mj-lt"/>
              </a:rPr>
              <a:t>lòng</a:t>
            </a:r>
            <a:r>
              <a:rPr lang="en-US" sz="5400" dirty="0" smtClean="0">
                <a:solidFill>
                  <a:schemeClr val="bg1"/>
                </a:solidFill>
                <a:latin typeface="+mj-lt"/>
              </a:rPr>
              <a:t> </a:t>
            </a:r>
            <a:r>
              <a:rPr lang="en-US" sz="5400" dirty="0" err="1" smtClean="0">
                <a:solidFill>
                  <a:schemeClr val="bg1"/>
                </a:solidFill>
                <a:latin typeface="+mj-lt"/>
              </a:rPr>
              <a:t>tràn</a:t>
            </a:r>
            <a:r>
              <a:rPr lang="en-US" sz="5400" dirty="0" smtClean="0">
                <a:solidFill>
                  <a:schemeClr val="bg1"/>
                </a:solidFill>
                <a:latin typeface="+mj-lt"/>
              </a:rPr>
              <a:t> </a:t>
            </a:r>
            <a:r>
              <a:rPr lang="en-US" sz="5400" dirty="0" err="1" smtClean="0">
                <a:solidFill>
                  <a:schemeClr val="bg1"/>
                </a:solidFill>
                <a:latin typeface="+mj-lt"/>
              </a:rPr>
              <a:t>niềm</a:t>
            </a:r>
            <a:r>
              <a:rPr lang="en-US" sz="5400" dirty="0" smtClean="0">
                <a:solidFill>
                  <a:schemeClr val="bg1"/>
                </a:solidFill>
                <a:latin typeface="+mj-lt"/>
              </a:rPr>
              <a:t> </a:t>
            </a:r>
            <a:r>
              <a:rPr lang="en-US" sz="5400" dirty="0" err="1" smtClean="0">
                <a:solidFill>
                  <a:schemeClr val="bg1"/>
                </a:solidFill>
                <a:latin typeface="+mj-lt"/>
              </a:rPr>
              <a:t>vui</a:t>
            </a:r>
            <a:r>
              <a:rPr lang="en-US" sz="5400" dirty="0" smtClean="0">
                <a:solidFill>
                  <a:schemeClr val="bg1"/>
                </a:solidFill>
                <a:latin typeface="+mj-lt"/>
              </a:rPr>
              <a:t>, </a:t>
            </a:r>
            <a:r>
              <a:rPr lang="en-US" sz="5400" dirty="0" err="1" smtClean="0">
                <a:solidFill>
                  <a:schemeClr val="bg1"/>
                </a:solidFill>
                <a:latin typeface="+mj-lt"/>
              </a:rPr>
              <a:t>khi</a:t>
            </a:r>
            <a:r>
              <a:rPr lang="en-US" sz="5400" dirty="0" smtClean="0">
                <a:solidFill>
                  <a:schemeClr val="bg1"/>
                </a:solidFill>
                <a:latin typeface="+mj-lt"/>
              </a:rPr>
              <a:t> con </a:t>
            </a:r>
            <a:r>
              <a:rPr lang="en-US" sz="5400" dirty="0" err="1" smtClean="0">
                <a:solidFill>
                  <a:schemeClr val="bg1"/>
                </a:solidFill>
                <a:latin typeface="+mj-lt"/>
              </a:rPr>
              <a:t>về</a:t>
            </a:r>
            <a:r>
              <a:rPr lang="en-US" sz="5400" dirty="0" smtClean="0">
                <a:solidFill>
                  <a:schemeClr val="bg1"/>
                </a:solidFill>
                <a:latin typeface="+mj-lt"/>
              </a:rPr>
              <a:t> </a:t>
            </a:r>
            <a:r>
              <a:rPr lang="en-US" sz="5400" dirty="0" err="1" smtClean="0">
                <a:solidFill>
                  <a:schemeClr val="bg1"/>
                </a:solidFill>
                <a:latin typeface="+mj-lt"/>
              </a:rPr>
              <a:t>tình</a:t>
            </a:r>
            <a:r>
              <a:rPr lang="en-US" sz="5400" dirty="0" smtClean="0">
                <a:solidFill>
                  <a:schemeClr val="bg1"/>
                </a:solidFill>
                <a:latin typeface="+mj-lt"/>
              </a:rPr>
              <a:t> </a:t>
            </a:r>
            <a:r>
              <a:rPr lang="en-US" sz="5400" dirty="0" err="1" smtClean="0">
                <a:solidFill>
                  <a:schemeClr val="bg1"/>
                </a:solidFill>
                <a:latin typeface="+mj-lt"/>
              </a:rPr>
              <a:t>yêu</a:t>
            </a:r>
            <a:r>
              <a:rPr lang="en-US" sz="5400" dirty="0" smtClean="0">
                <a:solidFill>
                  <a:schemeClr val="bg1"/>
                </a:solidFill>
                <a:latin typeface="+mj-lt"/>
              </a:rPr>
              <a:t> </a:t>
            </a:r>
            <a:r>
              <a:rPr lang="en-US" sz="5400" dirty="0" err="1" smtClean="0">
                <a:solidFill>
                  <a:schemeClr val="bg1"/>
                </a:solidFill>
                <a:latin typeface="+mj-lt"/>
              </a:rPr>
              <a:t>chan</a:t>
            </a:r>
            <a:r>
              <a:rPr lang="en-US" sz="5400" dirty="0" smtClean="0">
                <a:solidFill>
                  <a:schemeClr val="bg1"/>
                </a:solidFill>
                <a:latin typeface="+mj-lt"/>
              </a:rPr>
              <a:t> </a:t>
            </a:r>
            <a:r>
              <a:rPr lang="en-US" sz="5400" dirty="0" err="1" smtClean="0">
                <a:solidFill>
                  <a:schemeClr val="bg1"/>
                </a:solidFill>
                <a:latin typeface="+mj-lt"/>
              </a:rPr>
              <a:t>chứa</a:t>
            </a:r>
            <a:r>
              <a:rPr lang="en-US" sz="5400" dirty="0" smtClean="0">
                <a:solidFill>
                  <a:schemeClr val="bg1"/>
                </a:solidFill>
                <a:latin typeface="+mj-lt"/>
              </a:rPr>
              <a:t>. </a:t>
            </a:r>
            <a:r>
              <a:rPr lang="en-US" sz="5400" dirty="0" err="1" smtClean="0">
                <a:solidFill>
                  <a:schemeClr val="bg1"/>
                </a:solidFill>
                <a:latin typeface="+mj-lt"/>
              </a:rPr>
              <a:t>Đón</a:t>
            </a:r>
            <a:r>
              <a:rPr lang="en-US" sz="5400" dirty="0" smtClean="0">
                <a:solidFill>
                  <a:schemeClr val="bg1"/>
                </a:solidFill>
                <a:latin typeface="+mj-lt"/>
              </a:rPr>
              <a:t> </a:t>
            </a:r>
            <a:r>
              <a:rPr lang="en-US" sz="5400" dirty="0" err="1" smtClean="0">
                <a:solidFill>
                  <a:schemeClr val="bg1"/>
                </a:solidFill>
                <a:latin typeface="+mj-lt"/>
              </a:rPr>
              <a:t>tay</a:t>
            </a:r>
            <a:r>
              <a:rPr lang="en-US" sz="5400" dirty="0" smtClean="0">
                <a:solidFill>
                  <a:schemeClr val="bg1"/>
                </a:solidFill>
                <a:latin typeface="+mj-lt"/>
              </a:rPr>
              <a:t> </a:t>
            </a:r>
            <a:r>
              <a:rPr lang="en-US" sz="5400" dirty="0" err="1" smtClean="0">
                <a:solidFill>
                  <a:schemeClr val="bg1"/>
                </a:solidFill>
                <a:latin typeface="+mj-lt"/>
              </a:rPr>
              <a:t>nhau</a:t>
            </a:r>
            <a:r>
              <a:rPr lang="en-US" sz="5400" dirty="0" smtClean="0">
                <a:solidFill>
                  <a:schemeClr val="bg1"/>
                </a:solidFill>
                <a:latin typeface="+mj-lt"/>
              </a:rPr>
              <a:t> </a:t>
            </a:r>
            <a:r>
              <a:rPr lang="en-US" sz="5400" dirty="0" err="1" smtClean="0">
                <a:solidFill>
                  <a:schemeClr val="bg1"/>
                </a:solidFill>
                <a:latin typeface="+mj-lt"/>
              </a:rPr>
              <a:t>bước</a:t>
            </a:r>
            <a:r>
              <a:rPr lang="en-US" sz="5400" dirty="0" smtClean="0">
                <a:solidFill>
                  <a:schemeClr val="bg1"/>
                </a:solidFill>
                <a:latin typeface="+mj-lt"/>
              </a:rPr>
              <a:t> </a:t>
            </a:r>
            <a:r>
              <a:rPr lang="en-US" sz="5400" dirty="0" err="1" smtClean="0">
                <a:solidFill>
                  <a:schemeClr val="bg1"/>
                </a:solidFill>
                <a:latin typeface="+mj-lt"/>
              </a:rPr>
              <a:t>trong</a:t>
            </a:r>
            <a:r>
              <a:rPr lang="en-US" sz="5400" dirty="0" smtClean="0">
                <a:solidFill>
                  <a:schemeClr val="bg1"/>
                </a:solidFill>
                <a:latin typeface="+mj-lt"/>
              </a:rPr>
              <a:t> </a:t>
            </a:r>
            <a:r>
              <a:rPr lang="en-US" sz="5400" dirty="0" err="1" smtClean="0">
                <a:solidFill>
                  <a:schemeClr val="bg1"/>
                </a:solidFill>
                <a:latin typeface="+mj-lt"/>
              </a:rPr>
              <a:t>ân</a:t>
            </a:r>
            <a:r>
              <a:rPr lang="en-US" sz="5400" dirty="0" smtClean="0">
                <a:solidFill>
                  <a:schemeClr val="bg1"/>
                </a:solidFill>
                <a:latin typeface="+mj-lt"/>
              </a:rPr>
              <a:t> </a:t>
            </a:r>
            <a:r>
              <a:rPr lang="en-US" sz="5400" dirty="0" err="1" smtClean="0">
                <a:solidFill>
                  <a:schemeClr val="bg1"/>
                </a:solidFill>
                <a:latin typeface="+mj-lt"/>
              </a:rPr>
              <a:t>tình</a:t>
            </a:r>
            <a:r>
              <a:rPr lang="en-US" sz="5400" dirty="0" smtClean="0">
                <a:solidFill>
                  <a:schemeClr val="bg1"/>
                </a:solidFill>
                <a:latin typeface="+mj-lt"/>
              </a:rPr>
              <a:t>, </a:t>
            </a:r>
            <a:r>
              <a:rPr lang="en-US" sz="5400" dirty="0" err="1" smtClean="0">
                <a:solidFill>
                  <a:schemeClr val="bg1"/>
                </a:solidFill>
                <a:latin typeface="+mj-lt"/>
              </a:rPr>
              <a:t>khi</a:t>
            </a:r>
            <a:r>
              <a:rPr lang="en-US" sz="5400" dirty="0" smtClean="0">
                <a:solidFill>
                  <a:schemeClr val="bg1"/>
                </a:solidFill>
                <a:latin typeface="+mj-lt"/>
              </a:rPr>
              <a:t> </a:t>
            </a:r>
            <a:r>
              <a:rPr lang="en-US" sz="5400" dirty="0" err="1" smtClean="0">
                <a:solidFill>
                  <a:schemeClr val="bg1"/>
                </a:solidFill>
                <a:latin typeface="+mj-lt"/>
              </a:rPr>
              <a:t>muôn</a:t>
            </a:r>
            <a:r>
              <a:rPr lang="en-US" sz="5400" dirty="0" smtClean="0">
                <a:solidFill>
                  <a:schemeClr val="bg1"/>
                </a:solidFill>
                <a:latin typeface="+mj-lt"/>
              </a:rPr>
              <a:t> </a:t>
            </a:r>
            <a:r>
              <a:rPr lang="en-US" sz="5400" dirty="0" err="1" smtClean="0">
                <a:solidFill>
                  <a:schemeClr val="bg1"/>
                </a:solidFill>
                <a:latin typeface="+mj-lt"/>
              </a:rPr>
              <a:t>người</a:t>
            </a:r>
            <a:r>
              <a:rPr lang="en-US" sz="5400" dirty="0" smtClean="0">
                <a:solidFill>
                  <a:schemeClr val="bg1"/>
                </a:solidFill>
                <a:latin typeface="+mj-lt"/>
              </a:rPr>
              <a:t> </a:t>
            </a:r>
            <a:r>
              <a:rPr lang="en-US" sz="5400" dirty="0" err="1" smtClean="0">
                <a:solidFill>
                  <a:schemeClr val="bg1"/>
                </a:solidFill>
                <a:latin typeface="+mj-lt"/>
              </a:rPr>
              <a:t>sống</a:t>
            </a:r>
            <a:r>
              <a:rPr lang="en-US" sz="5400" dirty="0" smtClean="0">
                <a:solidFill>
                  <a:schemeClr val="bg1"/>
                </a:solidFill>
                <a:latin typeface="+mj-lt"/>
              </a:rPr>
              <a:t> </a:t>
            </a:r>
            <a:r>
              <a:rPr lang="en-US" sz="5400" dirty="0" err="1" smtClean="0">
                <a:solidFill>
                  <a:schemeClr val="bg1"/>
                </a:solidFill>
                <a:latin typeface="+mj-lt"/>
              </a:rPr>
              <a:t>trong</a:t>
            </a:r>
            <a:r>
              <a:rPr lang="en-US" sz="5400" dirty="0" smtClean="0">
                <a:solidFill>
                  <a:schemeClr val="bg1"/>
                </a:solidFill>
                <a:latin typeface="+mj-lt"/>
              </a:rPr>
              <a:t> </a:t>
            </a:r>
            <a:r>
              <a:rPr lang="en-US" sz="5400" dirty="0" err="1" smtClean="0">
                <a:solidFill>
                  <a:schemeClr val="bg1"/>
                </a:solidFill>
                <a:latin typeface="+mj-lt"/>
              </a:rPr>
              <a:t>hòa</a:t>
            </a:r>
            <a:r>
              <a:rPr lang="en-US" sz="5400" dirty="0" smtClean="0">
                <a:solidFill>
                  <a:schemeClr val="bg1"/>
                </a:solidFill>
                <a:latin typeface="+mj-lt"/>
              </a:rPr>
              <a:t> </a:t>
            </a:r>
            <a:r>
              <a:rPr lang="en-US" sz="5400" dirty="0" err="1" smtClean="0">
                <a:solidFill>
                  <a:schemeClr val="bg1"/>
                </a:solidFill>
                <a:latin typeface="+mj-lt"/>
              </a:rPr>
              <a:t>bình</a:t>
            </a:r>
            <a:r>
              <a:rPr lang="en-US" sz="5400" dirty="0" smtClean="0">
                <a:solidFill>
                  <a:schemeClr val="bg1"/>
                </a:solidFill>
                <a:latin typeface="+mj-lt"/>
              </a:rPr>
              <a:t>.</a:t>
            </a:r>
            <a:endParaRPr lang="vi-VN" sz="54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1799</TotalTime>
  <Words>1743</Words>
  <Application>Microsoft Office PowerPoint</Application>
  <PresentationFormat>On-screen Show (16:9)</PresentationFormat>
  <Paragraphs>95</Paragraphs>
  <Slides>77</Slides>
  <Notes>2</Notes>
  <HiddenSlides>0</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77</vt:i4>
      </vt:variant>
    </vt:vector>
  </HeadingPairs>
  <TitlesOfParts>
    <vt:vector size="94" baseType="lpstr">
      <vt:lpstr>Arial</vt:lpstr>
      <vt:lpstr>Calibri</vt:lpstr>
      <vt:lpstr>Times New Roman</vt:lpstr>
      <vt:lpstr>UTM American Sans</vt: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4_Office Theme</vt:lpstr>
      <vt:lpstr>5_Office Theme</vt:lpstr>
      <vt:lpstr>9_Office Theme</vt:lpstr>
      <vt:lpstr>PowerPoint Presentation</vt:lpstr>
      <vt:lpstr>TẬP HÁT CỘNG ĐOÀN</vt:lpstr>
      <vt:lpstr>Đk: Nào tụng ca Chúa đi, Đấng chữa trị bao cõi lòng nát tan.</vt:lpstr>
      <vt:lpstr>Tk1: Ca tụng Chúa đi, thú vị dường bao được hát kính Danh Ngài. Thỏa tình biết mấy được ngợi khen Chúa, Ngài là Đấng xây dựng lại Gia-liêm, qui tụ Ít-ra-en tản lạc khắp nơi về.</vt:lpstr>
      <vt:lpstr>Đk: Nào tụng ca Chúa đi, Đấng chữa trị bao cõi lòng nát tan.</vt:lpstr>
      <vt:lpstr>Đức Kitô đã mang lấy tật nguyền chúng ta, và gánh lấy các bệnh hoạn của chúng ta.</vt:lpstr>
      <vt:lpstr>PowerPoint Presentation</vt:lpstr>
      <vt:lpstr>Ca Nhập Lễ Ca Nhập Lễ 2 Lm. Nguyễn Văn Trinh</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146 CHÚA NHẬT V THƯỜNG NIÊN NĂM B  Lm Kim Long 03 Câu</vt:lpstr>
      <vt:lpstr>Đk: Nào tụng ca Chúa đi, Đấng chữa trị bao cõi lòng nát tan.</vt:lpstr>
      <vt:lpstr>Tk1: Ca tụng Chúa đi, thú vị dường bao được hát kính Danh Ngài. Thỏa tình biết mấy được ngợi khen Chúa, Ngài là Đấng xây dựng lại Gia-liêm, qui tụ Ít-ra-en tản lạc khắp nơi về.</vt:lpstr>
      <vt:lpstr>Đk: Nào tụng ca Chúa đi, Đấng chữa trị bao cõi lòng nát tan.</vt:lpstr>
      <vt:lpstr>Tk2: Bao lòng nát tan Chúa đã dủ thương mà cứu chữa cho lành, và bao thương tích Ngài đã băng bó. Ngài định số sao trời là bao nhiêu, tên gọi mỗi ngôi sao Ngài đà ấn định rồi.</vt:lpstr>
      <vt:lpstr>Đk: Nào tụng ca Chúa đi, Đấng chữa trị bao cõi lòng nát tan.</vt:lpstr>
      <vt:lpstr>Tk3: Ôi thực Chúa ta vĩ đại dường bao và trí sáng khôn lường. Quyền lực uy dũng thật là khôn sánh. Kẻ hèn yếu tay Ngài đà nâng lên, nhưng hạ xuống đất đen bọn độc ác gian tà.</vt:lpstr>
      <vt:lpstr>Đk: Nào tụng ca Chúa đi, Đấng chữa trị bao cõi lòng nát tan.</vt:lpstr>
      <vt:lpstr>PowerPoint Presentation</vt:lpstr>
      <vt:lpstr>Đức Kitô đã mang lấy tật nguyền chúng ta, và gánh lấy các bệnh hoạn của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Hiệp lòng xin tiến dâng lên, xin tiến dâng lên bàn thờ Chúa. Này đây ly rượu nồng ép từ muôn trái nho tươi. Và đây bánh tinh tuyền kết bởi ngàn hạt lúa vàng.</vt:lpstr>
      <vt:lpstr>Đk: Xin dâng lên, xin dâng lên trong niềm mến tin, trong hương kinh dâng niềm thờ kính. Nguyện xin ban ơn thiêng đổi mới lòng con, nên trinh trong như bánh rượu này, để xứng đáng tiến dâng lên Ngài.</vt:lpstr>
      <vt:lpstr>Tk2: Nguyện cầu Thiên Chúa khoan nhân, thương đoái trông lễ vật dâng tiến. Đời con bao thăng trầm giữa dòng năm tháng miên man. Nguyện dâng lên thiên tòa kiếp người từng ngày chóng tàn.</vt:lpstr>
      <vt:lpstr>Đk: Xin dâng lên, xin dâng lên trong niềm mến tin, trong hương kinh dâng niềm thờ kính. Nguyện xin ban ơn thiêng đổi mới lòng con, nên trinh trong như bánh rượu này, để xứng đáng tiến dâng lên Ngài.</vt:lpstr>
      <vt:lpstr>PowerPoint Presentation</vt:lpstr>
      <vt:lpstr>PowerPoint Presentation</vt:lpstr>
      <vt:lpstr>PowerPoint Presentation</vt:lpstr>
      <vt:lpstr>Ca Nguyện Hiệp Lễ Trông Cậy Chúa Lm. Nguyễn Duy &amp; Phanxicô</vt:lpstr>
      <vt:lpstr>Tk1: Con vẫn trông cậy Chúa, lòng con tin tưởng nơi Ngài. Con hy vọng vào Ngài đời con nương bóng Chúa thôi. </vt:lpstr>
      <vt:lpstr>**: Con xin trao về Chúa niềm tin và ước mơ này. Được quên đi những âu lo tìm vui theo bước chân Cha.</vt:lpstr>
      <vt:lpstr>Đk: Con luôn trông cậy Chúa khác nào em bé ngủ yên trong tay mẹ hiền bên lời yêu mến. Tình Chúa mãi mãi theo con cho tâm hồn dù trong mưa gió mãi mãi bình yên, mãi mãi bình yên.</vt:lpstr>
      <vt:lpstr>Tk2: Giữa tháng năm đời sống nhiều khi mưa đổ bên trời. Đam mê nặng lòng người niềm đau khơi nước mắt rơi.</vt:lpstr>
      <vt:lpstr>**: Những ánh sao còn đó còn tin yêu ngước lên trời. Tình thương Thiên Chúa muôn nơi ngàn năm soi ấm tin vui.</vt:lpstr>
      <vt:lpstr>Đk: Con luôn trông cậy Chúa khác nào em bé ngủ yên trong tay mẹ hiền bên lời yêu mến. Tình Chúa mãi mãi theo con cho tâm hồn dù trong mưa gió mãi mãi bình yên, mãi mãi bình yên.</vt:lpstr>
      <vt:lpstr>Tk3: Nếu Chúa không gọi nắng thì hoa đâu nở trong vườn. Con không tựa vào Ngài thì con như lá úa phai. </vt:lpstr>
      <vt:lpstr>**: Yếu đuối trong cuộc sống đời con tay trắng hư không. Đường đi sông núi mênh mông làm sao quên hết long đong.</vt:lpstr>
      <vt:lpstr>Đk: Con luôn trông cậy Chúa khác nào em bé ngủ yên trong tay mẹ hiền bên lời yêu mến. Tình Chúa mãi mãi theo con cho tâm hồn dù trong mưa gió mãi mãi bình yên, mãi mãi bình yên.</vt:lpstr>
      <vt:lpstr>Tk4: Đã thấy trong đời sống thời gian trôi dạt vô tình. Ai tin được cuộc đời ngày mai vẫn mãi thế thôi.</vt:lpstr>
      <vt:lpstr>**: Xin trao muôn đổi thay vào tay Thiên Chúa an bài. Ngài đưa con bước hôm nay còn thương con mãi tương lai.</vt:lpstr>
      <vt:lpstr>Đk: Con luôn trông cậy Chúa khác nào em bé ngủ yên trong tay mẹ hiền bên lời yêu mến. Tình Chúa mãi mãi theo con cho tâm hồn dù trong mưa gió mãi mãi bình yên, mãi mãi bình yên.</vt:lpstr>
      <vt:lpstr>PowerPoint Presentation</vt:lpstr>
      <vt:lpstr>PowerPoint Presentation</vt:lpstr>
      <vt:lpstr>Ca Kết Lễ Cho Nước Trời Mai Sau Nguyễn Duy</vt:lpstr>
      <vt:lpstr>Đk: Trái đất này nơi con người náu thân. Thế gian này con đường dẫn lên Trời. Kiếp sống này ta xây dựng thế giới. Để dọn đường cho Nước Trời mai sau.</vt:lpstr>
      <vt:lpstr>Tk:  Chúa cho ta niềm vui sống bên muôn người. Chúa cho ta cuộc sống dẫn lối lên Trời. Mừng vui đi lo chi ngày mai sẽ tới. Hãy vững tâm trời xanh đang đón chờ ta.</vt:lpstr>
      <vt:lpstr>Đk: Trái đất này nơi con người náu thân. Thế gian này con đường dẫn lên Trời. Kiếp sống này ta xây dựng thế giới. Để dọn đường cho Nước Trời mai sau.</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173</cp:revision>
  <dcterms:created xsi:type="dcterms:W3CDTF">2023-05-21T07:25:42Z</dcterms:created>
  <dcterms:modified xsi:type="dcterms:W3CDTF">2024-01-22T11:15:41Z</dcterms:modified>
</cp:coreProperties>
</file>