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16" r:id="rId9"/>
    <p:sldMasterId id="2147484064" r:id="rId10"/>
    <p:sldMasterId id="2147484076" r:id="rId11"/>
    <p:sldMasterId id="2147484112" r:id="rId12"/>
    <p:sldMasterId id="2147484124" r:id="rId13"/>
    <p:sldMasterId id="2147484136" r:id="rId14"/>
    <p:sldMasterId id="2147484160" r:id="rId15"/>
    <p:sldMasterId id="2147484172" r:id="rId16"/>
  </p:sldMasterIdLst>
  <p:notesMasterIdLst>
    <p:notesMasterId r:id="rId98"/>
  </p:notesMasterIdLst>
  <p:sldIdLst>
    <p:sldId id="256" r:id="rId17"/>
    <p:sldId id="359" r:id="rId18"/>
    <p:sldId id="9818" r:id="rId19"/>
    <p:sldId id="9819" r:id="rId20"/>
    <p:sldId id="9825" r:id="rId21"/>
    <p:sldId id="9810" r:id="rId22"/>
    <p:sldId id="9811" r:id="rId23"/>
    <p:sldId id="9834" r:id="rId24"/>
    <p:sldId id="9835" r:id="rId25"/>
    <p:sldId id="9826" r:id="rId26"/>
    <p:sldId id="9635" r:id="rId27"/>
    <p:sldId id="9636" r:id="rId28"/>
    <p:sldId id="9637" r:id="rId29"/>
    <p:sldId id="9638" r:id="rId30"/>
    <p:sldId id="9639" r:id="rId31"/>
    <p:sldId id="9640" r:id="rId32"/>
    <p:sldId id="9641" r:id="rId33"/>
    <p:sldId id="9642" r:id="rId34"/>
    <p:sldId id="9688" r:id="rId35"/>
    <p:sldId id="2361" r:id="rId36"/>
    <p:sldId id="9791" r:id="rId37"/>
    <p:sldId id="9831" r:id="rId38"/>
    <p:sldId id="9793" r:id="rId39"/>
    <p:sldId id="9857" r:id="rId40"/>
    <p:sldId id="9795" r:id="rId41"/>
    <p:sldId id="9858" r:id="rId42"/>
    <p:sldId id="9797" r:id="rId43"/>
    <p:sldId id="9859" r:id="rId44"/>
    <p:sldId id="9689" r:id="rId45"/>
    <p:sldId id="9856" r:id="rId46"/>
    <p:sldId id="9828" r:id="rId47"/>
    <p:sldId id="9659" r:id="rId48"/>
    <p:sldId id="9644" r:id="rId49"/>
    <p:sldId id="9645" r:id="rId50"/>
    <p:sldId id="9646" r:id="rId51"/>
    <p:sldId id="9647" r:id="rId52"/>
    <p:sldId id="9648" r:id="rId53"/>
    <p:sldId id="9649" r:id="rId54"/>
    <p:sldId id="9650" r:id="rId55"/>
    <p:sldId id="9651" r:id="rId56"/>
    <p:sldId id="9652" r:id="rId57"/>
    <p:sldId id="9653" r:id="rId58"/>
    <p:sldId id="9654" r:id="rId59"/>
    <p:sldId id="9655" r:id="rId60"/>
    <p:sldId id="9656" r:id="rId61"/>
    <p:sldId id="9779" r:id="rId62"/>
    <p:sldId id="258" r:id="rId63"/>
    <p:sldId id="1134" r:id="rId64"/>
    <p:sldId id="9836" r:id="rId65"/>
    <p:sldId id="9837" r:id="rId66"/>
    <p:sldId id="9840" r:id="rId67"/>
    <p:sldId id="9838" r:id="rId68"/>
    <p:sldId id="9841" r:id="rId69"/>
    <p:sldId id="9839" r:id="rId70"/>
    <p:sldId id="9842" r:id="rId71"/>
    <p:sldId id="9784" r:id="rId72"/>
    <p:sldId id="9669" r:id="rId73"/>
    <p:sldId id="9789" r:id="rId74"/>
    <p:sldId id="9384" r:id="rId75"/>
    <p:sldId id="9822" r:id="rId76"/>
    <p:sldId id="9843" r:id="rId77"/>
    <p:sldId id="9844" r:id="rId78"/>
    <p:sldId id="9845" r:id="rId79"/>
    <p:sldId id="9846" r:id="rId80"/>
    <p:sldId id="9847" r:id="rId81"/>
    <p:sldId id="9860" r:id="rId82"/>
    <p:sldId id="9861" r:id="rId83"/>
    <p:sldId id="9848" r:id="rId84"/>
    <p:sldId id="9849" r:id="rId85"/>
    <p:sldId id="9862" r:id="rId86"/>
    <p:sldId id="9863" r:id="rId87"/>
    <p:sldId id="9691" r:id="rId88"/>
    <p:sldId id="9829" r:id="rId89"/>
    <p:sldId id="9390" r:id="rId90"/>
    <p:sldId id="9850" r:id="rId91"/>
    <p:sldId id="9851" r:id="rId92"/>
    <p:sldId id="9852" r:id="rId93"/>
    <p:sldId id="9853" r:id="rId94"/>
    <p:sldId id="9854" r:id="rId95"/>
    <p:sldId id="9855" r:id="rId96"/>
    <p:sldId id="9830"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63" d="100"/>
          <a:sy n="63" d="100"/>
        </p:scale>
        <p:origin x="84" y="56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mạc khải đức </a:t>
            </a:r>
            <a:r>
              <a:rPr lang="vi-VN" sz="7400" b="1" dirty="0">
                <a:solidFill>
                  <a:srgbClr val="002060"/>
                </a:solidFill>
              </a:rPr>
              <a:t>công</a:t>
            </a:r>
            <a:r>
              <a:rPr lang="vi-VN" sz="7200" b="1" dirty="0">
                <a:solidFill>
                  <a:srgbClr val="002060"/>
                </a:solidFill>
              </a:rPr>
              <a:t> </a:t>
            </a:r>
            <a:r>
              <a:rPr lang="en-US" sz="7200" b="1" dirty="0" err="1">
                <a:solidFill>
                  <a:srgbClr val="002060"/>
                </a:solidFill>
              </a:rPr>
              <a:t>chính</a:t>
            </a:r>
            <a:r>
              <a:rPr lang="vi-VN" sz="7200" b="1" dirty="0">
                <a:solidFill>
                  <a:srgbClr val="002060"/>
                </a:solidFill>
              </a:rPr>
              <a:t> của Ngài trước mặt chư dân.</a:t>
            </a:r>
            <a:endParaRPr lang="en-US" sz="7200" b="1" dirty="0">
              <a:solidFill>
                <a:srgbClr val="002060"/>
              </a:solidFill>
            </a:endParaRPr>
          </a:p>
        </p:txBody>
      </p:sp>
    </p:spTree>
    <p:extLst>
      <p:ext uri="{BB962C8B-B14F-4D97-AF65-F5344CB8AC3E}">
        <p14:creationId xmlns:p14="http://schemas.microsoft.com/office/powerpoint/2010/main" val="15443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1" u="sng" dirty="0">
                <a:solidFill>
                  <a:srgbClr val="C00000"/>
                </a:solidFill>
              </a:rPr>
              <a:t>Tk1:</a:t>
            </a:r>
            <a:r>
              <a:rPr lang="en-US" sz="5200" b="1" dirty="0">
                <a:solidFill>
                  <a:srgbClr val="002060"/>
                </a:solidFill>
              </a:rPr>
              <a:t> </a:t>
            </a:r>
            <a:r>
              <a:rPr lang="en-US" sz="5200" b="1" dirty="0" err="1">
                <a:solidFill>
                  <a:srgbClr val="002060"/>
                </a:solidFill>
              </a:rPr>
              <a:t>Hát</a:t>
            </a:r>
            <a:r>
              <a:rPr lang="en-US" sz="5200" b="1" dirty="0">
                <a:solidFill>
                  <a:srgbClr val="002060"/>
                </a:solidFill>
              </a:rPr>
              <a:t> </a:t>
            </a:r>
            <a:r>
              <a:rPr lang="en-US" sz="5200" b="1" dirty="0" err="1">
                <a:solidFill>
                  <a:srgbClr val="002060"/>
                </a:solidFill>
              </a:rPr>
              <a:t>lên</a:t>
            </a:r>
            <a:r>
              <a:rPr lang="en-US" sz="5200" b="1" dirty="0">
                <a:solidFill>
                  <a:srgbClr val="002060"/>
                </a:solidFill>
              </a:rPr>
              <a:t> </a:t>
            </a:r>
            <a:r>
              <a:rPr lang="en-US" sz="5200" b="1" dirty="0" err="1">
                <a:solidFill>
                  <a:srgbClr val="002060"/>
                </a:solidFill>
              </a:rPr>
              <a:t>một</a:t>
            </a:r>
            <a:r>
              <a:rPr lang="en-US" sz="5200" b="1" dirty="0">
                <a:solidFill>
                  <a:srgbClr val="002060"/>
                </a:solidFill>
              </a:rPr>
              <a:t> </a:t>
            </a:r>
            <a:r>
              <a:rPr lang="en-US" sz="5200" b="1" dirty="0" err="1">
                <a:solidFill>
                  <a:srgbClr val="002060"/>
                </a:solidFill>
              </a:rPr>
              <a:t>khúc</a:t>
            </a:r>
            <a:r>
              <a:rPr lang="en-US" sz="5200" b="1" dirty="0">
                <a:solidFill>
                  <a:srgbClr val="002060"/>
                </a:solidFill>
              </a:rPr>
              <a:t> </a:t>
            </a:r>
            <a:r>
              <a:rPr lang="en-US" sz="5200" b="1" dirty="0" err="1">
                <a:solidFill>
                  <a:srgbClr val="002060"/>
                </a:solidFill>
              </a:rPr>
              <a:t>tân</a:t>
            </a:r>
            <a:r>
              <a:rPr lang="en-US" sz="5200" b="1" dirty="0">
                <a:solidFill>
                  <a:srgbClr val="002060"/>
                </a:solidFill>
              </a:rPr>
              <a:t> ca </a:t>
            </a:r>
            <a:r>
              <a:rPr lang="en-US" sz="5200" b="1" dirty="0" err="1">
                <a:solidFill>
                  <a:srgbClr val="002060"/>
                </a:solidFill>
              </a:rPr>
              <a:t>ngợi</a:t>
            </a:r>
            <a:r>
              <a:rPr lang="en-US" sz="5200" b="1" dirty="0">
                <a:solidFill>
                  <a:srgbClr val="002060"/>
                </a:solidFill>
              </a:rPr>
              <a:t> </a:t>
            </a:r>
            <a:r>
              <a:rPr lang="en-US" sz="5200" b="1" dirty="0" err="1">
                <a:solidFill>
                  <a:srgbClr val="002060"/>
                </a:solidFill>
              </a:rPr>
              <a:t>khen</a:t>
            </a:r>
            <a:r>
              <a:rPr lang="en-US" sz="5200" b="1" dirty="0">
                <a:solidFill>
                  <a:srgbClr val="002060"/>
                </a:solidFill>
              </a:rPr>
              <a:t> </a:t>
            </a:r>
            <a:r>
              <a:rPr lang="en-US" sz="5200" b="1" dirty="0" err="1">
                <a:solidFill>
                  <a:srgbClr val="002060"/>
                </a:solidFill>
              </a:rPr>
              <a:t>Chúa</a:t>
            </a:r>
            <a:r>
              <a:rPr lang="en-US" sz="5200" b="1" dirty="0">
                <a:solidFill>
                  <a:srgbClr val="002060"/>
                </a:solidFill>
              </a:rPr>
              <a:t> </a:t>
            </a:r>
            <a:r>
              <a:rPr lang="en-US" sz="5200" b="1" dirty="0" err="1">
                <a:solidFill>
                  <a:srgbClr val="002060"/>
                </a:solidFill>
              </a:rPr>
              <a:t>Trời</a:t>
            </a:r>
            <a:r>
              <a:rPr lang="en-US" sz="5200" b="1" dirty="0">
                <a:solidFill>
                  <a:srgbClr val="002060"/>
                </a:solidFill>
              </a:rPr>
              <a:t>. </a:t>
            </a:r>
            <a:r>
              <a:rPr lang="en-US" sz="5200" b="1" dirty="0" err="1">
                <a:solidFill>
                  <a:srgbClr val="002060"/>
                </a:solidFill>
              </a:rPr>
              <a:t>Vì</a:t>
            </a:r>
            <a:r>
              <a:rPr lang="en-US" sz="5200" b="1" dirty="0">
                <a:solidFill>
                  <a:srgbClr val="002060"/>
                </a:solidFill>
              </a:rPr>
              <a:t> </a:t>
            </a:r>
            <a:r>
              <a:rPr lang="en-US" sz="5200" b="1" dirty="0" err="1">
                <a:solidFill>
                  <a:srgbClr val="002060"/>
                </a:solidFill>
              </a:rPr>
              <a:t>Chúa</a:t>
            </a:r>
            <a:r>
              <a:rPr lang="en-US" sz="5200" b="1" dirty="0">
                <a:solidFill>
                  <a:srgbClr val="002060"/>
                </a:solidFill>
              </a:rPr>
              <a:t> </a:t>
            </a:r>
            <a:r>
              <a:rPr lang="en-US" sz="5200" b="1" dirty="0" err="1">
                <a:solidFill>
                  <a:srgbClr val="002060"/>
                </a:solidFill>
              </a:rPr>
              <a:t>đã</a:t>
            </a:r>
            <a:r>
              <a:rPr lang="en-US" sz="5200" b="1" dirty="0">
                <a:solidFill>
                  <a:srgbClr val="002060"/>
                </a:solidFill>
              </a:rPr>
              <a:t> </a:t>
            </a:r>
            <a:r>
              <a:rPr lang="en-US" sz="5200" b="1" dirty="0" err="1">
                <a:solidFill>
                  <a:srgbClr val="002060"/>
                </a:solidFill>
              </a:rPr>
              <a:t>tạo</a:t>
            </a:r>
            <a:r>
              <a:rPr lang="en-US" sz="5200" b="1" dirty="0">
                <a:solidFill>
                  <a:srgbClr val="002060"/>
                </a:solidFill>
              </a:rPr>
              <a:t> </a:t>
            </a:r>
            <a:r>
              <a:rPr lang="en-US" sz="5200" b="1" dirty="0" err="1">
                <a:solidFill>
                  <a:srgbClr val="002060"/>
                </a:solidFill>
              </a:rPr>
              <a:t>tác</a:t>
            </a:r>
            <a:r>
              <a:rPr lang="en-US" sz="5200" b="1" dirty="0">
                <a:solidFill>
                  <a:srgbClr val="002060"/>
                </a:solidFill>
              </a:rPr>
              <a:t> </a:t>
            </a:r>
            <a:r>
              <a:rPr lang="en-US" sz="5200" b="1" dirty="0" err="1">
                <a:solidFill>
                  <a:srgbClr val="002060"/>
                </a:solidFill>
              </a:rPr>
              <a:t>biết</a:t>
            </a:r>
            <a:r>
              <a:rPr lang="en-US" sz="5200" b="1" dirty="0">
                <a:solidFill>
                  <a:srgbClr val="002060"/>
                </a:solidFill>
              </a:rPr>
              <a:t> bao </a:t>
            </a:r>
            <a:r>
              <a:rPr lang="en-US" sz="5200" b="1" dirty="0" err="1">
                <a:solidFill>
                  <a:srgbClr val="002060"/>
                </a:solidFill>
              </a:rPr>
              <a:t>kỳ</a:t>
            </a:r>
            <a:r>
              <a:rPr lang="en-US" sz="5200" b="1" dirty="0">
                <a:solidFill>
                  <a:srgbClr val="002060"/>
                </a:solidFill>
              </a:rPr>
              <a:t> </a:t>
            </a:r>
            <a:r>
              <a:rPr lang="en-US" sz="5200" b="1" dirty="0" err="1">
                <a:solidFill>
                  <a:srgbClr val="002060"/>
                </a:solidFill>
              </a:rPr>
              <a:t>công</a:t>
            </a:r>
            <a:r>
              <a:rPr lang="en-US" sz="5200" b="1" dirty="0">
                <a:solidFill>
                  <a:srgbClr val="002060"/>
                </a:solidFill>
              </a:rPr>
              <a:t>. </a:t>
            </a:r>
            <a:r>
              <a:rPr lang="en-US" sz="5200" b="1" dirty="0" err="1">
                <a:solidFill>
                  <a:srgbClr val="002060"/>
                </a:solidFill>
              </a:rPr>
              <a:t>Nhờ</a:t>
            </a:r>
            <a:r>
              <a:rPr lang="en-US" sz="5200" b="1" dirty="0">
                <a:solidFill>
                  <a:srgbClr val="002060"/>
                </a:solidFill>
              </a:rPr>
              <a:t> </a:t>
            </a:r>
            <a:r>
              <a:rPr lang="en-US" sz="5200" b="1" dirty="0" err="1">
                <a:solidFill>
                  <a:srgbClr val="002060"/>
                </a:solidFill>
              </a:rPr>
              <a:t>tay</a:t>
            </a:r>
            <a:r>
              <a:rPr lang="en-US" sz="5200" b="1" dirty="0">
                <a:solidFill>
                  <a:srgbClr val="002060"/>
                </a:solidFill>
              </a:rPr>
              <a:t> </a:t>
            </a:r>
            <a:r>
              <a:rPr lang="en-US" sz="5200" b="1" dirty="0" err="1">
                <a:solidFill>
                  <a:srgbClr val="002060"/>
                </a:solidFill>
              </a:rPr>
              <a:t>thực</a:t>
            </a:r>
            <a:r>
              <a:rPr lang="en-US" sz="5200" b="1" dirty="0">
                <a:solidFill>
                  <a:srgbClr val="002060"/>
                </a:solidFill>
              </a:rPr>
              <a:t> </a:t>
            </a:r>
            <a:r>
              <a:rPr lang="en-US" sz="5200" b="1" dirty="0" err="1">
                <a:solidFill>
                  <a:srgbClr val="002060"/>
                </a:solidFill>
              </a:rPr>
              <a:t>uy</a:t>
            </a:r>
            <a:r>
              <a:rPr lang="en-US" sz="5200" b="1" dirty="0">
                <a:solidFill>
                  <a:srgbClr val="002060"/>
                </a:solidFill>
              </a:rPr>
              <a:t> </a:t>
            </a:r>
            <a:r>
              <a:rPr lang="en-US" sz="5200" b="1" dirty="0" err="1">
                <a:solidFill>
                  <a:srgbClr val="002060"/>
                </a:solidFill>
              </a:rPr>
              <a:t>dũng</a:t>
            </a:r>
            <a:r>
              <a:rPr lang="en-US" sz="5200" b="1" dirty="0">
                <a:solidFill>
                  <a:srgbClr val="002060"/>
                </a:solidFill>
              </a:rPr>
              <a:t> </a:t>
            </a:r>
            <a:r>
              <a:rPr lang="en-US" sz="5200" b="1" dirty="0" err="1">
                <a:solidFill>
                  <a:srgbClr val="002060"/>
                </a:solidFill>
              </a:rPr>
              <a:t>Ngài</a:t>
            </a:r>
            <a:r>
              <a:rPr lang="en-US" sz="5200" b="1" dirty="0">
                <a:solidFill>
                  <a:srgbClr val="002060"/>
                </a:solidFill>
              </a:rPr>
              <a:t> </a:t>
            </a:r>
            <a:r>
              <a:rPr lang="en-US" sz="5200" b="1" dirty="0" err="1">
                <a:solidFill>
                  <a:srgbClr val="002060"/>
                </a:solidFill>
              </a:rPr>
              <a:t>đã</a:t>
            </a:r>
            <a:r>
              <a:rPr lang="en-US" sz="5200" b="1" dirty="0">
                <a:solidFill>
                  <a:srgbClr val="002060"/>
                </a:solidFill>
              </a:rPr>
              <a:t> </a:t>
            </a:r>
            <a:r>
              <a:rPr lang="en-US" sz="5200" b="1" dirty="0" err="1">
                <a:solidFill>
                  <a:srgbClr val="002060"/>
                </a:solidFill>
              </a:rPr>
              <a:t>vinh</a:t>
            </a:r>
            <a:r>
              <a:rPr lang="en-US" sz="5200" b="1" dirty="0">
                <a:solidFill>
                  <a:srgbClr val="002060"/>
                </a:solidFill>
              </a:rPr>
              <a:t> </a:t>
            </a:r>
            <a:r>
              <a:rPr lang="en-US" sz="5200" b="1" dirty="0" err="1">
                <a:solidFill>
                  <a:srgbClr val="002060"/>
                </a:solidFill>
              </a:rPr>
              <a:t>thắng</a:t>
            </a:r>
            <a:r>
              <a:rPr lang="en-US" sz="5200" b="1" dirty="0">
                <a:solidFill>
                  <a:srgbClr val="002060"/>
                </a:solidFill>
              </a:rPr>
              <a:t>, </a:t>
            </a:r>
            <a:r>
              <a:rPr lang="en-US" sz="5200" b="1" dirty="0" err="1">
                <a:solidFill>
                  <a:srgbClr val="002060"/>
                </a:solidFill>
              </a:rPr>
              <a:t>vinh</a:t>
            </a:r>
            <a:r>
              <a:rPr lang="en-US" sz="5200" b="1" dirty="0">
                <a:solidFill>
                  <a:srgbClr val="002060"/>
                </a:solidFill>
              </a:rPr>
              <a:t> </a:t>
            </a:r>
            <a:r>
              <a:rPr lang="en-US" sz="5200" b="1" dirty="0" err="1">
                <a:solidFill>
                  <a:srgbClr val="002060"/>
                </a:solidFill>
              </a:rPr>
              <a:t>thắng</a:t>
            </a:r>
            <a:r>
              <a:rPr lang="en-US" sz="5200" b="1" dirty="0">
                <a:solidFill>
                  <a:srgbClr val="002060"/>
                </a:solidFill>
              </a:rPr>
              <a:t> </a:t>
            </a:r>
            <a:r>
              <a:rPr lang="en-US" sz="5200" b="1" dirty="0" err="1">
                <a:solidFill>
                  <a:srgbClr val="002060"/>
                </a:solidFill>
              </a:rPr>
              <a:t>nhờ</a:t>
            </a:r>
            <a:r>
              <a:rPr lang="en-US" sz="5200" b="1" dirty="0">
                <a:solidFill>
                  <a:srgbClr val="002060"/>
                </a:solidFill>
              </a:rPr>
              <a:t> </a:t>
            </a:r>
            <a:r>
              <a:rPr lang="en-US" sz="5200" b="1" dirty="0" err="1">
                <a:solidFill>
                  <a:srgbClr val="002060"/>
                </a:solidFill>
              </a:rPr>
              <a:t>cánh</a:t>
            </a:r>
            <a:r>
              <a:rPr lang="en-US" sz="5200" b="1" dirty="0">
                <a:solidFill>
                  <a:srgbClr val="002060"/>
                </a:solidFill>
              </a:rPr>
              <a:t> </a:t>
            </a:r>
            <a:r>
              <a:rPr lang="en-US" sz="5200" b="1" dirty="0" err="1">
                <a:solidFill>
                  <a:srgbClr val="002060"/>
                </a:solidFill>
              </a:rPr>
              <a:t>tay</a:t>
            </a:r>
            <a:r>
              <a:rPr lang="en-US" sz="5200" b="1" dirty="0">
                <a:solidFill>
                  <a:srgbClr val="002060"/>
                </a:solidFill>
              </a:rPr>
              <a:t> </a:t>
            </a:r>
            <a:r>
              <a:rPr lang="en-US" sz="5200" b="1" dirty="0" err="1">
                <a:solidFill>
                  <a:srgbClr val="002060"/>
                </a:solidFill>
              </a:rPr>
              <a:t>thánh</a:t>
            </a:r>
            <a:r>
              <a:rPr lang="en-US" sz="5200" b="1" dirty="0">
                <a:solidFill>
                  <a:srgbClr val="002060"/>
                </a:solidFill>
              </a:rPr>
              <a:t> </a:t>
            </a:r>
            <a:r>
              <a:rPr lang="en-US" sz="5200" b="1" dirty="0" err="1">
                <a:solidFill>
                  <a:srgbClr val="002060"/>
                </a:solidFill>
              </a:rPr>
              <a:t>thiện</a:t>
            </a:r>
            <a:r>
              <a:rPr lang="en-US" sz="5200" b="1" dirty="0">
                <a:solidFill>
                  <a:srgbClr val="002060"/>
                </a:solidFill>
              </a:rPr>
              <a:t> </a:t>
            </a:r>
            <a:r>
              <a:rPr lang="en-US" sz="5200" b="1" dirty="0" err="1">
                <a:solidFill>
                  <a:srgbClr val="002060"/>
                </a:solidFill>
              </a:rPr>
              <a:t>của</a:t>
            </a:r>
            <a:r>
              <a:rPr lang="en-US" sz="5200" b="1" dirty="0">
                <a:solidFill>
                  <a:srgbClr val="002060"/>
                </a:solidFill>
              </a:rPr>
              <a:t> </a:t>
            </a:r>
            <a:r>
              <a:rPr lang="en-US" sz="5200" b="1" dirty="0" err="1">
                <a:solidFill>
                  <a:srgbClr val="002060"/>
                </a:solidFill>
              </a:rPr>
              <a:t>Ngài</a:t>
            </a:r>
            <a:r>
              <a:rPr lang="en-US" sz="5200" b="1" dirty="0">
                <a:solidFill>
                  <a:srgbClr val="002060"/>
                </a:solidFill>
              </a:rPr>
              <a:t>.</a:t>
            </a:r>
          </a:p>
        </p:txBody>
      </p:sp>
    </p:spTree>
    <p:extLst>
      <p:ext uri="{BB962C8B-B14F-4D97-AF65-F5344CB8AC3E}">
        <p14:creationId xmlns:p14="http://schemas.microsoft.com/office/powerpoint/2010/main" val="388662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mạc khải đức </a:t>
            </a:r>
            <a:r>
              <a:rPr lang="vi-VN" sz="7400" b="1" dirty="0">
                <a:solidFill>
                  <a:srgbClr val="002060"/>
                </a:solidFill>
              </a:rPr>
              <a:t>công</a:t>
            </a:r>
            <a:r>
              <a:rPr lang="vi-VN" sz="7200" b="1" dirty="0">
                <a:solidFill>
                  <a:srgbClr val="002060"/>
                </a:solidFill>
              </a:rPr>
              <a:t> </a:t>
            </a:r>
            <a:r>
              <a:rPr lang="en-US" sz="7200" b="1" dirty="0" err="1">
                <a:solidFill>
                  <a:srgbClr val="002060"/>
                </a:solidFill>
              </a:rPr>
              <a:t>chính</a:t>
            </a:r>
            <a:r>
              <a:rPr lang="vi-VN" sz="7200" b="1" dirty="0">
                <a:solidFill>
                  <a:srgbClr val="002060"/>
                </a:solidFill>
              </a:rPr>
              <a:t> của Ngài trước mặt chư dân.</a:t>
            </a:r>
            <a:endParaRPr lang="en-US" sz="7200" b="1" dirty="0">
              <a:solidFill>
                <a:srgbClr val="002060"/>
              </a:solidFill>
            </a:endParaRPr>
          </a:p>
        </p:txBody>
      </p:sp>
    </p:spTree>
    <p:extLst>
      <p:ext uri="{BB962C8B-B14F-4D97-AF65-F5344CB8AC3E}">
        <p14:creationId xmlns:p14="http://schemas.microsoft.com/office/powerpoint/2010/main" val="3891348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1" u="sng" dirty="0">
                <a:solidFill>
                  <a:srgbClr val="C00000"/>
                </a:solidFill>
              </a:rPr>
              <a:t>Tk2:</a:t>
            </a:r>
            <a:r>
              <a:rPr lang="en-US" sz="5200" b="1" dirty="0">
                <a:solidFill>
                  <a:srgbClr val="002060"/>
                </a:solidFill>
              </a:rPr>
              <a:t> </a:t>
            </a:r>
            <a:r>
              <a:rPr lang="vi-VN" sz="5200" b="1" dirty="0">
                <a:solidFill>
                  <a:srgbClr val="002060"/>
                </a:solidFill>
              </a:rPr>
              <a:t>Chúa nay dọi chiếu trên ta hồng ân cứu độ. Mạc khải cùng vạn quốc đức công bình đây. Tình thương, lòng trung tín rầy Ngài lại nhớ, ban xuống nhà Ích-diên, chính dân riêng Ngài.</a:t>
            </a:r>
            <a:endParaRPr lang="en-US" sz="52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mạc khải đức </a:t>
            </a:r>
            <a:r>
              <a:rPr lang="vi-VN" sz="7400" b="1" dirty="0">
                <a:solidFill>
                  <a:srgbClr val="002060"/>
                </a:solidFill>
              </a:rPr>
              <a:t>công</a:t>
            </a:r>
            <a:r>
              <a:rPr lang="vi-VN" sz="7200" b="1" dirty="0">
                <a:solidFill>
                  <a:srgbClr val="002060"/>
                </a:solidFill>
              </a:rPr>
              <a:t> </a:t>
            </a:r>
            <a:r>
              <a:rPr lang="en-US" sz="7200" b="1" dirty="0" err="1">
                <a:solidFill>
                  <a:srgbClr val="002060"/>
                </a:solidFill>
              </a:rPr>
              <a:t>chính</a:t>
            </a:r>
            <a:r>
              <a:rPr lang="vi-VN" sz="7200" b="1" dirty="0">
                <a:solidFill>
                  <a:srgbClr val="002060"/>
                </a:solidFill>
              </a:rPr>
              <a:t> của Ngài trước mặt chư dân.</a:t>
            </a:r>
            <a:endParaRPr lang="en-US" sz="7200" b="1" dirty="0">
              <a:solidFill>
                <a:srgbClr val="002060"/>
              </a:solidFill>
            </a:endParaRPr>
          </a:p>
        </p:txBody>
      </p:sp>
    </p:spTree>
    <p:extLst>
      <p:ext uri="{BB962C8B-B14F-4D97-AF65-F5344CB8AC3E}">
        <p14:creationId xmlns:p14="http://schemas.microsoft.com/office/powerpoint/2010/main" val="1009374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a:solidFill>
                  <a:srgbClr val="C00000"/>
                </a:solidFill>
              </a:rPr>
              <a:t>Tk3:</a:t>
            </a:r>
            <a:r>
              <a:rPr lang="en-US" sz="5000" b="1" dirty="0">
                <a:solidFill>
                  <a:srgbClr val="002060"/>
                </a:solidFill>
              </a:rPr>
              <a:t> </a:t>
            </a:r>
            <a:r>
              <a:rPr lang="vi-VN" sz="5000" b="1" dirty="0">
                <a:solidFill>
                  <a:srgbClr val="002060"/>
                </a:solidFill>
              </a:rPr>
              <a:t>Khắp nơi toàn cõi dương gian rầy đã ngắm nhìn, nhìn Chúa dùng quyền phép cứu độ trần gian. Nào mau ngợi khen Chúa, địa cầu muôn nơi, vui sướng đàn hát lên, hỉ hoan reo hò.</a:t>
            </a:r>
            <a:endParaRPr lang="en-US" sz="50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mạc khải đức </a:t>
            </a:r>
            <a:r>
              <a:rPr lang="vi-VN" sz="7400" b="1" dirty="0">
                <a:solidFill>
                  <a:srgbClr val="002060"/>
                </a:solidFill>
              </a:rPr>
              <a:t>công</a:t>
            </a:r>
            <a:r>
              <a:rPr lang="vi-VN" sz="7200" b="1" dirty="0">
                <a:solidFill>
                  <a:srgbClr val="002060"/>
                </a:solidFill>
              </a:rPr>
              <a:t> </a:t>
            </a:r>
            <a:r>
              <a:rPr lang="en-US" sz="7200" b="1" dirty="0" err="1">
                <a:solidFill>
                  <a:srgbClr val="002060"/>
                </a:solidFill>
              </a:rPr>
              <a:t>chính</a:t>
            </a:r>
            <a:r>
              <a:rPr lang="vi-VN" sz="7200" b="1" dirty="0">
                <a:solidFill>
                  <a:srgbClr val="002060"/>
                </a:solidFill>
              </a:rPr>
              <a:t> của Ngài trước mặt chư dân.</a:t>
            </a:r>
            <a:endParaRPr lang="en-US" sz="7200" b="1" dirty="0">
              <a:solidFill>
                <a:srgbClr val="002060"/>
              </a:solidFill>
            </a:endParaRPr>
          </a:p>
        </p:txBody>
      </p:sp>
    </p:spTree>
    <p:extLst>
      <p:ext uri="{BB962C8B-B14F-4D97-AF65-F5344CB8AC3E}">
        <p14:creationId xmlns:p14="http://schemas.microsoft.com/office/powerpoint/2010/main" val="1160857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200" b="1" u="sng" dirty="0" err="1">
                <a:solidFill>
                  <a:srgbClr val="C00000"/>
                </a:solidFill>
              </a:rPr>
              <a:t>Đk</a:t>
            </a:r>
            <a:r>
              <a:rPr lang="en-US" sz="7200" b="1" u="sng" dirty="0">
                <a:solidFill>
                  <a:srgbClr val="C00000"/>
                </a:solidFill>
              </a:rPr>
              <a:t>:</a:t>
            </a:r>
            <a:r>
              <a:rPr lang="en-US" sz="7200" b="1" dirty="0">
                <a:solidFill>
                  <a:srgbClr val="002060"/>
                </a:solidFill>
              </a:rPr>
              <a:t> </a:t>
            </a:r>
            <a:r>
              <a:rPr lang="vi-VN" sz="7200" b="1" dirty="0">
                <a:solidFill>
                  <a:srgbClr val="002060"/>
                </a:solidFill>
              </a:rPr>
              <a:t>Chúa mạc khải đức </a:t>
            </a:r>
            <a:r>
              <a:rPr lang="vi-VN" sz="7400" b="1" dirty="0">
                <a:solidFill>
                  <a:srgbClr val="002060"/>
                </a:solidFill>
              </a:rPr>
              <a:t>công</a:t>
            </a:r>
            <a:r>
              <a:rPr lang="vi-VN" sz="7200" b="1" dirty="0">
                <a:solidFill>
                  <a:srgbClr val="002060"/>
                </a:solidFill>
              </a:rPr>
              <a:t> </a:t>
            </a:r>
            <a:r>
              <a:rPr lang="en-US" sz="7200" b="1" dirty="0" err="1">
                <a:solidFill>
                  <a:srgbClr val="002060"/>
                </a:solidFill>
              </a:rPr>
              <a:t>chính</a:t>
            </a:r>
            <a:r>
              <a:rPr lang="vi-VN" sz="7200" b="1" dirty="0">
                <a:solidFill>
                  <a:srgbClr val="002060"/>
                </a:solidFill>
              </a:rPr>
              <a:t> của Ngài trước mặt chư dân.</a:t>
            </a:r>
            <a:endParaRPr lang="en-US" sz="7200" b="1" dirty="0">
              <a:solidFill>
                <a:srgbClr val="002060"/>
              </a:solidFill>
            </a:endParaRPr>
          </a:p>
        </p:txBody>
      </p:sp>
    </p:spTree>
    <p:extLst>
      <p:ext uri="{BB962C8B-B14F-4D97-AF65-F5344CB8AC3E}">
        <p14:creationId xmlns:p14="http://schemas.microsoft.com/office/powerpoint/2010/main" val="1614619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81" y="895350"/>
            <a:ext cx="9144000" cy="3352800"/>
          </a:xfrm>
        </p:spPr>
        <p:txBody>
          <a:bodyPr>
            <a:noAutofit/>
          </a:bodyPr>
          <a:lstStyle/>
          <a:p>
            <a:pPr algn="just">
              <a:lnSpc>
                <a:spcPct val="130000"/>
              </a:lnSpc>
            </a:pPr>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354809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81" y="895350"/>
            <a:ext cx="9144000" cy="3352800"/>
          </a:xfrm>
        </p:spPr>
        <p:txBody>
          <a:bodyPr>
            <a:noAutofit/>
          </a:bodyPr>
          <a:lstStyle/>
          <a:p>
            <a:pPr algn="just">
              <a:lnSpc>
                <a:spcPct val="130000"/>
              </a:lnSpc>
            </a:pPr>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55174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062103"/>
          </a:xfrm>
          <a:prstGeom prst="rect">
            <a:avLst/>
          </a:prstGeom>
        </p:spPr>
        <p:txBody>
          <a:bodyPr wrap="square">
            <a:spAutoFit/>
          </a:bodyPr>
          <a:lstStyle/>
          <a:p>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Vật</a:t>
            </a:r>
            <a:endPar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sz="5200" dirty="0" err="1" smtClean="0">
                <a:solidFill>
                  <a:srgbClr val="FF0000"/>
                </a:solidFill>
              </a:rPr>
              <a:t>Nguyễn</a:t>
            </a:r>
            <a:r>
              <a:rPr lang="en-US" sz="5200" dirty="0" smtClean="0">
                <a:solidFill>
                  <a:srgbClr val="FF0000"/>
                </a:solidFill>
              </a:rPr>
              <a:t> </a:t>
            </a:r>
            <a:r>
              <a:rPr lang="en-US" sz="5200" dirty="0" err="1" smtClean="0">
                <a:solidFill>
                  <a:srgbClr val="FF0000"/>
                </a:solidFill>
              </a:rPr>
              <a:t>Duy</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800" b="1" dirty="0" err="1" smtClean="0">
                <a:solidFill>
                  <a:srgbClr val="002060"/>
                </a:solidFill>
              </a:rPr>
              <a:t>Rượu</a:t>
            </a:r>
            <a:r>
              <a:rPr lang="en-US" sz="5800" b="1" dirty="0" smtClean="0">
                <a:solidFill>
                  <a:srgbClr val="002060"/>
                </a:solidFill>
              </a:rPr>
              <a:t> </a:t>
            </a:r>
            <a:r>
              <a:rPr lang="en-US" sz="5800" b="1" dirty="0" err="1" smtClean="0">
                <a:solidFill>
                  <a:srgbClr val="002060"/>
                </a:solidFill>
              </a:rPr>
              <a:t>nho</a:t>
            </a:r>
            <a:r>
              <a:rPr lang="en-US" sz="5800" b="1" dirty="0" smtClean="0">
                <a:solidFill>
                  <a:srgbClr val="002060"/>
                </a:solidFill>
              </a:rPr>
              <a:t> </a:t>
            </a:r>
            <a:r>
              <a:rPr lang="en-US" sz="5800" b="1" dirty="0" err="1" smtClean="0">
                <a:solidFill>
                  <a:srgbClr val="002060"/>
                </a:solidFill>
              </a:rPr>
              <a:t>bánh</a:t>
            </a:r>
            <a:r>
              <a:rPr lang="en-US" sz="5800" b="1" dirty="0" smtClean="0">
                <a:solidFill>
                  <a:srgbClr val="002060"/>
                </a:solidFill>
              </a:rPr>
              <a:t> </a:t>
            </a:r>
            <a:r>
              <a:rPr lang="en-US" sz="5800" b="1" dirty="0" err="1" smtClean="0">
                <a:solidFill>
                  <a:srgbClr val="002060"/>
                </a:solidFill>
              </a:rPr>
              <a:t>miến</a:t>
            </a:r>
            <a:r>
              <a:rPr lang="en-US" sz="5800" b="1" dirty="0" smtClean="0">
                <a:solidFill>
                  <a:srgbClr val="002060"/>
                </a:solidFill>
              </a:rPr>
              <a:t> con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a:t>
            </a:r>
            <a:r>
              <a:rPr lang="en-US" sz="5800" b="1" dirty="0" err="1" smtClean="0">
                <a:solidFill>
                  <a:srgbClr val="002060"/>
                </a:solidFill>
              </a:rPr>
              <a:t>từ</a:t>
            </a:r>
            <a:r>
              <a:rPr lang="en-US" sz="5800" b="1" dirty="0" smtClean="0">
                <a:solidFill>
                  <a:srgbClr val="002060"/>
                </a:solidFill>
              </a:rPr>
              <a:t> </a:t>
            </a:r>
            <a:r>
              <a:rPr lang="en-US" sz="5800" b="1" dirty="0" err="1" smtClean="0">
                <a:solidFill>
                  <a:srgbClr val="002060"/>
                </a:solidFill>
              </a:rPr>
              <a:t>nhân</a:t>
            </a:r>
            <a:r>
              <a:rPr lang="en-US" sz="5800" b="1" dirty="0" smtClean="0">
                <a:solidFill>
                  <a:srgbClr val="002060"/>
                </a:solidFill>
              </a:rPr>
              <a:t>. </a:t>
            </a:r>
            <a:r>
              <a:rPr lang="en-US" sz="5800" b="1" dirty="0" err="1" smtClean="0">
                <a:solidFill>
                  <a:srgbClr val="002060"/>
                </a:solidFill>
              </a:rPr>
              <a:t>Nguyện</a:t>
            </a:r>
            <a:r>
              <a:rPr lang="en-US" sz="5800" b="1" dirty="0" smtClean="0">
                <a:solidFill>
                  <a:srgbClr val="002060"/>
                </a:solidFill>
              </a:rPr>
              <a:t>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Thiên</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ban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những</a:t>
            </a:r>
            <a:r>
              <a:rPr lang="en-US" sz="5800" b="1" dirty="0" smtClean="0">
                <a:solidFill>
                  <a:srgbClr val="002060"/>
                </a:solidFill>
              </a:rPr>
              <a:t> </a:t>
            </a:r>
            <a:r>
              <a:rPr lang="en-US" sz="5800" b="1" dirty="0" err="1" smtClean="0">
                <a:solidFill>
                  <a:srgbClr val="002060"/>
                </a:solidFill>
              </a:rPr>
              <a:t>hồng</a:t>
            </a:r>
            <a:r>
              <a:rPr lang="en-US" sz="5800" b="1" dirty="0" smtClean="0">
                <a:solidFill>
                  <a:srgbClr val="002060"/>
                </a:solidFill>
              </a:rPr>
              <a:t> </a:t>
            </a:r>
            <a:r>
              <a:rPr lang="en-US" sz="5800" b="1" dirty="0" err="1" smtClean="0">
                <a:solidFill>
                  <a:srgbClr val="002060"/>
                </a:solidFill>
              </a:rPr>
              <a:t>ân</a:t>
            </a:r>
            <a:r>
              <a:rPr lang="en-US" sz="5800" b="1" dirty="0" smtClean="0">
                <a:solidFill>
                  <a:srgbClr val="002060"/>
                </a:solidFill>
              </a:rPr>
              <a:t>.</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6106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800" b="1" dirty="0" smtClean="0">
                <a:solidFill>
                  <a:srgbClr val="002060"/>
                </a:solidFill>
              </a:rPr>
              <a:t>Con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lên</a:t>
            </a:r>
            <a:r>
              <a:rPr lang="en-US" sz="5800" b="1" dirty="0" smtClean="0">
                <a:solidFill>
                  <a:srgbClr val="002060"/>
                </a:solidFill>
              </a:rPr>
              <a:t> </a:t>
            </a:r>
            <a:r>
              <a:rPr lang="en-US" sz="5800" b="1" dirty="0" err="1" smtClean="0">
                <a:solidFill>
                  <a:srgbClr val="002060"/>
                </a:solidFill>
              </a:rPr>
              <a:t>tình</a:t>
            </a:r>
            <a:r>
              <a:rPr lang="en-US" sz="5800" b="1" dirty="0" smtClean="0">
                <a:solidFill>
                  <a:srgbClr val="002060"/>
                </a:solidFill>
              </a:rPr>
              <a:t> </a:t>
            </a:r>
            <a:r>
              <a:rPr lang="en-US" sz="5800" b="1" dirty="0" err="1" smtClean="0">
                <a:solidFill>
                  <a:srgbClr val="002060"/>
                </a:solidFill>
              </a:rPr>
              <a:t>yêu</a:t>
            </a:r>
            <a:r>
              <a:rPr lang="en-US" sz="5800" b="1" dirty="0" smtClean="0">
                <a:solidFill>
                  <a:srgbClr val="002060"/>
                </a:solidFill>
              </a:rPr>
              <a:t> </a:t>
            </a:r>
            <a:r>
              <a:rPr lang="en-US" sz="5800" b="1" dirty="0" err="1" smtClean="0">
                <a:solidFill>
                  <a:srgbClr val="002060"/>
                </a:solidFill>
              </a:rPr>
              <a:t>thiết</a:t>
            </a:r>
            <a:r>
              <a:rPr lang="en-US" sz="5800" b="1" dirty="0" smtClean="0">
                <a:solidFill>
                  <a:srgbClr val="002060"/>
                </a:solidFill>
              </a:rPr>
              <a:t> </a:t>
            </a:r>
            <a:r>
              <a:rPr lang="en-US" sz="5800" b="1" dirty="0" err="1" smtClean="0">
                <a:solidFill>
                  <a:srgbClr val="002060"/>
                </a:solidFill>
              </a:rPr>
              <a:t>tha</a:t>
            </a:r>
            <a:r>
              <a:rPr lang="en-US" sz="5800" b="1" dirty="0" smtClean="0">
                <a:solidFill>
                  <a:srgbClr val="002060"/>
                </a:solidFill>
              </a:rPr>
              <a:t> </a:t>
            </a:r>
            <a:r>
              <a:rPr lang="en-US" sz="5800" b="1" dirty="0" err="1" smtClean="0">
                <a:solidFill>
                  <a:srgbClr val="002060"/>
                </a:solidFill>
              </a:rPr>
              <a:t>cùng</a:t>
            </a:r>
            <a:r>
              <a:rPr lang="en-US" sz="5800" b="1" dirty="0" smtClean="0">
                <a:solidFill>
                  <a:srgbClr val="002060"/>
                </a:solidFill>
              </a:rPr>
              <a:t> </a:t>
            </a:r>
            <a:r>
              <a:rPr lang="en-US" sz="5800" b="1" dirty="0" err="1" smtClean="0">
                <a:solidFill>
                  <a:srgbClr val="002060"/>
                </a:solidFill>
              </a:rPr>
              <a:t>muôn</a:t>
            </a:r>
            <a:r>
              <a:rPr lang="en-US" sz="5800" b="1" dirty="0" smtClean="0">
                <a:solidFill>
                  <a:srgbClr val="002060"/>
                </a:solidFill>
              </a:rPr>
              <a:t> </a:t>
            </a:r>
            <a:r>
              <a:rPr lang="en-US" sz="5800" b="1" dirty="0" err="1" smtClean="0">
                <a:solidFill>
                  <a:srgbClr val="002060"/>
                </a:solidFill>
              </a:rPr>
              <a:t>tiếng</a:t>
            </a:r>
            <a:r>
              <a:rPr lang="en-US" sz="5800" b="1" dirty="0" smtClean="0">
                <a:solidFill>
                  <a:srgbClr val="002060"/>
                </a:solidFill>
              </a:rPr>
              <a:t> ca. </a:t>
            </a:r>
            <a:r>
              <a:rPr lang="en-US" sz="5800" b="1" dirty="0" err="1" smtClean="0">
                <a:solidFill>
                  <a:srgbClr val="002060"/>
                </a:solidFill>
              </a:rPr>
              <a:t>Ghi</a:t>
            </a:r>
            <a:r>
              <a:rPr lang="en-US" sz="5800" b="1" dirty="0" smtClean="0">
                <a:solidFill>
                  <a:srgbClr val="002060"/>
                </a:solidFill>
              </a:rPr>
              <a:t> </a:t>
            </a:r>
            <a:r>
              <a:rPr lang="en-US" sz="5800" b="1" dirty="0" err="1" smtClean="0">
                <a:solidFill>
                  <a:srgbClr val="002060"/>
                </a:solidFill>
              </a:rPr>
              <a:t>trong</a:t>
            </a:r>
            <a:r>
              <a:rPr lang="en-US" sz="5800" b="1" dirty="0" smtClean="0">
                <a:solidFill>
                  <a:srgbClr val="002060"/>
                </a:solidFill>
              </a:rPr>
              <a:t> </a:t>
            </a:r>
            <a:r>
              <a:rPr lang="en-US" sz="5800" b="1" dirty="0" err="1" smtClean="0">
                <a:solidFill>
                  <a:srgbClr val="002060"/>
                </a:solidFill>
              </a:rPr>
              <a:t>tâm</a:t>
            </a:r>
            <a:r>
              <a:rPr lang="en-US" sz="5800" b="1" dirty="0" smtClean="0">
                <a:solidFill>
                  <a:srgbClr val="002060"/>
                </a:solidFill>
              </a:rPr>
              <a:t> </a:t>
            </a:r>
            <a:r>
              <a:rPr lang="en-US" sz="5800" b="1" dirty="0" err="1" smtClean="0">
                <a:solidFill>
                  <a:srgbClr val="002060"/>
                </a:solidFill>
              </a:rPr>
              <a:t>tư</a:t>
            </a:r>
            <a:r>
              <a:rPr lang="en-US" sz="5800" b="1" dirty="0" smtClean="0">
                <a:solidFill>
                  <a:srgbClr val="002060"/>
                </a:solidFill>
              </a:rPr>
              <a:t> </a:t>
            </a:r>
            <a:r>
              <a:rPr lang="en-US" sz="5800" b="1" dirty="0" err="1" smtClean="0">
                <a:solidFill>
                  <a:srgbClr val="002060"/>
                </a:solidFill>
              </a:rPr>
              <a:t>ngàn</a:t>
            </a:r>
            <a:r>
              <a:rPr lang="en-US" sz="5800" b="1" dirty="0" smtClean="0">
                <a:solidFill>
                  <a:srgbClr val="002060"/>
                </a:solidFill>
              </a:rPr>
              <a:t> </a:t>
            </a:r>
            <a:r>
              <a:rPr lang="en-US" sz="5800" b="1" dirty="0" err="1" smtClean="0">
                <a:solidFill>
                  <a:srgbClr val="002060"/>
                </a:solidFill>
              </a:rPr>
              <a:t>muôn</a:t>
            </a:r>
            <a:r>
              <a:rPr lang="en-US" sz="5800" b="1" dirty="0" smtClean="0">
                <a:solidFill>
                  <a:srgbClr val="002060"/>
                </a:solidFill>
              </a:rPr>
              <a:t> </a:t>
            </a:r>
            <a:r>
              <a:rPr lang="en-US" sz="5800" b="1" dirty="0" err="1" smtClean="0">
                <a:solidFill>
                  <a:srgbClr val="002060"/>
                </a:solidFill>
              </a:rPr>
              <a:t>ước</a:t>
            </a:r>
            <a:r>
              <a:rPr lang="en-US" sz="5800" b="1" dirty="0" smtClean="0">
                <a:solidFill>
                  <a:srgbClr val="002060"/>
                </a:solidFill>
              </a:rPr>
              <a:t> </a:t>
            </a:r>
            <a:r>
              <a:rPr lang="en-US" sz="5800" b="1" dirty="0" err="1" smtClean="0">
                <a:solidFill>
                  <a:srgbClr val="002060"/>
                </a:solidFill>
              </a:rPr>
              <a:t>mơ</a:t>
            </a:r>
            <a:r>
              <a:rPr lang="en-US" sz="5800" b="1" dirty="0" smtClean="0">
                <a:solidFill>
                  <a:srgbClr val="002060"/>
                </a:solidFill>
              </a:rPr>
              <a:t> </a:t>
            </a:r>
            <a:r>
              <a:rPr lang="en-US" sz="5800" b="1" dirty="0" err="1" smtClean="0">
                <a:solidFill>
                  <a:srgbClr val="002060"/>
                </a:solidFill>
              </a:rPr>
              <a:t>cùng</a:t>
            </a:r>
            <a:r>
              <a:rPr lang="en-US" sz="5800" b="1" dirty="0" smtClean="0">
                <a:solidFill>
                  <a:srgbClr val="002060"/>
                </a:solidFill>
              </a:rPr>
              <a:t> </a:t>
            </a:r>
            <a:r>
              <a:rPr lang="en-US" sz="5800" b="1" dirty="0" err="1" smtClean="0">
                <a:solidFill>
                  <a:srgbClr val="002060"/>
                </a:solidFill>
              </a:rPr>
              <a:t>năm</a:t>
            </a:r>
            <a:r>
              <a:rPr lang="en-US" sz="5800" b="1" dirty="0" smtClean="0">
                <a:solidFill>
                  <a:srgbClr val="002060"/>
                </a:solidFill>
              </a:rPr>
              <a:t> </a:t>
            </a:r>
            <a:r>
              <a:rPr lang="en-US" sz="5800" b="1" dirty="0" err="1" smtClean="0">
                <a:solidFill>
                  <a:srgbClr val="002060"/>
                </a:solidFill>
              </a:rPr>
              <a:t>tháng</a:t>
            </a:r>
            <a:r>
              <a:rPr lang="en-US" sz="5800" b="1" dirty="0" smtClean="0">
                <a:solidFill>
                  <a:srgbClr val="002060"/>
                </a:solidFill>
              </a:rPr>
              <a:t> qua.</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62270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800" b="1" dirty="0" err="1" smtClean="0">
                <a:solidFill>
                  <a:srgbClr val="002060"/>
                </a:solidFill>
              </a:rPr>
              <a:t>Rượu</a:t>
            </a:r>
            <a:r>
              <a:rPr lang="en-US" sz="5800" b="1" dirty="0" smtClean="0">
                <a:solidFill>
                  <a:srgbClr val="002060"/>
                </a:solidFill>
              </a:rPr>
              <a:t> </a:t>
            </a:r>
            <a:r>
              <a:rPr lang="en-US" sz="5800" b="1" dirty="0" err="1" smtClean="0">
                <a:solidFill>
                  <a:srgbClr val="002060"/>
                </a:solidFill>
              </a:rPr>
              <a:t>nho</a:t>
            </a:r>
            <a:r>
              <a:rPr lang="en-US" sz="5800" b="1" dirty="0" smtClean="0">
                <a:solidFill>
                  <a:srgbClr val="002060"/>
                </a:solidFill>
              </a:rPr>
              <a:t> </a:t>
            </a:r>
            <a:r>
              <a:rPr lang="en-US" sz="5800" b="1" dirty="0" err="1" smtClean="0">
                <a:solidFill>
                  <a:srgbClr val="002060"/>
                </a:solidFill>
              </a:rPr>
              <a:t>bánh</a:t>
            </a:r>
            <a:r>
              <a:rPr lang="en-US" sz="5800" b="1" dirty="0" smtClean="0">
                <a:solidFill>
                  <a:srgbClr val="002060"/>
                </a:solidFill>
              </a:rPr>
              <a:t> </a:t>
            </a:r>
            <a:r>
              <a:rPr lang="en-US" sz="5800" b="1" dirty="0" err="1" smtClean="0">
                <a:solidFill>
                  <a:srgbClr val="002060"/>
                </a:solidFill>
              </a:rPr>
              <a:t>miến</a:t>
            </a:r>
            <a:r>
              <a:rPr lang="en-US" sz="5800" b="1" dirty="0" smtClean="0">
                <a:solidFill>
                  <a:srgbClr val="002060"/>
                </a:solidFill>
              </a:rPr>
              <a:t> con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a:t>
            </a:r>
            <a:r>
              <a:rPr lang="en-US" sz="5800" b="1" dirty="0" err="1" smtClean="0">
                <a:solidFill>
                  <a:srgbClr val="002060"/>
                </a:solidFill>
              </a:rPr>
              <a:t>từ</a:t>
            </a:r>
            <a:r>
              <a:rPr lang="en-US" sz="5800" b="1" dirty="0" smtClean="0">
                <a:solidFill>
                  <a:srgbClr val="002060"/>
                </a:solidFill>
              </a:rPr>
              <a:t> </a:t>
            </a:r>
            <a:r>
              <a:rPr lang="en-US" sz="5800" b="1" dirty="0" err="1" smtClean="0">
                <a:solidFill>
                  <a:srgbClr val="002060"/>
                </a:solidFill>
              </a:rPr>
              <a:t>nhân</a:t>
            </a:r>
            <a:r>
              <a:rPr lang="en-US" sz="5800" b="1" dirty="0" smtClean="0">
                <a:solidFill>
                  <a:srgbClr val="002060"/>
                </a:solidFill>
              </a:rPr>
              <a:t>. </a:t>
            </a:r>
            <a:r>
              <a:rPr lang="en-US" sz="5800" b="1" dirty="0" err="1" smtClean="0">
                <a:solidFill>
                  <a:srgbClr val="002060"/>
                </a:solidFill>
              </a:rPr>
              <a:t>Nguyện</a:t>
            </a:r>
            <a:r>
              <a:rPr lang="en-US" sz="5800" b="1" dirty="0" smtClean="0">
                <a:solidFill>
                  <a:srgbClr val="002060"/>
                </a:solidFill>
              </a:rPr>
              <a:t>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Thiên</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ban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những</a:t>
            </a:r>
            <a:r>
              <a:rPr lang="en-US" sz="5800" b="1" dirty="0" smtClean="0">
                <a:solidFill>
                  <a:srgbClr val="002060"/>
                </a:solidFill>
              </a:rPr>
              <a:t> </a:t>
            </a:r>
            <a:r>
              <a:rPr lang="en-US" sz="5800" b="1" dirty="0" err="1" smtClean="0">
                <a:solidFill>
                  <a:srgbClr val="002060"/>
                </a:solidFill>
              </a:rPr>
              <a:t>hồng</a:t>
            </a:r>
            <a:r>
              <a:rPr lang="en-US" sz="5800" b="1" dirty="0" smtClean="0">
                <a:solidFill>
                  <a:srgbClr val="002060"/>
                </a:solidFill>
              </a:rPr>
              <a:t> </a:t>
            </a:r>
            <a:r>
              <a:rPr lang="en-US" sz="5800" b="1" dirty="0" err="1" smtClean="0">
                <a:solidFill>
                  <a:srgbClr val="002060"/>
                </a:solidFill>
              </a:rPr>
              <a:t>ân</a:t>
            </a:r>
            <a:r>
              <a:rPr lang="en-US" sz="5800" b="1" dirty="0" smtClean="0">
                <a:solidFill>
                  <a:srgbClr val="002060"/>
                </a:solidFill>
              </a:rPr>
              <a:t>.</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53642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800" b="1" dirty="0" smtClean="0">
                <a:solidFill>
                  <a:srgbClr val="002060"/>
                </a:solidFill>
              </a:rPr>
              <a:t>Con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lên</a:t>
            </a:r>
            <a:r>
              <a:rPr lang="en-US" sz="5800" b="1" dirty="0" smtClean="0">
                <a:solidFill>
                  <a:srgbClr val="002060"/>
                </a:solidFill>
              </a:rPr>
              <a:t> </a:t>
            </a:r>
            <a:r>
              <a:rPr lang="en-US" sz="5800" b="1" dirty="0" err="1" smtClean="0">
                <a:solidFill>
                  <a:srgbClr val="002060"/>
                </a:solidFill>
              </a:rPr>
              <a:t>này</a:t>
            </a:r>
            <a:r>
              <a:rPr lang="en-US" sz="5800" b="1" dirty="0" smtClean="0">
                <a:solidFill>
                  <a:srgbClr val="002060"/>
                </a:solidFill>
              </a:rPr>
              <a:t> </a:t>
            </a:r>
            <a:r>
              <a:rPr lang="en-US" sz="5800" b="1" dirty="0" err="1" smtClean="0">
                <a:solidFill>
                  <a:srgbClr val="002060"/>
                </a:solidFill>
              </a:rPr>
              <a:t>thân</a:t>
            </a:r>
            <a:r>
              <a:rPr lang="en-US" sz="5800" b="1" dirty="0" smtClean="0">
                <a:solidFill>
                  <a:srgbClr val="002060"/>
                </a:solidFill>
              </a:rPr>
              <a:t> </a:t>
            </a:r>
            <a:r>
              <a:rPr lang="en-US" sz="5800" b="1" dirty="0" err="1" smtClean="0">
                <a:solidFill>
                  <a:srgbClr val="002060"/>
                </a:solidFill>
              </a:rPr>
              <a:t>xác</a:t>
            </a:r>
            <a:r>
              <a:rPr lang="en-US" sz="5800" b="1" dirty="0" smtClean="0">
                <a:solidFill>
                  <a:srgbClr val="002060"/>
                </a:solidFill>
              </a:rPr>
              <a:t> con </a:t>
            </a:r>
            <a:r>
              <a:rPr lang="en-US" sz="5800" b="1" dirty="0" err="1" smtClean="0">
                <a:solidFill>
                  <a:srgbClr val="002060"/>
                </a:solidFill>
              </a:rPr>
              <a:t>nhiều</a:t>
            </a:r>
            <a:r>
              <a:rPr lang="en-US" sz="5800" b="1" dirty="0" smtClean="0">
                <a:solidFill>
                  <a:srgbClr val="002060"/>
                </a:solidFill>
              </a:rPr>
              <a:t> </a:t>
            </a:r>
            <a:r>
              <a:rPr lang="en-US" sz="5800" b="1" dirty="0" err="1" smtClean="0">
                <a:solidFill>
                  <a:srgbClr val="002060"/>
                </a:solidFill>
              </a:rPr>
              <a:t>khi</a:t>
            </a:r>
            <a:r>
              <a:rPr lang="en-US" sz="5800" b="1" dirty="0" smtClean="0">
                <a:solidFill>
                  <a:srgbClr val="002060"/>
                </a:solidFill>
              </a:rPr>
              <a:t> </a:t>
            </a:r>
            <a:r>
              <a:rPr lang="en-US" sz="5800" b="1" dirty="0" err="1" smtClean="0">
                <a:solidFill>
                  <a:srgbClr val="002060"/>
                </a:solidFill>
              </a:rPr>
              <a:t>yếu</a:t>
            </a:r>
            <a:r>
              <a:rPr lang="en-US" sz="5800" b="1" dirty="0" smtClean="0">
                <a:solidFill>
                  <a:srgbClr val="002060"/>
                </a:solidFill>
              </a:rPr>
              <a:t> </a:t>
            </a:r>
            <a:r>
              <a:rPr lang="en-US" sz="5800" b="1" dirty="0" err="1" smtClean="0">
                <a:solidFill>
                  <a:srgbClr val="002060"/>
                </a:solidFill>
              </a:rPr>
              <a:t>đau</a:t>
            </a:r>
            <a:r>
              <a:rPr lang="en-US" sz="5800" b="1" dirty="0" smtClean="0">
                <a:solidFill>
                  <a:srgbClr val="002060"/>
                </a:solidFill>
              </a:rPr>
              <a:t>.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thương</a:t>
            </a:r>
            <a:r>
              <a:rPr lang="en-US" sz="5800" b="1" dirty="0" smtClean="0">
                <a:solidFill>
                  <a:srgbClr val="002060"/>
                </a:solidFill>
              </a:rPr>
              <a:t> ban </a:t>
            </a:r>
            <a:r>
              <a:rPr lang="en-US" sz="5800" b="1" dirty="0" err="1" smtClean="0">
                <a:solidFill>
                  <a:srgbClr val="002060"/>
                </a:solidFill>
              </a:rPr>
              <a:t>ơn</a:t>
            </a:r>
            <a:r>
              <a:rPr lang="en-US" sz="5800" b="1" dirty="0" smtClean="0">
                <a:solidFill>
                  <a:srgbClr val="002060"/>
                </a:solidFill>
              </a:rPr>
              <a:t> </a:t>
            </a:r>
            <a:r>
              <a:rPr lang="en-US" sz="5800" b="1" dirty="0" err="1" smtClean="0">
                <a:solidFill>
                  <a:srgbClr val="002060"/>
                </a:solidFill>
              </a:rPr>
              <a:t>để</a:t>
            </a:r>
            <a:r>
              <a:rPr lang="en-US" sz="5800" b="1" dirty="0" smtClean="0">
                <a:solidFill>
                  <a:srgbClr val="002060"/>
                </a:solidFill>
              </a:rPr>
              <a:t> </a:t>
            </a:r>
            <a:r>
              <a:rPr lang="en-US" sz="5800" b="1" dirty="0" err="1" smtClean="0">
                <a:solidFill>
                  <a:srgbClr val="002060"/>
                </a:solidFill>
              </a:rPr>
              <a:t>năm</a:t>
            </a:r>
            <a:r>
              <a:rPr lang="en-US" sz="5800" b="1" dirty="0" smtClean="0">
                <a:solidFill>
                  <a:srgbClr val="002060"/>
                </a:solidFill>
              </a:rPr>
              <a:t> </a:t>
            </a:r>
            <a:r>
              <a:rPr lang="en-US" sz="5800" b="1" dirty="0" err="1" smtClean="0">
                <a:solidFill>
                  <a:srgbClr val="002060"/>
                </a:solidFill>
              </a:rPr>
              <a:t>tháng</a:t>
            </a:r>
            <a:r>
              <a:rPr lang="en-US" sz="5800" b="1" dirty="0" smtClean="0">
                <a:solidFill>
                  <a:srgbClr val="002060"/>
                </a:solidFill>
              </a:rPr>
              <a:t> </a:t>
            </a:r>
            <a:r>
              <a:rPr lang="en-US" sz="5800" b="1" dirty="0" err="1" smtClean="0">
                <a:solidFill>
                  <a:srgbClr val="002060"/>
                </a:solidFill>
              </a:rPr>
              <a:t>sau</a:t>
            </a:r>
            <a:r>
              <a:rPr lang="en-US" sz="5800" b="1" dirty="0" smtClean="0">
                <a:solidFill>
                  <a:srgbClr val="002060"/>
                </a:solidFill>
              </a:rPr>
              <a:t> </a:t>
            </a:r>
            <a:r>
              <a:rPr lang="en-US" sz="5800" b="1" dirty="0" err="1" smtClean="0">
                <a:solidFill>
                  <a:srgbClr val="002060"/>
                </a:solidFill>
              </a:rPr>
              <a:t>được</a:t>
            </a:r>
            <a:r>
              <a:rPr lang="en-US" sz="5800" b="1" dirty="0" smtClean="0">
                <a:solidFill>
                  <a:srgbClr val="002060"/>
                </a:solidFill>
              </a:rPr>
              <a:t> </a:t>
            </a:r>
            <a:r>
              <a:rPr lang="en-US" sz="5800" b="1" dirty="0" err="1" smtClean="0">
                <a:solidFill>
                  <a:srgbClr val="002060"/>
                </a:solidFill>
              </a:rPr>
              <a:t>thêm</a:t>
            </a:r>
            <a:r>
              <a:rPr lang="en-US" sz="5800" b="1" dirty="0" smtClean="0">
                <a:solidFill>
                  <a:srgbClr val="002060"/>
                </a:solidFill>
              </a:rPr>
              <a:t> </a:t>
            </a:r>
            <a:r>
              <a:rPr lang="en-US" sz="5800" b="1" dirty="0" err="1" smtClean="0">
                <a:solidFill>
                  <a:srgbClr val="002060"/>
                </a:solidFill>
              </a:rPr>
              <a:t>sức</a:t>
            </a:r>
            <a:r>
              <a:rPr lang="en-US" sz="5800" b="1" dirty="0" smtClean="0">
                <a:solidFill>
                  <a:srgbClr val="002060"/>
                </a:solidFill>
              </a:rPr>
              <a:t> </a:t>
            </a:r>
            <a:r>
              <a:rPr lang="en-US" sz="5800" b="1" dirty="0" err="1" smtClean="0">
                <a:solidFill>
                  <a:srgbClr val="002060"/>
                </a:solidFill>
              </a:rPr>
              <a:t>hơn</a:t>
            </a:r>
            <a:r>
              <a:rPr lang="en-US" sz="5800" b="1" dirty="0" smtClean="0">
                <a:solidFill>
                  <a:srgbClr val="002060"/>
                </a:solidFill>
              </a:rPr>
              <a:t>.</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36013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800" b="1" dirty="0" err="1" smtClean="0">
                <a:solidFill>
                  <a:srgbClr val="002060"/>
                </a:solidFill>
              </a:rPr>
              <a:t>Rượu</a:t>
            </a:r>
            <a:r>
              <a:rPr lang="en-US" sz="5800" b="1" dirty="0" smtClean="0">
                <a:solidFill>
                  <a:srgbClr val="002060"/>
                </a:solidFill>
              </a:rPr>
              <a:t> </a:t>
            </a:r>
            <a:r>
              <a:rPr lang="en-US" sz="5800" b="1" dirty="0" err="1" smtClean="0">
                <a:solidFill>
                  <a:srgbClr val="002060"/>
                </a:solidFill>
              </a:rPr>
              <a:t>nho</a:t>
            </a:r>
            <a:r>
              <a:rPr lang="en-US" sz="5800" b="1" dirty="0" smtClean="0">
                <a:solidFill>
                  <a:srgbClr val="002060"/>
                </a:solidFill>
              </a:rPr>
              <a:t> </a:t>
            </a:r>
            <a:r>
              <a:rPr lang="en-US" sz="5800" b="1" dirty="0" err="1" smtClean="0">
                <a:solidFill>
                  <a:srgbClr val="002060"/>
                </a:solidFill>
              </a:rPr>
              <a:t>bánh</a:t>
            </a:r>
            <a:r>
              <a:rPr lang="en-US" sz="5800" b="1" dirty="0" smtClean="0">
                <a:solidFill>
                  <a:srgbClr val="002060"/>
                </a:solidFill>
              </a:rPr>
              <a:t> </a:t>
            </a:r>
            <a:r>
              <a:rPr lang="en-US" sz="5800" b="1" dirty="0" err="1" smtClean="0">
                <a:solidFill>
                  <a:srgbClr val="002060"/>
                </a:solidFill>
              </a:rPr>
              <a:t>miến</a:t>
            </a:r>
            <a:r>
              <a:rPr lang="en-US" sz="5800" b="1" dirty="0" smtClean="0">
                <a:solidFill>
                  <a:srgbClr val="002060"/>
                </a:solidFill>
              </a:rPr>
              <a:t> con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a:t>
            </a:r>
            <a:r>
              <a:rPr lang="en-US" sz="5800" b="1" dirty="0" err="1" smtClean="0">
                <a:solidFill>
                  <a:srgbClr val="002060"/>
                </a:solidFill>
              </a:rPr>
              <a:t>từ</a:t>
            </a:r>
            <a:r>
              <a:rPr lang="en-US" sz="5800" b="1" dirty="0" smtClean="0">
                <a:solidFill>
                  <a:srgbClr val="002060"/>
                </a:solidFill>
              </a:rPr>
              <a:t> </a:t>
            </a:r>
            <a:r>
              <a:rPr lang="en-US" sz="5800" b="1" dirty="0" err="1" smtClean="0">
                <a:solidFill>
                  <a:srgbClr val="002060"/>
                </a:solidFill>
              </a:rPr>
              <a:t>nhân</a:t>
            </a:r>
            <a:r>
              <a:rPr lang="en-US" sz="5800" b="1" dirty="0" smtClean="0">
                <a:solidFill>
                  <a:srgbClr val="002060"/>
                </a:solidFill>
              </a:rPr>
              <a:t>. </a:t>
            </a:r>
            <a:r>
              <a:rPr lang="en-US" sz="5800" b="1" dirty="0" err="1" smtClean="0">
                <a:solidFill>
                  <a:srgbClr val="002060"/>
                </a:solidFill>
              </a:rPr>
              <a:t>Nguyện</a:t>
            </a:r>
            <a:r>
              <a:rPr lang="en-US" sz="5800" b="1" dirty="0" smtClean="0">
                <a:solidFill>
                  <a:srgbClr val="002060"/>
                </a:solidFill>
              </a:rPr>
              <a:t>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Thiên</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ban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những</a:t>
            </a:r>
            <a:r>
              <a:rPr lang="en-US" sz="5800" b="1" dirty="0" smtClean="0">
                <a:solidFill>
                  <a:srgbClr val="002060"/>
                </a:solidFill>
              </a:rPr>
              <a:t> </a:t>
            </a:r>
            <a:r>
              <a:rPr lang="en-US" sz="5800" b="1" dirty="0" err="1" smtClean="0">
                <a:solidFill>
                  <a:srgbClr val="002060"/>
                </a:solidFill>
              </a:rPr>
              <a:t>hồng</a:t>
            </a:r>
            <a:r>
              <a:rPr lang="en-US" sz="5800" b="1" dirty="0" smtClean="0">
                <a:solidFill>
                  <a:srgbClr val="002060"/>
                </a:solidFill>
              </a:rPr>
              <a:t> </a:t>
            </a:r>
            <a:r>
              <a:rPr lang="en-US" sz="5800" b="1" dirty="0" err="1" smtClean="0">
                <a:solidFill>
                  <a:srgbClr val="002060"/>
                </a:solidFill>
              </a:rPr>
              <a:t>ân</a:t>
            </a:r>
            <a:r>
              <a:rPr lang="en-US" sz="5800" b="1" dirty="0" smtClean="0">
                <a:solidFill>
                  <a:srgbClr val="002060"/>
                </a:solidFill>
              </a:rPr>
              <a:t>.</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98056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800" b="1" dirty="0" smtClean="0">
                <a:solidFill>
                  <a:srgbClr val="002060"/>
                </a:solidFill>
              </a:rPr>
              <a:t>Con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lên</a:t>
            </a:r>
            <a:r>
              <a:rPr lang="en-US" sz="5800" b="1" dirty="0" smtClean="0">
                <a:solidFill>
                  <a:srgbClr val="002060"/>
                </a:solidFill>
              </a:rPr>
              <a:t> </a:t>
            </a:r>
            <a:r>
              <a:rPr lang="en-US" sz="5800" b="1" dirty="0" err="1" smtClean="0">
                <a:solidFill>
                  <a:srgbClr val="002060"/>
                </a:solidFill>
              </a:rPr>
              <a:t>niềm</a:t>
            </a:r>
            <a:r>
              <a:rPr lang="en-US" sz="5800" b="1" dirty="0" smtClean="0">
                <a:solidFill>
                  <a:srgbClr val="002060"/>
                </a:solidFill>
              </a:rPr>
              <a:t> tin </a:t>
            </a:r>
            <a:r>
              <a:rPr lang="en-US" sz="5800" b="1" dirty="0" err="1" smtClean="0">
                <a:solidFill>
                  <a:srgbClr val="002060"/>
                </a:solidFill>
              </a:rPr>
              <a:t>sắt</a:t>
            </a:r>
            <a:r>
              <a:rPr lang="en-US" sz="5800" b="1" dirty="0" smtClean="0">
                <a:solidFill>
                  <a:srgbClr val="002060"/>
                </a:solidFill>
              </a:rPr>
              <a:t> son </a:t>
            </a:r>
            <a:r>
              <a:rPr lang="en-US" sz="5800" b="1" dirty="0" err="1" smtClean="0">
                <a:solidFill>
                  <a:srgbClr val="002060"/>
                </a:solidFill>
              </a:rPr>
              <a:t>vượt</a:t>
            </a:r>
            <a:r>
              <a:rPr lang="en-US" sz="5800" b="1" dirty="0" smtClean="0">
                <a:solidFill>
                  <a:srgbClr val="002060"/>
                </a:solidFill>
              </a:rPr>
              <a:t> qua </a:t>
            </a:r>
            <a:r>
              <a:rPr lang="en-US" sz="5800" b="1" dirty="0" err="1" smtClean="0">
                <a:solidFill>
                  <a:srgbClr val="002060"/>
                </a:solidFill>
              </a:rPr>
              <a:t>khó</a:t>
            </a:r>
            <a:r>
              <a:rPr lang="en-US" sz="5800" b="1" dirty="0" smtClean="0">
                <a:solidFill>
                  <a:srgbClr val="002060"/>
                </a:solidFill>
              </a:rPr>
              <a:t> </a:t>
            </a:r>
            <a:r>
              <a:rPr lang="en-US" sz="5800" b="1" dirty="0" err="1" smtClean="0">
                <a:solidFill>
                  <a:srgbClr val="002060"/>
                </a:solidFill>
              </a:rPr>
              <a:t>nguy</a:t>
            </a:r>
            <a:r>
              <a:rPr lang="en-US" sz="5800" b="1" dirty="0" smtClean="0">
                <a:solidFill>
                  <a:srgbClr val="002060"/>
                </a:solidFill>
              </a:rPr>
              <a:t>. </a:t>
            </a:r>
            <a:r>
              <a:rPr lang="en-US" sz="5800" b="1" dirty="0" err="1" smtClean="0">
                <a:solidFill>
                  <a:srgbClr val="002060"/>
                </a:solidFill>
              </a:rPr>
              <a:t>Khi</a:t>
            </a:r>
            <a:r>
              <a:rPr lang="en-US" sz="5800" b="1" dirty="0" smtClean="0">
                <a:solidFill>
                  <a:srgbClr val="002060"/>
                </a:solidFill>
              </a:rPr>
              <a:t> con an </a:t>
            </a:r>
            <a:r>
              <a:rPr lang="en-US" sz="5800" b="1" dirty="0" err="1" smtClean="0">
                <a:solidFill>
                  <a:srgbClr val="002060"/>
                </a:solidFill>
              </a:rPr>
              <a:t>vui</a:t>
            </a:r>
            <a:r>
              <a:rPr lang="en-US" sz="5800" b="1" dirty="0" smtClean="0">
                <a:solidFill>
                  <a:srgbClr val="002060"/>
                </a:solidFill>
              </a:rPr>
              <a:t> </a:t>
            </a:r>
            <a:r>
              <a:rPr lang="en-US" sz="5800" b="1" dirty="0" err="1" smtClean="0">
                <a:solidFill>
                  <a:srgbClr val="002060"/>
                </a:solidFill>
              </a:rPr>
              <a:t>hoặc</a:t>
            </a:r>
            <a:r>
              <a:rPr lang="en-US" sz="5800" b="1" dirty="0" smtClean="0">
                <a:solidFill>
                  <a:srgbClr val="002060"/>
                </a:solidFill>
              </a:rPr>
              <a:t> </a:t>
            </a:r>
            <a:r>
              <a:rPr lang="en-US" sz="5800" b="1" dirty="0" err="1" smtClean="0">
                <a:solidFill>
                  <a:srgbClr val="002060"/>
                </a:solidFill>
              </a:rPr>
              <a:t>khi</a:t>
            </a:r>
            <a:r>
              <a:rPr lang="en-US" sz="5800" b="1" dirty="0" smtClean="0">
                <a:solidFill>
                  <a:srgbClr val="002060"/>
                </a:solidFill>
              </a:rPr>
              <a:t> </a:t>
            </a:r>
            <a:r>
              <a:rPr lang="en-US" sz="5800" b="1" dirty="0" err="1" smtClean="0">
                <a:solidFill>
                  <a:srgbClr val="002060"/>
                </a:solidFill>
              </a:rPr>
              <a:t>đắng</a:t>
            </a:r>
            <a:r>
              <a:rPr lang="en-US" sz="5800" b="1" dirty="0" smtClean="0">
                <a:solidFill>
                  <a:srgbClr val="002060"/>
                </a:solidFill>
              </a:rPr>
              <a:t> cay </a:t>
            </a:r>
            <a:r>
              <a:rPr lang="en-US" sz="5800" b="1" dirty="0" err="1" smtClean="0">
                <a:solidFill>
                  <a:srgbClr val="002060"/>
                </a:solidFill>
              </a:rPr>
              <a:t>được</a:t>
            </a:r>
            <a:r>
              <a:rPr lang="en-US" sz="5800" b="1" dirty="0" smtClean="0">
                <a:solidFill>
                  <a:srgbClr val="002060"/>
                </a:solidFill>
              </a:rPr>
              <a:t> </a:t>
            </a:r>
            <a:r>
              <a:rPr lang="en-US" sz="5800" b="1" dirty="0" err="1" smtClean="0">
                <a:solidFill>
                  <a:srgbClr val="002060"/>
                </a:solidFill>
              </a:rPr>
              <a:t>yêu</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a:t>
            </a:r>
            <a:r>
              <a:rPr lang="en-US" sz="5800" b="1" dirty="0" err="1" smtClean="0">
                <a:solidFill>
                  <a:srgbClr val="002060"/>
                </a:solidFill>
              </a:rPr>
              <a:t>thôi</a:t>
            </a:r>
            <a:r>
              <a:rPr lang="en-US" sz="5800" b="1" dirty="0" smtClean="0">
                <a:solidFill>
                  <a:srgbClr val="002060"/>
                </a:solidFill>
              </a:rPr>
              <a:t>.</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9420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800" b="1" dirty="0" err="1" smtClean="0">
                <a:solidFill>
                  <a:srgbClr val="002060"/>
                </a:solidFill>
              </a:rPr>
              <a:t>Rượu</a:t>
            </a:r>
            <a:r>
              <a:rPr lang="en-US" sz="5800" b="1" dirty="0" smtClean="0">
                <a:solidFill>
                  <a:srgbClr val="002060"/>
                </a:solidFill>
              </a:rPr>
              <a:t> </a:t>
            </a:r>
            <a:r>
              <a:rPr lang="en-US" sz="5800" b="1" dirty="0" err="1" smtClean="0">
                <a:solidFill>
                  <a:srgbClr val="002060"/>
                </a:solidFill>
              </a:rPr>
              <a:t>nho</a:t>
            </a:r>
            <a:r>
              <a:rPr lang="en-US" sz="5800" b="1" dirty="0" smtClean="0">
                <a:solidFill>
                  <a:srgbClr val="002060"/>
                </a:solidFill>
              </a:rPr>
              <a:t> </a:t>
            </a:r>
            <a:r>
              <a:rPr lang="en-US" sz="5800" b="1" dirty="0" err="1" smtClean="0">
                <a:solidFill>
                  <a:srgbClr val="002060"/>
                </a:solidFill>
              </a:rPr>
              <a:t>bánh</a:t>
            </a:r>
            <a:r>
              <a:rPr lang="en-US" sz="5800" b="1" dirty="0" smtClean="0">
                <a:solidFill>
                  <a:srgbClr val="002060"/>
                </a:solidFill>
              </a:rPr>
              <a:t> </a:t>
            </a:r>
            <a:r>
              <a:rPr lang="en-US" sz="5800" b="1" dirty="0" err="1" smtClean="0">
                <a:solidFill>
                  <a:srgbClr val="002060"/>
                </a:solidFill>
              </a:rPr>
              <a:t>miến</a:t>
            </a:r>
            <a:r>
              <a:rPr lang="en-US" sz="5800" b="1" dirty="0" smtClean="0">
                <a:solidFill>
                  <a:srgbClr val="002060"/>
                </a:solidFill>
              </a:rPr>
              <a:t> con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dâng</a:t>
            </a:r>
            <a:r>
              <a:rPr lang="en-US" sz="5800" b="1" dirty="0" smtClean="0">
                <a:solidFill>
                  <a:srgbClr val="002060"/>
                </a:solidFill>
              </a:rPr>
              <a:t> </a:t>
            </a:r>
            <a:r>
              <a:rPr lang="en-US" sz="5800" b="1" dirty="0" err="1" smtClean="0">
                <a:solidFill>
                  <a:srgbClr val="002060"/>
                </a:solidFill>
              </a:rPr>
              <a:t>về</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a:t>
            </a:r>
            <a:r>
              <a:rPr lang="en-US" sz="5800" b="1" dirty="0" err="1" smtClean="0">
                <a:solidFill>
                  <a:srgbClr val="002060"/>
                </a:solidFill>
              </a:rPr>
              <a:t>từ</a:t>
            </a:r>
            <a:r>
              <a:rPr lang="en-US" sz="5800" b="1" dirty="0" smtClean="0">
                <a:solidFill>
                  <a:srgbClr val="002060"/>
                </a:solidFill>
              </a:rPr>
              <a:t> </a:t>
            </a:r>
            <a:r>
              <a:rPr lang="en-US" sz="5800" b="1" dirty="0" err="1" smtClean="0">
                <a:solidFill>
                  <a:srgbClr val="002060"/>
                </a:solidFill>
              </a:rPr>
              <a:t>nhân</a:t>
            </a:r>
            <a:r>
              <a:rPr lang="en-US" sz="5800" b="1" dirty="0" smtClean="0">
                <a:solidFill>
                  <a:srgbClr val="002060"/>
                </a:solidFill>
              </a:rPr>
              <a:t>. </a:t>
            </a:r>
            <a:r>
              <a:rPr lang="en-US" sz="5800" b="1" dirty="0" err="1" smtClean="0">
                <a:solidFill>
                  <a:srgbClr val="002060"/>
                </a:solidFill>
              </a:rPr>
              <a:t>Nguyện</a:t>
            </a:r>
            <a:r>
              <a:rPr lang="en-US" sz="5800" b="1" dirty="0" smtClean="0">
                <a:solidFill>
                  <a:srgbClr val="002060"/>
                </a:solidFill>
              </a:rPr>
              <a:t> </a:t>
            </a:r>
            <a:r>
              <a:rPr lang="en-US" sz="5800" b="1" dirty="0" err="1" smtClean="0">
                <a:solidFill>
                  <a:srgbClr val="002060"/>
                </a:solidFill>
              </a:rPr>
              <a:t>xin</a:t>
            </a:r>
            <a:r>
              <a:rPr lang="en-US" sz="5800" b="1" dirty="0" smtClean="0">
                <a:solidFill>
                  <a:srgbClr val="002060"/>
                </a:solidFill>
              </a:rPr>
              <a:t> </a:t>
            </a:r>
            <a:r>
              <a:rPr lang="en-US" sz="5800" b="1" dirty="0" err="1" smtClean="0">
                <a:solidFill>
                  <a:srgbClr val="002060"/>
                </a:solidFill>
              </a:rPr>
              <a:t>Thiên</a:t>
            </a:r>
            <a:r>
              <a:rPr lang="en-US" sz="5800" b="1" dirty="0" smtClean="0">
                <a:solidFill>
                  <a:srgbClr val="002060"/>
                </a:solidFill>
              </a:rPr>
              <a:t> </a:t>
            </a:r>
            <a:r>
              <a:rPr lang="en-US" sz="5800" b="1" dirty="0" err="1" smtClean="0">
                <a:solidFill>
                  <a:srgbClr val="002060"/>
                </a:solidFill>
              </a:rPr>
              <a:t>Chúa</a:t>
            </a:r>
            <a:r>
              <a:rPr lang="en-US" sz="5800" b="1" dirty="0" smtClean="0">
                <a:solidFill>
                  <a:srgbClr val="002060"/>
                </a:solidFill>
              </a:rPr>
              <a:t> ban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dư</a:t>
            </a:r>
            <a:r>
              <a:rPr lang="en-US" sz="5800" b="1" dirty="0" smtClean="0">
                <a:solidFill>
                  <a:srgbClr val="002060"/>
                </a:solidFill>
              </a:rPr>
              <a:t> </a:t>
            </a:r>
            <a:r>
              <a:rPr lang="en-US" sz="5800" b="1" dirty="0" err="1" smtClean="0">
                <a:solidFill>
                  <a:srgbClr val="002060"/>
                </a:solidFill>
              </a:rPr>
              <a:t>tràn</a:t>
            </a:r>
            <a:r>
              <a:rPr lang="en-US" sz="5800" b="1" dirty="0" smtClean="0">
                <a:solidFill>
                  <a:srgbClr val="002060"/>
                </a:solidFill>
              </a:rPr>
              <a:t> </a:t>
            </a:r>
            <a:r>
              <a:rPr lang="en-US" sz="5800" b="1" dirty="0" err="1" smtClean="0">
                <a:solidFill>
                  <a:srgbClr val="002060"/>
                </a:solidFill>
              </a:rPr>
              <a:t>những</a:t>
            </a:r>
            <a:r>
              <a:rPr lang="en-US" sz="5800" b="1" dirty="0" smtClean="0">
                <a:solidFill>
                  <a:srgbClr val="002060"/>
                </a:solidFill>
              </a:rPr>
              <a:t> </a:t>
            </a:r>
            <a:r>
              <a:rPr lang="en-US" sz="5800" b="1" dirty="0" err="1" smtClean="0">
                <a:solidFill>
                  <a:srgbClr val="002060"/>
                </a:solidFill>
              </a:rPr>
              <a:t>hồng</a:t>
            </a:r>
            <a:r>
              <a:rPr lang="en-US" sz="5800" b="1" dirty="0" smtClean="0">
                <a:solidFill>
                  <a:srgbClr val="002060"/>
                </a:solidFill>
              </a:rPr>
              <a:t> </a:t>
            </a:r>
            <a:r>
              <a:rPr lang="en-US" sz="5800" b="1" dirty="0" err="1" smtClean="0">
                <a:solidFill>
                  <a:srgbClr val="002060"/>
                </a:solidFill>
              </a:rPr>
              <a:t>ân</a:t>
            </a:r>
            <a:r>
              <a:rPr lang="en-US" sz="5800" b="1" dirty="0" smtClean="0">
                <a:solidFill>
                  <a:srgbClr val="002060"/>
                </a:solidFill>
              </a:rPr>
              <a:t>.</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01669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chorCtr="0">
            <a:noAutofit/>
          </a:bodyPr>
          <a:lstStyle/>
          <a:p>
            <a:pPr marL="27432" indent="0" algn="ctr">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smtClean="0">
                <a:solidFill>
                  <a:srgbClr val="FF0000"/>
                </a:solidFill>
              </a:rPr>
              <a:t>Cho Con </a:t>
            </a:r>
            <a:r>
              <a:rPr lang="en-US" sz="6000" b="1" dirty="0" err="1" smtClean="0">
                <a:solidFill>
                  <a:srgbClr val="FF0000"/>
                </a:solidFill>
              </a:rPr>
              <a:t>Biết</a:t>
            </a:r>
            <a:r>
              <a:rPr lang="en-US" sz="6000" b="1" dirty="0" smtClean="0">
                <a:solidFill>
                  <a:srgbClr val="FF0000"/>
                </a:solidFill>
              </a:rPr>
              <a:t> </a:t>
            </a:r>
            <a:r>
              <a:rPr lang="en-US" sz="6000" b="1" dirty="0" err="1" smtClean="0">
                <a:solidFill>
                  <a:srgbClr val="FF0000"/>
                </a:solidFill>
              </a:rPr>
              <a:t>Yêu</a:t>
            </a:r>
            <a:r>
              <a:rPr lang="en-US" sz="6000" b="1" dirty="0" smtClean="0">
                <a:solidFill>
                  <a:srgbClr val="FF0000"/>
                </a:solidFill>
              </a:rPr>
              <a:t> </a:t>
            </a:r>
            <a:r>
              <a:rPr lang="en-US" sz="6000" b="1" dirty="0" err="1" smtClean="0">
                <a:solidFill>
                  <a:srgbClr val="FF0000"/>
                </a:solidFill>
              </a:rPr>
              <a:t>Thương</a:t>
            </a:r>
            <a:endParaRPr lang="en-US" sz="6000" b="1" dirty="0" smtClean="0">
              <a:solidFill>
                <a:srgbClr val="FF0000"/>
              </a:solidFill>
            </a:endParaRPr>
          </a:p>
          <a:p>
            <a:pPr marL="27432" indent="0" algn="ctr">
              <a:lnSpc>
                <a:spcPct val="120000"/>
              </a:lnSpc>
              <a:buNone/>
            </a:pPr>
            <a:r>
              <a:rPr lang="en-US" sz="4000" b="1" i="1" dirty="0" err="1" smtClean="0">
                <a:solidFill>
                  <a:srgbClr val="FF0000"/>
                </a:solidFill>
              </a:rPr>
              <a:t>Từ</a:t>
            </a:r>
            <a:r>
              <a:rPr lang="en-US" sz="4000" b="1" i="1" dirty="0" smtClean="0">
                <a:solidFill>
                  <a:srgbClr val="FF0000"/>
                </a:solidFill>
              </a:rPr>
              <a:t> </a:t>
            </a:r>
            <a:r>
              <a:rPr lang="en-US" sz="4000" b="1" i="1" dirty="0" err="1" smtClean="0">
                <a:solidFill>
                  <a:srgbClr val="FF0000"/>
                </a:solidFill>
              </a:rPr>
              <a:t>Duyên</a:t>
            </a:r>
            <a:endParaRPr lang="en-US" sz="4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rPr>
              <a:t>Cất</a:t>
            </a:r>
            <a:r>
              <a:rPr lang="en-US" sz="6600" b="1" dirty="0" smtClean="0">
                <a:solidFill>
                  <a:srgbClr val="FF0000"/>
                </a:solidFill>
              </a:rPr>
              <a:t> </a:t>
            </a:r>
            <a:r>
              <a:rPr lang="en-US" sz="6600" b="1" dirty="0" err="1" smtClean="0">
                <a:solidFill>
                  <a:srgbClr val="FF0000"/>
                </a:solidFill>
              </a:rPr>
              <a:t>Tiếng</a:t>
            </a:r>
            <a:r>
              <a:rPr lang="en-US" sz="6600" b="1" dirty="0" smtClean="0">
                <a:solidFill>
                  <a:srgbClr val="FF0000"/>
                </a:solidFill>
              </a:rPr>
              <a:t> </a:t>
            </a:r>
            <a:r>
              <a:rPr lang="en-US" sz="6600" b="1" dirty="0" err="1" smtClean="0">
                <a:solidFill>
                  <a:srgbClr val="FF0000"/>
                </a:solidFill>
              </a:rPr>
              <a:t>Hát</a:t>
            </a:r>
            <a:r>
              <a:rPr lang="en-US" sz="6600" b="1" dirty="0" smtClean="0">
                <a:solidFill>
                  <a:srgbClr val="FF0000"/>
                </a:solidFill>
              </a:rPr>
              <a:t> </a:t>
            </a:r>
            <a:r>
              <a:rPr lang="en-US" sz="6600" b="1" dirty="0" err="1" smtClean="0">
                <a:solidFill>
                  <a:srgbClr val="FF0000"/>
                </a:solidFill>
              </a:rPr>
              <a:t>Lên</a:t>
            </a:r>
            <a:endParaRPr lang="en-US" sz="6600" b="1" dirty="0" smtClean="0">
              <a:solidFill>
                <a:srgbClr val="FF0000"/>
              </a:solidFill>
            </a:endParaRPr>
          </a:p>
          <a:p>
            <a:pPr marL="27432" indent="0" algn="ctr">
              <a:lnSpc>
                <a:spcPct val="120000"/>
              </a:lnSpc>
              <a:buNone/>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Tuấn</a:t>
            </a:r>
            <a:endParaRPr lang="en-US" sz="4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smtClean="0">
                <a:solidFill>
                  <a:srgbClr val="002060"/>
                </a:solidFill>
                <a:latin typeface="+mj-lt"/>
              </a:rPr>
              <a:t>Cho con </a:t>
            </a:r>
            <a:r>
              <a:rPr lang="en-US" sz="5600" b="1" dirty="0" err="1" smtClean="0">
                <a:solidFill>
                  <a:srgbClr val="002060"/>
                </a:solidFill>
                <a:latin typeface="+mj-lt"/>
              </a:rPr>
              <a:t>biết</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thương</a:t>
            </a:r>
            <a:r>
              <a:rPr lang="en-US" sz="5600" b="1" dirty="0" smtClean="0">
                <a:solidFill>
                  <a:srgbClr val="002060"/>
                </a:solidFill>
                <a:latin typeface="+mj-lt"/>
              </a:rPr>
              <a:t> </a:t>
            </a:r>
            <a:r>
              <a:rPr lang="en-US" sz="5600" b="1" dirty="0" err="1" smtClean="0">
                <a:solidFill>
                  <a:srgbClr val="002060"/>
                </a:solidFill>
                <a:latin typeface="+mj-lt"/>
              </a:rPr>
              <a:t>trọn</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Cho con </a:t>
            </a:r>
            <a:r>
              <a:rPr lang="en-US" sz="5600" b="1" dirty="0" err="1" smtClean="0">
                <a:solidFill>
                  <a:srgbClr val="002060"/>
                </a:solidFill>
                <a:latin typeface="+mj-lt"/>
              </a:rPr>
              <a:t>biết</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thương</a:t>
            </a:r>
            <a:r>
              <a:rPr lang="en-US" sz="5600" b="1" dirty="0" smtClean="0">
                <a:solidFill>
                  <a:srgbClr val="002060"/>
                </a:solidFill>
                <a:latin typeface="+mj-lt"/>
              </a:rPr>
              <a:t> </a:t>
            </a:r>
            <a:r>
              <a:rPr lang="en-US" sz="5600" b="1" dirty="0" err="1" smtClean="0">
                <a:solidFill>
                  <a:srgbClr val="002060"/>
                </a:solidFill>
                <a:latin typeface="+mj-lt"/>
              </a:rPr>
              <a:t>ngàn</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thương</a:t>
            </a:r>
            <a:r>
              <a:rPr lang="en-US" sz="5600" b="1" dirty="0" smtClean="0">
                <a:solidFill>
                  <a:srgbClr val="002060"/>
                </a:solidFill>
                <a:latin typeface="+mj-lt"/>
              </a:rPr>
              <a:t> </a:t>
            </a:r>
            <a:r>
              <a:rPr lang="en-US" sz="5600" b="1" dirty="0" err="1" smtClean="0">
                <a:solidFill>
                  <a:srgbClr val="002060"/>
                </a:solidFill>
                <a:latin typeface="+mj-lt"/>
              </a:rPr>
              <a:t>cả</a:t>
            </a:r>
            <a:r>
              <a:rPr lang="en-US" sz="5600" b="1" dirty="0" smtClean="0">
                <a:solidFill>
                  <a:srgbClr val="002060"/>
                </a:solidFill>
                <a:latin typeface="+mj-lt"/>
              </a:rPr>
              <a:t> </a:t>
            </a:r>
            <a:r>
              <a:rPr lang="en-US" sz="5600" b="1" dirty="0" err="1" smtClean="0">
                <a:solidFill>
                  <a:srgbClr val="002060"/>
                </a:solidFill>
                <a:latin typeface="+mj-lt"/>
              </a:rPr>
              <a:t>cuộc</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thương</a:t>
            </a:r>
            <a:r>
              <a:rPr lang="en-US" sz="5600" b="1" dirty="0" smtClean="0">
                <a:solidFill>
                  <a:srgbClr val="002060"/>
                </a:solidFill>
                <a:latin typeface="+mj-lt"/>
              </a:rPr>
              <a:t> </a:t>
            </a:r>
            <a:r>
              <a:rPr lang="en-US" sz="5600" b="1" dirty="0" err="1" smtClean="0">
                <a:solidFill>
                  <a:srgbClr val="002060"/>
                </a:solidFill>
                <a:latin typeface="+mj-lt"/>
              </a:rPr>
              <a:t>hết</a:t>
            </a:r>
            <a:r>
              <a:rPr lang="en-US" sz="5600" b="1" dirty="0" smtClean="0">
                <a:solidFill>
                  <a:srgbClr val="002060"/>
                </a:solidFill>
                <a:latin typeface="+mj-lt"/>
              </a:rPr>
              <a:t> </a:t>
            </a:r>
            <a:r>
              <a:rPr lang="en-US" sz="5600" b="1" dirty="0" err="1" smtClean="0">
                <a:solidFill>
                  <a:srgbClr val="002060"/>
                </a:solidFill>
                <a:latin typeface="+mj-lt"/>
              </a:rPr>
              <a:t>mọi</a:t>
            </a:r>
            <a:r>
              <a:rPr lang="en-US" sz="5600" b="1" dirty="0" smtClean="0">
                <a:solidFill>
                  <a:srgbClr val="002060"/>
                </a:solidFill>
                <a:latin typeface="+mj-lt"/>
              </a:rPr>
              <a:t> </a:t>
            </a:r>
            <a:r>
              <a:rPr lang="en-US" sz="5600" b="1" dirty="0" err="1" smtClean="0">
                <a:solidFill>
                  <a:srgbClr val="002060"/>
                </a:solidFill>
                <a:latin typeface="+mj-lt"/>
              </a:rPr>
              <a:t>người</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ơi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0371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smtClean="0">
                <a:solidFill>
                  <a:srgbClr val="002060"/>
                </a:solidFill>
                <a:latin typeface="+mj-lt"/>
              </a:rPr>
              <a:t>Cho con </a:t>
            </a:r>
            <a:r>
              <a:rPr lang="en-US" sz="5600" b="1" dirty="0" err="1" smtClean="0">
                <a:solidFill>
                  <a:srgbClr val="002060"/>
                </a:solidFill>
                <a:latin typeface="+mj-lt"/>
              </a:rPr>
              <a:t>biết</a:t>
            </a:r>
            <a:r>
              <a:rPr lang="en-US" sz="5600" b="1" dirty="0" smtClean="0">
                <a:solidFill>
                  <a:srgbClr val="002060"/>
                </a:solidFill>
                <a:latin typeface="+mj-lt"/>
              </a:rPr>
              <a:t> say </a:t>
            </a:r>
            <a:r>
              <a:rPr lang="en-US" sz="5600" b="1" dirty="0" err="1" smtClean="0">
                <a:solidFill>
                  <a:srgbClr val="002060"/>
                </a:solidFill>
                <a:latin typeface="+mj-lt"/>
              </a:rPr>
              <a:t>mê</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Cho con </a:t>
            </a:r>
            <a:r>
              <a:rPr lang="en-US" sz="5600" b="1" dirty="0" err="1" smtClean="0">
                <a:solidFill>
                  <a:srgbClr val="002060"/>
                </a:solidFill>
                <a:latin typeface="+mj-lt"/>
              </a:rPr>
              <a:t>biết</a:t>
            </a:r>
            <a:r>
              <a:rPr lang="en-US" sz="5600" b="1" dirty="0" smtClean="0">
                <a:solidFill>
                  <a:srgbClr val="002060"/>
                </a:solidFill>
                <a:latin typeface="+mj-lt"/>
              </a:rPr>
              <a:t> say </a:t>
            </a:r>
            <a:r>
              <a:rPr lang="en-US" sz="5600" b="1" dirty="0" err="1" smtClean="0">
                <a:solidFill>
                  <a:srgbClr val="002060"/>
                </a:solidFill>
                <a:latin typeface="+mj-lt"/>
              </a:rPr>
              <a:t>mê</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hy</a:t>
            </a:r>
            <a:r>
              <a:rPr lang="en-US" sz="5600" b="1" dirty="0" smtClean="0">
                <a:solidFill>
                  <a:srgbClr val="002060"/>
                </a:solidFill>
                <a:latin typeface="+mj-lt"/>
              </a:rPr>
              <a:t> </a:t>
            </a:r>
            <a:r>
              <a:rPr lang="en-US" sz="5600" b="1" dirty="0" err="1" smtClean="0">
                <a:solidFill>
                  <a:srgbClr val="002060"/>
                </a:solidFill>
                <a:latin typeface="+mj-lt"/>
              </a:rPr>
              <a:t>sinh</a:t>
            </a:r>
            <a:r>
              <a:rPr lang="en-US" sz="5600" b="1" dirty="0" smtClean="0">
                <a:solidFill>
                  <a:srgbClr val="002060"/>
                </a:solidFill>
                <a:latin typeface="+mj-lt"/>
              </a:rPr>
              <a:t> </a:t>
            </a:r>
            <a:r>
              <a:rPr lang="en-US" sz="5600" b="1" dirty="0" err="1" smtClean="0">
                <a:solidFill>
                  <a:srgbClr val="002060"/>
                </a:solidFill>
                <a:latin typeface="+mj-lt"/>
              </a:rPr>
              <a:t>cả</a:t>
            </a:r>
            <a:r>
              <a:rPr lang="en-US" sz="5600" b="1" dirty="0" smtClean="0">
                <a:solidFill>
                  <a:srgbClr val="002060"/>
                </a:solidFill>
                <a:latin typeface="+mj-lt"/>
              </a:rPr>
              <a:t> </a:t>
            </a:r>
            <a:r>
              <a:rPr lang="en-US" sz="5600" b="1" dirty="0" err="1" smtClean="0">
                <a:solidFill>
                  <a:srgbClr val="002060"/>
                </a:solidFill>
                <a:latin typeface="+mj-lt"/>
              </a:rPr>
              <a:t>cuộc</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vì</a:t>
            </a:r>
            <a:r>
              <a:rPr lang="en-US" sz="5600" b="1" dirty="0" smtClean="0">
                <a:solidFill>
                  <a:srgbClr val="002060"/>
                </a:solidFill>
                <a:latin typeface="+mj-lt"/>
              </a:rPr>
              <a:t> </a:t>
            </a:r>
            <a:r>
              <a:rPr lang="en-US" sz="5600" b="1" dirty="0" err="1" smtClean="0">
                <a:solidFill>
                  <a:srgbClr val="002060"/>
                </a:solidFill>
                <a:latin typeface="+mj-lt"/>
              </a:rPr>
              <a:t>lòng</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thôi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673338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Lạy</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là</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con </a:t>
            </a:r>
            <a:r>
              <a:rPr lang="en-US" sz="5600" b="1" dirty="0" err="1" smtClean="0">
                <a:solidFill>
                  <a:srgbClr val="002060"/>
                </a:solidFill>
                <a:latin typeface="+mj-lt"/>
              </a:rPr>
              <a:t>tôn</a:t>
            </a:r>
            <a:r>
              <a:rPr lang="en-US" sz="5600" b="1" dirty="0" smtClean="0">
                <a:solidFill>
                  <a:srgbClr val="002060"/>
                </a:solidFill>
                <a:latin typeface="+mj-lt"/>
              </a:rPr>
              <a:t> </a:t>
            </a:r>
            <a:r>
              <a:rPr lang="en-US" sz="5600" b="1" dirty="0" err="1" smtClean="0">
                <a:solidFill>
                  <a:srgbClr val="002060"/>
                </a:solidFill>
                <a:latin typeface="+mj-lt"/>
              </a:rPr>
              <a:t>thờ</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ôi</a:t>
            </a:r>
            <a:r>
              <a:rPr lang="en-US" sz="5600" b="1" dirty="0" smtClean="0">
                <a:solidFill>
                  <a:srgbClr val="002060"/>
                </a:solidFill>
                <a:latin typeface="+mj-lt"/>
              </a:rPr>
              <a:t> </a:t>
            </a:r>
            <a:r>
              <a:rPr lang="en-US" sz="5600" b="1" dirty="0" err="1" smtClean="0">
                <a:solidFill>
                  <a:srgbClr val="002060"/>
                </a:solidFill>
                <a:latin typeface="+mj-lt"/>
              </a:rPr>
              <a:t>cao</a:t>
            </a:r>
            <a:r>
              <a:rPr lang="en-US" sz="5600" b="1" dirty="0" smtClean="0">
                <a:solidFill>
                  <a:srgbClr val="002060"/>
                </a:solidFill>
                <a:latin typeface="+mj-lt"/>
              </a:rPr>
              <a:t> </a:t>
            </a:r>
            <a:r>
              <a:rPr lang="en-US" sz="5600" b="1" dirty="0" err="1" smtClean="0">
                <a:solidFill>
                  <a:srgbClr val="002060"/>
                </a:solidFill>
                <a:latin typeface="+mj-lt"/>
              </a:rPr>
              <a:t>vời</a:t>
            </a:r>
            <a:r>
              <a:rPr lang="en-US" sz="5600" b="1" dirty="0" smtClean="0">
                <a:solidFill>
                  <a:srgbClr val="002060"/>
                </a:solidFill>
                <a:latin typeface="+mj-lt"/>
              </a:rPr>
              <a:t> </a:t>
            </a:r>
            <a:r>
              <a:rPr lang="en-US" sz="5600" b="1" dirty="0" err="1" smtClean="0">
                <a:solidFill>
                  <a:srgbClr val="002060"/>
                </a:solidFill>
                <a:latin typeface="+mj-lt"/>
              </a:rPr>
              <a:t>vượt</a:t>
            </a:r>
            <a:r>
              <a:rPr lang="en-US" sz="5600" b="1" dirty="0" smtClean="0">
                <a:solidFill>
                  <a:srgbClr val="002060"/>
                </a:solidFill>
                <a:latin typeface="+mj-lt"/>
              </a:rPr>
              <a:t> </a:t>
            </a:r>
            <a:r>
              <a:rPr lang="en-US" sz="5600" b="1" dirty="0" err="1" smtClean="0">
                <a:solidFill>
                  <a:srgbClr val="002060"/>
                </a:solidFill>
                <a:latin typeface="+mj-lt"/>
              </a:rPr>
              <a:t>trên</a:t>
            </a:r>
            <a:r>
              <a:rPr lang="en-US" sz="5600" b="1" dirty="0" smtClean="0">
                <a:solidFill>
                  <a:srgbClr val="002060"/>
                </a:solidFill>
                <a:latin typeface="+mj-lt"/>
              </a:rPr>
              <a:t> </a:t>
            </a:r>
            <a:r>
              <a:rPr lang="en-US" sz="5600" b="1" dirty="0" err="1" smtClean="0">
                <a:solidFill>
                  <a:srgbClr val="002060"/>
                </a:solidFill>
                <a:latin typeface="+mj-lt"/>
              </a:rPr>
              <a:t>muôn</a:t>
            </a:r>
            <a:r>
              <a:rPr lang="en-US" sz="5600" b="1" dirty="0" smtClean="0">
                <a:solidFill>
                  <a:srgbClr val="002060"/>
                </a:solidFill>
                <a:latin typeface="+mj-lt"/>
              </a:rPr>
              <a:t> </a:t>
            </a:r>
            <a:r>
              <a:rPr lang="en-US" sz="5600" b="1" dirty="0" err="1" smtClean="0">
                <a:solidFill>
                  <a:srgbClr val="002060"/>
                </a:solidFill>
                <a:latin typeface="+mj-lt"/>
              </a:rPr>
              <a:t>núi</a:t>
            </a:r>
            <a:r>
              <a:rPr lang="en-US" sz="5600" b="1" dirty="0" smtClean="0">
                <a:solidFill>
                  <a:srgbClr val="002060"/>
                </a:solidFill>
                <a:latin typeface="+mj-lt"/>
              </a:rPr>
              <a:t> </a:t>
            </a:r>
            <a:r>
              <a:rPr lang="en-US" sz="5600" b="1" dirty="0" err="1" smtClean="0">
                <a:solidFill>
                  <a:srgbClr val="002060"/>
                </a:solidFill>
                <a:latin typeface="+mj-lt"/>
              </a:rPr>
              <a:t>đồi</a:t>
            </a:r>
            <a:r>
              <a:rPr lang="en-US" sz="5600" b="1" dirty="0" smtClean="0">
                <a:solidFill>
                  <a:srgbClr val="002060"/>
                </a:solidFill>
                <a:latin typeface="+mj-lt"/>
              </a:rPr>
              <a:t>.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779597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Lạy</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là</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con </a:t>
            </a:r>
            <a:r>
              <a:rPr lang="en-US" sz="5600" b="1" dirty="0" err="1" smtClean="0">
                <a:solidFill>
                  <a:srgbClr val="002060"/>
                </a:solidFill>
                <a:latin typeface="+mj-lt"/>
              </a:rPr>
              <a:t>luôn</a:t>
            </a:r>
            <a:r>
              <a:rPr lang="en-US" sz="5600" b="1" dirty="0" smtClean="0">
                <a:solidFill>
                  <a:srgbClr val="002060"/>
                </a:solidFill>
                <a:latin typeface="+mj-lt"/>
              </a:rPr>
              <a:t> </a:t>
            </a:r>
            <a:r>
              <a:rPr lang="en-US" sz="5600" b="1" dirty="0" err="1" smtClean="0">
                <a:solidFill>
                  <a:srgbClr val="002060"/>
                </a:solidFill>
                <a:latin typeface="+mj-lt"/>
              </a:rPr>
              <a:t>cậy</a:t>
            </a:r>
            <a:r>
              <a:rPr lang="en-US" sz="5600" b="1" dirty="0" smtClean="0">
                <a:solidFill>
                  <a:srgbClr val="002060"/>
                </a:solidFill>
                <a:latin typeface="+mj-lt"/>
              </a:rPr>
              <a:t> </a:t>
            </a:r>
            <a:r>
              <a:rPr lang="en-US" sz="5600" b="1" dirty="0" err="1" smtClean="0">
                <a:solidFill>
                  <a:srgbClr val="002060"/>
                </a:solidFill>
                <a:latin typeface="+mj-lt"/>
              </a:rPr>
              <a:t>nhờ</a:t>
            </a:r>
            <a:r>
              <a:rPr lang="en-US" sz="5600" b="1" dirty="0" smtClean="0">
                <a:solidFill>
                  <a:srgbClr val="002060"/>
                </a:solidFill>
                <a:latin typeface="+mj-lt"/>
              </a:rPr>
              <a:t>, </a:t>
            </a:r>
            <a:r>
              <a:rPr lang="en-US" sz="5600" b="1" dirty="0" err="1" smtClean="0">
                <a:solidFill>
                  <a:srgbClr val="002060"/>
                </a:solidFill>
                <a:latin typeface="+mj-lt"/>
              </a:rPr>
              <a:t>dù</a:t>
            </a:r>
            <a:r>
              <a:rPr lang="en-US" sz="5600" b="1" dirty="0" smtClean="0">
                <a:solidFill>
                  <a:srgbClr val="002060"/>
                </a:solidFill>
                <a:latin typeface="+mj-lt"/>
              </a:rPr>
              <a:t> </a:t>
            </a:r>
            <a:r>
              <a:rPr lang="en-US" sz="5600" b="1" dirty="0" err="1" smtClean="0">
                <a:solidFill>
                  <a:srgbClr val="002060"/>
                </a:solidFill>
                <a:latin typeface="+mj-lt"/>
              </a:rPr>
              <a:t>gian</a:t>
            </a:r>
            <a:r>
              <a:rPr lang="en-US" sz="5600" b="1" dirty="0" smtClean="0">
                <a:solidFill>
                  <a:srgbClr val="002060"/>
                </a:solidFill>
                <a:latin typeface="+mj-lt"/>
              </a:rPr>
              <a:t> </a:t>
            </a:r>
            <a:r>
              <a:rPr lang="en-US" sz="5600" b="1" dirty="0" err="1" smtClean="0">
                <a:solidFill>
                  <a:srgbClr val="002060"/>
                </a:solidFill>
                <a:latin typeface="+mj-lt"/>
              </a:rPr>
              <a:t>nguy</a:t>
            </a:r>
            <a:r>
              <a:rPr lang="en-US" sz="5600" b="1" dirty="0" smtClean="0">
                <a:solidFill>
                  <a:srgbClr val="002060"/>
                </a:solidFill>
                <a:latin typeface="+mj-lt"/>
              </a:rPr>
              <a:t> </a:t>
            </a:r>
            <a:r>
              <a:rPr lang="en-US" sz="5600" b="1" dirty="0" err="1" smtClean="0">
                <a:solidFill>
                  <a:srgbClr val="002060"/>
                </a:solidFill>
                <a:latin typeface="+mj-lt"/>
              </a:rPr>
              <a:t>trong</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con </a:t>
            </a:r>
            <a:r>
              <a:rPr lang="en-US" sz="5600" b="1" dirty="0" err="1" smtClean="0">
                <a:solidFill>
                  <a:srgbClr val="002060"/>
                </a:solidFill>
                <a:latin typeface="+mj-lt"/>
              </a:rPr>
              <a:t>vẫn</a:t>
            </a:r>
            <a:r>
              <a:rPr lang="en-US" sz="5600" b="1" dirty="0" smtClean="0">
                <a:solidFill>
                  <a:srgbClr val="002060"/>
                </a:solidFill>
                <a:latin typeface="+mj-lt"/>
              </a:rPr>
              <a:t> </a:t>
            </a:r>
            <a:r>
              <a:rPr lang="en-US" sz="5600" b="1" dirty="0" err="1" smtClean="0">
                <a:solidFill>
                  <a:srgbClr val="002060"/>
                </a:solidFill>
                <a:latin typeface="+mj-lt"/>
              </a:rPr>
              <a:t>rạng</a:t>
            </a:r>
            <a:r>
              <a:rPr lang="en-US" sz="5600" b="1" dirty="0" smtClean="0">
                <a:solidFill>
                  <a:srgbClr val="002060"/>
                </a:solidFill>
                <a:latin typeface="+mj-lt"/>
              </a:rPr>
              <a:t> </a:t>
            </a:r>
            <a:r>
              <a:rPr lang="en-US" sz="5600" b="1" dirty="0" err="1" smtClean="0">
                <a:solidFill>
                  <a:srgbClr val="002060"/>
                </a:solidFill>
                <a:latin typeface="+mj-lt"/>
              </a:rPr>
              <a:t>ngời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3316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smtClean="0">
                <a:solidFill>
                  <a:srgbClr val="002060"/>
                </a:solidFill>
                <a:latin typeface="+mj-lt"/>
              </a:rPr>
              <a:t>Cho con </a:t>
            </a:r>
            <a:r>
              <a:rPr lang="en-US" sz="5600" b="1" dirty="0" err="1" smtClean="0">
                <a:solidFill>
                  <a:srgbClr val="002060"/>
                </a:solidFill>
                <a:latin typeface="+mj-lt"/>
              </a:rPr>
              <a:t>mãi</a:t>
            </a:r>
            <a:r>
              <a:rPr lang="en-US" sz="5600" b="1" dirty="0" smtClean="0">
                <a:solidFill>
                  <a:srgbClr val="002060"/>
                </a:solidFill>
                <a:latin typeface="+mj-lt"/>
              </a:rPr>
              <a:t> </a:t>
            </a:r>
            <a:r>
              <a:rPr lang="en-US" sz="5600" b="1" dirty="0" err="1" smtClean="0">
                <a:solidFill>
                  <a:srgbClr val="002060"/>
                </a:solidFill>
                <a:latin typeface="+mj-lt"/>
              </a:rPr>
              <a:t>trung</a:t>
            </a:r>
            <a:r>
              <a:rPr lang="en-US" sz="5600" b="1" dirty="0" smtClean="0">
                <a:solidFill>
                  <a:srgbClr val="002060"/>
                </a:solidFill>
                <a:latin typeface="+mj-lt"/>
              </a:rPr>
              <a:t> </a:t>
            </a:r>
            <a:r>
              <a:rPr lang="en-US" sz="5600" b="1" dirty="0" err="1" smtClean="0">
                <a:solidFill>
                  <a:srgbClr val="002060"/>
                </a:solidFill>
                <a:latin typeface="+mj-lt"/>
              </a:rPr>
              <a:t>kiên</a:t>
            </a:r>
            <a:r>
              <a:rPr lang="en-US" sz="5600" b="1" dirty="0" smtClean="0">
                <a:solidFill>
                  <a:srgbClr val="002060"/>
                </a:solidFill>
                <a:latin typeface="+mj-lt"/>
              </a:rPr>
              <a:t> </a:t>
            </a:r>
            <a:r>
              <a:rPr lang="en-US" sz="5600" b="1" dirty="0" err="1" smtClean="0">
                <a:solidFill>
                  <a:srgbClr val="002060"/>
                </a:solidFill>
                <a:latin typeface="+mj-lt"/>
              </a:rPr>
              <a:t>ngàn</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Cho con </a:t>
            </a:r>
            <a:r>
              <a:rPr lang="en-US" sz="5600" b="1" dirty="0" err="1" smtClean="0">
                <a:solidFill>
                  <a:srgbClr val="002060"/>
                </a:solidFill>
                <a:latin typeface="+mj-lt"/>
              </a:rPr>
              <a:t>chẳng</a:t>
            </a:r>
            <a:r>
              <a:rPr lang="en-US" sz="5600" b="1" dirty="0" smtClean="0">
                <a:solidFill>
                  <a:srgbClr val="002060"/>
                </a:solidFill>
                <a:latin typeface="+mj-lt"/>
              </a:rPr>
              <a:t> </a:t>
            </a:r>
            <a:r>
              <a:rPr lang="en-US" sz="5600" b="1" dirty="0" err="1" smtClean="0">
                <a:solidFill>
                  <a:srgbClr val="002060"/>
                </a:solidFill>
                <a:latin typeface="+mj-lt"/>
              </a:rPr>
              <a:t>khi</a:t>
            </a:r>
            <a:r>
              <a:rPr lang="en-US" sz="5600" b="1" dirty="0" smtClean="0">
                <a:solidFill>
                  <a:srgbClr val="002060"/>
                </a:solidFill>
                <a:latin typeface="+mj-lt"/>
              </a:rPr>
              <a:t> </a:t>
            </a:r>
            <a:r>
              <a:rPr lang="en-US" sz="5600" b="1" dirty="0" err="1" smtClean="0">
                <a:solidFill>
                  <a:srgbClr val="002060"/>
                </a:solidFill>
                <a:latin typeface="+mj-lt"/>
              </a:rPr>
              <a:t>nao</a:t>
            </a:r>
            <a:r>
              <a:rPr lang="en-US" sz="5600" b="1" dirty="0" smtClean="0">
                <a:solidFill>
                  <a:srgbClr val="002060"/>
                </a:solidFill>
                <a:latin typeface="+mj-lt"/>
              </a:rPr>
              <a:t> </a:t>
            </a:r>
            <a:r>
              <a:rPr lang="en-US" sz="5600" b="1" dirty="0" err="1" smtClean="0">
                <a:solidFill>
                  <a:srgbClr val="002060"/>
                </a:solidFill>
                <a:latin typeface="+mj-lt"/>
              </a:rPr>
              <a:t>phụ</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tim</a:t>
            </a:r>
            <a:r>
              <a:rPr lang="en-US" sz="5600" b="1" dirty="0" smtClean="0">
                <a:solidFill>
                  <a:srgbClr val="002060"/>
                </a:solidFill>
                <a:latin typeface="+mj-lt"/>
              </a:rPr>
              <a:t> </a:t>
            </a:r>
            <a:r>
              <a:rPr lang="en-US" sz="5600" b="1" dirty="0" err="1" smtClean="0">
                <a:solidFill>
                  <a:srgbClr val="002060"/>
                </a:solidFill>
                <a:latin typeface="+mj-lt"/>
              </a:rPr>
              <a:t>luôn</a:t>
            </a:r>
            <a:r>
              <a:rPr lang="en-US" sz="5600" b="1" dirty="0" smtClean="0">
                <a:solidFill>
                  <a:srgbClr val="002060"/>
                </a:solidFill>
                <a:latin typeface="+mj-lt"/>
              </a:rPr>
              <a:t> </a:t>
            </a:r>
            <a:r>
              <a:rPr lang="en-US" sz="5600" b="1" dirty="0" err="1" smtClean="0">
                <a:solidFill>
                  <a:srgbClr val="002060"/>
                </a:solidFill>
                <a:latin typeface="+mj-lt"/>
              </a:rPr>
              <a:t>mở</a:t>
            </a:r>
            <a:r>
              <a:rPr lang="en-US" sz="5600" b="1" dirty="0" smtClean="0">
                <a:solidFill>
                  <a:srgbClr val="002060"/>
                </a:solidFill>
                <a:latin typeface="+mj-lt"/>
              </a:rPr>
              <a:t> </a:t>
            </a:r>
            <a:r>
              <a:rPr lang="en-US" sz="5600" b="1" dirty="0" err="1" smtClean="0">
                <a:solidFill>
                  <a:srgbClr val="002060"/>
                </a:solidFill>
                <a:latin typeface="+mj-lt"/>
              </a:rPr>
              <a:t>rộng</a:t>
            </a:r>
            <a:r>
              <a:rPr lang="en-US" sz="5600" b="1" dirty="0" smtClean="0">
                <a:solidFill>
                  <a:srgbClr val="002060"/>
                </a:solidFill>
                <a:latin typeface="+mj-lt"/>
              </a:rPr>
              <a:t> </a:t>
            </a:r>
            <a:r>
              <a:rPr lang="en-US" sz="5600" b="1" dirty="0" err="1" smtClean="0">
                <a:solidFill>
                  <a:srgbClr val="002060"/>
                </a:solidFill>
                <a:latin typeface="+mj-lt"/>
              </a:rPr>
              <a:t>mời</a:t>
            </a:r>
            <a:r>
              <a:rPr lang="en-US" sz="5600" b="1" dirty="0" smtClean="0">
                <a:solidFill>
                  <a:srgbClr val="002060"/>
                </a:solidFill>
                <a:latin typeface="+mj-lt"/>
              </a:rPr>
              <a:t> </a:t>
            </a:r>
            <a:r>
              <a:rPr lang="en-US" sz="5600" b="1" dirty="0" err="1" smtClean="0">
                <a:solidFill>
                  <a:srgbClr val="002060"/>
                </a:solidFill>
                <a:latin typeface="+mj-lt"/>
              </a:rPr>
              <a:t>trong</a:t>
            </a:r>
            <a:r>
              <a:rPr lang="en-US" sz="5600" b="1" dirty="0" smtClean="0">
                <a:solidFill>
                  <a:srgbClr val="002060"/>
                </a:solidFill>
                <a:latin typeface="+mj-lt"/>
              </a:rPr>
              <a:t> say </a:t>
            </a:r>
            <a:r>
              <a:rPr lang="en-US" sz="5600" b="1" dirty="0" err="1" smtClean="0">
                <a:solidFill>
                  <a:srgbClr val="002060"/>
                </a:solidFill>
                <a:latin typeface="+mj-lt"/>
              </a:rPr>
              <a:t>đắm</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thiết</a:t>
            </a:r>
            <a:r>
              <a:rPr lang="en-US" sz="5600" b="1" dirty="0" smtClean="0">
                <a:solidFill>
                  <a:srgbClr val="002060"/>
                </a:solidFill>
                <a:latin typeface="+mj-lt"/>
              </a:rPr>
              <a:t> </a:t>
            </a:r>
            <a:r>
              <a:rPr lang="en-US" sz="5600" b="1" dirty="0" err="1" smtClean="0">
                <a:solidFill>
                  <a:srgbClr val="002060"/>
                </a:solidFill>
                <a:latin typeface="+mj-lt"/>
              </a:rPr>
              <a:t>tha</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44369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smtClean="0">
                <a:solidFill>
                  <a:srgbClr val="002060"/>
                </a:solidFill>
                <a:latin typeface="+mj-lt"/>
              </a:rPr>
              <a:t>Cho con </a:t>
            </a:r>
            <a:r>
              <a:rPr lang="en-US" sz="5600" b="1" dirty="0" err="1" smtClean="0">
                <a:solidFill>
                  <a:srgbClr val="002060"/>
                </a:solidFill>
                <a:latin typeface="+mj-lt"/>
              </a:rPr>
              <a:t>vẫn</a:t>
            </a:r>
            <a:r>
              <a:rPr lang="en-US" sz="5600" b="1" dirty="0" smtClean="0">
                <a:solidFill>
                  <a:srgbClr val="002060"/>
                </a:solidFill>
                <a:latin typeface="+mj-lt"/>
              </a:rPr>
              <a:t> tin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một</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Cho con </a:t>
            </a:r>
            <a:r>
              <a:rPr lang="en-US" sz="5600" b="1" dirty="0" err="1" smtClean="0">
                <a:solidFill>
                  <a:srgbClr val="002060"/>
                </a:solidFill>
                <a:latin typeface="+mj-lt"/>
              </a:rPr>
              <a:t>biết</a:t>
            </a:r>
            <a:r>
              <a:rPr lang="en-US" sz="5600" b="1" dirty="0" smtClean="0">
                <a:solidFill>
                  <a:srgbClr val="002060"/>
                </a:solidFill>
                <a:latin typeface="+mj-lt"/>
              </a:rPr>
              <a:t> </a:t>
            </a:r>
            <a:r>
              <a:rPr lang="en-US" sz="5600" b="1" dirty="0" err="1" smtClean="0">
                <a:solidFill>
                  <a:srgbClr val="002060"/>
                </a:solidFill>
                <a:latin typeface="+mj-lt"/>
              </a:rPr>
              <a:t>thứ</a:t>
            </a:r>
            <a:r>
              <a:rPr lang="en-US" sz="5600" b="1" dirty="0" smtClean="0">
                <a:solidFill>
                  <a:srgbClr val="002060"/>
                </a:solidFill>
                <a:latin typeface="+mj-lt"/>
              </a:rPr>
              <a:t> </a:t>
            </a:r>
            <a:r>
              <a:rPr lang="en-US" sz="5600" b="1" dirty="0" err="1" smtClean="0">
                <a:solidFill>
                  <a:srgbClr val="002060"/>
                </a:solidFill>
                <a:latin typeface="+mj-lt"/>
              </a:rPr>
              <a:t>tha</a:t>
            </a:r>
            <a:r>
              <a:rPr lang="en-US" sz="5600" b="1" dirty="0" smtClean="0">
                <a:solidFill>
                  <a:srgbClr val="002060"/>
                </a:solidFill>
                <a:latin typeface="+mj-lt"/>
              </a:rPr>
              <a:t> </a:t>
            </a:r>
            <a:r>
              <a:rPr lang="en-US" sz="5600" b="1" dirty="0" err="1" smtClean="0">
                <a:solidFill>
                  <a:srgbClr val="002060"/>
                </a:solidFill>
                <a:latin typeface="+mj-lt"/>
              </a:rPr>
              <a:t>thật</a:t>
            </a:r>
            <a:r>
              <a:rPr lang="en-US" sz="5600" b="1" dirty="0" smtClean="0">
                <a:solidFill>
                  <a:srgbClr val="002060"/>
                </a:solidFill>
                <a:latin typeface="+mj-lt"/>
              </a:rPr>
              <a:t> </a:t>
            </a:r>
            <a:r>
              <a:rPr lang="en-US" sz="5600" b="1" dirty="0" err="1" smtClean="0">
                <a:solidFill>
                  <a:srgbClr val="002060"/>
                </a:solidFill>
                <a:latin typeface="+mj-lt"/>
              </a:rPr>
              <a:t>nhiều</a:t>
            </a:r>
            <a:r>
              <a:rPr lang="en-US" sz="5600" b="1" dirty="0" smtClean="0">
                <a:solidFill>
                  <a:srgbClr val="002060"/>
                </a:solidFill>
                <a:latin typeface="+mj-lt"/>
              </a:rPr>
              <a:t> </a:t>
            </a:r>
            <a:r>
              <a:rPr lang="en-US" sz="5600" b="1" dirty="0" err="1" smtClean="0">
                <a:solidFill>
                  <a:srgbClr val="002060"/>
                </a:solidFill>
                <a:latin typeface="+mj-lt"/>
              </a:rPr>
              <a:t>quên</a:t>
            </a:r>
            <a:r>
              <a:rPr lang="en-US" sz="5600" b="1" dirty="0" smtClean="0">
                <a:solidFill>
                  <a:srgbClr val="002060"/>
                </a:solidFill>
                <a:latin typeface="+mj-lt"/>
              </a:rPr>
              <a:t> </a:t>
            </a:r>
            <a:r>
              <a:rPr lang="en-US" sz="5600" b="1" dirty="0" err="1" smtClean="0">
                <a:solidFill>
                  <a:srgbClr val="002060"/>
                </a:solidFill>
                <a:latin typeface="+mj-lt"/>
              </a:rPr>
              <a:t>đi</a:t>
            </a:r>
            <a:r>
              <a:rPr lang="en-US" sz="5600" b="1" dirty="0" smtClean="0">
                <a:solidFill>
                  <a:srgbClr val="002060"/>
                </a:solidFill>
                <a:latin typeface="+mj-lt"/>
              </a:rPr>
              <a:t> </a:t>
            </a:r>
            <a:r>
              <a:rPr lang="en-US" sz="5600" b="1" dirty="0" err="1" smtClean="0">
                <a:solidFill>
                  <a:srgbClr val="002060"/>
                </a:solidFill>
                <a:latin typeface="+mj-lt"/>
              </a:rPr>
              <a:t>cả</a:t>
            </a:r>
            <a:r>
              <a:rPr lang="en-US" sz="5600" b="1" dirty="0" smtClean="0">
                <a:solidFill>
                  <a:srgbClr val="002060"/>
                </a:solidFill>
                <a:latin typeface="+mj-lt"/>
              </a:rPr>
              <a:t> </a:t>
            </a:r>
            <a:r>
              <a:rPr lang="en-US" sz="5600" b="1" dirty="0" err="1" smtClean="0">
                <a:solidFill>
                  <a:srgbClr val="002060"/>
                </a:solidFill>
                <a:latin typeface="+mj-lt"/>
              </a:rPr>
              <a:t>khổ</a:t>
            </a:r>
            <a:r>
              <a:rPr lang="en-US" sz="5600" b="1" dirty="0" smtClean="0">
                <a:solidFill>
                  <a:srgbClr val="002060"/>
                </a:solidFill>
                <a:latin typeface="+mj-lt"/>
              </a:rPr>
              <a:t> </a:t>
            </a:r>
            <a:r>
              <a:rPr lang="en-US" sz="5600" b="1" dirty="0" err="1" smtClean="0">
                <a:solidFill>
                  <a:srgbClr val="002060"/>
                </a:solidFill>
                <a:latin typeface="+mj-lt"/>
              </a:rPr>
              <a:t>sầu</a:t>
            </a:r>
            <a:r>
              <a:rPr lang="en-US" sz="5600" b="1" dirty="0" smtClean="0">
                <a:solidFill>
                  <a:srgbClr val="002060"/>
                </a:solidFill>
                <a:latin typeface="+mj-lt"/>
              </a:rPr>
              <a:t> </a:t>
            </a:r>
            <a:r>
              <a:rPr lang="en-US" sz="5600" b="1" dirty="0" err="1" smtClean="0">
                <a:solidFill>
                  <a:srgbClr val="002060"/>
                </a:solidFill>
                <a:latin typeface="+mj-lt"/>
              </a:rPr>
              <a:t>vì</a:t>
            </a:r>
            <a:r>
              <a:rPr lang="en-US" sz="5600" b="1" dirty="0" smtClean="0">
                <a:solidFill>
                  <a:srgbClr val="002060"/>
                </a:solidFill>
                <a:latin typeface="+mj-lt"/>
              </a:rPr>
              <a:t> </a:t>
            </a:r>
            <a:r>
              <a:rPr lang="en-US" sz="5600" b="1" dirty="0" err="1" smtClean="0">
                <a:solidFill>
                  <a:srgbClr val="002060"/>
                </a:solidFill>
                <a:latin typeface="+mj-lt"/>
              </a:rPr>
              <a:t>lòng</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thôi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03551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Lạy</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là</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con </a:t>
            </a:r>
            <a:r>
              <a:rPr lang="en-US" sz="5600" b="1" dirty="0" err="1" smtClean="0">
                <a:solidFill>
                  <a:srgbClr val="002060"/>
                </a:solidFill>
                <a:latin typeface="+mj-lt"/>
              </a:rPr>
              <a:t>tôn</a:t>
            </a:r>
            <a:r>
              <a:rPr lang="en-US" sz="5600" b="1" dirty="0" smtClean="0">
                <a:solidFill>
                  <a:srgbClr val="002060"/>
                </a:solidFill>
                <a:latin typeface="+mj-lt"/>
              </a:rPr>
              <a:t> </a:t>
            </a:r>
            <a:r>
              <a:rPr lang="en-US" sz="5600" b="1" dirty="0" err="1" smtClean="0">
                <a:solidFill>
                  <a:srgbClr val="002060"/>
                </a:solidFill>
                <a:latin typeface="+mj-lt"/>
              </a:rPr>
              <a:t>thờ</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ôi</a:t>
            </a:r>
            <a:r>
              <a:rPr lang="en-US" sz="5600" b="1" dirty="0" smtClean="0">
                <a:solidFill>
                  <a:srgbClr val="002060"/>
                </a:solidFill>
                <a:latin typeface="+mj-lt"/>
              </a:rPr>
              <a:t> </a:t>
            </a:r>
            <a:r>
              <a:rPr lang="en-US" sz="5600" b="1" dirty="0" err="1" smtClean="0">
                <a:solidFill>
                  <a:srgbClr val="002060"/>
                </a:solidFill>
                <a:latin typeface="+mj-lt"/>
              </a:rPr>
              <a:t>cao</a:t>
            </a:r>
            <a:r>
              <a:rPr lang="en-US" sz="5600" b="1" dirty="0" smtClean="0">
                <a:solidFill>
                  <a:srgbClr val="002060"/>
                </a:solidFill>
                <a:latin typeface="+mj-lt"/>
              </a:rPr>
              <a:t> </a:t>
            </a:r>
            <a:r>
              <a:rPr lang="en-US" sz="5600" b="1" dirty="0" err="1" smtClean="0">
                <a:solidFill>
                  <a:srgbClr val="002060"/>
                </a:solidFill>
                <a:latin typeface="+mj-lt"/>
              </a:rPr>
              <a:t>vời</a:t>
            </a:r>
            <a:r>
              <a:rPr lang="en-US" sz="5600" b="1" dirty="0" smtClean="0">
                <a:solidFill>
                  <a:srgbClr val="002060"/>
                </a:solidFill>
                <a:latin typeface="+mj-lt"/>
              </a:rPr>
              <a:t> </a:t>
            </a:r>
            <a:r>
              <a:rPr lang="en-US" sz="5600" b="1" dirty="0" err="1" smtClean="0">
                <a:solidFill>
                  <a:srgbClr val="002060"/>
                </a:solidFill>
                <a:latin typeface="+mj-lt"/>
              </a:rPr>
              <a:t>vượt</a:t>
            </a:r>
            <a:r>
              <a:rPr lang="en-US" sz="5600" b="1" dirty="0" smtClean="0">
                <a:solidFill>
                  <a:srgbClr val="002060"/>
                </a:solidFill>
                <a:latin typeface="+mj-lt"/>
              </a:rPr>
              <a:t> </a:t>
            </a:r>
            <a:r>
              <a:rPr lang="en-US" sz="5600" b="1" dirty="0" err="1" smtClean="0">
                <a:solidFill>
                  <a:srgbClr val="002060"/>
                </a:solidFill>
                <a:latin typeface="+mj-lt"/>
              </a:rPr>
              <a:t>trên</a:t>
            </a:r>
            <a:r>
              <a:rPr lang="en-US" sz="5600" b="1" dirty="0" smtClean="0">
                <a:solidFill>
                  <a:srgbClr val="002060"/>
                </a:solidFill>
                <a:latin typeface="+mj-lt"/>
              </a:rPr>
              <a:t> </a:t>
            </a:r>
            <a:r>
              <a:rPr lang="en-US" sz="5600" b="1" dirty="0" err="1" smtClean="0">
                <a:solidFill>
                  <a:srgbClr val="002060"/>
                </a:solidFill>
                <a:latin typeface="+mj-lt"/>
              </a:rPr>
              <a:t>muôn</a:t>
            </a:r>
            <a:r>
              <a:rPr lang="en-US" sz="5600" b="1" dirty="0" smtClean="0">
                <a:solidFill>
                  <a:srgbClr val="002060"/>
                </a:solidFill>
                <a:latin typeface="+mj-lt"/>
              </a:rPr>
              <a:t> </a:t>
            </a:r>
            <a:r>
              <a:rPr lang="en-US" sz="5600" b="1" dirty="0" err="1" smtClean="0">
                <a:solidFill>
                  <a:srgbClr val="002060"/>
                </a:solidFill>
                <a:latin typeface="+mj-lt"/>
              </a:rPr>
              <a:t>núi</a:t>
            </a:r>
            <a:r>
              <a:rPr lang="en-US" sz="5600" b="1" dirty="0" smtClean="0">
                <a:solidFill>
                  <a:srgbClr val="002060"/>
                </a:solidFill>
                <a:latin typeface="+mj-lt"/>
              </a:rPr>
              <a:t> </a:t>
            </a:r>
            <a:r>
              <a:rPr lang="en-US" sz="5600" b="1" dirty="0" err="1" smtClean="0">
                <a:solidFill>
                  <a:srgbClr val="002060"/>
                </a:solidFill>
                <a:latin typeface="+mj-lt"/>
              </a:rPr>
              <a:t>đồi</a:t>
            </a:r>
            <a:r>
              <a:rPr lang="en-US" sz="5600" b="1" dirty="0" smtClean="0">
                <a:solidFill>
                  <a:srgbClr val="002060"/>
                </a:solidFill>
                <a:latin typeface="+mj-lt"/>
              </a:rPr>
              <a:t>.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558935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Lạy</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là</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con </a:t>
            </a:r>
            <a:r>
              <a:rPr lang="en-US" sz="5600" b="1" dirty="0" err="1" smtClean="0">
                <a:solidFill>
                  <a:srgbClr val="002060"/>
                </a:solidFill>
                <a:latin typeface="+mj-lt"/>
              </a:rPr>
              <a:t>luôn</a:t>
            </a:r>
            <a:r>
              <a:rPr lang="en-US" sz="5600" b="1" dirty="0" smtClean="0">
                <a:solidFill>
                  <a:srgbClr val="002060"/>
                </a:solidFill>
                <a:latin typeface="+mj-lt"/>
              </a:rPr>
              <a:t> </a:t>
            </a:r>
            <a:r>
              <a:rPr lang="en-US" sz="5600" b="1" dirty="0" err="1" smtClean="0">
                <a:solidFill>
                  <a:srgbClr val="002060"/>
                </a:solidFill>
                <a:latin typeface="+mj-lt"/>
              </a:rPr>
              <a:t>cậy</a:t>
            </a:r>
            <a:r>
              <a:rPr lang="en-US" sz="5600" b="1" dirty="0" smtClean="0">
                <a:solidFill>
                  <a:srgbClr val="002060"/>
                </a:solidFill>
                <a:latin typeface="+mj-lt"/>
              </a:rPr>
              <a:t> </a:t>
            </a:r>
            <a:r>
              <a:rPr lang="en-US" sz="5600" b="1" dirty="0" err="1" smtClean="0">
                <a:solidFill>
                  <a:srgbClr val="002060"/>
                </a:solidFill>
                <a:latin typeface="+mj-lt"/>
              </a:rPr>
              <a:t>nhờ</a:t>
            </a:r>
            <a:r>
              <a:rPr lang="en-US" sz="5600" b="1" dirty="0" smtClean="0">
                <a:solidFill>
                  <a:srgbClr val="002060"/>
                </a:solidFill>
                <a:latin typeface="+mj-lt"/>
              </a:rPr>
              <a:t>, </a:t>
            </a:r>
            <a:r>
              <a:rPr lang="en-US" sz="5600" b="1" dirty="0" err="1" smtClean="0">
                <a:solidFill>
                  <a:srgbClr val="002060"/>
                </a:solidFill>
                <a:latin typeface="+mj-lt"/>
              </a:rPr>
              <a:t>dù</a:t>
            </a:r>
            <a:r>
              <a:rPr lang="en-US" sz="5600" b="1" dirty="0" smtClean="0">
                <a:solidFill>
                  <a:srgbClr val="002060"/>
                </a:solidFill>
                <a:latin typeface="+mj-lt"/>
              </a:rPr>
              <a:t> </a:t>
            </a:r>
            <a:r>
              <a:rPr lang="en-US" sz="5600" b="1" dirty="0" err="1" smtClean="0">
                <a:solidFill>
                  <a:srgbClr val="002060"/>
                </a:solidFill>
                <a:latin typeface="+mj-lt"/>
              </a:rPr>
              <a:t>gian</a:t>
            </a:r>
            <a:r>
              <a:rPr lang="en-US" sz="5600" b="1" dirty="0" smtClean="0">
                <a:solidFill>
                  <a:srgbClr val="002060"/>
                </a:solidFill>
                <a:latin typeface="+mj-lt"/>
              </a:rPr>
              <a:t> </a:t>
            </a:r>
            <a:r>
              <a:rPr lang="en-US" sz="5600" b="1" dirty="0" err="1" smtClean="0">
                <a:solidFill>
                  <a:srgbClr val="002060"/>
                </a:solidFill>
                <a:latin typeface="+mj-lt"/>
              </a:rPr>
              <a:t>nguy</a:t>
            </a:r>
            <a:r>
              <a:rPr lang="en-US" sz="5600" b="1" dirty="0" smtClean="0">
                <a:solidFill>
                  <a:srgbClr val="002060"/>
                </a:solidFill>
                <a:latin typeface="+mj-lt"/>
              </a:rPr>
              <a:t> </a:t>
            </a:r>
            <a:r>
              <a:rPr lang="en-US" sz="5600" b="1" dirty="0" err="1" smtClean="0">
                <a:solidFill>
                  <a:srgbClr val="002060"/>
                </a:solidFill>
                <a:latin typeface="+mj-lt"/>
              </a:rPr>
              <a:t>trong</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con </a:t>
            </a:r>
            <a:r>
              <a:rPr lang="en-US" sz="5600" b="1" dirty="0" err="1" smtClean="0">
                <a:solidFill>
                  <a:srgbClr val="002060"/>
                </a:solidFill>
                <a:latin typeface="+mj-lt"/>
              </a:rPr>
              <a:t>vẫn</a:t>
            </a:r>
            <a:r>
              <a:rPr lang="en-US" sz="5600" b="1" dirty="0" smtClean="0">
                <a:solidFill>
                  <a:srgbClr val="002060"/>
                </a:solidFill>
                <a:latin typeface="+mj-lt"/>
              </a:rPr>
              <a:t> </a:t>
            </a:r>
            <a:r>
              <a:rPr lang="en-US" sz="5600" b="1" dirty="0" err="1" smtClean="0">
                <a:solidFill>
                  <a:srgbClr val="002060"/>
                </a:solidFill>
                <a:latin typeface="+mj-lt"/>
              </a:rPr>
              <a:t>rạng</a:t>
            </a:r>
            <a:r>
              <a:rPr lang="en-US" sz="5600" b="1" dirty="0" smtClean="0">
                <a:solidFill>
                  <a:srgbClr val="002060"/>
                </a:solidFill>
                <a:latin typeface="+mj-lt"/>
              </a:rPr>
              <a:t> </a:t>
            </a:r>
            <a:r>
              <a:rPr lang="en-US" sz="5600" b="1" dirty="0" err="1" smtClean="0">
                <a:solidFill>
                  <a:srgbClr val="002060"/>
                </a:solidFill>
                <a:latin typeface="+mj-lt"/>
              </a:rPr>
              <a:t>ngời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773016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smtClean="0">
                <a:solidFill>
                  <a:srgbClr val="002060"/>
                </a:solidFill>
                <a:latin typeface="+mj-lt"/>
              </a:rPr>
              <a:t>Cho con </a:t>
            </a:r>
            <a:r>
              <a:rPr lang="en-US" sz="5600" b="1" dirty="0" err="1" smtClean="0">
                <a:solidFill>
                  <a:srgbClr val="002060"/>
                </a:solidFill>
                <a:latin typeface="+mj-lt"/>
              </a:rPr>
              <a:t>mãi</a:t>
            </a:r>
            <a:r>
              <a:rPr lang="en-US" sz="5600" b="1" dirty="0" smtClean="0">
                <a:solidFill>
                  <a:srgbClr val="002060"/>
                </a:solidFill>
                <a:latin typeface="+mj-lt"/>
              </a:rPr>
              <a:t> </a:t>
            </a:r>
            <a:r>
              <a:rPr lang="en-US" sz="5600" b="1" dirty="0" err="1" smtClean="0">
                <a:solidFill>
                  <a:srgbClr val="002060"/>
                </a:solidFill>
                <a:latin typeface="+mj-lt"/>
              </a:rPr>
              <a:t>ghi</a:t>
            </a:r>
            <a:r>
              <a:rPr lang="en-US" sz="5600" b="1" dirty="0" smtClean="0">
                <a:solidFill>
                  <a:srgbClr val="002060"/>
                </a:solidFill>
                <a:latin typeface="+mj-lt"/>
              </a:rPr>
              <a:t> </a:t>
            </a:r>
            <a:r>
              <a:rPr lang="en-US" sz="5600" b="1" dirty="0" err="1" smtClean="0">
                <a:solidFill>
                  <a:srgbClr val="002060"/>
                </a:solidFill>
                <a:latin typeface="+mj-lt"/>
              </a:rPr>
              <a:t>sâu</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Cho con </a:t>
            </a:r>
            <a:r>
              <a:rPr lang="en-US" sz="5600" b="1" dirty="0" err="1" smtClean="0">
                <a:solidFill>
                  <a:srgbClr val="002060"/>
                </a:solidFill>
                <a:latin typeface="+mj-lt"/>
              </a:rPr>
              <a:t>mãi</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thương</a:t>
            </a:r>
            <a:r>
              <a:rPr lang="en-US" sz="5600" b="1" dirty="0" smtClean="0">
                <a:solidFill>
                  <a:srgbClr val="002060"/>
                </a:solidFill>
                <a:latin typeface="+mj-lt"/>
              </a:rPr>
              <a:t> </a:t>
            </a:r>
            <a:r>
              <a:rPr lang="en-US" sz="5600" b="1" dirty="0" err="1" smtClean="0">
                <a:solidFill>
                  <a:srgbClr val="002060"/>
                </a:solidFill>
                <a:latin typeface="+mj-lt"/>
              </a:rPr>
              <a:t>mọi</a:t>
            </a:r>
            <a:r>
              <a:rPr lang="en-US" sz="5600" b="1" dirty="0" smtClean="0">
                <a:solidFill>
                  <a:srgbClr val="002060"/>
                </a:solidFill>
                <a:latin typeface="+mj-lt"/>
              </a:rPr>
              <a:t> </a:t>
            </a:r>
            <a:r>
              <a:rPr lang="en-US" sz="5600" b="1" dirty="0" err="1" smtClean="0">
                <a:solidFill>
                  <a:srgbClr val="002060"/>
                </a:solidFill>
                <a:latin typeface="+mj-lt"/>
              </a:rPr>
              <a:t>người</a:t>
            </a:r>
            <a:r>
              <a:rPr lang="en-US" sz="5600" b="1" dirty="0" smtClean="0">
                <a:solidFill>
                  <a:srgbClr val="002060"/>
                </a:solidFill>
                <a:latin typeface="+mj-lt"/>
              </a:rPr>
              <a:t> </a:t>
            </a:r>
            <a:r>
              <a:rPr lang="en-US" sz="5600" b="1" dirty="0" err="1" smtClean="0">
                <a:solidFill>
                  <a:srgbClr val="002060"/>
                </a:solidFill>
                <a:latin typeface="+mj-lt"/>
              </a:rPr>
              <a:t>thân</a:t>
            </a:r>
            <a:r>
              <a:rPr lang="en-US" sz="5600" b="1" dirty="0" smtClean="0">
                <a:solidFill>
                  <a:srgbClr val="002060"/>
                </a:solidFill>
                <a:latin typeface="+mj-lt"/>
              </a:rPr>
              <a:t> con </a:t>
            </a:r>
            <a:r>
              <a:rPr lang="en-US" sz="5600" b="1" dirty="0" err="1" smtClean="0">
                <a:solidFill>
                  <a:srgbClr val="002060"/>
                </a:solidFill>
                <a:latin typeface="+mj-lt"/>
              </a:rPr>
              <a:t>đã</a:t>
            </a:r>
            <a:r>
              <a:rPr lang="en-US" sz="5600" b="1" dirty="0" smtClean="0">
                <a:solidFill>
                  <a:srgbClr val="002060"/>
                </a:solidFill>
                <a:latin typeface="+mj-lt"/>
              </a:rPr>
              <a:t> </a:t>
            </a:r>
            <a:r>
              <a:rPr lang="en-US" sz="5600" b="1" dirty="0" err="1" smtClean="0">
                <a:solidFill>
                  <a:srgbClr val="002060"/>
                </a:solidFill>
                <a:latin typeface="+mj-lt"/>
              </a:rPr>
              <a:t>thiệt</a:t>
            </a:r>
            <a:r>
              <a:rPr lang="en-US" sz="5600" b="1" dirty="0" smtClean="0">
                <a:solidFill>
                  <a:srgbClr val="002060"/>
                </a:solidFill>
                <a:latin typeface="+mj-lt"/>
              </a:rPr>
              <a:t> </a:t>
            </a:r>
            <a:r>
              <a:rPr lang="en-US" sz="5600" b="1" dirty="0" err="1" smtClean="0">
                <a:solidFill>
                  <a:srgbClr val="002060"/>
                </a:solidFill>
                <a:latin typeface="+mj-lt"/>
              </a:rPr>
              <a:t>thòi</a:t>
            </a:r>
            <a:r>
              <a:rPr lang="en-US" sz="5600" b="1" dirty="0">
                <a:solidFill>
                  <a:srgbClr val="002060"/>
                </a:solidFill>
                <a:latin typeface="+mj-lt"/>
              </a:rPr>
              <a:t> </a:t>
            </a:r>
            <a:r>
              <a:rPr lang="en-US" sz="5600" b="1" dirty="0" err="1" smtClean="0">
                <a:solidFill>
                  <a:srgbClr val="002060"/>
                </a:solidFill>
                <a:latin typeface="+mj-lt"/>
              </a:rPr>
              <a:t>nhưng</a:t>
            </a:r>
            <a:r>
              <a:rPr lang="en-US" sz="5600" b="1" dirty="0" smtClean="0">
                <a:solidFill>
                  <a:srgbClr val="002060"/>
                </a:solidFill>
                <a:latin typeface="+mj-lt"/>
              </a:rPr>
              <a:t> </a:t>
            </a:r>
            <a:r>
              <a:rPr lang="en-US" sz="5600" b="1" dirty="0" err="1" smtClean="0">
                <a:solidFill>
                  <a:srgbClr val="002060"/>
                </a:solidFill>
                <a:latin typeface="+mj-lt"/>
              </a:rPr>
              <a:t>luôn</a:t>
            </a:r>
            <a:r>
              <a:rPr lang="en-US" sz="5600" b="1" dirty="0" smtClean="0">
                <a:solidFill>
                  <a:srgbClr val="002060"/>
                </a:solidFill>
                <a:latin typeface="+mj-lt"/>
              </a:rPr>
              <a:t> </a:t>
            </a:r>
            <a:r>
              <a:rPr lang="en-US" sz="5600" b="1" dirty="0" err="1" smtClean="0">
                <a:solidFill>
                  <a:srgbClr val="002060"/>
                </a:solidFill>
                <a:latin typeface="+mj-lt"/>
              </a:rPr>
              <a:t>vẫn</a:t>
            </a:r>
            <a:r>
              <a:rPr lang="en-US" sz="5600" b="1" dirty="0" smtClean="0">
                <a:solidFill>
                  <a:srgbClr val="002060"/>
                </a:solidFill>
                <a:latin typeface="+mj-lt"/>
              </a:rPr>
              <a:t> </a:t>
            </a:r>
            <a:r>
              <a:rPr lang="en-US" sz="5600" b="1" dirty="0" err="1" smtClean="0">
                <a:solidFill>
                  <a:srgbClr val="002060"/>
                </a:solidFill>
                <a:latin typeface="+mj-lt"/>
              </a:rPr>
              <a:t>trọn</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ơi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324453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Thân</a:t>
            </a:r>
            <a:r>
              <a:rPr lang="en-US" sz="5600" b="1" dirty="0" smtClean="0">
                <a:solidFill>
                  <a:srgbClr val="002060"/>
                </a:solidFill>
                <a:latin typeface="+mj-lt"/>
              </a:rPr>
              <a:t> con </a:t>
            </a:r>
            <a:r>
              <a:rPr lang="en-US" sz="5600" b="1" dirty="0" err="1" smtClean="0">
                <a:solidFill>
                  <a:srgbClr val="002060"/>
                </a:solidFill>
                <a:latin typeface="+mj-lt"/>
              </a:rPr>
              <a:t>dẫu</a:t>
            </a:r>
            <a:r>
              <a:rPr lang="en-US" sz="5600" b="1" dirty="0" smtClean="0">
                <a:solidFill>
                  <a:srgbClr val="002060"/>
                </a:solidFill>
                <a:latin typeface="+mj-lt"/>
              </a:rPr>
              <a:t> </a:t>
            </a:r>
            <a:r>
              <a:rPr lang="en-US" sz="5600" b="1" dirty="0" err="1" smtClean="0">
                <a:solidFill>
                  <a:srgbClr val="002060"/>
                </a:solidFill>
                <a:latin typeface="+mj-lt"/>
              </a:rPr>
              <a:t>bao</a:t>
            </a:r>
            <a:r>
              <a:rPr lang="en-US" sz="5600" b="1" dirty="0" smtClean="0">
                <a:solidFill>
                  <a:srgbClr val="002060"/>
                </a:solidFill>
                <a:latin typeface="+mj-lt"/>
              </a:rPr>
              <a:t> </a:t>
            </a:r>
            <a:r>
              <a:rPr lang="en-US" sz="5600" b="1" dirty="0" err="1" smtClean="0">
                <a:solidFill>
                  <a:srgbClr val="002060"/>
                </a:solidFill>
                <a:latin typeface="+mj-lt"/>
              </a:rPr>
              <a:t>nhiêu</a:t>
            </a:r>
            <a:r>
              <a:rPr lang="en-US" sz="5600" b="1" dirty="0" smtClean="0">
                <a:solidFill>
                  <a:srgbClr val="002060"/>
                </a:solidFill>
                <a:latin typeface="+mj-lt"/>
              </a:rPr>
              <a:t> </a:t>
            </a:r>
            <a:r>
              <a:rPr lang="en-US" sz="5600" b="1" dirty="0" err="1" smtClean="0">
                <a:solidFill>
                  <a:srgbClr val="002060"/>
                </a:solidFill>
                <a:latin typeface="+mj-lt"/>
              </a:rPr>
              <a:t>khổ</a:t>
            </a:r>
            <a:r>
              <a:rPr lang="en-US" sz="5600" b="1" dirty="0" smtClean="0">
                <a:solidFill>
                  <a:srgbClr val="002060"/>
                </a:solidFill>
                <a:latin typeface="+mj-lt"/>
              </a:rPr>
              <a:t> </a:t>
            </a:r>
            <a:r>
              <a:rPr lang="en-US" sz="5600" b="1" dirty="0" err="1" smtClean="0">
                <a:solidFill>
                  <a:srgbClr val="002060"/>
                </a:solidFill>
                <a:latin typeface="+mj-lt"/>
              </a:rPr>
              <a:t>đau</a:t>
            </a:r>
            <a:r>
              <a:rPr lang="en-US" sz="5600" b="1" dirty="0" smtClean="0">
                <a:solidFill>
                  <a:srgbClr val="002060"/>
                </a:solidFill>
                <a:latin typeface="+mj-lt"/>
              </a:rPr>
              <a:t>. </a:t>
            </a:r>
            <a:r>
              <a:rPr lang="en-US" sz="5600" b="1" dirty="0" err="1" smtClean="0">
                <a:solidFill>
                  <a:srgbClr val="002060"/>
                </a:solidFill>
                <a:latin typeface="+mj-lt"/>
              </a:rPr>
              <a:t>Thân</a:t>
            </a:r>
            <a:r>
              <a:rPr lang="en-US" sz="5600" b="1" dirty="0" smtClean="0">
                <a:solidFill>
                  <a:srgbClr val="002060"/>
                </a:solidFill>
                <a:latin typeface="+mj-lt"/>
              </a:rPr>
              <a:t> con </a:t>
            </a:r>
            <a:r>
              <a:rPr lang="en-US" sz="5600" b="1" dirty="0" err="1" smtClean="0">
                <a:solidFill>
                  <a:srgbClr val="002060"/>
                </a:solidFill>
                <a:latin typeface="+mj-lt"/>
              </a:rPr>
              <a:t>dẫu</a:t>
            </a:r>
            <a:r>
              <a:rPr lang="en-US" sz="5600" b="1" dirty="0" smtClean="0">
                <a:solidFill>
                  <a:srgbClr val="002060"/>
                </a:solidFill>
                <a:latin typeface="+mj-lt"/>
              </a:rPr>
              <a:t> </a:t>
            </a:r>
            <a:r>
              <a:rPr lang="en-US" sz="5600" b="1" dirty="0" err="1" smtClean="0">
                <a:solidFill>
                  <a:srgbClr val="002060"/>
                </a:solidFill>
                <a:latin typeface="+mj-lt"/>
              </a:rPr>
              <a:t>bao</a:t>
            </a:r>
            <a:r>
              <a:rPr lang="en-US" sz="5600" b="1" dirty="0" smtClean="0">
                <a:solidFill>
                  <a:srgbClr val="002060"/>
                </a:solidFill>
                <a:latin typeface="+mj-lt"/>
              </a:rPr>
              <a:t> </a:t>
            </a:r>
            <a:r>
              <a:rPr lang="en-US" sz="5600" b="1" dirty="0" err="1" smtClean="0">
                <a:solidFill>
                  <a:srgbClr val="002060"/>
                </a:solidFill>
                <a:latin typeface="+mj-lt"/>
              </a:rPr>
              <a:t>nhiêu</a:t>
            </a:r>
            <a:r>
              <a:rPr lang="en-US" sz="5600" b="1" dirty="0" smtClean="0">
                <a:solidFill>
                  <a:srgbClr val="002060"/>
                </a:solidFill>
                <a:latin typeface="+mj-lt"/>
              </a:rPr>
              <a:t> </a:t>
            </a:r>
            <a:r>
              <a:rPr lang="en-US" sz="5600" b="1" dirty="0" err="1" smtClean="0">
                <a:solidFill>
                  <a:srgbClr val="002060"/>
                </a:solidFill>
                <a:latin typeface="+mj-lt"/>
              </a:rPr>
              <a:t>muộn</a:t>
            </a:r>
            <a:r>
              <a:rPr lang="en-US" sz="5600" b="1" dirty="0" smtClean="0">
                <a:solidFill>
                  <a:srgbClr val="002060"/>
                </a:solidFill>
                <a:latin typeface="+mj-lt"/>
              </a:rPr>
              <a:t> </a:t>
            </a:r>
            <a:r>
              <a:rPr lang="en-US" sz="5600" b="1" dirty="0" err="1" smtClean="0">
                <a:solidFill>
                  <a:srgbClr val="002060"/>
                </a:solidFill>
                <a:latin typeface="+mj-lt"/>
              </a:rPr>
              <a:t>phiền</a:t>
            </a:r>
            <a:r>
              <a:rPr lang="en-US" sz="5600" b="1" dirty="0" smtClean="0">
                <a:solidFill>
                  <a:srgbClr val="002060"/>
                </a:solidFill>
                <a:latin typeface="+mj-lt"/>
              </a:rPr>
              <a:t> con </a:t>
            </a:r>
            <a:r>
              <a:rPr lang="en-US" sz="5600" b="1" dirty="0" err="1" smtClean="0">
                <a:solidFill>
                  <a:srgbClr val="002060"/>
                </a:solidFill>
                <a:latin typeface="+mj-lt"/>
              </a:rPr>
              <a:t>xin</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dủ</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và</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luôn</a:t>
            </a:r>
            <a:r>
              <a:rPr lang="en-US" sz="5600" b="1" dirty="0" smtClean="0">
                <a:solidFill>
                  <a:srgbClr val="002060"/>
                </a:solidFill>
                <a:latin typeface="+mj-lt"/>
              </a:rPr>
              <a:t> </a:t>
            </a:r>
            <a:r>
              <a:rPr lang="en-US" sz="5600" b="1" dirty="0" err="1" smtClean="0">
                <a:solidFill>
                  <a:srgbClr val="002060"/>
                </a:solidFill>
                <a:latin typeface="+mj-lt"/>
              </a:rPr>
              <a:t>đỡ</a:t>
            </a:r>
            <a:r>
              <a:rPr lang="en-US" sz="5600" b="1" dirty="0" smtClean="0">
                <a:solidFill>
                  <a:srgbClr val="002060"/>
                </a:solidFill>
                <a:latin typeface="+mj-lt"/>
              </a:rPr>
              <a:t> </a:t>
            </a:r>
            <a:r>
              <a:rPr lang="en-US" sz="5600" b="1" dirty="0" err="1" smtClean="0">
                <a:solidFill>
                  <a:srgbClr val="002060"/>
                </a:solidFill>
                <a:latin typeface="+mj-lt"/>
              </a:rPr>
              <a:t>nâng</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4044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smtClean="0">
                <a:solidFill>
                  <a:srgbClr val="002060"/>
                </a:solidFill>
              </a:rPr>
              <a:t>Nào</a:t>
            </a:r>
            <a:r>
              <a:rPr lang="en-US" sz="5400" b="1" dirty="0" smtClean="0">
                <a:solidFill>
                  <a:srgbClr val="002060"/>
                </a:solidFill>
              </a:rPr>
              <a:t> </a:t>
            </a:r>
            <a:r>
              <a:rPr lang="en-US" sz="5400" b="1" dirty="0" err="1" smtClean="0">
                <a:solidFill>
                  <a:srgbClr val="002060"/>
                </a:solidFill>
              </a:rPr>
              <a:t>cùng</a:t>
            </a:r>
            <a:r>
              <a:rPr lang="en-US" sz="5400" b="1" dirty="0" smtClean="0">
                <a:solidFill>
                  <a:srgbClr val="002060"/>
                </a:solidFill>
              </a:rPr>
              <a:t> </a:t>
            </a:r>
            <a:r>
              <a:rPr lang="en-US" sz="5400" b="1" dirty="0" err="1" smtClean="0">
                <a:solidFill>
                  <a:srgbClr val="002060"/>
                </a:solidFill>
              </a:rPr>
              <a:t>cất</a:t>
            </a:r>
            <a:r>
              <a:rPr lang="en-US" sz="5400" b="1" dirty="0" smtClean="0">
                <a:solidFill>
                  <a:srgbClr val="002060"/>
                </a:solidFill>
              </a:rPr>
              <a:t> </a:t>
            </a:r>
            <a:r>
              <a:rPr lang="en-US" sz="5400" b="1" dirty="0" err="1" smtClean="0">
                <a:solidFill>
                  <a:srgbClr val="002060"/>
                </a:solidFill>
              </a:rPr>
              <a:t>tiếng</a:t>
            </a:r>
            <a:r>
              <a:rPr lang="en-US" sz="5400" b="1" dirty="0" smtClean="0">
                <a:solidFill>
                  <a:srgbClr val="002060"/>
                </a:solidFill>
              </a:rPr>
              <a:t> </a:t>
            </a:r>
            <a:r>
              <a:rPr lang="en-US" sz="5400" b="1" dirty="0" err="1" smtClean="0">
                <a:solidFill>
                  <a:srgbClr val="002060"/>
                </a:solidFill>
              </a:rPr>
              <a:t>hát</a:t>
            </a:r>
            <a:r>
              <a:rPr lang="en-US" sz="5400" b="1" dirty="0" smtClean="0">
                <a:solidFill>
                  <a:srgbClr val="002060"/>
                </a:solidFill>
              </a:rPr>
              <a:t> </a:t>
            </a:r>
            <a:r>
              <a:rPr lang="en-US" sz="5400" b="1" dirty="0" err="1" smtClean="0">
                <a:solidFill>
                  <a:srgbClr val="002060"/>
                </a:solidFill>
              </a:rPr>
              <a:t>vang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Nào</a:t>
            </a:r>
            <a:r>
              <a:rPr lang="en-US" sz="5400" b="1" dirty="0" smtClean="0">
                <a:solidFill>
                  <a:srgbClr val="002060"/>
                </a:solidFill>
              </a:rPr>
              <a:t> </a:t>
            </a:r>
            <a:r>
              <a:rPr lang="en-US" sz="5400" b="1" dirty="0" err="1" smtClean="0">
                <a:solidFill>
                  <a:srgbClr val="002060"/>
                </a:solidFill>
              </a:rPr>
              <a:t>cùng</a:t>
            </a:r>
            <a:r>
              <a:rPr lang="en-US" sz="5400" b="1" dirty="0" smtClean="0">
                <a:solidFill>
                  <a:srgbClr val="002060"/>
                </a:solidFill>
              </a:rPr>
              <a:t> </a:t>
            </a:r>
            <a:r>
              <a:rPr lang="en-US" sz="5400" b="1" dirty="0" err="1" smtClean="0">
                <a:solidFill>
                  <a:srgbClr val="002060"/>
                </a:solidFill>
              </a:rPr>
              <a:t>cất</a:t>
            </a:r>
            <a:r>
              <a:rPr lang="en-US" sz="5400" b="1" dirty="0" smtClean="0">
                <a:solidFill>
                  <a:srgbClr val="002060"/>
                </a:solidFill>
              </a:rPr>
              <a:t> </a:t>
            </a:r>
            <a:r>
              <a:rPr lang="en-US" sz="5400" b="1" dirty="0" err="1" smtClean="0">
                <a:solidFill>
                  <a:srgbClr val="002060"/>
                </a:solidFill>
              </a:rPr>
              <a:t>tiếng</a:t>
            </a:r>
            <a:r>
              <a:rPr lang="en-US" sz="5400" b="1" dirty="0" smtClean="0">
                <a:solidFill>
                  <a:srgbClr val="002060"/>
                </a:solidFill>
              </a:rPr>
              <a:t> </a:t>
            </a:r>
            <a:r>
              <a:rPr lang="en-US" sz="5400" b="1" dirty="0" err="1" smtClean="0">
                <a:solidFill>
                  <a:srgbClr val="002060"/>
                </a:solidFill>
              </a:rPr>
              <a:t>hát</a:t>
            </a:r>
            <a:r>
              <a:rPr lang="en-US" sz="5400" b="1" dirty="0" smtClean="0">
                <a:solidFill>
                  <a:srgbClr val="002060"/>
                </a:solidFill>
              </a:rPr>
              <a:t> </a:t>
            </a:r>
            <a:r>
              <a:rPr lang="en-US" sz="5400" b="1" dirty="0" err="1" smtClean="0">
                <a:solidFill>
                  <a:srgbClr val="002060"/>
                </a:solidFill>
              </a:rPr>
              <a:t>vang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chúc</a:t>
            </a:r>
            <a:r>
              <a:rPr lang="en-US" sz="5400" b="1" dirty="0" smtClean="0">
                <a:solidFill>
                  <a:srgbClr val="002060"/>
                </a:solidFill>
              </a:rPr>
              <a:t> </a:t>
            </a:r>
            <a:r>
              <a:rPr lang="en-US" sz="5400" b="1" dirty="0" err="1" smtClean="0">
                <a:solidFill>
                  <a:srgbClr val="002060"/>
                </a:solidFill>
              </a:rPr>
              <a:t>khen</a:t>
            </a:r>
            <a:r>
              <a:rPr lang="en-US" sz="5400" b="1" dirty="0" smtClean="0">
                <a:solidFill>
                  <a:srgbClr val="002060"/>
                </a:solidFill>
              </a:rPr>
              <a:t> </a:t>
            </a:r>
            <a:r>
              <a:rPr lang="en-US" sz="5400" b="1" dirty="0" err="1" smtClean="0">
                <a:solidFill>
                  <a:srgbClr val="002060"/>
                </a:solidFill>
              </a:rPr>
              <a:t>và</a:t>
            </a:r>
            <a:r>
              <a:rPr lang="en-US" sz="5400" b="1" dirty="0" smtClean="0">
                <a:solidFill>
                  <a:srgbClr val="002060"/>
                </a:solidFill>
              </a:rPr>
              <a:t> </a:t>
            </a:r>
            <a:r>
              <a:rPr lang="en-US" sz="5400" b="1" dirty="0" err="1" smtClean="0">
                <a:solidFill>
                  <a:srgbClr val="002060"/>
                </a:solidFill>
              </a:rPr>
              <a:t>cảm</a:t>
            </a:r>
            <a:r>
              <a:rPr lang="en-US" sz="5400" b="1" dirty="0" smtClean="0">
                <a:solidFill>
                  <a:srgbClr val="002060"/>
                </a:solidFill>
              </a:rPr>
              <a:t> </a:t>
            </a:r>
            <a:r>
              <a:rPr lang="en-US" sz="5400" b="1" dirty="0" err="1" smtClean="0">
                <a:solidFill>
                  <a:srgbClr val="002060"/>
                </a:solidFill>
              </a:rPr>
              <a:t>tạ</a:t>
            </a:r>
            <a:r>
              <a:rPr lang="en-US" sz="5400" b="1" dirty="0" smtClean="0">
                <a:solidFill>
                  <a:srgbClr val="002060"/>
                </a:solidFill>
              </a:rPr>
              <a:t> </a:t>
            </a:r>
            <a:r>
              <a:rPr lang="en-US" sz="5400" b="1" dirty="0" err="1" smtClean="0">
                <a:solidFill>
                  <a:srgbClr val="002060"/>
                </a:solidFill>
              </a:rPr>
              <a:t>tình</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đã</a:t>
            </a:r>
            <a:r>
              <a:rPr lang="en-US" sz="5400" b="1" dirty="0" smtClean="0">
                <a:solidFill>
                  <a:srgbClr val="002060"/>
                </a:solidFill>
              </a:rPr>
              <a:t> </a:t>
            </a:r>
            <a:r>
              <a:rPr lang="en-US" sz="5400" b="1" dirty="0" err="1" smtClean="0">
                <a:solidFill>
                  <a:srgbClr val="002060"/>
                </a:solidFill>
              </a:rPr>
              <a:t>yêu</a:t>
            </a:r>
            <a:r>
              <a:rPr lang="en-US" sz="5400" b="1" dirty="0" smtClean="0">
                <a:solidFill>
                  <a:srgbClr val="002060"/>
                </a:solidFill>
              </a:rPr>
              <a:t> </a:t>
            </a:r>
            <a:r>
              <a:rPr lang="en-US" sz="5400" b="1" dirty="0" err="1" smtClean="0">
                <a:solidFill>
                  <a:srgbClr val="002060"/>
                </a:solidFill>
              </a:rPr>
              <a:t>thương</a:t>
            </a:r>
            <a:r>
              <a:rPr lang="en-US" sz="5400" b="1" dirty="0" smtClean="0">
                <a:solidFill>
                  <a:srgbClr val="002060"/>
                </a:solidFill>
              </a:rPr>
              <a:t> </a:t>
            </a:r>
            <a:r>
              <a:rPr lang="en-US" sz="5400" b="1" dirty="0" err="1" smtClean="0">
                <a:solidFill>
                  <a:srgbClr val="002060"/>
                </a:solidFill>
              </a:rPr>
              <a:t>loài</a:t>
            </a:r>
            <a:r>
              <a:rPr lang="en-US" sz="5400" b="1" dirty="0" smtClean="0">
                <a:solidFill>
                  <a:srgbClr val="002060"/>
                </a:solidFill>
              </a:rPr>
              <a:t> </a:t>
            </a:r>
            <a:r>
              <a:rPr lang="en-US" sz="5400" b="1" dirty="0" err="1" smtClean="0">
                <a:solidFill>
                  <a:srgbClr val="002060"/>
                </a:solidFill>
              </a:rPr>
              <a:t>người</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ta.</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Lạy</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là</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con </a:t>
            </a:r>
            <a:r>
              <a:rPr lang="en-US" sz="5600" b="1" dirty="0" err="1" smtClean="0">
                <a:solidFill>
                  <a:srgbClr val="002060"/>
                </a:solidFill>
                <a:latin typeface="+mj-lt"/>
              </a:rPr>
              <a:t>tôn</a:t>
            </a:r>
            <a:r>
              <a:rPr lang="en-US" sz="5600" b="1" dirty="0" smtClean="0">
                <a:solidFill>
                  <a:srgbClr val="002060"/>
                </a:solidFill>
                <a:latin typeface="+mj-lt"/>
              </a:rPr>
              <a:t> </a:t>
            </a:r>
            <a:r>
              <a:rPr lang="en-US" sz="5600" b="1" dirty="0" err="1" smtClean="0">
                <a:solidFill>
                  <a:srgbClr val="002060"/>
                </a:solidFill>
                <a:latin typeface="+mj-lt"/>
              </a:rPr>
              <a:t>thờ</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ôi</a:t>
            </a:r>
            <a:r>
              <a:rPr lang="en-US" sz="5600" b="1" dirty="0" smtClean="0">
                <a:solidFill>
                  <a:srgbClr val="002060"/>
                </a:solidFill>
                <a:latin typeface="+mj-lt"/>
              </a:rPr>
              <a:t> </a:t>
            </a:r>
            <a:r>
              <a:rPr lang="en-US" sz="5600" b="1" dirty="0" err="1" smtClean="0">
                <a:solidFill>
                  <a:srgbClr val="002060"/>
                </a:solidFill>
                <a:latin typeface="+mj-lt"/>
              </a:rPr>
              <a:t>cao</a:t>
            </a:r>
            <a:r>
              <a:rPr lang="en-US" sz="5600" b="1" dirty="0" smtClean="0">
                <a:solidFill>
                  <a:srgbClr val="002060"/>
                </a:solidFill>
                <a:latin typeface="+mj-lt"/>
              </a:rPr>
              <a:t> </a:t>
            </a:r>
            <a:r>
              <a:rPr lang="en-US" sz="5600" b="1" dirty="0" err="1" smtClean="0">
                <a:solidFill>
                  <a:srgbClr val="002060"/>
                </a:solidFill>
                <a:latin typeface="+mj-lt"/>
              </a:rPr>
              <a:t>vời</a:t>
            </a:r>
            <a:r>
              <a:rPr lang="en-US" sz="5600" b="1" dirty="0" smtClean="0">
                <a:solidFill>
                  <a:srgbClr val="002060"/>
                </a:solidFill>
                <a:latin typeface="+mj-lt"/>
              </a:rPr>
              <a:t> </a:t>
            </a:r>
            <a:r>
              <a:rPr lang="en-US" sz="5600" b="1" dirty="0" err="1" smtClean="0">
                <a:solidFill>
                  <a:srgbClr val="002060"/>
                </a:solidFill>
                <a:latin typeface="+mj-lt"/>
              </a:rPr>
              <a:t>vượt</a:t>
            </a:r>
            <a:r>
              <a:rPr lang="en-US" sz="5600" b="1" dirty="0" smtClean="0">
                <a:solidFill>
                  <a:srgbClr val="002060"/>
                </a:solidFill>
                <a:latin typeface="+mj-lt"/>
              </a:rPr>
              <a:t> </a:t>
            </a:r>
            <a:r>
              <a:rPr lang="en-US" sz="5600" b="1" dirty="0" err="1" smtClean="0">
                <a:solidFill>
                  <a:srgbClr val="002060"/>
                </a:solidFill>
                <a:latin typeface="+mj-lt"/>
              </a:rPr>
              <a:t>trên</a:t>
            </a:r>
            <a:r>
              <a:rPr lang="en-US" sz="5600" b="1" dirty="0" smtClean="0">
                <a:solidFill>
                  <a:srgbClr val="002060"/>
                </a:solidFill>
                <a:latin typeface="+mj-lt"/>
              </a:rPr>
              <a:t> </a:t>
            </a:r>
            <a:r>
              <a:rPr lang="en-US" sz="5600" b="1" dirty="0" err="1" smtClean="0">
                <a:solidFill>
                  <a:srgbClr val="002060"/>
                </a:solidFill>
                <a:latin typeface="+mj-lt"/>
              </a:rPr>
              <a:t>muôn</a:t>
            </a:r>
            <a:r>
              <a:rPr lang="en-US" sz="5600" b="1" dirty="0" smtClean="0">
                <a:solidFill>
                  <a:srgbClr val="002060"/>
                </a:solidFill>
                <a:latin typeface="+mj-lt"/>
              </a:rPr>
              <a:t> </a:t>
            </a:r>
            <a:r>
              <a:rPr lang="en-US" sz="5600" b="1" dirty="0" err="1" smtClean="0">
                <a:solidFill>
                  <a:srgbClr val="002060"/>
                </a:solidFill>
                <a:latin typeface="+mj-lt"/>
              </a:rPr>
              <a:t>núi</a:t>
            </a:r>
            <a:r>
              <a:rPr lang="en-US" sz="5600" b="1" dirty="0" smtClean="0">
                <a:solidFill>
                  <a:srgbClr val="002060"/>
                </a:solidFill>
                <a:latin typeface="+mj-lt"/>
              </a:rPr>
              <a:t> </a:t>
            </a:r>
            <a:r>
              <a:rPr lang="en-US" sz="5600" b="1" dirty="0" err="1" smtClean="0">
                <a:solidFill>
                  <a:srgbClr val="002060"/>
                </a:solidFill>
                <a:latin typeface="+mj-lt"/>
              </a:rPr>
              <a:t>đồi</a:t>
            </a:r>
            <a:r>
              <a:rPr lang="en-US" sz="5600" b="1" dirty="0" smtClean="0">
                <a:solidFill>
                  <a:srgbClr val="002060"/>
                </a:solidFill>
                <a:latin typeface="+mj-lt"/>
              </a:rPr>
              <a:t>.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4703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Lạy</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là</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con </a:t>
            </a:r>
            <a:r>
              <a:rPr lang="en-US" sz="5600" b="1" dirty="0" err="1" smtClean="0">
                <a:solidFill>
                  <a:srgbClr val="002060"/>
                </a:solidFill>
                <a:latin typeface="+mj-lt"/>
              </a:rPr>
              <a:t>luôn</a:t>
            </a:r>
            <a:r>
              <a:rPr lang="en-US" sz="5600" b="1" dirty="0" smtClean="0">
                <a:solidFill>
                  <a:srgbClr val="002060"/>
                </a:solidFill>
                <a:latin typeface="+mj-lt"/>
              </a:rPr>
              <a:t> </a:t>
            </a:r>
            <a:r>
              <a:rPr lang="en-US" sz="5600" b="1" dirty="0" err="1" smtClean="0">
                <a:solidFill>
                  <a:srgbClr val="002060"/>
                </a:solidFill>
                <a:latin typeface="+mj-lt"/>
              </a:rPr>
              <a:t>cậy</a:t>
            </a:r>
            <a:r>
              <a:rPr lang="en-US" sz="5600" b="1" dirty="0" smtClean="0">
                <a:solidFill>
                  <a:srgbClr val="002060"/>
                </a:solidFill>
                <a:latin typeface="+mj-lt"/>
              </a:rPr>
              <a:t> </a:t>
            </a:r>
            <a:r>
              <a:rPr lang="en-US" sz="5600" b="1" dirty="0" err="1" smtClean="0">
                <a:solidFill>
                  <a:srgbClr val="002060"/>
                </a:solidFill>
                <a:latin typeface="+mj-lt"/>
              </a:rPr>
              <a:t>nhờ</a:t>
            </a:r>
            <a:r>
              <a:rPr lang="en-US" sz="5600" b="1" dirty="0" smtClean="0">
                <a:solidFill>
                  <a:srgbClr val="002060"/>
                </a:solidFill>
                <a:latin typeface="+mj-lt"/>
              </a:rPr>
              <a:t>, </a:t>
            </a:r>
            <a:r>
              <a:rPr lang="en-US" sz="5600" b="1" dirty="0" err="1" smtClean="0">
                <a:solidFill>
                  <a:srgbClr val="002060"/>
                </a:solidFill>
                <a:latin typeface="+mj-lt"/>
              </a:rPr>
              <a:t>dù</a:t>
            </a:r>
            <a:r>
              <a:rPr lang="en-US" sz="5600" b="1" dirty="0" smtClean="0">
                <a:solidFill>
                  <a:srgbClr val="002060"/>
                </a:solidFill>
                <a:latin typeface="+mj-lt"/>
              </a:rPr>
              <a:t> </a:t>
            </a:r>
            <a:r>
              <a:rPr lang="en-US" sz="5600" b="1" dirty="0" err="1" smtClean="0">
                <a:solidFill>
                  <a:srgbClr val="002060"/>
                </a:solidFill>
                <a:latin typeface="+mj-lt"/>
              </a:rPr>
              <a:t>gian</a:t>
            </a:r>
            <a:r>
              <a:rPr lang="en-US" sz="5600" b="1" dirty="0" smtClean="0">
                <a:solidFill>
                  <a:srgbClr val="002060"/>
                </a:solidFill>
                <a:latin typeface="+mj-lt"/>
              </a:rPr>
              <a:t> </a:t>
            </a:r>
            <a:r>
              <a:rPr lang="en-US" sz="5600" b="1" dirty="0" err="1" smtClean="0">
                <a:solidFill>
                  <a:srgbClr val="002060"/>
                </a:solidFill>
                <a:latin typeface="+mj-lt"/>
              </a:rPr>
              <a:t>nguy</a:t>
            </a:r>
            <a:r>
              <a:rPr lang="en-US" sz="5600" b="1" dirty="0" smtClean="0">
                <a:solidFill>
                  <a:srgbClr val="002060"/>
                </a:solidFill>
                <a:latin typeface="+mj-lt"/>
              </a:rPr>
              <a:t> </a:t>
            </a:r>
            <a:r>
              <a:rPr lang="en-US" sz="5600" b="1" dirty="0" err="1" smtClean="0">
                <a:solidFill>
                  <a:srgbClr val="002060"/>
                </a:solidFill>
                <a:latin typeface="+mj-lt"/>
              </a:rPr>
              <a:t>trong</a:t>
            </a:r>
            <a:r>
              <a:rPr lang="en-US" sz="5600" b="1" dirty="0" smtClean="0">
                <a:solidFill>
                  <a:srgbClr val="002060"/>
                </a:solidFill>
                <a:latin typeface="+mj-lt"/>
              </a:rPr>
              <a:t> </a:t>
            </a:r>
            <a:r>
              <a:rPr lang="en-US" sz="5600" b="1" dirty="0" err="1" smtClean="0">
                <a:solidFill>
                  <a:srgbClr val="002060"/>
                </a:solidFill>
                <a:latin typeface="+mj-lt"/>
              </a:rPr>
              <a:t>đời</a:t>
            </a:r>
            <a:r>
              <a:rPr lang="en-US" sz="5600" b="1" dirty="0" smtClean="0">
                <a:solidFill>
                  <a:srgbClr val="002060"/>
                </a:solidFill>
                <a:latin typeface="+mj-lt"/>
              </a:rPr>
              <a:t> </a:t>
            </a:r>
            <a:r>
              <a:rPr lang="en-US" sz="5600" b="1" dirty="0" err="1" smtClean="0">
                <a:solidFill>
                  <a:srgbClr val="002060"/>
                </a:solidFill>
                <a:latin typeface="+mj-lt"/>
              </a:rPr>
              <a:t>tình</a:t>
            </a:r>
            <a:r>
              <a:rPr lang="en-US" sz="5600" b="1" dirty="0" smtClean="0">
                <a:solidFill>
                  <a:srgbClr val="002060"/>
                </a:solidFill>
                <a:latin typeface="+mj-lt"/>
              </a:rPr>
              <a:t> con </a:t>
            </a:r>
            <a:r>
              <a:rPr lang="en-US" sz="5600" b="1" dirty="0" err="1" smtClean="0">
                <a:solidFill>
                  <a:srgbClr val="002060"/>
                </a:solidFill>
                <a:latin typeface="+mj-lt"/>
              </a:rPr>
              <a:t>vẫn</a:t>
            </a:r>
            <a:r>
              <a:rPr lang="en-US" sz="5600" b="1" dirty="0" smtClean="0">
                <a:solidFill>
                  <a:srgbClr val="002060"/>
                </a:solidFill>
                <a:latin typeface="+mj-lt"/>
              </a:rPr>
              <a:t> </a:t>
            </a:r>
            <a:r>
              <a:rPr lang="en-US" sz="5600" b="1" dirty="0" err="1" smtClean="0">
                <a:solidFill>
                  <a:srgbClr val="002060"/>
                </a:solidFill>
                <a:latin typeface="+mj-lt"/>
              </a:rPr>
              <a:t>rạng</a:t>
            </a:r>
            <a:r>
              <a:rPr lang="en-US" sz="5600" b="1" dirty="0" smtClean="0">
                <a:solidFill>
                  <a:srgbClr val="002060"/>
                </a:solidFill>
                <a:latin typeface="+mj-lt"/>
              </a:rPr>
              <a:t> </a:t>
            </a:r>
            <a:r>
              <a:rPr lang="en-US" sz="5600" b="1" dirty="0" err="1" smtClean="0">
                <a:solidFill>
                  <a:srgbClr val="002060"/>
                </a:solidFill>
                <a:latin typeface="+mj-lt"/>
              </a:rPr>
              <a:t>ngời</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458246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chor="ctr" anchorCtr="0">
            <a:noAutofit/>
          </a:bodyPr>
          <a:lstStyle/>
          <a:p>
            <a:pPr marL="27432" indent="0" algn="ctr">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7200" b="1" dirty="0" err="1" smtClean="0">
                <a:solidFill>
                  <a:srgbClr val="FF0000"/>
                </a:solidFill>
              </a:rPr>
              <a:t>Chính</a:t>
            </a:r>
            <a:r>
              <a:rPr lang="en-US" sz="7200" b="1" dirty="0" smtClean="0">
                <a:solidFill>
                  <a:srgbClr val="FF0000"/>
                </a:solidFill>
              </a:rPr>
              <a:t> </a:t>
            </a:r>
            <a:r>
              <a:rPr lang="en-US" sz="7200" b="1" dirty="0" err="1" smtClean="0">
                <a:solidFill>
                  <a:srgbClr val="FF0000"/>
                </a:solidFill>
              </a:rPr>
              <a:t>Chúa</a:t>
            </a:r>
            <a:r>
              <a:rPr lang="en-US" sz="7200" b="1" dirty="0" smtClean="0">
                <a:solidFill>
                  <a:srgbClr val="FF0000"/>
                </a:solidFill>
              </a:rPr>
              <a:t> </a:t>
            </a:r>
            <a:r>
              <a:rPr lang="en-US" sz="7200" b="1" dirty="0" err="1" smtClean="0">
                <a:solidFill>
                  <a:srgbClr val="FF0000"/>
                </a:solidFill>
              </a:rPr>
              <a:t>Chọn</a:t>
            </a:r>
            <a:r>
              <a:rPr lang="en-US" sz="7200" b="1" dirty="0" smtClean="0">
                <a:solidFill>
                  <a:srgbClr val="FF0000"/>
                </a:solidFill>
              </a:rPr>
              <a:t> Con</a:t>
            </a:r>
          </a:p>
          <a:p>
            <a:pPr marL="0" indent="0" algn="ctr">
              <a:lnSpc>
                <a:spcPct val="120000"/>
              </a:lnSpc>
              <a:buNone/>
            </a:pPr>
            <a:r>
              <a:rPr lang="en-US" sz="4000" i="1" dirty="0" err="1" smtClean="0">
                <a:solidFill>
                  <a:srgbClr val="FF0000"/>
                </a:solidFill>
              </a:rPr>
              <a:t>Hồng</a:t>
            </a:r>
            <a:r>
              <a:rPr lang="en-US" sz="4000" i="1" dirty="0" smtClean="0">
                <a:solidFill>
                  <a:srgbClr val="FF0000"/>
                </a:solidFill>
              </a:rPr>
              <a:t> </a:t>
            </a:r>
            <a:r>
              <a:rPr lang="en-US" sz="4000" i="1" dirty="0" err="1" smtClean="0">
                <a:solidFill>
                  <a:srgbClr val="FF0000"/>
                </a:solidFill>
              </a:rPr>
              <a:t>Bính</a:t>
            </a:r>
            <a:endParaRPr lang="en-US" sz="40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Chẳng</a:t>
            </a:r>
            <a:r>
              <a:rPr lang="en-US" sz="5600" b="1" dirty="0" smtClean="0">
                <a:solidFill>
                  <a:srgbClr val="002060"/>
                </a:solidFill>
                <a:latin typeface="+mj-lt"/>
              </a:rPr>
              <a:t> </a:t>
            </a:r>
            <a:r>
              <a:rPr lang="en-US" sz="5600" b="1" dirty="0" err="1" smtClean="0">
                <a:solidFill>
                  <a:srgbClr val="002060"/>
                </a:solidFill>
                <a:latin typeface="+mj-lt"/>
              </a:rPr>
              <a:t>phải</a:t>
            </a:r>
            <a:r>
              <a:rPr lang="en-US" sz="5600" b="1" dirty="0" smtClean="0">
                <a:solidFill>
                  <a:srgbClr val="002060"/>
                </a:solidFill>
                <a:latin typeface="+mj-lt"/>
              </a:rPr>
              <a:t> con </a:t>
            </a:r>
            <a:r>
              <a:rPr lang="en-US" sz="5600" b="1" dirty="0" err="1" smtClean="0">
                <a:solidFill>
                  <a:srgbClr val="002060"/>
                </a:solidFill>
                <a:latin typeface="+mj-lt"/>
              </a:rPr>
              <a:t>đã</a:t>
            </a:r>
            <a:r>
              <a:rPr lang="en-US" sz="5600" b="1" dirty="0" smtClean="0">
                <a:solidFill>
                  <a:srgbClr val="002060"/>
                </a:solidFill>
                <a:latin typeface="+mj-lt"/>
              </a:rPr>
              <a:t> </a:t>
            </a:r>
            <a:r>
              <a:rPr lang="en-US" sz="5600" b="1" dirty="0" err="1" smtClean="0">
                <a:solidFill>
                  <a:srgbClr val="002060"/>
                </a:solidFill>
                <a:latin typeface="+mj-lt"/>
              </a:rPr>
              <a:t>chọn</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nhưng</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chọn</a:t>
            </a:r>
            <a:r>
              <a:rPr lang="en-US" sz="5600" b="1" dirty="0" smtClean="0">
                <a:solidFill>
                  <a:srgbClr val="002060"/>
                </a:solidFill>
                <a:latin typeface="+mj-lt"/>
              </a:rPr>
              <a:t> con </a:t>
            </a:r>
            <a:r>
              <a:rPr lang="en-US" sz="5600" b="1" dirty="0" err="1" smtClean="0">
                <a:solidFill>
                  <a:srgbClr val="002060"/>
                </a:solidFill>
                <a:latin typeface="+mj-lt"/>
              </a:rPr>
              <a:t>trước</a:t>
            </a:r>
            <a:r>
              <a:rPr lang="en-US" sz="5600" b="1" dirty="0" smtClean="0">
                <a:solidFill>
                  <a:srgbClr val="002060"/>
                </a:solidFill>
                <a:latin typeface="+mj-lt"/>
              </a:rPr>
              <a:t> </a:t>
            </a:r>
            <a:r>
              <a:rPr lang="en-US" sz="5600" b="1" dirty="0" err="1" smtClean="0">
                <a:solidFill>
                  <a:srgbClr val="002060"/>
                </a:solidFill>
                <a:latin typeface="+mj-lt"/>
              </a:rPr>
              <a:t>đó</a:t>
            </a:r>
            <a:r>
              <a:rPr lang="en-US" sz="5600" b="1" dirty="0" smtClean="0">
                <a:solidFill>
                  <a:srgbClr val="002060"/>
                </a:solidFill>
                <a:latin typeface="+mj-lt"/>
              </a:rPr>
              <a:t>. </a:t>
            </a:r>
            <a:r>
              <a:rPr lang="en-US" sz="5600" b="1" dirty="0" err="1" smtClean="0">
                <a:solidFill>
                  <a:srgbClr val="002060"/>
                </a:solidFill>
                <a:latin typeface="+mj-lt"/>
              </a:rPr>
              <a:t>Chẳng</a:t>
            </a:r>
            <a:r>
              <a:rPr lang="en-US" sz="5600" b="1" dirty="0" smtClean="0">
                <a:solidFill>
                  <a:srgbClr val="002060"/>
                </a:solidFill>
                <a:latin typeface="+mj-lt"/>
              </a:rPr>
              <a:t> </a:t>
            </a:r>
            <a:r>
              <a:rPr lang="en-US" sz="5600" b="1" dirty="0" err="1" smtClean="0">
                <a:solidFill>
                  <a:srgbClr val="002060"/>
                </a:solidFill>
                <a:latin typeface="+mj-lt"/>
              </a:rPr>
              <a:t>phải</a:t>
            </a:r>
            <a:r>
              <a:rPr lang="en-US" sz="5600" b="1" dirty="0" smtClean="0">
                <a:solidFill>
                  <a:srgbClr val="002060"/>
                </a:solidFill>
                <a:latin typeface="+mj-lt"/>
              </a:rPr>
              <a:t> con </a:t>
            </a:r>
            <a:r>
              <a:rPr lang="en-US" sz="5600" b="1" dirty="0" err="1" smtClean="0">
                <a:solidFill>
                  <a:srgbClr val="002060"/>
                </a:solidFill>
                <a:latin typeface="+mj-lt"/>
              </a:rPr>
              <a:t>đã</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nhưng</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con </a:t>
            </a:r>
            <a:r>
              <a:rPr lang="en-US" sz="5600" b="1" dirty="0" err="1" smtClean="0">
                <a:solidFill>
                  <a:srgbClr val="002060"/>
                </a:solidFill>
                <a:latin typeface="+mj-lt"/>
              </a:rPr>
              <a:t>từ</a:t>
            </a:r>
            <a:r>
              <a:rPr lang="en-US" sz="5600" b="1" dirty="0" smtClean="0">
                <a:solidFill>
                  <a:srgbClr val="002060"/>
                </a:solidFill>
                <a:latin typeface="+mj-lt"/>
              </a:rPr>
              <a:t> </a:t>
            </a:r>
            <a:r>
              <a:rPr lang="en-US" sz="5600" b="1" dirty="0" err="1" smtClean="0">
                <a:solidFill>
                  <a:srgbClr val="002060"/>
                </a:solidFill>
                <a:latin typeface="+mj-lt"/>
              </a:rPr>
              <a:t>trước</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486457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Từ</a:t>
            </a:r>
            <a:r>
              <a:rPr lang="en-US" sz="5600" b="1" dirty="0" smtClean="0">
                <a:solidFill>
                  <a:srgbClr val="002060"/>
                </a:solidFill>
                <a:latin typeface="+mj-lt"/>
              </a:rPr>
              <a:t> </a:t>
            </a:r>
            <a:r>
              <a:rPr lang="en-US" sz="5600" b="1" dirty="0" err="1" smtClean="0">
                <a:solidFill>
                  <a:srgbClr val="002060"/>
                </a:solidFill>
                <a:latin typeface="+mj-lt"/>
              </a:rPr>
              <a:t>lúc</a:t>
            </a:r>
            <a:r>
              <a:rPr lang="en-US" sz="5600" b="1" dirty="0" smtClean="0">
                <a:solidFill>
                  <a:srgbClr val="002060"/>
                </a:solidFill>
                <a:latin typeface="+mj-lt"/>
              </a:rPr>
              <a:t> con </a:t>
            </a:r>
            <a:r>
              <a:rPr lang="en-US" sz="5600" b="1" dirty="0" err="1" smtClean="0">
                <a:solidFill>
                  <a:srgbClr val="002060"/>
                </a:solidFill>
                <a:latin typeface="+mj-lt"/>
              </a:rPr>
              <a:t>chưa</a:t>
            </a:r>
            <a:r>
              <a:rPr lang="en-US" sz="5600" b="1" dirty="0" smtClean="0">
                <a:solidFill>
                  <a:srgbClr val="002060"/>
                </a:solidFill>
                <a:latin typeface="+mj-lt"/>
              </a:rPr>
              <a:t> </a:t>
            </a:r>
            <a:r>
              <a:rPr lang="en-US" sz="5600" b="1" dirty="0" err="1" smtClean="0">
                <a:solidFill>
                  <a:srgbClr val="002060"/>
                </a:solidFill>
                <a:latin typeface="+mj-lt"/>
              </a:rPr>
              <a:t>biết</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từ</a:t>
            </a:r>
            <a:r>
              <a:rPr lang="en-US" sz="5600" b="1" dirty="0" smtClean="0">
                <a:solidFill>
                  <a:srgbClr val="002060"/>
                </a:solidFill>
                <a:latin typeface="+mj-lt"/>
              </a:rPr>
              <a:t> </a:t>
            </a:r>
            <a:r>
              <a:rPr lang="en-US" sz="5600" b="1" dirty="0" err="1" smtClean="0">
                <a:solidFill>
                  <a:srgbClr val="002060"/>
                </a:solidFill>
                <a:latin typeface="+mj-lt"/>
              </a:rPr>
              <a:t>lúc</a:t>
            </a:r>
            <a:r>
              <a:rPr lang="en-US" sz="5600" b="1" dirty="0" smtClean="0">
                <a:solidFill>
                  <a:srgbClr val="002060"/>
                </a:solidFill>
                <a:latin typeface="+mj-lt"/>
              </a:rPr>
              <a:t> con </a:t>
            </a:r>
            <a:r>
              <a:rPr lang="en-US" sz="5600" b="1" dirty="0" err="1" smtClean="0">
                <a:solidFill>
                  <a:srgbClr val="002060"/>
                </a:solidFill>
                <a:latin typeface="+mj-lt"/>
              </a:rPr>
              <a:t>chưa</a:t>
            </a:r>
            <a:r>
              <a:rPr lang="en-US" sz="5600" b="1" dirty="0" smtClean="0">
                <a:solidFill>
                  <a:srgbClr val="002060"/>
                </a:solidFill>
                <a:latin typeface="+mj-lt"/>
              </a:rPr>
              <a:t> </a:t>
            </a:r>
            <a:r>
              <a:rPr lang="en-US" sz="5600" b="1" dirty="0" err="1" smtClean="0">
                <a:solidFill>
                  <a:srgbClr val="002060"/>
                </a:solidFill>
                <a:latin typeface="+mj-lt"/>
              </a:rPr>
              <a:t>nhận</a:t>
            </a:r>
            <a:r>
              <a:rPr lang="en-US" sz="5600" b="1" dirty="0" smtClean="0">
                <a:solidFill>
                  <a:srgbClr val="002060"/>
                </a:solidFill>
                <a:latin typeface="+mj-lt"/>
              </a:rPr>
              <a:t> </a:t>
            </a:r>
            <a:r>
              <a:rPr lang="en-US" sz="5600" b="1" dirty="0" err="1" smtClean="0">
                <a:solidFill>
                  <a:srgbClr val="002060"/>
                </a:solidFill>
                <a:latin typeface="+mj-lt"/>
              </a:rPr>
              <a:t>biết</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con </a:t>
            </a:r>
            <a:r>
              <a:rPr lang="en-US" sz="5600" b="1" dirty="0" err="1" smtClean="0">
                <a:solidFill>
                  <a:srgbClr val="002060"/>
                </a:solidFill>
                <a:latin typeface="+mj-lt"/>
              </a:rPr>
              <a:t>giữa</a:t>
            </a:r>
            <a:r>
              <a:rPr lang="en-US" sz="5600" b="1" dirty="0" smtClean="0">
                <a:solidFill>
                  <a:srgbClr val="002060"/>
                </a:solidFill>
                <a:latin typeface="+mj-lt"/>
              </a:rPr>
              <a:t> </a:t>
            </a:r>
            <a:r>
              <a:rPr lang="en-US" sz="5600" b="1" dirty="0" err="1" smtClean="0">
                <a:solidFill>
                  <a:srgbClr val="002060"/>
                </a:solidFill>
                <a:latin typeface="+mj-lt"/>
              </a:rPr>
              <a:t>muôn</a:t>
            </a:r>
            <a:r>
              <a:rPr lang="en-US" sz="5600" b="1" dirty="0" smtClean="0">
                <a:solidFill>
                  <a:srgbClr val="002060"/>
                </a:solidFill>
                <a:latin typeface="+mj-lt"/>
              </a:rPr>
              <a:t> </a:t>
            </a:r>
            <a:r>
              <a:rPr lang="en-US" sz="5600" b="1" dirty="0" err="1" smtClean="0">
                <a:solidFill>
                  <a:srgbClr val="002060"/>
                </a:solidFill>
                <a:latin typeface="+mj-lt"/>
              </a:rPr>
              <a:t>người</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đã</a:t>
            </a:r>
            <a:r>
              <a:rPr lang="en-US" sz="5600" b="1" dirty="0" smtClean="0">
                <a:solidFill>
                  <a:srgbClr val="002060"/>
                </a:solidFill>
                <a:latin typeface="+mj-lt"/>
              </a:rPr>
              <a:t> </a:t>
            </a:r>
            <a:r>
              <a:rPr lang="en-US" sz="5600" b="1" dirty="0" err="1" smtClean="0">
                <a:solidFill>
                  <a:srgbClr val="002060"/>
                </a:solidFill>
                <a:latin typeface="+mj-lt"/>
              </a:rPr>
              <a:t>chọn</a:t>
            </a:r>
            <a:r>
              <a:rPr lang="en-US" sz="5600" b="1" dirty="0" smtClean="0">
                <a:solidFill>
                  <a:srgbClr val="002060"/>
                </a:solidFill>
                <a:latin typeface="+mj-lt"/>
              </a:rPr>
              <a:t> con.</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33373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2060"/>
                </a:solidFill>
                <a:latin typeface="+mj-lt"/>
              </a:rPr>
              <a:t>Xin</a:t>
            </a:r>
            <a:r>
              <a:rPr lang="en-US" sz="6000" b="1" dirty="0" smtClean="0">
                <a:solidFill>
                  <a:srgbClr val="002060"/>
                </a:solidFill>
                <a:latin typeface="+mj-lt"/>
              </a:rPr>
              <a:t> </a:t>
            </a:r>
            <a:r>
              <a:rPr lang="en-US" sz="6000" b="1" dirty="0" err="1" smtClean="0">
                <a:solidFill>
                  <a:srgbClr val="002060"/>
                </a:solidFill>
                <a:latin typeface="+mj-lt"/>
              </a:rPr>
              <a:t>dùng</a:t>
            </a:r>
            <a:r>
              <a:rPr lang="en-US" sz="6000" b="1" dirty="0" smtClean="0">
                <a:solidFill>
                  <a:srgbClr val="002060"/>
                </a:solidFill>
                <a:latin typeface="+mj-lt"/>
              </a:rPr>
              <a:t> con </a:t>
            </a:r>
            <a:r>
              <a:rPr lang="en-US" sz="6000" b="1" dirty="0" err="1" smtClean="0">
                <a:solidFill>
                  <a:srgbClr val="002060"/>
                </a:solidFill>
                <a:latin typeface="+mj-lt"/>
              </a:rPr>
              <a:t>theo</a:t>
            </a:r>
            <a:r>
              <a:rPr lang="en-US" sz="6000" b="1" dirty="0" smtClean="0">
                <a:solidFill>
                  <a:srgbClr val="002060"/>
                </a:solidFill>
                <a:latin typeface="+mj-lt"/>
              </a:rPr>
              <a:t> ý </a:t>
            </a:r>
            <a:r>
              <a:rPr lang="en-US" sz="6000" b="1" dirty="0" err="1" smtClean="0">
                <a:solidFill>
                  <a:srgbClr val="002060"/>
                </a:solidFill>
                <a:latin typeface="+mj-lt"/>
              </a:rPr>
              <a:t>của</a:t>
            </a:r>
            <a:r>
              <a:rPr lang="en-US" sz="6000" b="1" dirty="0" smtClean="0">
                <a:solidFill>
                  <a:srgbClr val="002060"/>
                </a:solidFill>
                <a:latin typeface="+mj-lt"/>
              </a:rPr>
              <a:t> </a:t>
            </a:r>
            <a:r>
              <a:rPr lang="en-US" sz="6000" b="1" dirty="0" err="1" smtClean="0">
                <a:solidFill>
                  <a:srgbClr val="002060"/>
                </a:solidFill>
                <a:latin typeface="+mj-lt"/>
              </a:rPr>
              <a:t>Ngài</a:t>
            </a:r>
            <a:r>
              <a:rPr lang="en-US" sz="6000" b="1" dirty="0" smtClean="0">
                <a:solidFill>
                  <a:srgbClr val="002060"/>
                </a:solidFill>
                <a:latin typeface="+mj-lt"/>
              </a:rPr>
              <a:t> </a:t>
            </a:r>
            <a:r>
              <a:rPr lang="en-US" sz="6000" b="1" dirty="0" err="1" smtClean="0">
                <a:solidFill>
                  <a:srgbClr val="002060"/>
                </a:solidFill>
                <a:latin typeface="+mj-lt"/>
              </a:rPr>
              <a:t>làm</a:t>
            </a:r>
            <a:r>
              <a:rPr lang="en-US" sz="6000" b="1" dirty="0" smtClean="0">
                <a:solidFill>
                  <a:srgbClr val="002060"/>
                </a:solidFill>
                <a:latin typeface="+mj-lt"/>
              </a:rPr>
              <a:t> </a:t>
            </a:r>
            <a:r>
              <a:rPr lang="en-US" sz="6000" b="1" dirty="0" err="1" smtClean="0">
                <a:solidFill>
                  <a:srgbClr val="002060"/>
                </a:solidFill>
                <a:latin typeface="+mj-lt"/>
              </a:rPr>
              <a:t>tay</a:t>
            </a:r>
            <a:r>
              <a:rPr lang="en-US" sz="6000" b="1" dirty="0" smtClean="0">
                <a:solidFill>
                  <a:srgbClr val="002060"/>
                </a:solidFill>
                <a:latin typeface="+mj-lt"/>
              </a:rPr>
              <a:t> </a:t>
            </a:r>
            <a:r>
              <a:rPr lang="en-US" sz="6000" b="1" dirty="0" err="1" smtClean="0">
                <a:solidFill>
                  <a:srgbClr val="002060"/>
                </a:solidFill>
                <a:latin typeface="+mj-lt"/>
              </a:rPr>
              <a:t>chân</a:t>
            </a:r>
            <a:r>
              <a:rPr lang="en-US" sz="6000" b="1" dirty="0" smtClean="0">
                <a:solidFill>
                  <a:srgbClr val="002060"/>
                </a:solidFill>
                <a:latin typeface="+mj-lt"/>
              </a:rPr>
              <a:t> </a:t>
            </a:r>
            <a:r>
              <a:rPr lang="en-US" sz="6000" b="1" dirty="0" err="1" smtClean="0">
                <a:solidFill>
                  <a:srgbClr val="002060"/>
                </a:solidFill>
                <a:latin typeface="+mj-lt"/>
              </a:rPr>
              <a:t>cho</a:t>
            </a:r>
            <a:r>
              <a:rPr lang="en-US" sz="6000" b="1" dirty="0" smtClean="0">
                <a:solidFill>
                  <a:srgbClr val="002060"/>
                </a:solidFill>
                <a:latin typeface="+mj-lt"/>
              </a:rPr>
              <a:t> </a:t>
            </a:r>
            <a:r>
              <a:rPr lang="en-US" sz="6000" b="1" dirty="0" err="1" smtClean="0">
                <a:solidFill>
                  <a:srgbClr val="002060"/>
                </a:solidFill>
                <a:latin typeface="+mj-lt"/>
              </a:rPr>
              <a:t>người</a:t>
            </a:r>
            <a:r>
              <a:rPr lang="en-US" sz="6000" b="1" dirty="0" smtClean="0">
                <a:solidFill>
                  <a:srgbClr val="002060"/>
                </a:solidFill>
                <a:latin typeface="+mj-lt"/>
              </a:rPr>
              <a:t> </a:t>
            </a:r>
            <a:r>
              <a:rPr lang="en-US" sz="6000" b="1" dirty="0" err="1" smtClean="0">
                <a:solidFill>
                  <a:srgbClr val="002060"/>
                </a:solidFill>
                <a:latin typeface="+mj-lt"/>
              </a:rPr>
              <a:t>què</a:t>
            </a:r>
            <a:r>
              <a:rPr lang="en-US" sz="6000" b="1" dirty="0" smtClean="0">
                <a:solidFill>
                  <a:srgbClr val="002060"/>
                </a:solidFill>
                <a:latin typeface="+mj-lt"/>
              </a:rPr>
              <a:t> </a:t>
            </a:r>
            <a:r>
              <a:rPr lang="en-US" sz="6000" b="1" dirty="0" err="1" smtClean="0">
                <a:solidFill>
                  <a:srgbClr val="002060"/>
                </a:solidFill>
                <a:latin typeface="+mj-lt"/>
              </a:rPr>
              <a:t>cụt</a:t>
            </a:r>
            <a:r>
              <a:rPr lang="en-US" sz="6000" b="1" dirty="0" smtClean="0">
                <a:solidFill>
                  <a:srgbClr val="002060"/>
                </a:solidFill>
                <a:latin typeface="+mj-lt"/>
              </a:rPr>
              <a:t> </a:t>
            </a:r>
            <a:r>
              <a:rPr lang="en-US" sz="6000" b="1" dirty="0" err="1" smtClean="0">
                <a:solidFill>
                  <a:srgbClr val="002060"/>
                </a:solidFill>
                <a:latin typeface="+mj-lt"/>
              </a:rPr>
              <a:t>cùng</a:t>
            </a:r>
            <a:r>
              <a:rPr lang="en-US" sz="6000" b="1" dirty="0" smtClean="0">
                <a:solidFill>
                  <a:srgbClr val="002060"/>
                </a:solidFill>
                <a:latin typeface="+mj-lt"/>
              </a:rPr>
              <a:t> </a:t>
            </a:r>
            <a:r>
              <a:rPr lang="en-US" sz="6000" b="1" dirty="0" err="1" smtClean="0">
                <a:solidFill>
                  <a:srgbClr val="002060"/>
                </a:solidFill>
                <a:latin typeface="+mj-lt"/>
              </a:rPr>
              <a:t>làm</a:t>
            </a:r>
            <a:r>
              <a:rPr lang="en-US" sz="6000" b="1" dirty="0" smtClean="0">
                <a:solidFill>
                  <a:srgbClr val="002060"/>
                </a:solidFill>
                <a:latin typeface="+mj-lt"/>
              </a:rPr>
              <a:t> tai </a:t>
            </a:r>
            <a:r>
              <a:rPr lang="en-US" sz="6000" b="1" dirty="0" err="1" smtClean="0">
                <a:solidFill>
                  <a:srgbClr val="002060"/>
                </a:solidFill>
                <a:latin typeface="+mj-lt"/>
              </a:rPr>
              <a:t>cho</a:t>
            </a:r>
            <a:r>
              <a:rPr lang="en-US" sz="6000" b="1" dirty="0" smtClean="0">
                <a:solidFill>
                  <a:srgbClr val="002060"/>
                </a:solidFill>
                <a:latin typeface="+mj-lt"/>
              </a:rPr>
              <a:t> </a:t>
            </a:r>
            <a:r>
              <a:rPr lang="en-US" sz="6000" b="1" dirty="0" err="1" smtClean="0">
                <a:solidFill>
                  <a:srgbClr val="002060"/>
                </a:solidFill>
                <a:latin typeface="+mj-lt"/>
              </a:rPr>
              <a:t>người</a:t>
            </a:r>
            <a:r>
              <a:rPr lang="en-US" sz="6000" b="1" dirty="0" smtClean="0">
                <a:solidFill>
                  <a:srgbClr val="002060"/>
                </a:solidFill>
                <a:latin typeface="+mj-lt"/>
              </a:rPr>
              <a:t> </a:t>
            </a:r>
            <a:r>
              <a:rPr lang="en-US" sz="6000" b="1" dirty="0" err="1" smtClean="0">
                <a:solidFill>
                  <a:srgbClr val="002060"/>
                </a:solidFill>
                <a:latin typeface="+mj-lt"/>
              </a:rPr>
              <a:t>bị</a:t>
            </a:r>
            <a:r>
              <a:rPr lang="en-US" sz="6000" b="1" dirty="0" smtClean="0">
                <a:solidFill>
                  <a:srgbClr val="002060"/>
                </a:solidFill>
                <a:latin typeface="+mj-lt"/>
              </a:rPr>
              <a:t> </a:t>
            </a:r>
            <a:r>
              <a:rPr lang="en-US" sz="6000" b="1" dirty="0" err="1" smtClean="0">
                <a:solidFill>
                  <a:srgbClr val="002060"/>
                </a:solidFill>
                <a:latin typeface="+mj-lt"/>
              </a:rPr>
              <a:t>điếc</a:t>
            </a:r>
            <a:r>
              <a:rPr lang="en-US" sz="6000" b="1" dirty="0" smtClean="0">
                <a:solidFill>
                  <a:srgbClr val="002060"/>
                </a:solidFill>
                <a:latin typeface="+mj-lt"/>
              </a:rPr>
              <a:t>. </a:t>
            </a:r>
            <a:endParaRPr lang="en-US" sz="6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89917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2060"/>
                </a:solidFill>
                <a:latin typeface="+mj-lt"/>
              </a:rPr>
              <a:t>Xin</a:t>
            </a:r>
            <a:r>
              <a:rPr lang="en-US" sz="6000" b="1" dirty="0" smtClean="0">
                <a:solidFill>
                  <a:srgbClr val="002060"/>
                </a:solidFill>
                <a:latin typeface="+mj-lt"/>
              </a:rPr>
              <a:t> </a:t>
            </a:r>
            <a:r>
              <a:rPr lang="en-US" sz="6000" b="1" dirty="0" err="1" smtClean="0">
                <a:solidFill>
                  <a:srgbClr val="002060"/>
                </a:solidFill>
                <a:latin typeface="+mj-lt"/>
              </a:rPr>
              <a:t>dùng</a:t>
            </a:r>
            <a:r>
              <a:rPr lang="en-US" sz="6000" b="1" dirty="0" smtClean="0">
                <a:solidFill>
                  <a:srgbClr val="002060"/>
                </a:solidFill>
                <a:latin typeface="+mj-lt"/>
              </a:rPr>
              <a:t> con </a:t>
            </a:r>
            <a:r>
              <a:rPr lang="en-US" sz="6000" b="1" dirty="0" err="1" smtClean="0">
                <a:solidFill>
                  <a:srgbClr val="002060"/>
                </a:solidFill>
                <a:latin typeface="+mj-lt"/>
              </a:rPr>
              <a:t>theo</a:t>
            </a:r>
            <a:r>
              <a:rPr lang="en-US" sz="6000" b="1" dirty="0" smtClean="0">
                <a:solidFill>
                  <a:srgbClr val="002060"/>
                </a:solidFill>
                <a:latin typeface="+mj-lt"/>
              </a:rPr>
              <a:t> ý </a:t>
            </a:r>
            <a:r>
              <a:rPr lang="en-US" sz="6000" b="1" dirty="0" err="1" smtClean="0">
                <a:solidFill>
                  <a:srgbClr val="002060"/>
                </a:solidFill>
                <a:latin typeface="+mj-lt"/>
              </a:rPr>
              <a:t>của</a:t>
            </a:r>
            <a:r>
              <a:rPr lang="en-US" sz="6000" b="1" dirty="0" smtClean="0">
                <a:solidFill>
                  <a:srgbClr val="002060"/>
                </a:solidFill>
                <a:latin typeface="+mj-lt"/>
              </a:rPr>
              <a:t> </a:t>
            </a:r>
            <a:r>
              <a:rPr lang="en-US" sz="6000" b="1" dirty="0" err="1" smtClean="0">
                <a:solidFill>
                  <a:srgbClr val="002060"/>
                </a:solidFill>
                <a:latin typeface="+mj-lt"/>
              </a:rPr>
              <a:t>Ngài</a:t>
            </a:r>
            <a:r>
              <a:rPr lang="en-US" sz="6000" b="1" dirty="0" smtClean="0">
                <a:solidFill>
                  <a:srgbClr val="002060"/>
                </a:solidFill>
                <a:latin typeface="+mj-lt"/>
              </a:rPr>
              <a:t> </a:t>
            </a:r>
            <a:r>
              <a:rPr lang="en-US" sz="6000" b="1" dirty="0" err="1" smtClean="0">
                <a:solidFill>
                  <a:srgbClr val="002060"/>
                </a:solidFill>
                <a:latin typeface="+mj-lt"/>
              </a:rPr>
              <a:t>làm</a:t>
            </a:r>
            <a:r>
              <a:rPr lang="en-US" sz="6000" b="1" dirty="0" smtClean="0">
                <a:solidFill>
                  <a:srgbClr val="002060"/>
                </a:solidFill>
                <a:latin typeface="+mj-lt"/>
              </a:rPr>
              <a:t> </a:t>
            </a:r>
            <a:r>
              <a:rPr lang="en-US" sz="6000" b="1" dirty="0" err="1" smtClean="0">
                <a:solidFill>
                  <a:srgbClr val="002060"/>
                </a:solidFill>
                <a:latin typeface="+mj-lt"/>
              </a:rPr>
              <a:t>đôi</a:t>
            </a:r>
            <a:r>
              <a:rPr lang="en-US" sz="6000" b="1" dirty="0" smtClean="0">
                <a:solidFill>
                  <a:srgbClr val="002060"/>
                </a:solidFill>
                <a:latin typeface="+mj-lt"/>
              </a:rPr>
              <a:t> </a:t>
            </a:r>
            <a:r>
              <a:rPr lang="en-US" sz="6000" b="1" dirty="0" err="1" smtClean="0">
                <a:solidFill>
                  <a:srgbClr val="002060"/>
                </a:solidFill>
                <a:latin typeface="+mj-lt"/>
              </a:rPr>
              <a:t>mắt</a:t>
            </a:r>
            <a:r>
              <a:rPr lang="en-US" sz="6000" b="1" dirty="0" smtClean="0">
                <a:solidFill>
                  <a:srgbClr val="002060"/>
                </a:solidFill>
                <a:latin typeface="+mj-lt"/>
              </a:rPr>
              <a:t> </a:t>
            </a:r>
            <a:r>
              <a:rPr lang="en-US" sz="6000" b="1" dirty="0" err="1" smtClean="0">
                <a:solidFill>
                  <a:srgbClr val="002060"/>
                </a:solidFill>
                <a:latin typeface="+mj-lt"/>
              </a:rPr>
              <a:t>cho</a:t>
            </a:r>
            <a:r>
              <a:rPr lang="en-US" sz="6000" b="1" dirty="0" smtClean="0">
                <a:solidFill>
                  <a:srgbClr val="002060"/>
                </a:solidFill>
                <a:latin typeface="+mj-lt"/>
              </a:rPr>
              <a:t> </a:t>
            </a:r>
            <a:r>
              <a:rPr lang="en-US" sz="6000" b="1" dirty="0" err="1" smtClean="0">
                <a:solidFill>
                  <a:srgbClr val="002060"/>
                </a:solidFill>
                <a:latin typeface="+mj-lt"/>
              </a:rPr>
              <a:t>người</a:t>
            </a:r>
            <a:r>
              <a:rPr lang="en-US" sz="6000" b="1" dirty="0" smtClean="0">
                <a:solidFill>
                  <a:srgbClr val="002060"/>
                </a:solidFill>
                <a:latin typeface="+mj-lt"/>
              </a:rPr>
              <a:t> </a:t>
            </a:r>
            <a:r>
              <a:rPr lang="en-US" sz="6000" b="1" dirty="0" err="1" smtClean="0">
                <a:solidFill>
                  <a:srgbClr val="002060"/>
                </a:solidFill>
                <a:latin typeface="+mj-lt"/>
              </a:rPr>
              <a:t>bị</a:t>
            </a:r>
            <a:r>
              <a:rPr lang="en-US" sz="6000" b="1" dirty="0" smtClean="0">
                <a:solidFill>
                  <a:srgbClr val="002060"/>
                </a:solidFill>
                <a:latin typeface="+mj-lt"/>
              </a:rPr>
              <a:t> </a:t>
            </a:r>
            <a:r>
              <a:rPr lang="en-US" sz="6000" b="1" dirty="0" err="1" smtClean="0">
                <a:solidFill>
                  <a:srgbClr val="002060"/>
                </a:solidFill>
                <a:latin typeface="+mj-lt"/>
              </a:rPr>
              <a:t>mù</a:t>
            </a:r>
            <a:r>
              <a:rPr lang="en-US" sz="6000" b="1" dirty="0" smtClean="0">
                <a:solidFill>
                  <a:srgbClr val="002060"/>
                </a:solidFill>
                <a:latin typeface="+mj-lt"/>
              </a:rPr>
              <a:t>, </a:t>
            </a:r>
            <a:r>
              <a:rPr lang="en-US" sz="6000" b="1" dirty="0" err="1" smtClean="0">
                <a:solidFill>
                  <a:srgbClr val="002060"/>
                </a:solidFill>
                <a:latin typeface="+mj-lt"/>
              </a:rPr>
              <a:t>làm</a:t>
            </a:r>
            <a:r>
              <a:rPr lang="en-US" sz="6000" b="1" dirty="0" smtClean="0">
                <a:solidFill>
                  <a:srgbClr val="002060"/>
                </a:solidFill>
                <a:latin typeface="+mj-lt"/>
              </a:rPr>
              <a:t> </a:t>
            </a:r>
            <a:r>
              <a:rPr lang="en-US" sz="6000" b="1" dirty="0" err="1" smtClean="0">
                <a:solidFill>
                  <a:srgbClr val="002060"/>
                </a:solidFill>
                <a:latin typeface="+mj-lt"/>
              </a:rPr>
              <a:t>tiếng</a:t>
            </a:r>
            <a:r>
              <a:rPr lang="en-US" sz="6000" b="1" dirty="0" smtClean="0">
                <a:solidFill>
                  <a:srgbClr val="002060"/>
                </a:solidFill>
                <a:latin typeface="+mj-lt"/>
              </a:rPr>
              <a:t> </a:t>
            </a:r>
            <a:r>
              <a:rPr lang="en-US" sz="6000" b="1" dirty="0" err="1" smtClean="0">
                <a:solidFill>
                  <a:srgbClr val="002060"/>
                </a:solidFill>
                <a:latin typeface="+mj-lt"/>
              </a:rPr>
              <a:t>kêu</a:t>
            </a:r>
            <a:r>
              <a:rPr lang="en-US" sz="6000" b="1" dirty="0" smtClean="0">
                <a:solidFill>
                  <a:srgbClr val="002060"/>
                </a:solidFill>
                <a:latin typeface="+mj-lt"/>
              </a:rPr>
              <a:t> </a:t>
            </a:r>
            <a:r>
              <a:rPr lang="en-US" sz="6000" b="1" dirty="0" err="1" smtClean="0">
                <a:solidFill>
                  <a:srgbClr val="002060"/>
                </a:solidFill>
                <a:latin typeface="+mj-lt"/>
              </a:rPr>
              <a:t>cho</a:t>
            </a:r>
            <a:r>
              <a:rPr lang="en-US" sz="6000" b="1" dirty="0" smtClean="0">
                <a:solidFill>
                  <a:srgbClr val="002060"/>
                </a:solidFill>
                <a:latin typeface="+mj-lt"/>
              </a:rPr>
              <a:t> </a:t>
            </a:r>
            <a:r>
              <a:rPr lang="en-US" sz="6000" b="1" dirty="0" err="1" smtClean="0">
                <a:solidFill>
                  <a:srgbClr val="002060"/>
                </a:solidFill>
                <a:latin typeface="+mj-lt"/>
              </a:rPr>
              <a:t>người</a:t>
            </a:r>
            <a:r>
              <a:rPr lang="en-US" sz="6000" b="1" dirty="0" smtClean="0">
                <a:solidFill>
                  <a:srgbClr val="002060"/>
                </a:solidFill>
                <a:latin typeface="+mj-lt"/>
              </a:rPr>
              <a:t> </a:t>
            </a:r>
            <a:r>
              <a:rPr lang="en-US" sz="6000" b="1" dirty="0" err="1" smtClean="0">
                <a:solidFill>
                  <a:srgbClr val="002060"/>
                </a:solidFill>
                <a:latin typeface="+mj-lt"/>
              </a:rPr>
              <a:t>bị</a:t>
            </a:r>
            <a:r>
              <a:rPr lang="en-US" sz="6000" b="1" dirty="0" smtClean="0">
                <a:solidFill>
                  <a:srgbClr val="002060"/>
                </a:solidFill>
                <a:latin typeface="+mj-lt"/>
              </a:rPr>
              <a:t> </a:t>
            </a:r>
            <a:r>
              <a:rPr lang="en-US" sz="6000" b="1" dirty="0" err="1" smtClean="0">
                <a:solidFill>
                  <a:srgbClr val="002060"/>
                </a:solidFill>
                <a:latin typeface="+mj-lt"/>
              </a:rPr>
              <a:t>oan</a:t>
            </a:r>
            <a:r>
              <a:rPr lang="en-US" sz="6000" b="1" dirty="0" smtClean="0">
                <a:solidFill>
                  <a:srgbClr val="002060"/>
                </a:solidFill>
                <a:latin typeface="+mj-lt"/>
              </a:rPr>
              <a:t>.</a:t>
            </a:r>
            <a:endParaRPr lang="en-US" sz="6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355142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Chẳng</a:t>
            </a:r>
            <a:r>
              <a:rPr lang="en-US" sz="5600" b="1" dirty="0" smtClean="0">
                <a:solidFill>
                  <a:srgbClr val="002060"/>
                </a:solidFill>
                <a:latin typeface="+mj-lt"/>
              </a:rPr>
              <a:t> </a:t>
            </a:r>
            <a:r>
              <a:rPr lang="en-US" sz="5600" b="1" dirty="0" err="1" smtClean="0">
                <a:solidFill>
                  <a:srgbClr val="002060"/>
                </a:solidFill>
                <a:latin typeface="+mj-lt"/>
              </a:rPr>
              <a:t>phải</a:t>
            </a:r>
            <a:r>
              <a:rPr lang="en-US" sz="5600" b="1" dirty="0" smtClean="0">
                <a:solidFill>
                  <a:srgbClr val="002060"/>
                </a:solidFill>
                <a:latin typeface="+mj-lt"/>
              </a:rPr>
              <a:t> con </a:t>
            </a:r>
            <a:r>
              <a:rPr lang="en-US" sz="5600" b="1" dirty="0" err="1" smtClean="0">
                <a:solidFill>
                  <a:srgbClr val="002060"/>
                </a:solidFill>
                <a:latin typeface="+mj-lt"/>
              </a:rPr>
              <a:t>đã</a:t>
            </a:r>
            <a:r>
              <a:rPr lang="en-US" sz="5600" b="1" dirty="0" smtClean="0">
                <a:solidFill>
                  <a:srgbClr val="002060"/>
                </a:solidFill>
                <a:latin typeface="+mj-lt"/>
              </a:rPr>
              <a:t> </a:t>
            </a:r>
            <a:r>
              <a:rPr lang="en-US" sz="5600" b="1" dirty="0" err="1" smtClean="0">
                <a:solidFill>
                  <a:srgbClr val="002060"/>
                </a:solidFill>
                <a:latin typeface="+mj-lt"/>
              </a:rPr>
              <a:t>chọn</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nhưng</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chọn</a:t>
            </a:r>
            <a:r>
              <a:rPr lang="en-US" sz="5600" b="1" dirty="0" smtClean="0">
                <a:solidFill>
                  <a:srgbClr val="002060"/>
                </a:solidFill>
                <a:latin typeface="+mj-lt"/>
              </a:rPr>
              <a:t> con </a:t>
            </a:r>
            <a:r>
              <a:rPr lang="en-US" sz="5600" b="1" dirty="0" err="1" smtClean="0">
                <a:solidFill>
                  <a:srgbClr val="002060"/>
                </a:solidFill>
                <a:latin typeface="+mj-lt"/>
              </a:rPr>
              <a:t>trước</a:t>
            </a:r>
            <a:r>
              <a:rPr lang="en-US" sz="5600" b="1" dirty="0" smtClean="0">
                <a:solidFill>
                  <a:srgbClr val="002060"/>
                </a:solidFill>
                <a:latin typeface="+mj-lt"/>
              </a:rPr>
              <a:t> </a:t>
            </a:r>
            <a:r>
              <a:rPr lang="en-US" sz="5600" b="1" dirty="0" err="1" smtClean="0">
                <a:solidFill>
                  <a:srgbClr val="002060"/>
                </a:solidFill>
                <a:latin typeface="+mj-lt"/>
              </a:rPr>
              <a:t>đó</a:t>
            </a:r>
            <a:r>
              <a:rPr lang="en-US" sz="5600" b="1" dirty="0" smtClean="0">
                <a:solidFill>
                  <a:srgbClr val="002060"/>
                </a:solidFill>
                <a:latin typeface="+mj-lt"/>
              </a:rPr>
              <a:t>. </a:t>
            </a:r>
            <a:r>
              <a:rPr lang="en-US" sz="5600" b="1" dirty="0" err="1" smtClean="0">
                <a:solidFill>
                  <a:srgbClr val="002060"/>
                </a:solidFill>
                <a:latin typeface="+mj-lt"/>
              </a:rPr>
              <a:t>Chẳng</a:t>
            </a:r>
            <a:r>
              <a:rPr lang="en-US" sz="5600" b="1" dirty="0" smtClean="0">
                <a:solidFill>
                  <a:srgbClr val="002060"/>
                </a:solidFill>
                <a:latin typeface="+mj-lt"/>
              </a:rPr>
              <a:t> </a:t>
            </a:r>
            <a:r>
              <a:rPr lang="en-US" sz="5600" b="1" dirty="0" err="1" smtClean="0">
                <a:solidFill>
                  <a:srgbClr val="002060"/>
                </a:solidFill>
                <a:latin typeface="+mj-lt"/>
              </a:rPr>
              <a:t>phải</a:t>
            </a:r>
            <a:r>
              <a:rPr lang="en-US" sz="5600" b="1" dirty="0" smtClean="0">
                <a:solidFill>
                  <a:srgbClr val="002060"/>
                </a:solidFill>
                <a:latin typeface="+mj-lt"/>
              </a:rPr>
              <a:t> con </a:t>
            </a:r>
            <a:r>
              <a:rPr lang="en-US" sz="5600" b="1" dirty="0" err="1" smtClean="0">
                <a:solidFill>
                  <a:srgbClr val="002060"/>
                </a:solidFill>
                <a:latin typeface="+mj-lt"/>
              </a:rPr>
              <a:t>đã</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Chúa</a:t>
            </a:r>
            <a:r>
              <a:rPr lang="en-US" sz="5600" b="1" dirty="0" smtClean="0">
                <a:solidFill>
                  <a:srgbClr val="002060"/>
                </a:solidFill>
                <a:latin typeface="+mj-lt"/>
              </a:rPr>
              <a:t> </a:t>
            </a:r>
            <a:r>
              <a:rPr lang="en-US" sz="5600" b="1" dirty="0" err="1" smtClean="0">
                <a:solidFill>
                  <a:srgbClr val="002060"/>
                </a:solidFill>
                <a:latin typeface="+mj-lt"/>
              </a:rPr>
              <a:t>nhưng</a:t>
            </a:r>
            <a:r>
              <a:rPr lang="en-US" sz="5600" b="1" dirty="0" smtClean="0">
                <a:solidFill>
                  <a:srgbClr val="002060"/>
                </a:solidFill>
                <a:latin typeface="+mj-lt"/>
              </a:rPr>
              <a:t> </a:t>
            </a:r>
            <a:r>
              <a:rPr lang="en-US" sz="5600" b="1" dirty="0" err="1" smtClean="0">
                <a:solidFill>
                  <a:srgbClr val="002060"/>
                </a:solidFill>
                <a:latin typeface="+mj-lt"/>
              </a:rPr>
              <a:t>chính</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con </a:t>
            </a:r>
            <a:r>
              <a:rPr lang="en-US" sz="5600" b="1" dirty="0" err="1" smtClean="0">
                <a:solidFill>
                  <a:srgbClr val="002060"/>
                </a:solidFill>
                <a:latin typeface="+mj-lt"/>
              </a:rPr>
              <a:t>từ</a:t>
            </a:r>
            <a:r>
              <a:rPr lang="en-US" sz="5600" b="1" dirty="0" smtClean="0">
                <a:solidFill>
                  <a:srgbClr val="002060"/>
                </a:solidFill>
                <a:latin typeface="+mj-lt"/>
              </a:rPr>
              <a:t> </a:t>
            </a:r>
            <a:r>
              <a:rPr lang="en-US" sz="5600" b="1" dirty="0" err="1" smtClean="0">
                <a:solidFill>
                  <a:srgbClr val="002060"/>
                </a:solidFill>
                <a:latin typeface="+mj-lt"/>
              </a:rPr>
              <a:t>trước</a:t>
            </a:r>
            <a:r>
              <a:rPr lang="en-US" sz="5600" b="1" dirty="0" smtClean="0">
                <a:solidFill>
                  <a:srgbClr val="002060"/>
                </a:solidFill>
                <a:latin typeface="+mj-lt"/>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65030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a:t>
            </a:r>
            <a:r>
              <a:rPr lang="en-US" sz="52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200" b="1" dirty="0" err="1" smtClean="0">
                <a:solidFill>
                  <a:srgbClr val="002060"/>
                </a:solidFill>
              </a:rPr>
              <a:t>Chúa</a:t>
            </a:r>
            <a:r>
              <a:rPr lang="en-US" sz="5200" b="1" dirty="0" smtClean="0">
                <a:solidFill>
                  <a:srgbClr val="002060"/>
                </a:solidFill>
              </a:rPr>
              <a:t> </a:t>
            </a:r>
            <a:r>
              <a:rPr lang="en-US" sz="5200" b="1" dirty="0" err="1" smtClean="0">
                <a:solidFill>
                  <a:srgbClr val="002060"/>
                </a:solidFill>
              </a:rPr>
              <a:t>đã</a:t>
            </a:r>
            <a:r>
              <a:rPr lang="en-US" sz="5200" b="1" dirty="0" smtClean="0">
                <a:solidFill>
                  <a:srgbClr val="002060"/>
                </a:solidFill>
              </a:rPr>
              <a:t> ban Con </a:t>
            </a:r>
            <a:r>
              <a:rPr lang="en-US" sz="5200" b="1" dirty="0" err="1" smtClean="0">
                <a:solidFill>
                  <a:srgbClr val="002060"/>
                </a:solidFill>
              </a:rPr>
              <a:t>Một</a:t>
            </a:r>
            <a:r>
              <a:rPr lang="en-US" sz="5200" b="1" dirty="0" smtClean="0">
                <a:solidFill>
                  <a:srgbClr val="002060"/>
                </a:solidFill>
              </a:rPr>
              <a:t> </a:t>
            </a:r>
            <a:r>
              <a:rPr lang="en-US" sz="5200" b="1" dirty="0" err="1" smtClean="0">
                <a:solidFill>
                  <a:srgbClr val="002060"/>
                </a:solidFill>
              </a:rPr>
              <a:t>cho</a:t>
            </a:r>
            <a:r>
              <a:rPr lang="en-US" sz="5200" b="1" dirty="0" smtClean="0">
                <a:solidFill>
                  <a:srgbClr val="002060"/>
                </a:solidFill>
              </a:rPr>
              <a:t> </a:t>
            </a:r>
            <a:r>
              <a:rPr lang="en-US" sz="5200" b="1" dirty="0" err="1" smtClean="0">
                <a:solidFill>
                  <a:srgbClr val="002060"/>
                </a:solidFill>
              </a:rPr>
              <a:t>thế</a:t>
            </a:r>
            <a:r>
              <a:rPr lang="en-US" sz="5200" b="1" dirty="0" smtClean="0">
                <a:solidFill>
                  <a:srgbClr val="002060"/>
                </a:solidFill>
              </a:rPr>
              <a:t> </a:t>
            </a:r>
            <a:r>
              <a:rPr lang="en-US" sz="5200" b="1" dirty="0" err="1" smtClean="0">
                <a:solidFill>
                  <a:srgbClr val="002060"/>
                </a:solidFill>
              </a:rPr>
              <a:t>gian</a:t>
            </a:r>
            <a:r>
              <a:rPr lang="en-US" sz="5200" b="1" dirty="0" smtClean="0">
                <a:solidFill>
                  <a:srgbClr val="002060"/>
                </a:solidFill>
              </a:rPr>
              <a:t>. </a:t>
            </a:r>
            <a:r>
              <a:rPr lang="en-US" sz="5200" b="1" dirty="0" err="1" smtClean="0">
                <a:solidFill>
                  <a:srgbClr val="002060"/>
                </a:solidFill>
              </a:rPr>
              <a:t>Và</a:t>
            </a:r>
            <a:r>
              <a:rPr lang="en-US" sz="5200" b="1" dirty="0">
                <a:solidFill>
                  <a:srgbClr val="002060"/>
                </a:solidFill>
              </a:rPr>
              <a:t> </a:t>
            </a:r>
            <a:r>
              <a:rPr lang="en-US" sz="5200" b="1" dirty="0" err="1" smtClean="0">
                <a:solidFill>
                  <a:srgbClr val="002060"/>
                </a:solidFill>
              </a:rPr>
              <a:t>Người</a:t>
            </a:r>
            <a:r>
              <a:rPr lang="en-US" sz="5200" b="1" dirty="0" smtClean="0">
                <a:solidFill>
                  <a:srgbClr val="002060"/>
                </a:solidFill>
              </a:rPr>
              <a:t> </a:t>
            </a:r>
            <a:r>
              <a:rPr lang="en-US" sz="5200" b="1" dirty="0" err="1" smtClean="0">
                <a:solidFill>
                  <a:srgbClr val="002060"/>
                </a:solidFill>
              </a:rPr>
              <a:t>đã</a:t>
            </a:r>
            <a:r>
              <a:rPr lang="en-US" sz="5200" b="1" dirty="0" smtClean="0">
                <a:solidFill>
                  <a:srgbClr val="002060"/>
                </a:solidFill>
              </a:rPr>
              <a:t> </a:t>
            </a:r>
            <a:r>
              <a:rPr lang="en-US" sz="5200" b="1" dirty="0" err="1" smtClean="0">
                <a:solidFill>
                  <a:srgbClr val="002060"/>
                </a:solidFill>
              </a:rPr>
              <a:t>đến</a:t>
            </a:r>
            <a:r>
              <a:rPr lang="en-US" sz="5200" b="1" dirty="0" smtClean="0">
                <a:solidFill>
                  <a:srgbClr val="002060"/>
                </a:solidFill>
              </a:rPr>
              <a:t> </a:t>
            </a:r>
            <a:r>
              <a:rPr lang="en-US" sz="5200" b="1" dirty="0" err="1" smtClean="0">
                <a:solidFill>
                  <a:srgbClr val="002060"/>
                </a:solidFill>
              </a:rPr>
              <a:t>sống</a:t>
            </a:r>
            <a:r>
              <a:rPr lang="en-US" sz="5200" b="1" dirty="0" smtClean="0">
                <a:solidFill>
                  <a:srgbClr val="002060"/>
                </a:solidFill>
              </a:rPr>
              <a:t> </a:t>
            </a:r>
            <a:r>
              <a:rPr lang="en-US" sz="5200" b="1" dirty="0" err="1" smtClean="0">
                <a:solidFill>
                  <a:srgbClr val="002060"/>
                </a:solidFill>
              </a:rPr>
              <a:t>như</a:t>
            </a:r>
            <a:r>
              <a:rPr lang="en-US" sz="5200" b="1" dirty="0" smtClean="0">
                <a:solidFill>
                  <a:srgbClr val="002060"/>
                </a:solidFill>
              </a:rPr>
              <a:t> </a:t>
            </a:r>
            <a:r>
              <a:rPr lang="en-US" sz="5200" b="1" dirty="0" err="1" smtClean="0">
                <a:solidFill>
                  <a:srgbClr val="002060"/>
                </a:solidFill>
              </a:rPr>
              <a:t>muôn</a:t>
            </a:r>
            <a:r>
              <a:rPr lang="en-US" sz="5200" b="1" dirty="0" smtClean="0">
                <a:solidFill>
                  <a:srgbClr val="002060"/>
                </a:solidFill>
              </a:rPr>
              <a:t> </a:t>
            </a:r>
            <a:r>
              <a:rPr lang="en-US" sz="5200" b="1" dirty="0" err="1" smtClean="0">
                <a:solidFill>
                  <a:srgbClr val="002060"/>
                </a:solidFill>
              </a:rPr>
              <a:t>người</a:t>
            </a:r>
            <a:r>
              <a:rPr lang="en-US" sz="5200" b="1" dirty="0" smtClean="0">
                <a:solidFill>
                  <a:srgbClr val="002060"/>
                </a:solidFill>
              </a:rPr>
              <a:t>. </a:t>
            </a:r>
            <a:r>
              <a:rPr lang="en-US" sz="5200" b="1" dirty="0" err="1" smtClean="0">
                <a:solidFill>
                  <a:srgbClr val="002060"/>
                </a:solidFill>
              </a:rPr>
              <a:t>Và</a:t>
            </a:r>
            <a:r>
              <a:rPr lang="en-US" sz="5200" b="1" dirty="0" smtClean="0">
                <a:solidFill>
                  <a:srgbClr val="002060"/>
                </a:solidFill>
              </a:rPr>
              <a:t> </a:t>
            </a:r>
            <a:r>
              <a:rPr lang="en-US" sz="5200" b="1" dirty="0" err="1" smtClean="0">
                <a:solidFill>
                  <a:srgbClr val="002060"/>
                </a:solidFill>
              </a:rPr>
              <a:t>Người</a:t>
            </a:r>
            <a:r>
              <a:rPr lang="en-US" sz="5200" b="1" dirty="0" smtClean="0">
                <a:solidFill>
                  <a:srgbClr val="002060"/>
                </a:solidFill>
              </a:rPr>
              <a:t> </a:t>
            </a:r>
            <a:r>
              <a:rPr lang="en-US" sz="5200" b="1" dirty="0" err="1" smtClean="0">
                <a:solidFill>
                  <a:srgbClr val="002060"/>
                </a:solidFill>
              </a:rPr>
              <a:t>mở</a:t>
            </a:r>
            <a:r>
              <a:rPr lang="en-US" sz="5200" b="1" dirty="0" smtClean="0">
                <a:solidFill>
                  <a:srgbClr val="002060"/>
                </a:solidFill>
              </a:rPr>
              <a:t> </a:t>
            </a:r>
            <a:r>
              <a:rPr lang="en-US" sz="5200" b="1" dirty="0" err="1" smtClean="0">
                <a:solidFill>
                  <a:srgbClr val="002060"/>
                </a:solidFill>
              </a:rPr>
              <a:t>lối</a:t>
            </a:r>
            <a:r>
              <a:rPr lang="en-US" sz="5200" b="1" dirty="0" smtClean="0">
                <a:solidFill>
                  <a:srgbClr val="002060"/>
                </a:solidFill>
              </a:rPr>
              <a:t> </a:t>
            </a:r>
            <a:r>
              <a:rPr lang="en-US" sz="5200" b="1" dirty="0" err="1" smtClean="0">
                <a:solidFill>
                  <a:srgbClr val="002060"/>
                </a:solidFill>
              </a:rPr>
              <a:t>dẫn</a:t>
            </a:r>
            <a:r>
              <a:rPr lang="en-US" sz="5200" b="1" dirty="0" smtClean="0">
                <a:solidFill>
                  <a:srgbClr val="002060"/>
                </a:solidFill>
              </a:rPr>
              <a:t> ta </a:t>
            </a:r>
            <a:r>
              <a:rPr lang="en-US" sz="5200" b="1" dirty="0" err="1" smtClean="0">
                <a:solidFill>
                  <a:srgbClr val="002060"/>
                </a:solidFill>
              </a:rPr>
              <a:t>lên</a:t>
            </a:r>
            <a:r>
              <a:rPr lang="en-US" sz="5200" b="1" dirty="0" smtClean="0">
                <a:solidFill>
                  <a:srgbClr val="002060"/>
                </a:solidFill>
              </a:rPr>
              <a:t> </a:t>
            </a:r>
            <a:r>
              <a:rPr lang="en-US" sz="5200" b="1" dirty="0" err="1" smtClean="0">
                <a:solidFill>
                  <a:srgbClr val="002060"/>
                </a:solidFill>
              </a:rPr>
              <a:t>trời</a:t>
            </a:r>
            <a:r>
              <a:rPr lang="en-US" sz="5200" b="1" dirty="0" smtClean="0">
                <a:solidFill>
                  <a:srgbClr val="002060"/>
                </a:solidFill>
              </a:rPr>
              <a:t>, </a:t>
            </a:r>
            <a:r>
              <a:rPr lang="en-US" sz="5200" b="1" dirty="0" err="1" smtClean="0">
                <a:solidFill>
                  <a:srgbClr val="002060"/>
                </a:solidFill>
              </a:rPr>
              <a:t>đường</a:t>
            </a:r>
            <a:r>
              <a:rPr lang="en-US" sz="5200" b="1" dirty="0" smtClean="0">
                <a:solidFill>
                  <a:srgbClr val="002060"/>
                </a:solidFill>
              </a:rPr>
              <a:t> </a:t>
            </a:r>
            <a:r>
              <a:rPr lang="en-US" sz="5200" b="1" dirty="0" err="1" smtClean="0">
                <a:solidFill>
                  <a:srgbClr val="002060"/>
                </a:solidFill>
              </a:rPr>
              <a:t>lên</a:t>
            </a:r>
            <a:r>
              <a:rPr lang="en-US" sz="5200" b="1" dirty="0" smtClean="0">
                <a:solidFill>
                  <a:srgbClr val="002060"/>
                </a:solidFill>
              </a:rPr>
              <a:t> </a:t>
            </a:r>
            <a:r>
              <a:rPr lang="en-US" sz="5200" b="1" dirty="0" err="1" smtClean="0">
                <a:solidFill>
                  <a:srgbClr val="002060"/>
                </a:solidFill>
              </a:rPr>
              <a:t>trời</a:t>
            </a:r>
            <a:r>
              <a:rPr lang="en-US" sz="5200" b="1" dirty="0" smtClean="0">
                <a:solidFill>
                  <a:srgbClr val="002060"/>
                </a:solidFill>
              </a:rPr>
              <a:t> </a:t>
            </a:r>
            <a:r>
              <a:rPr lang="en-US" sz="5200" b="1" dirty="0" err="1" smtClean="0">
                <a:solidFill>
                  <a:srgbClr val="002060"/>
                </a:solidFill>
              </a:rPr>
              <a:t>là</a:t>
            </a:r>
            <a:r>
              <a:rPr lang="en-US" sz="5200" b="1" dirty="0" smtClean="0">
                <a:solidFill>
                  <a:srgbClr val="002060"/>
                </a:solidFill>
              </a:rPr>
              <a:t> </a:t>
            </a:r>
            <a:r>
              <a:rPr lang="en-US" sz="5200" b="1" dirty="0" err="1" smtClean="0">
                <a:solidFill>
                  <a:srgbClr val="002060"/>
                </a:solidFill>
              </a:rPr>
              <a:t>cuộc</a:t>
            </a:r>
            <a:r>
              <a:rPr lang="en-US" sz="5200" b="1" dirty="0" smtClean="0">
                <a:solidFill>
                  <a:srgbClr val="002060"/>
                </a:solidFill>
              </a:rPr>
              <a:t> </a:t>
            </a:r>
            <a:r>
              <a:rPr lang="en-US" sz="5200" b="1" dirty="0" err="1" smtClean="0">
                <a:solidFill>
                  <a:srgbClr val="002060"/>
                </a:solidFill>
              </a:rPr>
              <a:t>sống</a:t>
            </a:r>
            <a:r>
              <a:rPr lang="en-US" sz="5200" b="1" dirty="0" smtClean="0">
                <a:solidFill>
                  <a:srgbClr val="002060"/>
                </a:solidFill>
              </a:rPr>
              <a:t> </a:t>
            </a:r>
            <a:r>
              <a:rPr lang="en-US" sz="5200" b="1" dirty="0" err="1" smtClean="0">
                <a:solidFill>
                  <a:srgbClr val="002060"/>
                </a:solidFill>
              </a:rPr>
              <a:t>yêu</a:t>
            </a:r>
            <a:r>
              <a:rPr lang="en-US" sz="5200" b="1" dirty="0" smtClean="0">
                <a:solidFill>
                  <a:srgbClr val="002060"/>
                </a:solidFill>
              </a:rPr>
              <a:t> </a:t>
            </a:r>
            <a:r>
              <a:rPr lang="en-US" sz="5200" b="1" dirty="0" err="1" smtClean="0">
                <a:solidFill>
                  <a:srgbClr val="002060"/>
                </a:solidFill>
              </a:rPr>
              <a:t>thương</a:t>
            </a:r>
            <a:r>
              <a:rPr lang="en-US" sz="5200" b="1" dirty="0" smtClean="0">
                <a:solidFill>
                  <a:srgbClr val="002060"/>
                </a:solidFill>
              </a:rPr>
              <a:t>.</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18010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rPr>
              <a:t>Từ</a:t>
            </a:r>
            <a:r>
              <a:rPr lang="en-US" sz="5600" b="1" dirty="0" smtClean="0">
                <a:solidFill>
                  <a:srgbClr val="002060"/>
                </a:solidFill>
                <a:latin typeface="+mj-lt"/>
              </a:rPr>
              <a:t> </a:t>
            </a:r>
            <a:r>
              <a:rPr lang="en-US" sz="5600" b="1" dirty="0" err="1" smtClean="0">
                <a:solidFill>
                  <a:srgbClr val="002060"/>
                </a:solidFill>
                <a:latin typeface="+mj-lt"/>
              </a:rPr>
              <a:t>lúc</a:t>
            </a:r>
            <a:r>
              <a:rPr lang="en-US" sz="5600" b="1" dirty="0" smtClean="0">
                <a:solidFill>
                  <a:srgbClr val="002060"/>
                </a:solidFill>
                <a:latin typeface="+mj-lt"/>
              </a:rPr>
              <a:t> con </a:t>
            </a:r>
            <a:r>
              <a:rPr lang="en-US" sz="5600" b="1" dirty="0" err="1" smtClean="0">
                <a:solidFill>
                  <a:srgbClr val="002060"/>
                </a:solidFill>
                <a:latin typeface="+mj-lt"/>
              </a:rPr>
              <a:t>chưa</a:t>
            </a:r>
            <a:r>
              <a:rPr lang="en-US" sz="5600" b="1" dirty="0" smtClean="0">
                <a:solidFill>
                  <a:srgbClr val="002060"/>
                </a:solidFill>
                <a:latin typeface="+mj-lt"/>
              </a:rPr>
              <a:t> </a:t>
            </a:r>
            <a:r>
              <a:rPr lang="en-US" sz="5600" b="1" dirty="0" err="1" smtClean="0">
                <a:solidFill>
                  <a:srgbClr val="002060"/>
                </a:solidFill>
                <a:latin typeface="+mj-lt"/>
              </a:rPr>
              <a:t>biết</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từ</a:t>
            </a:r>
            <a:r>
              <a:rPr lang="en-US" sz="5600" b="1" dirty="0" smtClean="0">
                <a:solidFill>
                  <a:srgbClr val="002060"/>
                </a:solidFill>
                <a:latin typeface="+mj-lt"/>
              </a:rPr>
              <a:t> </a:t>
            </a:r>
            <a:r>
              <a:rPr lang="en-US" sz="5600" b="1" dirty="0" err="1" smtClean="0">
                <a:solidFill>
                  <a:srgbClr val="002060"/>
                </a:solidFill>
                <a:latin typeface="+mj-lt"/>
              </a:rPr>
              <a:t>lúc</a:t>
            </a:r>
            <a:r>
              <a:rPr lang="en-US" sz="5600" b="1" dirty="0" smtClean="0">
                <a:solidFill>
                  <a:srgbClr val="002060"/>
                </a:solidFill>
                <a:latin typeface="+mj-lt"/>
              </a:rPr>
              <a:t> con </a:t>
            </a:r>
            <a:r>
              <a:rPr lang="en-US" sz="5600" b="1" dirty="0" err="1" smtClean="0">
                <a:solidFill>
                  <a:srgbClr val="002060"/>
                </a:solidFill>
                <a:latin typeface="+mj-lt"/>
              </a:rPr>
              <a:t>chưa</a:t>
            </a:r>
            <a:r>
              <a:rPr lang="en-US" sz="5600" b="1" dirty="0" smtClean="0">
                <a:solidFill>
                  <a:srgbClr val="002060"/>
                </a:solidFill>
                <a:latin typeface="+mj-lt"/>
              </a:rPr>
              <a:t> </a:t>
            </a:r>
            <a:r>
              <a:rPr lang="en-US" sz="5600" b="1" dirty="0" err="1" smtClean="0">
                <a:solidFill>
                  <a:srgbClr val="002060"/>
                </a:solidFill>
                <a:latin typeface="+mj-lt"/>
              </a:rPr>
              <a:t>nhận</a:t>
            </a:r>
            <a:r>
              <a:rPr lang="en-US" sz="5600" b="1" dirty="0" smtClean="0">
                <a:solidFill>
                  <a:srgbClr val="002060"/>
                </a:solidFill>
                <a:latin typeface="+mj-lt"/>
              </a:rPr>
              <a:t> </a:t>
            </a:r>
            <a:r>
              <a:rPr lang="en-US" sz="5600" b="1" dirty="0" err="1" smtClean="0">
                <a:solidFill>
                  <a:srgbClr val="002060"/>
                </a:solidFill>
                <a:latin typeface="+mj-lt"/>
              </a:rPr>
              <a:t>biết</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yêu</a:t>
            </a:r>
            <a:r>
              <a:rPr lang="en-US" sz="5600" b="1" dirty="0" smtClean="0">
                <a:solidFill>
                  <a:srgbClr val="002060"/>
                </a:solidFill>
                <a:latin typeface="+mj-lt"/>
              </a:rPr>
              <a:t> con </a:t>
            </a:r>
            <a:r>
              <a:rPr lang="en-US" sz="5600" b="1" dirty="0" err="1" smtClean="0">
                <a:solidFill>
                  <a:srgbClr val="002060"/>
                </a:solidFill>
                <a:latin typeface="+mj-lt"/>
              </a:rPr>
              <a:t>giữa</a:t>
            </a:r>
            <a:r>
              <a:rPr lang="en-US" sz="5600" b="1" dirty="0" smtClean="0">
                <a:solidFill>
                  <a:srgbClr val="002060"/>
                </a:solidFill>
                <a:latin typeface="+mj-lt"/>
              </a:rPr>
              <a:t> </a:t>
            </a:r>
            <a:r>
              <a:rPr lang="en-US" sz="5600" b="1" dirty="0" err="1" smtClean="0">
                <a:solidFill>
                  <a:srgbClr val="002060"/>
                </a:solidFill>
                <a:latin typeface="+mj-lt"/>
              </a:rPr>
              <a:t>muôn</a:t>
            </a:r>
            <a:r>
              <a:rPr lang="en-US" sz="5600" b="1" dirty="0" smtClean="0">
                <a:solidFill>
                  <a:srgbClr val="002060"/>
                </a:solidFill>
                <a:latin typeface="+mj-lt"/>
              </a:rPr>
              <a:t> </a:t>
            </a:r>
            <a:r>
              <a:rPr lang="en-US" sz="5600" b="1" dirty="0" err="1" smtClean="0">
                <a:solidFill>
                  <a:srgbClr val="002060"/>
                </a:solidFill>
                <a:latin typeface="+mj-lt"/>
              </a:rPr>
              <a:t>người</a:t>
            </a:r>
            <a:r>
              <a:rPr lang="en-US" sz="5600" b="1" dirty="0" smtClean="0">
                <a:solidFill>
                  <a:srgbClr val="002060"/>
                </a:solidFill>
                <a:latin typeface="+mj-lt"/>
              </a:rPr>
              <a:t> </a:t>
            </a:r>
            <a:r>
              <a:rPr lang="en-US" sz="5600" b="1" dirty="0" err="1" smtClean="0">
                <a:solidFill>
                  <a:srgbClr val="002060"/>
                </a:solidFill>
                <a:latin typeface="+mj-lt"/>
              </a:rPr>
              <a:t>Ngài</a:t>
            </a:r>
            <a:r>
              <a:rPr lang="en-US" sz="5600" b="1" dirty="0" smtClean="0">
                <a:solidFill>
                  <a:srgbClr val="002060"/>
                </a:solidFill>
                <a:latin typeface="+mj-lt"/>
              </a:rPr>
              <a:t> </a:t>
            </a:r>
            <a:r>
              <a:rPr lang="en-US" sz="5600" b="1" dirty="0" err="1" smtClean="0">
                <a:solidFill>
                  <a:srgbClr val="002060"/>
                </a:solidFill>
                <a:latin typeface="+mj-lt"/>
              </a:rPr>
              <a:t>đã</a:t>
            </a:r>
            <a:r>
              <a:rPr lang="en-US" sz="5600" b="1" dirty="0" smtClean="0">
                <a:solidFill>
                  <a:srgbClr val="002060"/>
                </a:solidFill>
                <a:latin typeface="+mj-lt"/>
              </a:rPr>
              <a:t> </a:t>
            </a:r>
            <a:r>
              <a:rPr lang="en-US" sz="5600" b="1" dirty="0" err="1" smtClean="0">
                <a:solidFill>
                  <a:srgbClr val="002060"/>
                </a:solidFill>
                <a:latin typeface="+mj-lt"/>
              </a:rPr>
              <a:t>chọn</a:t>
            </a:r>
            <a:r>
              <a:rPr lang="en-US" sz="5600" b="1" dirty="0" smtClean="0">
                <a:solidFill>
                  <a:srgbClr val="002060"/>
                </a:solidFill>
                <a:latin typeface="+mj-lt"/>
              </a:rPr>
              <a:t> con.</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89993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smtClean="0">
                <a:solidFill>
                  <a:srgbClr val="002060"/>
                </a:solidFill>
              </a:rPr>
              <a:t>Nào</a:t>
            </a:r>
            <a:r>
              <a:rPr lang="en-US" sz="5400" b="1" dirty="0" smtClean="0">
                <a:solidFill>
                  <a:srgbClr val="002060"/>
                </a:solidFill>
              </a:rPr>
              <a:t> </a:t>
            </a:r>
            <a:r>
              <a:rPr lang="en-US" sz="5400" b="1" dirty="0" err="1" smtClean="0">
                <a:solidFill>
                  <a:srgbClr val="002060"/>
                </a:solidFill>
              </a:rPr>
              <a:t>cùng</a:t>
            </a:r>
            <a:r>
              <a:rPr lang="en-US" sz="5400" b="1" dirty="0" smtClean="0">
                <a:solidFill>
                  <a:srgbClr val="002060"/>
                </a:solidFill>
              </a:rPr>
              <a:t> </a:t>
            </a:r>
            <a:r>
              <a:rPr lang="en-US" sz="5400" b="1" dirty="0" err="1" smtClean="0">
                <a:solidFill>
                  <a:srgbClr val="002060"/>
                </a:solidFill>
              </a:rPr>
              <a:t>cất</a:t>
            </a:r>
            <a:r>
              <a:rPr lang="en-US" sz="5400" b="1" dirty="0" smtClean="0">
                <a:solidFill>
                  <a:srgbClr val="002060"/>
                </a:solidFill>
              </a:rPr>
              <a:t> </a:t>
            </a:r>
            <a:r>
              <a:rPr lang="en-US" sz="5400" b="1" dirty="0" err="1" smtClean="0">
                <a:solidFill>
                  <a:srgbClr val="002060"/>
                </a:solidFill>
              </a:rPr>
              <a:t>tiếng</a:t>
            </a:r>
            <a:r>
              <a:rPr lang="en-US" sz="5400" b="1" dirty="0" smtClean="0">
                <a:solidFill>
                  <a:srgbClr val="002060"/>
                </a:solidFill>
              </a:rPr>
              <a:t> </a:t>
            </a:r>
            <a:r>
              <a:rPr lang="en-US" sz="5400" b="1" dirty="0" err="1" smtClean="0">
                <a:solidFill>
                  <a:srgbClr val="002060"/>
                </a:solidFill>
              </a:rPr>
              <a:t>hát</a:t>
            </a:r>
            <a:r>
              <a:rPr lang="en-US" sz="5400" b="1" dirty="0" smtClean="0">
                <a:solidFill>
                  <a:srgbClr val="002060"/>
                </a:solidFill>
              </a:rPr>
              <a:t> </a:t>
            </a:r>
            <a:r>
              <a:rPr lang="en-US" sz="5400" b="1" dirty="0" err="1" smtClean="0">
                <a:solidFill>
                  <a:srgbClr val="002060"/>
                </a:solidFill>
              </a:rPr>
              <a:t>vang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Nào</a:t>
            </a:r>
            <a:r>
              <a:rPr lang="en-US" sz="5400" b="1" dirty="0" smtClean="0">
                <a:solidFill>
                  <a:srgbClr val="002060"/>
                </a:solidFill>
              </a:rPr>
              <a:t> </a:t>
            </a:r>
            <a:r>
              <a:rPr lang="en-US" sz="5400" b="1" dirty="0" err="1" smtClean="0">
                <a:solidFill>
                  <a:srgbClr val="002060"/>
                </a:solidFill>
              </a:rPr>
              <a:t>cùng</a:t>
            </a:r>
            <a:r>
              <a:rPr lang="en-US" sz="5400" b="1" dirty="0" smtClean="0">
                <a:solidFill>
                  <a:srgbClr val="002060"/>
                </a:solidFill>
              </a:rPr>
              <a:t> </a:t>
            </a:r>
            <a:r>
              <a:rPr lang="en-US" sz="5400" b="1" dirty="0" err="1" smtClean="0">
                <a:solidFill>
                  <a:srgbClr val="002060"/>
                </a:solidFill>
              </a:rPr>
              <a:t>cất</a:t>
            </a:r>
            <a:r>
              <a:rPr lang="en-US" sz="5400" b="1" dirty="0" smtClean="0">
                <a:solidFill>
                  <a:srgbClr val="002060"/>
                </a:solidFill>
              </a:rPr>
              <a:t> </a:t>
            </a:r>
            <a:r>
              <a:rPr lang="en-US" sz="5400" b="1" dirty="0" err="1" smtClean="0">
                <a:solidFill>
                  <a:srgbClr val="002060"/>
                </a:solidFill>
              </a:rPr>
              <a:t>tiếng</a:t>
            </a:r>
            <a:r>
              <a:rPr lang="en-US" sz="5400" b="1" dirty="0" smtClean="0">
                <a:solidFill>
                  <a:srgbClr val="002060"/>
                </a:solidFill>
              </a:rPr>
              <a:t> </a:t>
            </a:r>
            <a:r>
              <a:rPr lang="en-US" sz="5400" b="1" dirty="0" err="1" smtClean="0">
                <a:solidFill>
                  <a:srgbClr val="002060"/>
                </a:solidFill>
              </a:rPr>
              <a:t>hát</a:t>
            </a:r>
            <a:r>
              <a:rPr lang="en-US" sz="5400" b="1" dirty="0" smtClean="0">
                <a:solidFill>
                  <a:srgbClr val="002060"/>
                </a:solidFill>
              </a:rPr>
              <a:t> </a:t>
            </a:r>
            <a:r>
              <a:rPr lang="en-US" sz="5400" b="1" dirty="0" err="1" smtClean="0">
                <a:solidFill>
                  <a:srgbClr val="002060"/>
                </a:solidFill>
              </a:rPr>
              <a:t>vang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chúc</a:t>
            </a:r>
            <a:r>
              <a:rPr lang="en-US" sz="5400" b="1" dirty="0" smtClean="0">
                <a:solidFill>
                  <a:srgbClr val="002060"/>
                </a:solidFill>
              </a:rPr>
              <a:t> </a:t>
            </a:r>
            <a:r>
              <a:rPr lang="en-US" sz="5400" b="1" dirty="0" err="1" smtClean="0">
                <a:solidFill>
                  <a:srgbClr val="002060"/>
                </a:solidFill>
              </a:rPr>
              <a:t>khen</a:t>
            </a:r>
            <a:r>
              <a:rPr lang="en-US" sz="5400" b="1" dirty="0" smtClean="0">
                <a:solidFill>
                  <a:srgbClr val="002060"/>
                </a:solidFill>
              </a:rPr>
              <a:t> </a:t>
            </a:r>
            <a:r>
              <a:rPr lang="en-US" sz="5400" b="1" dirty="0" err="1" smtClean="0">
                <a:solidFill>
                  <a:srgbClr val="002060"/>
                </a:solidFill>
              </a:rPr>
              <a:t>và</a:t>
            </a:r>
            <a:r>
              <a:rPr lang="en-US" sz="5400" b="1" dirty="0" smtClean="0">
                <a:solidFill>
                  <a:srgbClr val="002060"/>
                </a:solidFill>
              </a:rPr>
              <a:t> </a:t>
            </a:r>
            <a:r>
              <a:rPr lang="en-US" sz="5400" b="1" dirty="0" err="1" smtClean="0">
                <a:solidFill>
                  <a:srgbClr val="002060"/>
                </a:solidFill>
              </a:rPr>
              <a:t>cảm</a:t>
            </a:r>
            <a:r>
              <a:rPr lang="en-US" sz="5400" b="1" dirty="0" smtClean="0">
                <a:solidFill>
                  <a:srgbClr val="002060"/>
                </a:solidFill>
              </a:rPr>
              <a:t> </a:t>
            </a:r>
            <a:r>
              <a:rPr lang="en-US" sz="5400" b="1" dirty="0" err="1" smtClean="0">
                <a:solidFill>
                  <a:srgbClr val="002060"/>
                </a:solidFill>
              </a:rPr>
              <a:t>tạ</a:t>
            </a:r>
            <a:r>
              <a:rPr lang="en-US" sz="5400" b="1" dirty="0" smtClean="0">
                <a:solidFill>
                  <a:srgbClr val="002060"/>
                </a:solidFill>
              </a:rPr>
              <a:t> </a:t>
            </a:r>
            <a:r>
              <a:rPr lang="en-US" sz="5400" b="1" dirty="0" err="1" smtClean="0">
                <a:solidFill>
                  <a:srgbClr val="002060"/>
                </a:solidFill>
              </a:rPr>
              <a:t>tình</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đã</a:t>
            </a:r>
            <a:r>
              <a:rPr lang="en-US" sz="5400" b="1" dirty="0" smtClean="0">
                <a:solidFill>
                  <a:srgbClr val="002060"/>
                </a:solidFill>
              </a:rPr>
              <a:t> </a:t>
            </a:r>
            <a:r>
              <a:rPr lang="en-US" sz="5400" b="1" dirty="0" err="1" smtClean="0">
                <a:solidFill>
                  <a:srgbClr val="002060"/>
                </a:solidFill>
              </a:rPr>
              <a:t>yêu</a:t>
            </a:r>
            <a:r>
              <a:rPr lang="en-US" sz="5400" b="1" dirty="0" smtClean="0">
                <a:solidFill>
                  <a:srgbClr val="002060"/>
                </a:solidFill>
              </a:rPr>
              <a:t> </a:t>
            </a:r>
            <a:r>
              <a:rPr lang="en-US" sz="5400" b="1" dirty="0" err="1" smtClean="0">
                <a:solidFill>
                  <a:srgbClr val="002060"/>
                </a:solidFill>
              </a:rPr>
              <a:t>thương</a:t>
            </a:r>
            <a:r>
              <a:rPr lang="en-US" sz="5400" b="1" dirty="0" smtClean="0">
                <a:solidFill>
                  <a:srgbClr val="002060"/>
                </a:solidFill>
              </a:rPr>
              <a:t> </a:t>
            </a:r>
            <a:r>
              <a:rPr lang="en-US" sz="5400" b="1" dirty="0" err="1" smtClean="0">
                <a:solidFill>
                  <a:srgbClr val="002060"/>
                </a:solidFill>
              </a:rPr>
              <a:t>loài</a:t>
            </a:r>
            <a:r>
              <a:rPr lang="en-US" sz="5400" b="1" dirty="0" smtClean="0">
                <a:solidFill>
                  <a:srgbClr val="002060"/>
                </a:solidFill>
              </a:rPr>
              <a:t> </a:t>
            </a:r>
            <a:r>
              <a:rPr lang="en-US" sz="5400" b="1" dirty="0" err="1" smtClean="0">
                <a:solidFill>
                  <a:srgbClr val="002060"/>
                </a:solidFill>
              </a:rPr>
              <a:t>người</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ta.</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3770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1698</Words>
  <Application>Microsoft Office PowerPoint</Application>
  <PresentationFormat>On-screen Show (16:9)</PresentationFormat>
  <Paragraphs>110</Paragraphs>
  <Slides>81</Slides>
  <Notes>0</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81</vt:i4>
      </vt:variant>
    </vt:vector>
  </HeadingPairs>
  <TitlesOfParts>
    <vt:vector size="102" baseType="lpstr">
      <vt:lpstr>Arial</vt:lpstr>
      <vt:lpstr>Calibri</vt:lpstr>
      <vt:lpstr>Tahoma</vt:lpstr>
      <vt:lpstr>Times New Roman</vt:lpstr>
      <vt:lpstr>UTM American Sans</vt:lpstr>
      <vt:lpstr>Office Theme</vt:lpstr>
      <vt:lpstr>10_Office Theme</vt:lpstr>
      <vt:lpstr>36_Default Design</vt:lpstr>
      <vt:lpstr>37_Default Design</vt:lpstr>
      <vt:lpstr>6_Office Theme</vt:lpstr>
      <vt:lpstr>8_Office Theme</vt:lpstr>
      <vt:lpstr>11_Office Theme</vt:lpstr>
      <vt:lpstr>21_Office Theme</vt:lpstr>
      <vt:lpstr>9_Office Theme</vt:lpstr>
      <vt:lpstr>12_Office Theme</vt:lpstr>
      <vt:lpstr>22_Office Theme</vt:lpstr>
      <vt:lpstr>23_Office Theme</vt:lpstr>
      <vt:lpstr>2_Office Theme</vt:lpstr>
      <vt:lpstr>3_Office Theme</vt:lpstr>
      <vt:lpstr>4_Office Theme</vt:lpstr>
      <vt:lpstr>5_Office Theme</vt:lpstr>
      <vt:lpstr>PowerPoint Presentation</vt:lpstr>
      <vt:lpstr>Tập Hát Cộng Đoàn</vt:lpstr>
      <vt:lpstr>Đk: Chúa mạc khải đức công chính của Ngài trước mặt chư dân.</vt:lpstr>
      <vt:lpstr>Chúa nói: Nếu ai yêu mến Thầy, thì sẽ giữ lời Thầy. Cha Thầy sẽ yêu thương người ấy, Cha Thầy và Thầy sẽ đến và ở lại nơi người ấy.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97 CHÚA NHẬT VI PHỤC SINH NĂM B LM KIM LONG 03 Câu</vt:lpstr>
      <vt:lpstr>Đk: Chúa mạc khải đức công chính của Ngài trước mặt chư dân.</vt:lpstr>
      <vt:lpstr>Tk1: Hát lên một khúc tân ca ngợi khen Chúa Trời. Vì Chúa đã tạo tác biết bao kỳ công. Nhờ tay thực uy dũng Ngài đã vinh thắng, vinh thắng nhờ cánh tay thánh thiện của Ngài.</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Đk: Chúa mạc khải đức công chính của Ngài trước mặt chư dân.</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 </vt:lpstr>
      <vt:lpstr>Chúa nói: Nếu ai yêu mến Thầy, thì sẽ giữ lời Thầy. Cha Thầy sẽ yêu thương người ấy, Cha Thầy và Thầy sẽ đến và ở lại nơi người ấy.</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143</cp:revision>
  <dcterms:created xsi:type="dcterms:W3CDTF">2021-05-09T08:36:44Z</dcterms:created>
  <dcterms:modified xsi:type="dcterms:W3CDTF">2024-05-01T16:29:34Z</dcterms:modified>
</cp:coreProperties>
</file>