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4.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700" r:id="rId3"/>
    <p:sldMasterId id="2147483708" r:id="rId4"/>
    <p:sldMasterId id="2147483776" r:id="rId5"/>
    <p:sldMasterId id="2147483788" r:id="rId6"/>
    <p:sldMasterId id="2147484016" r:id="rId7"/>
    <p:sldMasterId id="2147484064" r:id="rId8"/>
    <p:sldMasterId id="2147484076" r:id="rId9"/>
    <p:sldMasterId id="2147484172" r:id="rId10"/>
    <p:sldMasterId id="2147484184" r:id="rId11"/>
    <p:sldMasterId id="2147484196" r:id="rId12"/>
    <p:sldMasterId id="2147484208" r:id="rId13"/>
    <p:sldMasterId id="2147484232" r:id="rId14"/>
    <p:sldMasterId id="2147484244" r:id="rId15"/>
  </p:sldMasterIdLst>
  <p:notesMasterIdLst>
    <p:notesMasterId r:id="rId86"/>
  </p:notesMasterIdLst>
  <p:sldIdLst>
    <p:sldId id="256" r:id="rId16"/>
    <p:sldId id="359" r:id="rId17"/>
    <p:sldId id="9843" r:id="rId18"/>
    <p:sldId id="9844" r:id="rId19"/>
    <p:sldId id="9845" r:id="rId20"/>
    <p:sldId id="9810" r:id="rId21"/>
    <p:sldId id="9811" r:id="rId22"/>
    <p:sldId id="9812" r:id="rId23"/>
    <p:sldId id="9813" r:id="rId24"/>
    <p:sldId id="9940" r:id="rId25"/>
    <p:sldId id="9846" r:id="rId26"/>
    <p:sldId id="9635" r:id="rId27"/>
    <p:sldId id="9636" r:id="rId28"/>
    <p:sldId id="9637" r:id="rId29"/>
    <p:sldId id="9638" r:id="rId30"/>
    <p:sldId id="9639" r:id="rId31"/>
    <p:sldId id="9640" r:id="rId32"/>
    <p:sldId id="9641" r:id="rId33"/>
    <p:sldId id="9642" r:id="rId34"/>
    <p:sldId id="9688" r:id="rId35"/>
    <p:sldId id="2361" r:id="rId36"/>
    <p:sldId id="9831" r:id="rId37"/>
    <p:sldId id="9938" r:id="rId38"/>
    <p:sldId id="9833" r:id="rId39"/>
    <p:sldId id="9941" r:id="rId40"/>
    <p:sldId id="9835" r:id="rId41"/>
    <p:sldId id="9942" r:id="rId42"/>
    <p:sldId id="9837" r:id="rId43"/>
    <p:sldId id="9943" r:id="rId44"/>
    <p:sldId id="9689" r:id="rId45"/>
    <p:sldId id="9939" r:id="rId46"/>
    <p:sldId id="9828" r:id="rId47"/>
    <p:sldId id="9659" r:id="rId48"/>
    <p:sldId id="9644" r:id="rId49"/>
    <p:sldId id="9645" r:id="rId50"/>
    <p:sldId id="9646" r:id="rId51"/>
    <p:sldId id="9647" r:id="rId52"/>
    <p:sldId id="9648" r:id="rId53"/>
    <p:sldId id="9649" r:id="rId54"/>
    <p:sldId id="9650" r:id="rId55"/>
    <p:sldId id="9651" r:id="rId56"/>
    <p:sldId id="9652" r:id="rId57"/>
    <p:sldId id="9653" r:id="rId58"/>
    <p:sldId id="9654" r:id="rId59"/>
    <p:sldId id="9655" r:id="rId60"/>
    <p:sldId id="9656" r:id="rId61"/>
    <p:sldId id="9779" r:id="rId62"/>
    <p:sldId id="258" r:id="rId63"/>
    <p:sldId id="1134" r:id="rId64"/>
    <p:sldId id="1161" r:id="rId65"/>
    <p:sldId id="9944" r:id="rId66"/>
    <p:sldId id="9945" r:id="rId67"/>
    <p:sldId id="9784" r:id="rId68"/>
    <p:sldId id="9669" r:id="rId69"/>
    <p:sldId id="9789" r:id="rId70"/>
    <p:sldId id="9850" r:id="rId71"/>
    <p:sldId id="9920" r:id="rId72"/>
    <p:sldId id="9946" r:id="rId73"/>
    <p:sldId id="9947" r:id="rId74"/>
    <p:sldId id="9948" r:id="rId75"/>
    <p:sldId id="9949" r:id="rId76"/>
    <p:sldId id="9950" r:id="rId77"/>
    <p:sldId id="9951" r:id="rId78"/>
    <p:sldId id="9952" r:id="rId79"/>
    <p:sldId id="9691" r:id="rId80"/>
    <p:sldId id="9829" r:id="rId81"/>
    <p:sldId id="9934" r:id="rId82"/>
    <p:sldId id="9796" r:id="rId83"/>
    <p:sldId id="9953" r:id="rId84"/>
    <p:sldId id="9830" r:id="rId8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93" autoAdjust="0"/>
  </p:normalViewPr>
  <p:slideViewPr>
    <p:cSldViewPr>
      <p:cViewPr>
        <p:scale>
          <a:sx n="73" d="100"/>
          <a:sy n="73" d="100"/>
        </p:scale>
        <p:origin x="-3106" y="-1512"/>
      </p:cViewPr>
      <p:guideLst>
        <p:guide orient="horz" pos="1620"/>
        <p:guide pos="2880"/>
      </p:guideLst>
    </p:cSldViewPr>
  </p:slideViewPr>
  <p:outlineViewPr>
    <p:cViewPr>
      <p:scale>
        <a:sx n="33" d="100"/>
        <a:sy n="33" d="100"/>
      </p:scale>
      <p:origin x="0" y="17851"/>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1.xml"/><Relationship Id="rId21" Type="http://schemas.openxmlformats.org/officeDocument/2006/relationships/slide" Target="slides/slide6.xml"/><Relationship Id="rId42" Type="http://schemas.openxmlformats.org/officeDocument/2006/relationships/slide" Target="slides/slide27.xml"/><Relationship Id="rId47" Type="http://schemas.openxmlformats.org/officeDocument/2006/relationships/slide" Target="slides/slide32.xml"/><Relationship Id="rId63" Type="http://schemas.openxmlformats.org/officeDocument/2006/relationships/slide" Target="slides/slide48.xml"/><Relationship Id="rId68" Type="http://schemas.openxmlformats.org/officeDocument/2006/relationships/slide" Target="slides/slide53.xml"/><Relationship Id="rId84" Type="http://schemas.openxmlformats.org/officeDocument/2006/relationships/slide" Target="slides/slide69.xml"/><Relationship Id="rId89" Type="http://schemas.openxmlformats.org/officeDocument/2006/relationships/theme" Target="theme/theme1.xml"/><Relationship Id="rId16" Type="http://schemas.openxmlformats.org/officeDocument/2006/relationships/slide" Target="slides/slide1.xml"/><Relationship Id="rId11" Type="http://schemas.openxmlformats.org/officeDocument/2006/relationships/slideMaster" Target="slideMasters/slideMaster11.xml"/><Relationship Id="rId32" Type="http://schemas.openxmlformats.org/officeDocument/2006/relationships/slide" Target="slides/slide17.xml"/><Relationship Id="rId37" Type="http://schemas.openxmlformats.org/officeDocument/2006/relationships/slide" Target="slides/slide22.xml"/><Relationship Id="rId53" Type="http://schemas.openxmlformats.org/officeDocument/2006/relationships/slide" Target="slides/slide38.xml"/><Relationship Id="rId58" Type="http://schemas.openxmlformats.org/officeDocument/2006/relationships/slide" Target="slides/slide43.xml"/><Relationship Id="rId74" Type="http://schemas.openxmlformats.org/officeDocument/2006/relationships/slide" Target="slides/slide59.xml"/><Relationship Id="rId79" Type="http://schemas.openxmlformats.org/officeDocument/2006/relationships/slide" Target="slides/slide64.xml"/><Relationship Id="rId5" Type="http://schemas.openxmlformats.org/officeDocument/2006/relationships/slideMaster" Target="slideMasters/slideMaster5.xml"/><Relationship Id="rId90" Type="http://schemas.openxmlformats.org/officeDocument/2006/relationships/tableStyles" Target="tableStyles.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slide" Target="slides/slide28.xml"/><Relationship Id="rId48" Type="http://schemas.openxmlformats.org/officeDocument/2006/relationships/slide" Target="slides/slide33.xml"/><Relationship Id="rId56" Type="http://schemas.openxmlformats.org/officeDocument/2006/relationships/slide" Target="slides/slide41.xml"/><Relationship Id="rId64" Type="http://schemas.openxmlformats.org/officeDocument/2006/relationships/slide" Target="slides/slide49.xml"/><Relationship Id="rId69" Type="http://schemas.openxmlformats.org/officeDocument/2006/relationships/slide" Target="slides/slide54.xml"/><Relationship Id="rId77" Type="http://schemas.openxmlformats.org/officeDocument/2006/relationships/slide" Target="slides/slide62.xml"/><Relationship Id="rId8" Type="http://schemas.openxmlformats.org/officeDocument/2006/relationships/slideMaster" Target="slideMasters/slideMaster8.xml"/><Relationship Id="rId51" Type="http://schemas.openxmlformats.org/officeDocument/2006/relationships/slide" Target="slides/slide36.xml"/><Relationship Id="rId72" Type="http://schemas.openxmlformats.org/officeDocument/2006/relationships/slide" Target="slides/slide57.xml"/><Relationship Id="rId80" Type="http://schemas.openxmlformats.org/officeDocument/2006/relationships/slide" Target="slides/slide65.xml"/><Relationship Id="rId85" Type="http://schemas.openxmlformats.org/officeDocument/2006/relationships/slide" Target="slides/slide70.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slide" Target="slides/slide31.xml"/><Relationship Id="rId59" Type="http://schemas.openxmlformats.org/officeDocument/2006/relationships/slide" Target="slides/slide44.xml"/><Relationship Id="rId67" Type="http://schemas.openxmlformats.org/officeDocument/2006/relationships/slide" Target="slides/slide52.xml"/><Relationship Id="rId20" Type="http://schemas.openxmlformats.org/officeDocument/2006/relationships/slide" Target="slides/slide5.xml"/><Relationship Id="rId41" Type="http://schemas.openxmlformats.org/officeDocument/2006/relationships/slide" Target="slides/slide26.xml"/><Relationship Id="rId54" Type="http://schemas.openxmlformats.org/officeDocument/2006/relationships/slide" Target="slides/slide39.xml"/><Relationship Id="rId62" Type="http://schemas.openxmlformats.org/officeDocument/2006/relationships/slide" Target="slides/slide47.xml"/><Relationship Id="rId70" Type="http://schemas.openxmlformats.org/officeDocument/2006/relationships/slide" Target="slides/slide55.xml"/><Relationship Id="rId75" Type="http://schemas.openxmlformats.org/officeDocument/2006/relationships/slide" Target="slides/slide60.xml"/><Relationship Id="rId83" Type="http://schemas.openxmlformats.org/officeDocument/2006/relationships/slide" Target="slides/slide68.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slide" Target="slides/slide34.xml"/><Relationship Id="rId57" Type="http://schemas.openxmlformats.org/officeDocument/2006/relationships/slide" Target="slides/slide42.xml"/><Relationship Id="rId10" Type="http://schemas.openxmlformats.org/officeDocument/2006/relationships/slideMaster" Target="slideMasters/slideMaster10.xml"/><Relationship Id="rId31" Type="http://schemas.openxmlformats.org/officeDocument/2006/relationships/slide" Target="slides/slide16.xml"/><Relationship Id="rId44" Type="http://schemas.openxmlformats.org/officeDocument/2006/relationships/slide" Target="slides/slide29.xml"/><Relationship Id="rId52" Type="http://schemas.openxmlformats.org/officeDocument/2006/relationships/slide" Target="slides/slide37.xml"/><Relationship Id="rId60" Type="http://schemas.openxmlformats.org/officeDocument/2006/relationships/slide" Target="slides/slide45.xml"/><Relationship Id="rId65" Type="http://schemas.openxmlformats.org/officeDocument/2006/relationships/slide" Target="slides/slide50.xml"/><Relationship Id="rId73" Type="http://schemas.openxmlformats.org/officeDocument/2006/relationships/slide" Target="slides/slide58.xml"/><Relationship Id="rId78" Type="http://schemas.openxmlformats.org/officeDocument/2006/relationships/slide" Target="slides/slide63.xml"/><Relationship Id="rId81" Type="http://schemas.openxmlformats.org/officeDocument/2006/relationships/slide" Target="slides/slide66.xml"/><Relationship Id="rId86"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3.xml"/><Relationship Id="rId39" Type="http://schemas.openxmlformats.org/officeDocument/2006/relationships/slide" Target="slides/slide24.xml"/><Relationship Id="rId34" Type="http://schemas.openxmlformats.org/officeDocument/2006/relationships/slide" Target="slides/slide19.xml"/><Relationship Id="rId50" Type="http://schemas.openxmlformats.org/officeDocument/2006/relationships/slide" Target="slides/slide35.xml"/><Relationship Id="rId55" Type="http://schemas.openxmlformats.org/officeDocument/2006/relationships/slide" Target="slides/slide40.xml"/><Relationship Id="rId76" Type="http://schemas.openxmlformats.org/officeDocument/2006/relationships/slide" Target="slides/slide61.xml"/><Relationship Id="rId7" Type="http://schemas.openxmlformats.org/officeDocument/2006/relationships/slideMaster" Target="slideMasters/slideMaster7.xml"/><Relationship Id="rId71" Type="http://schemas.openxmlformats.org/officeDocument/2006/relationships/slide" Target="slides/slide56.xml"/><Relationship Id="rId2" Type="http://schemas.openxmlformats.org/officeDocument/2006/relationships/slideMaster" Target="slideMasters/slideMaster2.xml"/><Relationship Id="rId29" Type="http://schemas.openxmlformats.org/officeDocument/2006/relationships/slide" Target="slides/slide14.xml"/><Relationship Id="rId24" Type="http://schemas.openxmlformats.org/officeDocument/2006/relationships/slide" Target="slides/slide9.xml"/><Relationship Id="rId40" Type="http://schemas.openxmlformats.org/officeDocument/2006/relationships/slide" Target="slides/slide25.xml"/><Relationship Id="rId45" Type="http://schemas.openxmlformats.org/officeDocument/2006/relationships/slide" Target="slides/slide30.xml"/><Relationship Id="rId66" Type="http://schemas.openxmlformats.org/officeDocument/2006/relationships/slide" Target="slides/slide51.xml"/><Relationship Id="rId87" Type="http://schemas.openxmlformats.org/officeDocument/2006/relationships/presProps" Target="presProps.xml"/><Relationship Id="rId61" Type="http://schemas.openxmlformats.org/officeDocument/2006/relationships/slide" Target="slides/slide46.xml"/><Relationship Id="rId82" Type="http://schemas.openxmlformats.org/officeDocument/2006/relationships/slide" Target="slides/slide67.xml"/><Relationship Id="rId19"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1F385A-41BA-478A-AF40-EE388BA4354F}" type="datetimeFigureOut">
              <a:rPr lang="en-US" smtClean="0"/>
              <a:t>5/9/2024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5AE525-C807-438F-B928-E49A201560F7}" type="slidenum">
              <a:rPr lang="en-US" smtClean="0"/>
              <a:t>‹#›</a:t>
            </a:fld>
            <a:endParaRPr lang="en-US"/>
          </a:p>
        </p:txBody>
      </p:sp>
    </p:spTree>
    <p:extLst>
      <p:ext uri="{BB962C8B-B14F-4D97-AF65-F5344CB8AC3E}">
        <p14:creationId xmlns:p14="http://schemas.microsoft.com/office/powerpoint/2010/main" val="3542736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t>5/9/2024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839617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5/9/2024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82507043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727941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344207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627179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970696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048334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57950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5/9/2024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587274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99C4AFC-49E7-4410-AD5D-CE20BB0DBB8C}" type="datetimeFigureOut">
              <a:rPr lang="en-US" smtClean="0">
                <a:solidFill>
                  <a:prstClr val="black">
                    <a:tint val="75000"/>
                  </a:prstClr>
                </a:solidFill>
              </a:rPr>
              <a:pPr/>
              <a:t>5/9/2024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625340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99C4AFC-49E7-4410-AD5D-CE20BB0DBB8C}" type="datetimeFigureOut">
              <a:rPr lang="en-US" smtClean="0">
                <a:solidFill>
                  <a:prstClr val="black">
                    <a:tint val="75000"/>
                  </a:prstClr>
                </a:solidFill>
              </a:rPr>
              <a:pPr/>
              <a:t>5/9/2024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992316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C4AFC-49E7-4410-AD5D-CE20BB0DBB8C}" type="datetimeFigureOut">
              <a:rPr lang="en-US" smtClean="0">
                <a:solidFill>
                  <a:prstClr val="black">
                    <a:tint val="75000"/>
                  </a:prstClr>
                </a:solidFill>
              </a:rPr>
              <a:pPr/>
              <a:t>5/9/2024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31419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5/9/2024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61019913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5/9/2024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060565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5/9/2024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270033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027113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460599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868433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440325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714841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187858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980323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01086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23563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870583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463452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620845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432969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9536883"/>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8684334"/>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440325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714841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1878586"/>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98032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5827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010867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8705831"/>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4634522"/>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620845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432969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9536883"/>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t>5/9/2024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5357867"/>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5/9/2024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207701635"/>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t>5/9/2024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46061504"/>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t>5/9/2024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6824572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434788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t>5/9/2024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693664789"/>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t>5/9/2024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113712693"/>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t>5/9/2024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24055179"/>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5/9/2024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171919507"/>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5/9/2024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168048887"/>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5/9/2024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408168821"/>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5/9/2024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594826884"/>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3552039"/>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3359397"/>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6079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33461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963107"/>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888896"/>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6919612"/>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3638714"/>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4793377"/>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9707383"/>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1566973"/>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16806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5/9/2024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99999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5/9/2024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1400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5/9/2024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92778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3264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5/9/2024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684144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397127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42992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827915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141714063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6879927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25819718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40380788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305842613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379862502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127399730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t>5/9/2024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523336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42357257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926808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0442962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34342236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27638084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25981969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35519670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720799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744098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05117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t>5/9/2024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9364223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513541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549956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271682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40825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743361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226554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796067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683651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282592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17432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t>5/9/2024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878709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413799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425736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663114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841633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801119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123777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266241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072815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711902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46677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t>5/9/2024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9192345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504437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876352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995917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679542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04617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553031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80398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586083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986085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10186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t>5/9/2024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1310862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920571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132297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174173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778645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895742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018945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987599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532312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099892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28805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5/9/2024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1535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846782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076967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2853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191871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005606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758215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906733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788218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910472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15450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5/9/2024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3796457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033905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895088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855176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834599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873108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526658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663373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074973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406052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40566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image" Target="../media/image1.jpg"/><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3.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image" Target="../media/image1.jpg"/><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theme" Target="../theme/theme14.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4.xml"/><Relationship Id="rId13" Type="http://schemas.openxmlformats.org/officeDocument/2006/relationships/image" Target="../media/image1.jpg"/><Relationship Id="rId3" Type="http://schemas.openxmlformats.org/officeDocument/2006/relationships/slideLayout" Target="../slideLayouts/slideLayout149.xml"/><Relationship Id="rId7" Type="http://schemas.openxmlformats.org/officeDocument/2006/relationships/slideLayout" Target="../slideLayouts/slideLayout153.xml"/><Relationship Id="rId12" Type="http://schemas.openxmlformats.org/officeDocument/2006/relationships/theme" Target="../theme/theme15.xml"/><Relationship Id="rId2" Type="http://schemas.openxmlformats.org/officeDocument/2006/relationships/slideLayout" Target="../slideLayouts/slideLayout148.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5" Type="http://schemas.openxmlformats.org/officeDocument/2006/relationships/slideLayout" Target="../slideLayouts/slideLayout151.xml"/><Relationship Id="rId10" Type="http://schemas.openxmlformats.org/officeDocument/2006/relationships/slideLayout" Target="../slideLayouts/slideLayout156.xml"/><Relationship Id="rId4" Type="http://schemas.openxmlformats.org/officeDocument/2006/relationships/slideLayout" Target="../slideLayouts/slideLayout150.xml"/><Relationship Id="rId9" Type="http://schemas.openxmlformats.org/officeDocument/2006/relationships/slideLayout" Target="../slideLayouts/slideLayout15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1.jp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 Id="rId9" Type="http://schemas.openxmlformats.org/officeDocument/2006/relationships/image" Target="../media/image1.jp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1.jp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5.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t>5/9/2024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t>‹#›</a:t>
            </a:fld>
            <a:endParaRPr lang="en-US"/>
          </a:p>
        </p:txBody>
      </p:sp>
    </p:spTree>
    <p:extLst>
      <p:ext uri="{BB962C8B-B14F-4D97-AF65-F5344CB8AC3E}">
        <p14:creationId xmlns:p14="http://schemas.microsoft.com/office/powerpoint/2010/main" val="999573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373577"/>
      </p:ext>
    </p:extLst>
  </p:cSld>
  <p:clrMap bg1="lt1" tx1="dk1" bg2="lt2" tx2="dk2" accent1="accent1" accent2="accent2" accent3="accent3" accent4="accent4" accent5="accent5" accent6="accent6" hlink="hlink" folHlink="folHlink"/>
  <p:sldLayoutIdLst>
    <p:sldLayoutId id="2147484173" r:id="rId1"/>
    <p:sldLayoutId id="2147484174" r:id="rId2"/>
    <p:sldLayoutId id="2147484175" r:id="rId3"/>
    <p:sldLayoutId id="2147484176" r:id="rId4"/>
    <p:sldLayoutId id="2147484177" r:id="rId5"/>
    <p:sldLayoutId id="2147484178" r:id="rId6"/>
    <p:sldLayoutId id="2147484179" r:id="rId7"/>
    <p:sldLayoutId id="2147484180" r:id="rId8"/>
    <p:sldLayoutId id="2147484181" r:id="rId9"/>
    <p:sldLayoutId id="2147484182" r:id="rId10"/>
    <p:sldLayoutId id="21474841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99C4AFC-49E7-4410-AD5D-CE20BB0DBB8C}"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1156046"/>
      </p:ext>
    </p:extLst>
  </p:cSld>
  <p:clrMap bg1="lt1" tx1="dk1" bg2="lt2" tx2="dk2" accent1="accent1" accent2="accent2" accent3="accent3" accent4="accent4" accent5="accent5" accent6="accent6" hlink="hlink" folHlink="folHlink"/>
  <p:sldLayoutIdLst>
    <p:sldLayoutId id="2147484185" r:id="rId1"/>
    <p:sldLayoutId id="2147484186" r:id="rId2"/>
    <p:sldLayoutId id="2147484187" r:id="rId3"/>
    <p:sldLayoutId id="2147484188" r:id="rId4"/>
    <p:sldLayoutId id="2147484189" r:id="rId5"/>
    <p:sldLayoutId id="2147484190" r:id="rId6"/>
    <p:sldLayoutId id="2147484191" r:id="rId7"/>
    <p:sldLayoutId id="2147484192" r:id="rId8"/>
    <p:sldLayoutId id="2147484193" r:id="rId9"/>
    <p:sldLayoutId id="2147484194" r:id="rId10"/>
    <p:sldLayoutId id="21474841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7863435"/>
      </p:ext>
    </p:extLst>
  </p:cSld>
  <p:clrMap bg1="lt1" tx1="dk1" bg2="lt2" tx2="dk2" accent1="accent1" accent2="accent2" accent3="accent3" accent4="accent4" accent5="accent5" accent6="accent6" hlink="hlink" folHlink="folHlink"/>
  <p:sldLayoutIdLst>
    <p:sldLayoutId id="2147484197" r:id="rId1"/>
    <p:sldLayoutId id="2147484198" r:id="rId2"/>
    <p:sldLayoutId id="2147484199" r:id="rId3"/>
    <p:sldLayoutId id="2147484200" r:id="rId4"/>
    <p:sldLayoutId id="2147484201" r:id="rId5"/>
    <p:sldLayoutId id="2147484202" r:id="rId6"/>
    <p:sldLayoutId id="2147484203" r:id="rId7"/>
    <p:sldLayoutId id="2147484204" r:id="rId8"/>
    <p:sldLayoutId id="2147484205" r:id="rId9"/>
    <p:sldLayoutId id="2147484206" r:id="rId10"/>
    <p:sldLayoutId id="21474842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7863435"/>
      </p:ext>
    </p:extLst>
  </p:cSld>
  <p:clrMap bg1="lt1" tx1="dk1" bg2="lt2" tx2="dk2" accent1="accent1" accent2="accent2" accent3="accent3" accent4="accent4" accent5="accent5" accent6="accent6" hlink="hlink" folHlink="folHlink"/>
  <p:sldLayoutIdLst>
    <p:sldLayoutId id="2147484209" r:id="rId1"/>
    <p:sldLayoutId id="2147484210" r:id="rId2"/>
    <p:sldLayoutId id="2147484211" r:id="rId3"/>
    <p:sldLayoutId id="2147484212" r:id="rId4"/>
    <p:sldLayoutId id="2147484213" r:id="rId5"/>
    <p:sldLayoutId id="2147484214" r:id="rId6"/>
    <p:sldLayoutId id="2147484215" r:id="rId7"/>
    <p:sldLayoutId id="2147484216" r:id="rId8"/>
    <p:sldLayoutId id="2147484217" r:id="rId9"/>
    <p:sldLayoutId id="2147484218" r:id="rId10"/>
    <p:sldLayoutId id="21474842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t>5/9/2024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t>‹#›</a:t>
            </a:fld>
            <a:endParaRPr lang="en-US"/>
          </a:p>
        </p:txBody>
      </p:sp>
    </p:spTree>
    <p:extLst>
      <p:ext uri="{BB962C8B-B14F-4D97-AF65-F5344CB8AC3E}">
        <p14:creationId xmlns:p14="http://schemas.microsoft.com/office/powerpoint/2010/main" val="53276533"/>
      </p:ext>
    </p:extLst>
  </p:cSld>
  <p:clrMap bg1="lt1" tx1="dk1" bg2="lt2" tx2="dk2" accent1="accent1" accent2="accent2" accent3="accent3" accent4="accent4" accent5="accent5" accent6="accent6" hlink="hlink" folHlink="folHlink"/>
  <p:sldLayoutIdLst>
    <p:sldLayoutId id="2147484233" r:id="rId1"/>
    <p:sldLayoutId id="2147484234" r:id="rId2"/>
    <p:sldLayoutId id="2147484235" r:id="rId3"/>
    <p:sldLayoutId id="2147484236" r:id="rId4"/>
    <p:sldLayoutId id="2147484237" r:id="rId5"/>
    <p:sldLayoutId id="2147484238" r:id="rId6"/>
    <p:sldLayoutId id="2147484239" r:id="rId7"/>
    <p:sldLayoutId id="2147484240" r:id="rId8"/>
    <p:sldLayoutId id="2147484241" r:id="rId9"/>
    <p:sldLayoutId id="2147484242" r:id="rId10"/>
    <p:sldLayoutId id="21474842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8232543"/>
      </p:ext>
    </p:extLst>
  </p:cSld>
  <p:clrMap bg1="lt1" tx1="dk1" bg2="lt2" tx2="dk2" accent1="accent1" accent2="accent2" accent3="accent3" accent4="accent4" accent5="accent5" accent6="accent6" hlink="hlink" folHlink="folHlink"/>
  <p:sldLayoutIdLst>
    <p:sldLayoutId id="2147484245" r:id="rId1"/>
    <p:sldLayoutId id="2147484246" r:id="rId2"/>
    <p:sldLayoutId id="2147484247" r:id="rId3"/>
    <p:sldLayoutId id="2147484248" r:id="rId4"/>
    <p:sldLayoutId id="2147484249" r:id="rId5"/>
    <p:sldLayoutId id="2147484250" r:id="rId6"/>
    <p:sldLayoutId id="2147484251" r:id="rId7"/>
    <p:sldLayoutId id="2147484252" r:id="rId8"/>
    <p:sldLayoutId id="2147484253" r:id="rId9"/>
    <p:sldLayoutId id="2147484254" r:id="rId10"/>
    <p:sldLayoutId id="21474842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175883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884264261"/>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373343411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7995699"/>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8664955"/>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4808546"/>
      </p:ext>
    </p:extLst>
  </p:cSld>
  <p:clrMap bg1="lt1" tx1="dk1" bg2="lt2" tx2="dk2" accent1="accent1" accent2="accent2" accent3="accent3" accent4="accent4" accent5="accent5" accent6="accent6" hlink="hlink" folHlink="folHlink"/>
  <p:sldLayoutIdLst>
    <p:sldLayoutId id="2147484017" r:id="rId1"/>
    <p:sldLayoutId id="2147484018" r:id="rId2"/>
    <p:sldLayoutId id="2147484019" r:id="rId3"/>
    <p:sldLayoutId id="2147484020" r:id="rId4"/>
    <p:sldLayoutId id="2147484021" r:id="rId5"/>
    <p:sldLayoutId id="2147484022" r:id="rId6"/>
    <p:sldLayoutId id="2147484023" r:id="rId7"/>
    <p:sldLayoutId id="2147484024" r:id="rId8"/>
    <p:sldLayoutId id="2147484025" r:id="rId9"/>
    <p:sldLayoutId id="2147484026" r:id="rId10"/>
    <p:sldLayoutId id="21474840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6911417"/>
      </p:ext>
    </p:extLst>
  </p:cSld>
  <p:clrMap bg1="lt1" tx1="dk1" bg2="lt2" tx2="dk2" accent1="accent1" accent2="accent2" accent3="accent3" accent4="accent4" accent5="accent5" accent6="accent6" hlink="hlink" folHlink="folHlink"/>
  <p:sldLayoutIdLst>
    <p:sldLayoutId id="2147484065" r:id="rId1"/>
    <p:sldLayoutId id="2147484066" r:id="rId2"/>
    <p:sldLayoutId id="2147484067" r:id="rId3"/>
    <p:sldLayoutId id="2147484068" r:id="rId4"/>
    <p:sldLayoutId id="2147484069" r:id="rId5"/>
    <p:sldLayoutId id="2147484070" r:id="rId6"/>
    <p:sldLayoutId id="2147484071" r:id="rId7"/>
    <p:sldLayoutId id="2147484072" r:id="rId8"/>
    <p:sldLayoutId id="2147484073" r:id="rId9"/>
    <p:sldLayoutId id="2147484074" r:id="rId10"/>
    <p:sldLayoutId id="21474840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3189288"/>
      </p:ext>
    </p:extLst>
  </p:cSld>
  <p:clrMap bg1="lt1" tx1="dk1" bg2="lt2" tx2="dk2" accent1="accent1" accent2="accent2" accent3="accent3" accent4="accent4" accent5="accent5" accent6="accent6" hlink="hlink" folHlink="folHlink"/>
  <p:sldLayoutIdLst>
    <p:sldLayoutId id="2147484077" r:id="rId1"/>
    <p:sldLayoutId id="2147484078" r:id="rId2"/>
    <p:sldLayoutId id="2147484079" r:id="rId3"/>
    <p:sldLayoutId id="2147484080" r:id="rId4"/>
    <p:sldLayoutId id="2147484081" r:id="rId5"/>
    <p:sldLayoutId id="2147484082" r:id="rId6"/>
    <p:sldLayoutId id="2147484083" r:id="rId7"/>
    <p:sldLayoutId id="2147484084" r:id="rId8"/>
    <p:sldLayoutId id="2147484085" r:id="rId9"/>
    <p:sldLayoutId id="2147484086" r:id="rId10"/>
    <p:sldLayoutId id="21474840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7.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3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4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1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5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4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4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4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4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48.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48.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48.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48.xml"/></Relationships>
</file>

<file path=ppt/slides/_rels/slide6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6.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4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4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7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9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166402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chor="ctr" anchorCtr="0">
            <a:noAutofit/>
          </a:bodyPr>
          <a:lstStyle/>
          <a:p>
            <a:pPr marL="27432" indent="0" algn="just">
              <a:lnSpc>
                <a:spcPct val="110000"/>
              </a:lnSpc>
              <a:buNone/>
            </a:pPr>
            <a:r>
              <a:rPr lang="en-US" sz="50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50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0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000" b="1" dirty="0" err="1">
                <a:solidFill>
                  <a:srgbClr val="002060"/>
                </a:solidFill>
                <a:latin typeface="+mj-lt"/>
              </a:rPr>
              <a:t>Ngợi</a:t>
            </a:r>
            <a:r>
              <a:rPr lang="en-US" sz="5000" b="1" dirty="0">
                <a:solidFill>
                  <a:srgbClr val="002060"/>
                </a:solidFill>
                <a:latin typeface="+mj-lt"/>
              </a:rPr>
              <a:t> </a:t>
            </a:r>
            <a:r>
              <a:rPr lang="en-US" sz="5000" b="1" dirty="0" err="1">
                <a:solidFill>
                  <a:srgbClr val="002060"/>
                </a:solidFill>
                <a:latin typeface="+mj-lt"/>
              </a:rPr>
              <a:t>khen</a:t>
            </a:r>
            <a:r>
              <a:rPr lang="en-US" sz="5000" b="1" dirty="0">
                <a:solidFill>
                  <a:srgbClr val="002060"/>
                </a:solidFill>
                <a:latin typeface="+mj-lt"/>
              </a:rPr>
              <a:t> </a:t>
            </a:r>
            <a:r>
              <a:rPr lang="en-US" sz="5000" b="1" dirty="0" err="1">
                <a:solidFill>
                  <a:srgbClr val="002060"/>
                </a:solidFill>
                <a:latin typeface="+mj-lt"/>
              </a:rPr>
              <a:t>Chúa</a:t>
            </a:r>
            <a:r>
              <a:rPr lang="en-US" sz="5000" b="1" dirty="0">
                <a:solidFill>
                  <a:srgbClr val="002060"/>
                </a:solidFill>
                <a:latin typeface="+mj-lt"/>
              </a:rPr>
              <a:t> </a:t>
            </a:r>
            <a:r>
              <a:rPr lang="en-US" sz="5000" b="1" dirty="0" err="1">
                <a:solidFill>
                  <a:srgbClr val="002060"/>
                </a:solidFill>
                <a:latin typeface="+mj-lt"/>
              </a:rPr>
              <a:t>lên</a:t>
            </a:r>
            <a:r>
              <a:rPr lang="en-US" sz="5000" b="1" dirty="0">
                <a:solidFill>
                  <a:srgbClr val="002060"/>
                </a:solidFill>
                <a:latin typeface="+mj-lt"/>
              </a:rPr>
              <a:t> </a:t>
            </a:r>
            <a:r>
              <a:rPr lang="en-US" sz="5000" b="1" dirty="0" err="1">
                <a:solidFill>
                  <a:srgbClr val="002060"/>
                </a:solidFill>
                <a:latin typeface="+mj-lt"/>
              </a:rPr>
              <a:t>trời</a:t>
            </a:r>
            <a:r>
              <a:rPr lang="en-US" sz="5000" b="1" dirty="0">
                <a:solidFill>
                  <a:srgbClr val="002060"/>
                </a:solidFill>
                <a:latin typeface="+mj-lt"/>
              </a:rPr>
              <a:t> </a:t>
            </a:r>
            <a:r>
              <a:rPr lang="en-US" sz="5000" b="1" dirty="0" err="1">
                <a:solidFill>
                  <a:srgbClr val="002060"/>
                </a:solidFill>
                <a:latin typeface="+mj-lt"/>
              </a:rPr>
              <a:t>trong</a:t>
            </a:r>
            <a:r>
              <a:rPr lang="en-US" sz="5000" b="1" dirty="0">
                <a:solidFill>
                  <a:srgbClr val="002060"/>
                </a:solidFill>
                <a:latin typeface="+mj-lt"/>
              </a:rPr>
              <a:t> </a:t>
            </a:r>
            <a:r>
              <a:rPr lang="en-US" sz="5000" b="1" dirty="0" err="1">
                <a:solidFill>
                  <a:srgbClr val="002060"/>
                </a:solidFill>
                <a:latin typeface="+mj-lt"/>
              </a:rPr>
              <a:t>ánh</a:t>
            </a:r>
            <a:r>
              <a:rPr lang="en-US" sz="5000" b="1" dirty="0">
                <a:solidFill>
                  <a:srgbClr val="002060"/>
                </a:solidFill>
                <a:latin typeface="+mj-lt"/>
              </a:rPr>
              <a:t> </a:t>
            </a:r>
            <a:r>
              <a:rPr lang="en-US" sz="5000" b="1" dirty="0" err="1">
                <a:solidFill>
                  <a:srgbClr val="002060"/>
                </a:solidFill>
                <a:latin typeface="+mj-lt"/>
              </a:rPr>
              <a:t>vinh</a:t>
            </a:r>
            <a:r>
              <a:rPr lang="en-US" sz="5000" b="1" dirty="0">
                <a:solidFill>
                  <a:srgbClr val="002060"/>
                </a:solidFill>
                <a:latin typeface="+mj-lt"/>
              </a:rPr>
              <a:t> </a:t>
            </a:r>
            <a:r>
              <a:rPr lang="en-US" sz="5000" b="1" dirty="0" err="1">
                <a:solidFill>
                  <a:srgbClr val="002060"/>
                </a:solidFill>
                <a:latin typeface="+mj-lt"/>
              </a:rPr>
              <a:t>quang</a:t>
            </a:r>
            <a:r>
              <a:rPr lang="en-US" sz="5000" b="1" dirty="0">
                <a:solidFill>
                  <a:srgbClr val="002060"/>
                </a:solidFill>
                <a:latin typeface="+mj-lt"/>
              </a:rPr>
              <a:t>. </a:t>
            </a:r>
            <a:r>
              <a:rPr lang="en-US" sz="5000" b="1" dirty="0" err="1">
                <a:solidFill>
                  <a:srgbClr val="002060"/>
                </a:solidFill>
                <a:latin typeface="+mj-lt"/>
              </a:rPr>
              <a:t>Ngợi</a:t>
            </a:r>
            <a:r>
              <a:rPr lang="en-US" sz="5000" b="1" dirty="0">
                <a:solidFill>
                  <a:srgbClr val="002060"/>
                </a:solidFill>
                <a:latin typeface="+mj-lt"/>
              </a:rPr>
              <a:t> </a:t>
            </a:r>
            <a:r>
              <a:rPr lang="en-US" sz="5000" b="1" dirty="0" err="1">
                <a:solidFill>
                  <a:srgbClr val="002060"/>
                </a:solidFill>
                <a:latin typeface="+mj-lt"/>
              </a:rPr>
              <a:t>khen</a:t>
            </a:r>
            <a:r>
              <a:rPr lang="en-US" sz="5000" b="1" dirty="0">
                <a:solidFill>
                  <a:srgbClr val="002060"/>
                </a:solidFill>
                <a:latin typeface="+mj-lt"/>
              </a:rPr>
              <a:t> </a:t>
            </a:r>
            <a:r>
              <a:rPr lang="en-US" sz="5000" b="1" dirty="0" err="1">
                <a:solidFill>
                  <a:srgbClr val="002060"/>
                </a:solidFill>
                <a:latin typeface="+mj-lt"/>
              </a:rPr>
              <a:t>Chúa</a:t>
            </a:r>
            <a:r>
              <a:rPr lang="en-US" sz="5000" b="1" dirty="0">
                <a:solidFill>
                  <a:srgbClr val="002060"/>
                </a:solidFill>
                <a:latin typeface="+mj-lt"/>
              </a:rPr>
              <a:t> </a:t>
            </a:r>
            <a:r>
              <a:rPr lang="en-US" sz="5000" b="1" dirty="0" err="1">
                <a:solidFill>
                  <a:srgbClr val="002060"/>
                </a:solidFill>
                <a:latin typeface="+mj-lt"/>
              </a:rPr>
              <a:t>ngự</a:t>
            </a:r>
            <a:r>
              <a:rPr lang="en-US" sz="5000" b="1" dirty="0">
                <a:solidFill>
                  <a:srgbClr val="002060"/>
                </a:solidFill>
                <a:latin typeface="+mj-lt"/>
              </a:rPr>
              <a:t> </a:t>
            </a:r>
            <a:r>
              <a:rPr lang="en-US" sz="5000" b="1" dirty="0" err="1">
                <a:solidFill>
                  <a:srgbClr val="002060"/>
                </a:solidFill>
                <a:latin typeface="+mj-lt"/>
              </a:rPr>
              <a:t>trị</a:t>
            </a:r>
            <a:r>
              <a:rPr lang="en-US" sz="5000" b="1" dirty="0">
                <a:solidFill>
                  <a:srgbClr val="002060"/>
                </a:solidFill>
                <a:latin typeface="+mj-lt"/>
              </a:rPr>
              <a:t> </a:t>
            </a:r>
            <a:r>
              <a:rPr lang="en-US" sz="5000" b="1" dirty="0" err="1">
                <a:solidFill>
                  <a:srgbClr val="002060"/>
                </a:solidFill>
                <a:latin typeface="+mj-lt"/>
              </a:rPr>
              <a:t>giữa</a:t>
            </a:r>
            <a:r>
              <a:rPr lang="en-US" sz="5000" b="1" dirty="0">
                <a:solidFill>
                  <a:srgbClr val="002060"/>
                </a:solidFill>
                <a:latin typeface="+mj-lt"/>
              </a:rPr>
              <a:t> </a:t>
            </a:r>
            <a:r>
              <a:rPr lang="en-US" sz="5000" b="1" dirty="0" err="1">
                <a:solidFill>
                  <a:srgbClr val="002060"/>
                </a:solidFill>
                <a:latin typeface="+mj-lt"/>
              </a:rPr>
              <a:t>chốn</a:t>
            </a:r>
            <a:r>
              <a:rPr lang="en-US" sz="5000" b="1" dirty="0">
                <a:solidFill>
                  <a:srgbClr val="002060"/>
                </a:solidFill>
                <a:latin typeface="+mj-lt"/>
              </a:rPr>
              <a:t> </a:t>
            </a:r>
            <a:r>
              <a:rPr lang="en-US" sz="5000" b="1" dirty="0" err="1">
                <a:solidFill>
                  <a:srgbClr val="002060"/>
                </a:solidFill>
                <a:latin typeface="+mj-lt"/>
              </a:rPr>
              <a:t>huy</a:t>
            </a:r>
            <a:r>
              <a:rPr lang="en-US" sz="5000" b="1" dirty="0">
                <a:solidFill>
                  <a:srgbClr val="002060"/>
                </a:solidFill>
                <a:latin typeface="+mj-lt"/>
              </a:rPr>
              <a:t> </a:t>
            </a:r>
            <a:r>
              <a:rPr lang="en-US" sz="5000" b="1" dirty="0" err="1">
                <a:solidFill>
                  <a:srgbClr val="002060"/>
                </a:solidFill>
                <a:latin typeface="+mj-lt"/>
              </a:rPr>
              <a:t>hoàng</a:t>
            </a:r>
            <a:r>
              <a:rPr lang="en-US" sz="5000" b="1" dirty="0">
                <a:solidFill>
                  <a:srgbClr val="002060"/>
                </a:solidFill>
                <a:latin typeface="+mj-lt"/>
              </a:rPr>
              <a:t>.  </a:t>
            </a:r>
            <a:r>
              <a:rPr lang="en-US" sz="5000" b="1" dirty="0" err="1">
                <a:solidFill>
                  <a:srgbClr val="002060"/>
                </a:solidFill>
                <a:latin typeface="+mj-lt"/>
              </a:rPr>
              <a:t>Ngợi</a:t>
            </a:r>
            <a:r>
              <a:rPr lang="en-US" sz="5000" b="1" dirty="0">
                <a:solidFill>
                  <a:srgbClr val="002060"/>
                </a:solidFill>
                <a:latin typeface="+mj-lt"/>
              </a:rPr>
              <a:t> </a:t>
            </a:r>
            <a:r>
              <a:rPr lang="en-US" sz="5000" b="1" dirty="0" err="1">
                <a:solidFill>
                  <a:srgbClr val="002060"/>
                </a:solidFill>
                <a:latin typeface="+mj-lt"/>
              </a:rPr>
              <a:t>khen</a:t>
            </a:r>
            <a:r>
              <a:rPr lang="en-US" sz="5000" b="1" dirty="0">
                <a:solidFill>
                  <a:srgbClr val="002060"/>
                </a:solidFill>
                <a:latin typeface="+mj-lt"/>
              </a:rPr>
              <a:t> </a:t>
            </a:r>
            <a:r>
              <a:rPr lang="en-US" sz="5000" b="1" dirty="0" err="1">
                <a:solidFill>
                  <a:srgbClr val="002060"/>
                </a:solidFill>
                <a:latin typeface="+mj-lt"/>
              </a:rPr>
              <a:t>Chúa</a:t>
            </a:r>
            <a:r>
              <a:rPr lang="en-US" sz="5000" b="1" dirty="0">
                <a:solidFill>
                  <a:srgbClr val="002060"/>
                </a:solidFill>
                <a:latin typeface="+mj-lt"/>
              </a:rPr>
              <a:t> </a:t>
            </a:r>
            <a:r>
              <a:rPr lang="en-US" sz="5000" b="1" dirty="0" err="1">
                <a:solidFill>
                  <a:srgbClr val="002060"/>
                </a:solidFill>
                <a:latin typeface="+mj-lt"/>
              </a:rPr>
              <a:t>lên</a:t>
            </a:r>
            <a:r>
              <a:rPr lang="en-US" sz="5000" b="1" dirty="0">
                <a:solidFill>
                  <a:srgbClr val="002060"/>
                </a:solidFill>
                <a:latin typeface="+mj-lt"/>
              </a:rPr>
              <a:t> </a:t>
            </a:r>
            <a:r>
              <a:rPr lang="en-US" sz="5000" b="1" dirty="0" err="1">
                <a:solidFill>
                  <a:srgbClr val="002060"/>
                </a:solidFill>
                <a:latin typeface="+mj-lt"/>
              </a:rPr>
              <a:t>trời</a:t>
            </a:r>
            <a:r>
              <a:rPr lang="en-US" sz="5000" b="1" dirty="0">
                <a:solidFill>
                  <a:srgbClr val="002060"/>
                </a:solidFill>
                <a:latin typeface="+mj-lt"/>
              </a:rPr>
              <a:t> </a:t>
            </a:r>
            <a:r>
              <a:rPr lang="en-US" sz="5000" b="1" dirty="0" err="1">
                <a:solidFill>
                  <a:srgbClr val="002060"/>
                </a:solidFill>
                <a:latin typeface="+mj-lt"/>
              </a:rPr>
              <a:t>trong</a:t>
            </a:r>
            <a:r>
              <a:rPr lang="en-US" sz="5000" b="1" dirty="0">
                <a:solidFill>
                  <a:srgbClr val="002060"/>
                </a:solidFill>
                <a:latin typeface="+mj-lt"/>
              </a:rPr>
              <a:t> </a:t>
            </a:r>
            <a:r>
              <a:rPr lang="en-US" sz="5000" b="1" dirty="0" err="1">
                <a:solidFill>
                  <a:srgbClr val="002060"/>
                </a:solidFill>
                <a:latin typeface="+mj-lt"/>
              </a:rPr>
              <a:t>ánh</a:t>
            </a:r>
            <a:r>
              <a:rPr lang="en-US" sz="5000" b="1" dirty="0">
                <a:solidFill>
                  <a:srgbClr val="002060"/>
                </a:solidFill>
                <a:latin typeface="+mj-lt"/>
              </a:rPr>
              <a:t> </a:t>
            </a:r>
            <a:r>
              <a:rPr lang="en-US" sz="5000" b="1" dirty="0" err="1">
                <a:solidFill>
                  <a:srgbClr val="002060"/>
                </a:solidFill>
                <a:latin typeface="+mj-lt"/>
              </a:rPr>
              <a:t>vinh</a:t>
            </a:r>
            <a:r>
              <a:rPr lang="en-US" sz="5000" b="1" dirty="0">
                <a:solidFill>
                  <a:srgbClr val="002060"/>
                </a:solidFill>
                <a:latin typeface="+mj-lt"/>
              </a:rPr>
              <a:t> </a:t>
            </a:r>
            <a:r>
              <a:rPr lang="en-US" sz="5000" b="1" dirty="0" err="1">
                <a:solidFill>
                  <a:srgbClr val="002060"/>
                </a:solidFill>
                <a:latin typeface="+mj-lt"/>
              </a:rPr>
              <a:t>quang</a:t>
            </a:r>
            <a:r>
              <a:rPr lang="en-US" sz="5000" b="1" dirty="0">
                <a:solidFill>
                  <a:srgbClr val="002060"/>
                </a:solidFill>
                <a:latin typeface="+mj-lt"/>
              </a:rPr>
              <a:t>. </a:t>
            </a:r>
            <a:r>
              <a:rPr lang="en-US" sz="5000" b="1" dirty="0" err="1">
                <a:solidFill>
                  <a:srgbClr val="002060"/>
                </a:solidFill>
                <a:latin typeface="+mj-lt"/>
              </a:rPr>
              <a:t>Ngợi</a:t>
            </a:r>
            <a:r>
              <a:rPr lang="en-US" sz="5000" b="1" dirty="0">
                <a:solidFill>
                  <a:srgbClr val="002060"/>
                </a:solidFill>
                <a:latin typeface="+mj-lt"/>
              </a:rPr>
              <a:t> </a:t>
            </a:r>
            <a:r>
              <a:rPr lang="en-US" sz="5000" b="1" dirty="0" err="1">
                <a:solidFill>
                  <a:srgbClr val="002060"/>
                </a:solidFill>
                <a:latin typeface="+mj-lt"/>
              </a:rPr>
              <a:t>khen</a:t>
            </a:r>
            <a:r>
              <a:rPr lang="en-US" sz="5000" b="1" dirty="0">
                <a:solidFill>
                  <a:srgbClr val="002060"/>
                </a:solidFill>
                <a:latin typeface="+mj-lt"/>
              </a:rPr>
              <a:t> </a:t>
            </a:r>
            <a:r>
              <a:rPr lang="en-US" sz="5000" b="1" dirty="0" err="1">
                <a:solidFill>
                  <a:srgbClr val="002060"/>
                </a:solidFill>
                <a:latin typeface="+mj-lt"/>
              </a:rPr>
              <a:t>Chúa</a:t>
            </a:r>
            <a:r>
              <a:rPr lang="en-US" sz="5000" b="1" dirty="0">
                <a:solidFill>
                  <a:srgbClr val="002060"/>
                </a:solidFill>
                <a:latin typeface="+mj-lt"/>
              </a:rPr>
              <a:t> </a:t>
            </a:r>
            <a:r>
              <a:rPr lang="en-US" sz="5000" b="1" dirty="0" err="1">
                <a:solidFill>
                  <a:srgbClr val="002060"/>
                </a:solidFill>
                <a:latin typeface="+mj-lt"/>
              </a:rPr>
              <a:t>ngự</a:t>
            </a:r>
            <a:r>
              <a:rPr lang="en-US" sz="5000" b="1" dirty="0">
                <a:solidFill>
                  <a:srgbClr val="002060"/>
                </a:solidFill>
                <a:latin typeface="+mj-lt"/>
              </a:rPr>
              <a:t> </a:t>
            </a:r>
            <a:r>
              <a:rPr lang="en-US" sz="5000" b="1" dirty="0" err="1">
                <a:solidFill>
                  <a:srgbClr val="002060"/>
                </a:solidFill>
                <a:latin typeface="+mj-lt"/>
              </a:rPr>
              <a:t>trị</a:t>
            </a:r>
            <a:r>
              <a:rPr lang="en-US" sz="5000" b="1" dirty="0">
                <a:solidFill>
                  <a:srgbClr val="002060"/>
                </a:solidFill>
                <a:latin typeface="+mj-lt"/>
              </a:rPr>
              <a:t> </a:t>
            </a:r>
            <a:r>
              <a:rPr lang="en-US" sz="5000" b="1" dirty="0" err="1">
                <a:solidFill>
                  <a:srgbClr val="002060"/>
                </a:solidFill>
                <a:latin typeface="+mj-lt"/>
              </a:rPr>
              <a:t>trên</a:t>
            </a:r>
            <a:r>
              <a:rPr lang="en-US" sz="5000" b="1" dirty="0">
                <a:solidFill>
                  <a:srgbClr val="002060"/>
                </a:solidFill>
                <a:latin typeface="+mj-lt"/>
              </a:rPr>
              <a:t> </a:t>
            </a:r>
            <a:r>
              <a:rPr lang="en-US" sz="5000" b="1" dirty="0" err="1">
                <a:solidFill>
                  <a:srgbClr val="002060"/>
                </a:solidFill>
                <a:latin typeface="+mj-lt"/>
              </a:rPr>
              <a:t>cõi</a:t>
            </a:r>
            <a:r>
              <a:rPr lang="en-US" sz="5000" b="1" dirty="0">
                <a:solidFill>
                  <a:srgbClr val="002060"/>
                </a:solidFill>
                <a:latin typeface="+mj-lt"/>
              </a:rPr>
              <a:t> </a:t>
            </a:r>
            <a:r>
              <a:rPr lang="en-US" sz="5000" b="1" dirty="0" err="1">
                <a:solidFill>
                  <a:srgbClr val="002060"/>
                </a:solidFill>
                <a:latin typeface="+mj-lt"/>
              </a:rPr>
              <a:t>Thiên</a:t>
            </a:r>
            <a:r>
              <a:rPr lang="en-US" sz="5000" b="1" dirty="0">
                <a:solidFill>
                  <a:srgbClr val="002060"/>
                </a:solidFill>
                <a:latin typeface="+mj-lt"/>
              </a:rPr>
              <a:t> </a:t>
            </a:r>
            <a:r>
              <a:rPr lang="en-US" sz="5000" b="1" dirty="0" err="1">
                <a:solidFill>
                  <a:srgbClr val="002060"/>
                </a:solidFill>
                <a:latin typeface="+mj-lt"/>
              </a:rPr>
              <a:t>Đàng</a:t>
            </a:r>
            <a:r>
              <a:rPr lang="en-US" sz="5000" b="1" dirty="0">
                <a:solidFill>
                  <a:srgbClr val="002060"/>
                </a:solidFill>
                <a:latin typeface="+mj-lt"/>
              </a:rPr>
              <a:t>. </a:t>
            </a:r>
            <a:endParaRPr lang="en-US" sz="5000" b="1" u="sng" dirty="0">
              <a:solidFill>
                <a:srgbClr val="00206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42503147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0903132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72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KINH VINH DANH</a:t>
            </a:r>
            <a:endParaRPr lang="vi-VN" sz="72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267349981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1" u="sng"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Chủ</a:t>
            </a:r>
            <a:r>
              <a:rPr lang="en-US" sz="40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u="sng"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tế</a:t>
            </a:r>
            <a:r>
              <a:rPr lang="en-US" sz="40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t>
            </a:r>
            <a:r>
              <a:rPr lang="en-US" sz="40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Vinh</a:t>
            </a:r>
            <a: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danh</a:t>
            </a:r>
            <a: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Thiên</a:t>
            </a:r>
            <a: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Chúa</a:t>
            </a:r>
            <a: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trên</a:t>
            </a:r>
            <a: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các</a:t>
            </a:r>
            <a: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tầng</a:t>
            </a:r>
            <a: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trời</a:t>
            </a:r>
            <a: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t>
            </a:r>
            <a:b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br>
            <a:r>
              <a:rPr lang="vi-VN" sz="54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A+B:</a:t>
            </a:r>
            <a:r>
              <a:rPr lang="vi-VN"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vi-VN" sz="5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Và bình an dưới thế cho người thiện tâm</a:t>
            </a:r>
            <a:r>
              <a:rPr lang="en-US" sz="5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a:t>
            </a:r>
            <a:endParaRPr lang="vi-VN" sz="5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258331470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Chúng</a:t>
            </a:r>
            <a:r>
              <a:rPr lang="en-US" sz="50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con </a:t>
            </a:r>
            <a:r>
              <a:rPr lang="en-US" sz="50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ca</a:t>
            </a:r>
            <a:r>
              <a:rPr lang="en-US" sz="50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ngợi</a:t>
            </a:r>
            <a:r>
              <a:rPr lang="en-US" sz="50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Chúa</a:t>
            </a:r>
            <a:r>
              <a:rPr lang="en-US" sz="50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a:t>
            </a:r>
          </a:p>
          <a:p>
            <a:pPr algn="l" eaLnBrk="1" hangingPunct="1">
              <a:lnSpc>
                <a:spcPct val="140000"/>
              </a:lnSpc>
            </a:pPr>
            <a:r>
              <a:rPr lang="en-US" sz="50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Chúng</a:t>
            </a:r>
            <a:r>
              <a:rPr lang="en-US" sz="50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con </a:t>
            </a:r>
            <a:r>
              <a:rPr lang="en-US" sz="50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chúc</a:t>
            </a:r>
            <a:r>
              <a:rPr lang="en-US" sz="50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tụng</a:t>
            </a:r>
            <a:r>
              <a:rPr lang="en-US" sz="50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Chúa</a:t>
            </a:r>
            <a:r>
              <a:rPr lang="en-US" sz="50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br>
              <a:rPr lang="en-US" sz="50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br>
            <a:r>
              <a:rPr lang="en-US" sz="50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Chúng</a:t>
            </a:r>
            <a:r>
              <a:rPr lang="en-US" sz="50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con </a:t>
            </a:r>
            <a:r>
              <a:rPr lang="en-US" sz="50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thờ</a:t>
            </a:r>
            <a:r>
              <a:rPr lang="en-US" sz="50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lạy</a:t>
            </a:r>
            <a:r>
              <a:rPr lang="en-US" sz="50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Chúa</a:t>
            </a:r>
            <a:r>
              <a:rPr lang="en-US" sz="50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p>
          <a:p>
            <a:pPr algn="l" eaLnBrk="1" hangingPunct="1">
              <a:lnSpc>
                <a:spcPct val="140000"/>
              </a:lnSpc>
            </a:pPr>
            <a:r>
              <a:rPr lang="en-US" sz="50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Chúng</a:t>
            </a:r>
            <a:r>
              <a:rPr lang="en-US" sz="50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con </a:t>
            </a:r>
            <a:r>
              <a:rPr lang="en-US" sz="50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tôn</a:t>
            </a:r>
            <a:r>
              <a:rPr lang="en-US" sz="50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vinh</a:t>
            </a:r>
            <a:r>
              <a:rPr lang="en-US" sz="50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Chúa</a:t>
            </a:r>
            <a:r>
              <a:rPr lang="en-US" sz="50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a:t>
            </a:r>
          </a:p>
        </p:txBody>
      </p:sp>
    </p:spTree>
    <p:extLst>
      <p:ext uri="{BB962C8B-B14F-4D97-AF65-F5344CB8AC3E}">
        <p14:creationId xmlns:p14="http://schemas.microsoft.com/office/powerpoint/2010/main" val="11204701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Chúng</a:t>
            </a:r>
            <a:r>
              <a:rPr lang="en-US"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con </a:t>
            </a:r>
            <a:r>
              <a:rPr lang="en-US" sz="48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cảm</a:t>
            </a:r>
            <a:r>
              <a:rPr lang="en-US"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tạ</a:t>
            </a:r>
            <a:r>
              <a:rPr lang="en-US"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vì</a:t>
            </a:r>
            <a:r>
              <a:rPr lang="en-US"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vinh</a:t>
            </a:r>
            <a:r>
              <a:rPr lang="en-US"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quang</a:t>
            </a:r>
            <a:r>
              <a:rPr lang="en-US"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cao</a:t>
            </a:r>
            <a:r>
              <a:rPr lang="en-US"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cả</a:t>
            </a:r>
            <a:r>
              <a:rPr lang="en-US"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a:t>
            </a:r>
          </a:p>
          <a:p>
            <a:pPr marL="0" indent="0" algn="just" eaLnBrk="1" hangingPunct="1">
              <a:lnSpc>
                <a:spcPct val="140000"/>
              </a:lnSpc>
              <a:buFontTx/>
              <a:buNone/>
            </a:pPr>
            <a:r>
              <a:rPr lang="vi-VN" sz="48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vi-VN"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Lạy Chúa là Thiên Chúa, là Vua trên trời, là Chúa Cha toàn năng.</a:t>
            </a:r>
          </a:p>
        </p:txBody>
      </p:sp>
    </p:spTree>
    <p:extLst>
      <p:ext uri="{BB962C8B-B14F-4D97-AF65-F5344CB8AC3E}">
        <p14:creationId xmlns:p14="http://schemas.microsoft.com/office/powerpoint/2010/main" val="4178829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Lạy</a:t>
            </a:r>
            <a:r>
              <a:rPr lang="en-US"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con </a:t>
            </a:r>
            <a:r>
              <a:rPr lang="en-US" sz="48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một</a:t>
            </a:r>
            <a:r>
              <a:rPr lang="en-US"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Thiên</a:t>
            </a:r>
            <a:r>
              <a:rPr lang="en-US"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a:t>
            </a:r>
          </a:p>
          <a:p>
            <a:pPr marL="0" indent="0" algn="just" eaLnBrk="1" hangingPunct="1">
              <a:lnSpc>
                <a:spcPct val="145000"/>
              </a:lnSpc>
              <a:buFontTx/>
              <a:buNone/>
            </a:pPr>
            <a:r>
              <a:rPr lang="en-US" sz="4800" b="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Giêsu</a:t>
            </a:r>
            <a:r>
              <a:rPr lang="en-US" sz="48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Kitô</a:t>
            </a:r>
            <a:r>
              <a:rPr lang="en-US" sz="48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t>
            </a:r>
          </a:p>
          <a:p>
            <a:pPr marL="0" indent="0" algn="just" eaLnBrk="1" hangingPunct="1">
              <a:lnSpc>
                <a:spcPct val="145000"/>
              </a:lnSpc>
              <a:buFontTx/>
              <a:buNone/>
            </a:pPr>
            <a:r>
              <a:rPr lang="vi-VN" sz="48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vi-VN"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Lạy Chúa là Thiên Chúa, là Chiên Thiên Chúa là Con Đức Chúa Cha.</a:t>
            </a:r>
          </a:p>
        </p:txBody>
      </p:sp>
    </p:spTree>
    <p:extLst>
      <p:ext uri="{BB962C8B-B14F-4D97-AF65-F5344CB8AC3E}">
        <p14:creationId xmlns:p14="http://schemas.microsoft.com/office/powerpoint/2010/main" val="31389246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Chúa</a:t>
            </a:r>
            <a:r>
              <a:rPr lang="en-US" sz="5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xóa</a:t>
            </a:r>
            <a:r>
              <a:rPr lang="en-US" sz="5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tội</a:t>
            </a:r>
            <a:r>
              <a:rPr lang="en-US" sz="5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trần</a:t>
            </a:r>
            <a:r>
              <a:rPr lang="en-US" sz="5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gian</a:t>
            </a:r>
            <a:r>
              <a:rPr lang="en-US" sz="5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xin</a:t>
            </a:r>
            <a:r>
              <a:rPr lang="en-US" sz="5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thương</a:t>
            </a:r>
            <a:r>
              <a:rPr lang="en-US" sz="5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xót</a:t>
            </a:r>
            <a:r>
              <a:rPr lang="en-US" sz="5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chúng</a:t>
            </a:r>
            <a:r>
              <a:rPr lang="en-US" sz="5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con.</a:t>
            </a:r>
          </a:p>
          <a:p>
            <a:pPr marL="0" indent="0" algn="just" eaLnBrk="1" hangingPunct="1">
              <a:lnSpc>
                <a:spcPct val="145000"/>
              </a:lnSpc>
              <a:buFontTx/>
              <a:buNone/>
            </a:pPr>
            <a:r>
              <a:rPr lang="en-US" sz="54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Chúa</a:t>
            </a:r>
            <a:r>
              <a:rPr lang="en-US" sz="5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xóa</a:t>
            </a:r>
            <a:r>
              <a:rPr lang="en-US" sz="5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tội</a:t>
            </a:r>
            <a:r>
              <a:rPr lang="en-US" sz="5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trần</a:t>
            </a:r>
            <a:r>
              <a:rPr lang="en-US" sz="5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gian</a:t>
            </a:r>
            <a:r>
              <a:rPr lang="en-US" sz="5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xin</a:t>
            </a:r>
            <a:r>
              <a:rPr lang="en-US" sz="5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nhậm</a:t>
            </a:r>
            <a:r>
              <a:rPr lang="en-US" sz="5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lời</a:t>
            </a:r>
            <a:r>
              <a:rPr lang="en-US" sz="5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chúng</a:t>
            </a:r>
            <a:r>
              <a:rPr lang="en-US" sz="5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con </a:t>
            </a:r>
            <a:r>
              <a:rPr lang="en-US" sz="5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cầu</a:t>
            </a:r>
            <a:r>
              <a:rPr lang="en-US" sz="5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khẩn</a:t>
            </a:r>
            <a:r>
              <a:rPr lang="en-US" sz="5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a:t>
            </a:r>
          </a:p>
        </p:txBody>
      </p:sp>
    </p:spTree>
    <p:extLst>
      <p:ext uri="{BB962C8B-B14F-4D97-AF65-F5344CB8AC3E}">
        <p14:creationId xmlns:p14="http://schemas.microsoft.com/office/powerpoint/2010/main" val="123183766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ngự</a:t>
            </a:r>
            <a:r>
              <a:rPr lang="en-US"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bên</a:t>
            </a:r>
            <a:r>
              <a:rPr lang="en-US"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hữu</a:t>
            </a:r>
            <a:r>
              <a:rPr lang="en-US"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Đức</a:t>
            </a:r>
            <a:r>
              <a:rPr lang="en-US"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Cha, </a:t>
            </a:r>
            <a:r>
              <a:rPr lang="en-US" sz="48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xin</a:t>
            </a:r>
            <a:r>
              <a:rPr lang="en-US"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thương</a:t>
            </a:r>
            <a:r>
              <a:rPr lang="en-US"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xót</a:t>
            </a:r>
            <a:r>
              <a:rPr lang="en-US"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chúng</a:t>
            </a:r>
            <a:r>
              <a:rPr lang="en-US"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con.</a:t>
            </a:r>
          </a:p>
          <a:p>
            <a:pPr marL="0" indent="0" algn="just" eaLnBrk="1" hangingPunct="1">
              <a:lnSpc>
                <a:spcPct val="150000"/>
              </a:lnSpc>
              <a:buFontTx/>
              <a:buNone/>
            </a:pPr>
            <a:r>
              <a:rPr lang="vi-VN" sz="48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vi-VN"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Vì lạy </a:t>
            </a:r>
            <a:r>
              <a:rPr lang="vi-VN" sz="48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Chúa Giêsu Kitô, </a:t>
            </a:r>
            <a:r>
              <a:rPr lang="vi-VN"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chỉ có Chúa là Đấng Thánh.</a:t>
            </a:r>
          </a:p>
        </p:txBody>
      </p:sp>
    </p:spTree>
    <p:extLst>
      <p:ext uri="{BB962C8B-B14F-4D97-AF65-F5344CB8AC3E}">
        <p14:creationId xmlns:p14="http://schemas.microsoft.com/office/powerpoint/2010/main" val="5457817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Chỉ</a:t>
            </a:r>
            <a:r>
              <a:rPr lang="en-US" sz="4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có</a:t>
            </a:r>
            <a:r>
              <a:rPr lang="en-US" sz="4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Chúa</a:t>
            </a:r>
            <a:r>
              <a:rPr lang="en-US" sz="4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là</a:t>
            </a:r>
            <a:r>
              <a:rPr lang="en-US" sz="4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Chúa</a:t>
            </a:r>
            <a:r>
              <a:rPr lang="en-US" sz="4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chỉ</a:t>
            </a:r>
            <a:r>
              <a:rPr lang="en-US" sz="4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có</a:t>
            </a:r>
            <a:r>
              <a:rPr lang="en-US" sz="4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Chúa</a:t>
            </a:r>
            <a:r>
              <a:rPr lang="en-US" sz="4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là</a:t>
            </a:r>
            <a:r>
              <a:rPr lang="en-US" sz="4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đấng</a:t>
            </a:r>
            <a:r>
              <a:rPr lang="en-US" sz="4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tối</a:t>
            </a:r>
            <a:r>
              <a:rPr lang="en-US" sz="4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cao</a:t>
            </a:r>
            <a:r>
              <a:rPr lang="en-US" sz="4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a:t>
            </a:r>
          </a:p>
          <a:p>
            <a:pPr marL="0" indent="0" algn="just" eaLnBrk="1" hangingPunct="1">
              <a:lnSpc>
                <a:spcPct val="140000"/>
              </a:lnSpc>
              <a:buFontTx/>
              <a:buNone/>
            </a:pPr>
            <a:r>
              <a:rPr lang="vi-VN" sz="44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4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4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t>
            </a:r>
            <a:r>
              <a:rPr lang="vi-VN" sz="4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vi-VN" sz="4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Cùng Đức Chúa Thánh Thần trong vinh quang Đức Chúa Cha. </a:t>
            </a:r>
          </a:p>
          <a:p>
            <a:pPr marL="0" indent="0" algn="just" eaLnBrk="1" hangingPunct="1">
              <a:lnSpc>
                <a:spcPct val="140000"/>
              </a:lnSpc>
              <a:buFontTx/>
              <a:buNone/>
            </a:pPr>
            <a:r>
              <a:rPr lang="vi-VN" sz="44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Amen.</a:t>
            </a:r>
          </a:p>
        </p:txBody>
      </p:sp>
    </p:spTree>
    <p:extLst>
      <p:ext uri="{BB962C8B-B14F-4D97-AF65-F5344CB8AC3E}">
        <p14:creationId xmlns:p14="http://schemas.microsoft.com/office/powerpoint/2010/main" val="99077359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7000" b="1" dirty="0" err="1">
                <a:solidFill>
                  <a:srgbClr val="FF0000"/>
                </a:solidFill>
                <a:effectLst>
                  <a:outerShdw blurRad="38100" dist="38100" dir="2700000" algn="tl">
                    <a:srgbClr val="000000">
                      <a:alpha val="43137"/>
                    </a:srgbClr>
                  </a:outerShdw>
                </a:effectLst>
                <a:latin typeface="+mj-lt"/>
                <a:cs typeface="Times New Roman" pitchFamily="18" charset="0"/>
              </a:rPr>
              <a:t>Tập</a:t>
            </a:r>
            <a:r>
              <a:rPr lang="en-US" sz="7000" b="1" dirty="0">
                <a:solidFill>
                  <a:srgbClr val="FF0000"/>
                </a:solidFill>
                <a:effectLst>
                  <a:outerShdw blurRad="38100" dist="38100" dir="2700000" algn="tl">
                    <a:srgbClr val="000000">
                      <a:alpha val="43137"/>
                    </a:srgbClr>
                  </a:outerShdw>
                </a:effectLst>
                <a:latin typeface="+mj-lt"/>
                <a:cs typeface="Times New Roman" pitchFamily="18" charset="0"/>
              </a:rPr>
              <a:t> </a:t>
            </a:r>
            <a:r>
              <a:rPr lang="en-US" sz="7000" b="1" dirty="0" err="1">
                <a:solidFill>
                  <a:srgbClr val="FF0000"/>
                </a:solidFill>
                <a:effectLst>
                  <a:outerShdw blurRad="38100" dist="38100" dir="2700000" algn="tl">
                    <a:srgbClr val="000000">
                      <a:alpha val="43137"/>
                    </a:srgbClr>
                  </a:outerShdw>
                </a:effectLst>
                <a:latin typeface="+mj-lt"/>
                <a:cs typeface="Times New Roman" pitchFamily="18" charset="0"/>
              </a:rPr>
              <a:t>Hát</a:t>
            </a:r>
            <a:r>
              <a:rPr lang="en-US" sz="7000" b="1" dirty="0">
                <a:solidFill>
                  <a:srgbClr val="FF0000"/>
                </a:solidFill>
                <a:effectLst>
                  <a:outerShdw blurRad="38100" dist="38100" dir="2700000" algn="tl">
                    <a:srgbClr val="000000">
                      <a:alpha val="43137"/>
                    </a:srgbClr>
                  </a:outerShdw>
                </a:effectLst>
                <a:latin typeface="+mj-lt"/>
                <a:cs typeface="Times New Roman" pitchFamily="18" charset="0"/>
              </a:rPr>
              <a:t> </a:t>
            </a:r>
            <a:r>
              <a:rPr lang="en-US" sz="7000" b="1" dirty="0" err="1">
                <a:solidFill>
                  <a:srgbClr val="FF0000"/>
                </a:solidFill>
                <a:effectLst>
                  <a:outerShdw blurRad="38100" dist="38100" dir="2700000" algn="tl">
                    <a:srgbClr val="000000">
                      <a:alpha val="43137"/>
                    </a:srgbClr>
                  </a:outerShdw>
                </a:effectLst>
                <a:latin typeface="+mj-lt"/>
                <a:cs typeface="Times New Roman" pitchFamily="18" charset="0"/>
              </a:rPr>
              <a:t>Cộng</a:t>
            </a:r>
            <a:r>
              <a:rPr lang="en-US" sz="7000" b="1" dirty="0">
                <a:solidFill>
                  <a:srgbClr val="FF0000"/>
                </a:solidFill>
                <a:effectLst>
                  <a:outerShdw blurRad="38100" dist="38100" dir="2700000" algn="tl">
                    <a:srgbClr val="000000">
                      <a:alpha val="43137"/>
                    </a:srgbClr>
                  </a:outerShdw>
                </a:effectLst>
                <a:latin typeface="+mj-lt"/>
                <a:cs typeface="Times New Roman" pitchFamily="18" charset="0"/>
              </a:rPr>
              <a:t> </a:t>
            </a:r>
            <a:r>
              <a:rPr lang="en-US" sz="7000" b="1" dirty="0" err="1">
                <a:solidFill>
                  <a:srgbClr val="FF0000"/>
                </a:solidFill>
                <a:effectLst>
                  <a:outerShdw blurRad="38100" dist="38100" dir="2700000" algn="tl">
                    <a:srgbClr val="000000">
                      <a:alpha val="43137"/>
                    </a:srgbClr>
                  </a:outerShdw>
                </a:effectLst>
                <a:latin typeface="+mj-lt"/>
                <a:cs typeface="Times New Roman" pitchFamily="18" charset="0"/>
              </a:rPr>
              <a:t>Đoàn</a:t>
            </a:r>
            <a:endParaRPr lang="en-US" sz="7000" b="1" dirty="0">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5619986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61350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ormAutofit fontScale="90000"/>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2051" name="Rectangle 3"/>
          <p:cNvSpPr>
            <a:spLocks noGrp="1" noChangeArrowheads="1"/>
          </p:cNvSpPr>
          <p:nvPr>
            <p:ph type="subTitle" idx="1"/>
          </p:nvPr>
        </p:nvSpPr>
        <p:spPr>
          <a:xfrm>
            <a:off x="0" y="0"/>
            <a:ext cx="9144000" cy="5143500"/>
          </a:xfrm>
        </p:spPr>
        <p:txBody>
          <a:bodyPr anchor="ctr"/>
          <a:lstStyle/>
          <a:p>
            <a:pPr eaLnBrk="1" hangingPunct="1">
              <a:lnSpc>
                <a:spcPct val="120000"/>
              </a:lnSpc>
            </a:pPr>
            <a:endParaRPr lang="en-US" sz="4500" b="1" dirty="0">
              <a:solidFill>
                <a:srgbClr val="FFFF00"/>
              </a:solidFill>
              <a:latin typeface="Tahoma" pitchFamily="34" charset="0"/>
              <a:cs typeface="Tahoma" pitchFamily="34" charset="0"/>
            </a:endParaRPr>
          </a:p>
        </p:txBody>
      </p:sp>
      <p:sp>
        <p:nvSpPr>
          <p:cNvPr id="2052" name="Rectangle 4"/>
          <p:cNvSpPr>
            <a:spLocks noChangeArrowheads="1"/>
          </p:cNvSpPr>
          <p:nvPr/>
        </p:nvSpPr>
        <p:spPr bwMode="auto">
          <a:xfrm>
            <a:off x="3786187" y="16669"/>
            <a:ext cx="26161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1350">
                <a:solidFill>
                  <a:srgbClr val="000000"/>
                </a:solidFill>
              </a:rPr>
              <a:t>  </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304800" y="3943350"/>
            <a:ext cx="5715000" cy="1077218"/>
          </a:xfrm>
          <a:prstGeom prst="rect">
            <a:avLst/>
          </a:prstGeom>
          <a:noFill/>
        </p:spPr>
        <p:txBody>
          <a:bodyPr wrap="square" rtlCol="0">
            <a:spAutoFit/>
          </a:bodyPr>
          <a:lstStyle/>
          <a:p>
            <a:r>
              <a:rPr lang="en-US" sz="3200" dirty="0" err="1">
                <a:solidFill>
                  <a:schemeClr val="bg1"/>
                </a:solidFill>
              </a:rPr>
              <a:t>Bài</a:t>
            </a:r>
            <a:r>
              <a:rPr lang="en-US" sz="3200" dirty="0">
                <a:solidFill>
                  <a:schemeClr val="bg1"/>
                </a:solidFill>
              </a:rPr>
              <a:t> </a:t>
            </a:r>
            <a:r>
              <a:rPr lang="en-US" sz="3200" dirty="0" err="1">
                <a:solidFill>
                  <a:schemeClr val="bg1"/>
                </a:solidFill>
              </a:rPr>
              <a:t>Đọc</a:t>
            </a:r>
            <a:r>
              <a:rPr lang="en-US" sz="3200" dirty="0">
                <a:solidFill>
                  <a:schemeClr val="bg1"/>
                </a:solidFill>
              </a:rPr>
              <a:t> 1</a:t>
            </a:r>
          </a:p>
          <a:p>
            <a:r>
              <a:rPr lang="en-US" sz="3200" dirty="0" err="1">
                <a:solidFill>
                  <a:schemeClr val="bg1"/>
                </a:solidFill>
              </a:rPr>
              <a:t>Bài</a:t>
            </a:r>
            <a:r>
              <a:rPr lang="en-US" sz="3200" dirty="0">
                <a:solidFill>
                  <a:schemeClr val="bg1"/>
                </a:solidFill>
              </a:rPr>
              <a:t> </a:t>
            </a:r>
            <a:r>
              <a:rPr lang="en-US" sz="3200" dirty="0" err="1">
                <a:solidFill>
                  <a:schemeClr val="bg1"/>
                </a:solidFill>
              </a:rPr>
              <a:t>trích</a:t>
            </a:r>
            <a:r>
              <a:rPr lang="en-US" sz="3200" dirty="0">
                <a:solidFill>
                  <a:schemeClr val="bg1"/>
                </a:solidFill>
              </a:rPr>
              <a:t> </a:t>
            </a:r>
            <a:r>
              <a:rPr lang="en-US" sz="3200" dirty="0" err="1">
                <a:solidFill>
                  <a:schemeClr val="bg1"/>
                </a:solidFill>
              </a:rPr>
              <a:t>sách</a:t>
            </a:r>
            <a:r>
              <a:rPr lang="en-US" sz="3200" dirty="0">
                <a:solidFill>
                  <a:schemeClr val="bg1"/>
                </a:solidFill>
              </a:rPr>
              <a:t> </a:t>
            </a:r>
            <a:r>
              <a:rPr lang="en-US" sz="3200" dirty="0" err="1">
                <a:solidFill>
                  <a:schemeClr val="bg1"/>
                </a:solidFill>
              </a:rPr>
              <a:t>công</a:t>
            </a:r>
            <a:r>
              <a:rPr lang="en-US" sz="3200" dirty="0">
                <a:solidFill>
                  <a:schemeClr val="bg1"/>
                </a:solidFill>
              </a:rPr>
              <a:t> </a:t>
            </a:r>
            <a:r>
              <a:rPr lang="en-US" sz="3200" dirty="0" err="1">
                <a:solidFill>
                  <a:schemeClr val="bg1"/>
                </a:solidFill>
              </a:rPr>
              <a:t>vụ</a:t>
            </a:r>
            <a:r>
              <a:rPr lang="en-US" sz="3200" dirty="0">
                <a:solidFill>
                  <a:schemeClr val="bg1"/>
                </a:solidFill>
              </a:rPr>
              <a:t> </a:t>
            </a:r>
            <a:r>
              <a:rPr lang="en-US" sz="3200" dirty="0" err="1">
                <a:solidFill>
                  <a:schemeClr val="bg1"/>
                </a:solidFill>
              </a:rPr>
              <a:t>Tông</a:t>
            </a:r>
            <a:r>
              <a:rPr lang="en-US" sz="3200" dirty="0">
                <a:solidFill>
                  <a:schemeClr val="bg1"/>
                </a:solidFill>
              </a:rPr>
              <a:t> </a:t>
            </a:r>
            <a:r>
              <a:rPr lang="en-US" sz="3200" dirty="0" err="1">
                <a:solidFill>
                  <a:schemeClr val="bg1"/>
                </a:solidFill>
              </a:rPr>
              <a:t>Đồ</a:t>
            </a:r>
            <a:endParaRPr lang="en-US" sz="3200" dirty="0">
              <a:solidFill>
                <a:schemeClr val="bg1"/>
              </a:solidFill>
            </a:endParaRPr>
          </a:p>
        </p:txBody>
      </p:sp>
      <p:sp>
        <p:nvSpPr>
          <p:cNvPr id="5" name="TextBox 4"/>
          <p:cNvSpPr txBox="1"/>
          <p:nvPr/>
        </p:nvSpPr>
        <p:spPr>
          <a:xfrm>
            <a:off x="181356" y="895350"/>
            <a:ext cx="8732520" cy="1200329"/>
          </a:xfrm>
          <a:prstGeom prst="rect">
            <a:avLst/>
          </a:prstGeom>
          <a:noFill/>
        </p:spPr>
        <p:txBody>
          <a:bodyPr wrap="square" rtlCol="0">
            <a:spAutoFit/>
          </a:bodyPr>
          <a:lstStyle/>
          <a:p>
            <a:r>
              <a:rPr lang="vi-VN" sz="3600" dirty="0">
                <a:solidFill>
                  <a:srgbClr val="000099"/>
                </a:solidFill>
              </a:rPr>
              <a:t>Đức Giê-su được cất lên ngay trước mắt các ông.</a:t>
            </a:r>
            <a:endParaRPr lang="en-US" sz="3600" dirty="0">
              <a:solidFill>
                <a:srgbClr val="000099"/>
              </a:solidFill>
            </a:endParaRPr>
          </a:p>
        </p:txBody>
      </p:sp>
    </p:spTree>
    <p:extLst>
      <p:ext uri="{BB962C8B-B14F-4D97-AF65-F5344CB8AC3E}">
        <p14:creationId xmlns:p14="http://schemas.microsoft.com/office/powerpoint/2010/main" val="6641767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b="1" dirty="0">
                <a:solidFill>
                  <a:srgbClr val="C00000"/>
                </a:solidFill>
              </a:rPr>
              <a:t>THÁNH VỊNH 46</a:t>
            </a:r>
            <a:br>
              <a:rPr lang="en-US" b="1" dirty="0">
                <a:solidFill>
                  <a:srgbClr val="C00000"/>
                </a:solidFill>
              </a:rPr>
            </a:br>
            <a:r>
              <a:rPr lang="en-US" b="1" dirty="0">
                <a:solidFill>
                  <a:srgbClr val="C00000"/>
                </a:solidFill>
              </a:rPr>
              <a:t>CHÚA NHẬT CHÚA THĂNG THIÊN</a:t>
            </a:r>
            <a:br>
              <a:rPr lang="en-US" b="1" dirty="0">
                <a:solidFill>
                  <a:srgbClr val="C00000"/>
                </a:solidFill>
              </a:rPr>
            </a:br>
            <a:r>
              <a:rPr lang="en-US" b="1" dirty="0">
                <a:solidFill>
                  <a:srgbClr val="C00000"/>
                </a:solidFill>
              </a:rPr>
              <a:t>NĂM B</a:t>
            </a:r>
            <a:br>
              <a:rPr lang="en-US" b="1" dirty="0">
                <a:solidFill>
                  <a:srgbClr val="C00000"/>
                </a:solidFill>
              </a:rPr>
            </a:br>
            <a:r>
              <a:rPr lang="en-US" b="1" dirty="0">
                <a:solidFill>
                  <a:srgbClr val="C00000"/>
                </a:solidFill>
              </a:rPr>
              <a:t>LM KIM LONG</a:t>
            </a:r>
            <a:br>
              <a:rPr lang="en-US" b="1" dirty="0">
                <a:solidFill>
                  <a:srgbClr val="C00000"/>
                </a:solidFill>
              </a:rPr>
            </a:br>
            <a:r>
              <a:rPr lang="en-US" b="1" dirty="0">
                <a:solidFill>
                  <a:srgbClr val="C00000"/>
                </a:solidFill>
              </a:rPr>
              <a:t>03 </a:t>
            </a:r>
            <a:r>
              <a:rPr lang="en-US" b="1" dirty="0" err="1">
                <a:solidFill>
                  <a:srgbClr val="C00000"/>
                </a:solidFill>
              </a:rPr>
              <a:t>Câu</a:t>
            </a:r>
            <a:endParaRPr lang="en-US" b="1" dirty="0">
              <a:solidFill>
                <a:srgbClr val="C00000"/>
              </a:solidFill>
            </a:endParaRPr>
          </a:p>
        </p:txBody>
      </p:sp>
    </p:spTree>
    <p:extLst>
      <p:ext uri="{BB962C8B-B14F-4D97-AF65-F5344CB8AC3E}">
        <p14:creationId xmlns:p14="http://schemas.microsoft.com/office/powerpoint/2010/main" val="17974303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7000" b="1" u="sng" dirty="0" err="1">
                <a:solidFill>
                  <a:srgbClr val="C00000"/>
                </a:solidFill>
              </a:rPr>
              <a:t>Đk</a:t>
            </a:r>
            <a:r>
              <a:rPr lang="en-US" sz="7000" b="1" u="sng" dirty="0">
                <a:solidFill>
                  <a:srgbClr val="C00000"/>
                </a:solidFill>
              </a:rPr>
              <a:t>:</a:t>
            </a:r>
            <a:r>
              <a:rPr lang="en-US" sz="7000" b="1" dirty="0">
                <a:solidFill>
                  <a:srgbClr val="002060"/>
                </a:solidFill>
              </a:rPr>
              <a:t> </a:t>
            </a:r>
            <a:r>
              <a:rPr lang="vi-VN" sz="7000" b="1" dirty="0">
                <a:solidFill>
                  <a:srgbClr val="002060"/>
                </a:solidFill>
              </a:rPr>
              <a:t>Chúa tiến lên giữa tiếng reo mừng, Chúa tiến lên trong tiếng kèn vang.</a:t>
            </a:r>
            <a:endParaRPr lang="en-US" sz="7000" b="1" dirty="0">
              <a:solidFill>
                <a:srgbClr val="002060"/>
              </a:solidFill>
            </a:endParaRPr>
          </a:p>
        </p:txBody>
      </p:sp>
    </p:spTree>
    <p:extLst>
      <p:ext uri="{BB962C8B-B14F-4D97-AF65-F5344CB8AC3E}">
        <p14:creationId xmlns:p14="http://schemas.microsoft.com/office/powerpoint/2010/main" val="13355684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600" b="1" u="sng" dirty="0">
                <a:solidFill>
                  <a:srgbClr val="C00000"/>
                </a:solidFill>
              </a:rPr>
              <a:t>Tk1:</a:t>
            </a:r>
            <a:r>
              <a:rPr lang="en-US" sz="5600" b="1" dirty="0">
                <a:solidFill>
                  <a:srgbClr val="002060"/>
                </a:solidFill>
              </a:rPr>
              <a:t> </a:t>
            </a:r>
            <a:r>
              <a:rPr lang="vi-VN" sz="5600" b="1" dirty="0">
                <a:solidFill>
                  <a:srgbClr val="002060"/>
                </a:solidFill>
              </a:rPr>
              <a:t>Vỗ tay đi nào muôn dân hỡi, tán tụng Thiên Chúa, mau hò reo. Vì </a:t>
            </a:r>
            <a:r>
              <a:rPr lang="vi-VN" sz="5600" b="1" dirty="0" smtClean="0">
                <a:solidFill>
                  <a:srgbClr val="002060"/>
                </a:solidFill>
              </a:rPr>
              <a:t>Chúa</a:t>
            </a:r>
            <a:r>
              <a:rPr lang="en-US" sz="5600" b="1" dirty="0" smtClean="0">
                <a:solidFill>
                  <a:srgbClr val="002060"/>
                </a:solidFill>
              </a:rPr>
              <a:t>,</a:t>
            </a:r>
            <a:r>
              <a:rPr lang="vi-VN" sz="5600" b="1" dirty="0" smtClean="0">
                <a:solidFill>
                  <a:srgbClr val="002060"/>
                </a:solidFill>
              </a:rPr>
              <a:t> </a:t>
            </a:r>
            <a:r>
              <a:rPr lang="vi-VN" sz="5600" b="1" dirty="0">
                <a:solidFill>
                  <a:srgbClr val="002060"/>
                </a:solidFill>
              </a:rPr>
              <a:t>Đấng Tối Cao khả úy, là </a:t>
            </a:r>
            <a:r>
              <a:rPr lang="en-US" sz="5600" b="1" dirty="0">
                <a:solidFill>
                  <a:srgbClr val="002060"/>
                </a:solidFill>
              </a:rPr>
              <a:t>đ</a:t>
            </a:r>
            <a:r>
              <a:rPr lang="vi-VN" sz="5600" b="1" dirty="0" smtClean="0">
                <a:solidFill>
                  <a:srgbClr val="002060"/>
                </a:solidFill>
              </a:rPr>
              <a:t>ại </a:t>
            </a:r>
            <a:r>
              <a:rPr lang="en-US" sz="5600" b="1" dirty="0" smtClean="0">
                <a:solidFill>
                  <a:srgbClr val="002060"/>
                </a:solidFill>
              </a:rPr>
              <a:t>v</a:t>
            </a:r>
            <a:r>
              <a:rPr lang="vi-VN" sz="5600" b="1" dirty="0" smtClean="0">
                <a:solidFill>
                  <a:srgbClr val="002060"/>
                </a:solidFill>
              </a:rPr>
              <a:t>ương </a:t>
            </a:r>
            <a:r>
              <a:rPr lang="vi-VN" sz="5600" b="1" dirty="0">
                <a:solidFill>
                  <a:srgbClr val="002060"/>
                </a:solidFill>
              </a:rPr>
              <a:t>thống trị địa cầu.</a:t>
            </a:r>
            <a:endParaRPr lang="en-US" sz="5600" b="1" dirty="0">
              <a:solidFill>
                <a:srgbClr val="002060"/>
              </a:solidFill>
            </a:endParaRPr>
          </a:p>
        </p:txBody>
      </p:sp>
    </p:spTree>
    <p:extLst>
      <p:ext uri="{BB962C8B-B14F-4D97-AF65-F5344CB8AC3E}">
        <p14:creationId xmlns:p14="http://schemas.microsoft.com/office/powerpoint/2010/main" val="16058058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7000" b="1" u="sng" dirty="0" err="1">
                <a:solidFill>
                  <a:srgbClr val="C00000"/>
                </a:solidFill>
              </a:rPr>
              <a:t>Đk</a:t>
            </a:r>
            <a:r>
              <a:rPr lang="en-US" sz="7000" b="1" u="sng" dirty="0">
                <a:solidFill>
                  <a:srgbClr val="C00000"/>
                </a:solidFill>
              </a:rPr>
              <a:t>:</a:t>
            </a:r>
            <a:r>
              <a:rPr lang="en-US" sz="7000" b="1" dirty="0">
                <a:solidFill>
                  <a:srgbClr val="002060"/>
                </a:solidFill>
              </a:rPr>
              <a:t> </a:t>
            </a:r>
            <a:r>
              <a:rPr lang="vi-VN" sz="7000" b="1" dirty="0">
                <a:solidFill>
                  <a:srgbClr val="002060"/>
                </a:solidFill>
              </a:rPr>
              <a:t>Chúa tiến lên giữa tiếng reo mừng, Chúa tiến lên trong tiếng kèn vang.</a:t>
            </a:r>
            <a:endParaRPr lang="en-US" sz="7000" b="1" dirty="0">
              <a:solidFill>
                <a:srgbClr val="002060"/>
              </a:solidFill>
            </a:endParaRPr>
          </a:p>
        </p:txBody>
      </p:sp>
    </p:spTree>
    <p:extLst>
      <p:ext uri="{BB962C8B-B14F-4D97-AF65-F5344CB8AC3E}">
        <p14:creationId xmlns:p14="http://schemas.microsoft.com/office/powerpoint/2010/main" val="9872691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600" b="1" u="sng" dirty="0">
                <a:solidFill>
                  <a:srgbClr val="C00000"/>
                </a:solidFill>
              </a:rPr>
              <a:t>Tk2:</a:t>
            </a:r>
            <a:r>
              <a:rPr lang="en-US" sz="5600" b="1" dirty="0">
                <a:solidFill>
                  <a:srgbClr val="002060"/>
                </a:solidFill>
              </a:rPr>
              <a:t> </a:t>
            </a:r>
            <a:r>
              <a:rPr lang="vi-VN" sz="5600" b="1" dirty="0">
                <a:solidFill>
                  <a:srgbClr val="002060"/>
                </a:solidFill>
              </a:rPr>
              <a:t>Chúa đi </a:t>
            </a:r>
            <a:r>
              <a:rPr lang="vi-VN" sz="5600" b="1" dirty="0" smtClean="0">
                <a:solidFill>
                  <a:srgbClr val="002060"/>
                </a:solidFill>
              </a:rPr>
              <a:t>lên</a:t>
            </a:r>
            <a:r>
              <a:rPr lang="en-US" sz="5600" b="1" dirty="0" smtClean="0">
                <a:solidFill>
                  <a:srgbClr val="002060"/>
                </a:solidFill>
              </a:rPr>
              <a:t>,</a:t>
            </a:r>
            <a:r>
              <a:rPr lang="vi-VN" sz="5600" b="1" dirty="0" smtClean="0">
                <a:solidFill>
                  <a:srgbClr val="002060"/>
                </a:solidFill>
              </a:rPr>
              <a:t> </a:t>
            </a:r>
            <a:r>
              <a:rPr lang="vi-VN" sz="5600" b="1" dirty="0">
                <a:solidFill>
                  <a:srgbClr val="002060"/>
                </a:solidFill>
              </a:rPr>
              <a:t>ngàn câu hoan chúc, Chúa ngự lên giữa điệu kèn vang. Đàn hát hãy tấu vang mừng Chúa, và hòa ca kính Vua ta thờ.</a:t>
            </a:r>
            <a:endParaRPr lang="en-US" sz="5600" b="1" dirty="0">
              <a:solidFill>
                <a:srgbClr val="002060"/>
              </a:solidFill>
            </a:endParaRPr>
          </a:p>
        </p:txBody>
      </p:sp>
    </p:spTree>
    <p:extLst>
      <p:ext uri="{BB962C8B-B14F-4D97-AF65-F5344CB8AC3E}">
        <p14:creationId xmlns:p14="http://schemas.microsoft.com/office/powerpoint/2010/main" val="49644063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7000" b="1" u="sng" dirty="0" err="1">
                <a:solidFill>
                  <a:srgbClr val="C00000"/>
                </a:solidFill>
              </a:rPr>
              <a:t>Đk</a:t>
            </a:r>
            <a:r>
              <a:rPr lang="en-US" sz="7000" b="1" u="sng" dirty="0">
                <a:solidFill>
                  <a:srgbClr val="C00000"/>
                </a:solidFill>
              </a:rPr>
              <a:t>:</a:t>
            </a:r>
            <a:r>
              <a:rPr lang="en-US" sz="7000" b="1" dirty="0">
                <a:solidFill>
                  <a:srgbClr val="002060"/>
                </a:solidFill>
              </a:rPr>
              <a:t> </a:t>
            </a:r>
            <a:r>
              <a:rPr lang="vi-VN" sz="7000" b="1" dirty="0">
                <a:solidFill>
                  <a:srgbClr val="002060"/>
                </a:solidFill>
              </a:rPr>
              <a:t>Chúa tiến lên giữa tiếng reo mừng, Chúa tiến lên trong tiếng kèn vang.</a:t>
            </a:r>
            <a:endParaRPr lang="en-US" sz="7000" b="1" dirty="0">
              <a:solidFill>
                <a:srgbClr val="002060"/>
              </a:solidFill>
            </a:endParaRPr>
          </a:p>
        </p:txBody>
      </p:sp>
    </p:spTree>
    <p:extLst>
      <p:ext uri="{BB962C8B-B14F-4D97-AF65-F5344CB8AC3E}">
        <p14:creationId xmlns:p14="http://schemas.microsoft.com/office/powerpoint/2010/main" val="384771717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600" b="1" u="sng" dirty="0">
                <a:solidFill>
                  <a:srgbClr val="C00000"/>
                </a:solidFill>
              </a:rPr>
              <a:t>Tk3:</a:t>
            </a:r>
            <a:r>
              <a:rPr lang="en-US" sz="5600" b="1" dirty="0">
                <a:solidFill>
                  <a:srgbClr val="002060"/>
                </a:solidFill>
              </a:rPr>
              <a:t> </a:t>
            </a:r>
            <a:r>
              <a:rPr lang="vi-VN" sz="5600" b="1" dirty="0">
                <a:solidFill>
                  <a:srgbClr val="002060"/>
                </a:solidFill>
              </a:rPr>
              <a:t>Đức Vua cai trị cả thế giới, tiến Ngài muôn khúc ca tuyệt luân. Này Chúa vẫn thống trị vạn quốc, hằng ngự trên thánh ngai của Ngài.</a:t>
            </a:r>
            <a:endParaRPr lang="en-US" sz="5600" b="1" dirty="0">
              <a:solidFill>
                <a:srgbClr val="002060"/>
              </a:solidFill>
            </a:endParaRPr>
          </a:p>
        </p:txBody>
      </p:sp>
    </p:spTree>
    <p:extLst>
      <p:ext uri="{BB962C8B-B14F-4D97-AF65-F5344CB8AC3E}">
        <p14:creationId xmlns:p14="http://schemas.microsoft.com/office/powerpoint/2010/main" val="230378638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7000" b="1" u="sng" dirty="0" err="1">
                <a:solidFill>
                  <a:srgbClr val="C00000"/>
                </a:solidFill>
              </a:rPr>
              <a:t>Đk</a:t>
            </a:r>
            <a:r>
              <a:rPr lang="en-US" sz="7000" b="1" u="sng" dirty="0">
                <a:solidFill>
                  <a:srgbClr val="C00000"/>
                </a:solidFill>
              </a:rPr>
              <a:t>:</a:t>
            </a:r>
            <a:r>
              <a:rPr lang="en-US" sz="7000" b="1" dirty="0">
                <a:solidFill>
                  <a:srgbClr val="002060"/>
                </a:solidFill>
              </a:rPr>
              <a:t> </a:t>
            </a:r>
            <a:r>
              <a:rPr lang="vi-VN" sz="7000" b="1" dirty="0">
                <a:solidFill>
                  <a:srgbClr val="002060"/>
                </a:solidFill>
              </a:rPr>
              <a:t>Chúa tiến lên giữa tiếng reo mừng, Chúa tiến lên trong tiếng kèn vang.</a:t>
            </a:r>
            <a:endParaRPr lang="en-US" sz="7000" b="1" dirty="0">
              <a:solidFill>
                <a:srgbClr val="002060"/>
              </a:solidFill>
            </a:endParaRPr>
          </a:p>
        </p:txBody>
      </p:sp>
    </p:spTree>
    <p:extLst>
      <p:ext uri="{BB962C8B-B14F-4D97-AF65-F5344CB8AC3E}">
        <p14:creationId xmlns:p14="http://schemas.microsoft.com/office/powerpoint/2010/main" val="34633759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7000" b="1" u="sng" dirty="0" err="1">
                <a:solidFill>
                  <a:srgbClr val="C00000"/>
                </a:solidFill>
              </a:rPr>
              <a:t>Đk</a:t>
            </a:r>
            <a:r>
              <a:rPr lang="en-US" sz="7000" b="1" u="sng" dirty="0">
                <a:solidFill>
                  <a:srgbClr val="C00000"/>
                </a:solidFill>
              </a:rPr>
              <a:t>:</a:t>
            </a:r>
            <a:r>
              <a:rPr lang="en-US" sz="7000" b="1" dirty="0">
                <a:solidFill>
                  <a:srgbClr val="002060"/>
                </a:solidFill>
              </a:rPr>
              <a:t> </a:t>
            </a:r>
            <a:r>
              <a:rPr lang="vi-VN" sz="7000" b="1" dirty="0">
                <a:solidFill>
                  <a:srgbClr val="002060"/>
                </a:solidFill>
              </a:rPr>
              <a:t>Chúa tiến lên giữa tiếng reo mừng, Chúa tiến lên trong tiếng kèn vang.</a:t>
            </a:r>
            <a:endParaRPr lang="en-US" sz="7000" b="1" dirty="0">
              <a:solidFill>
                <a:srgbClr val="002060"/>
              </a:solidFill>
            </a:endParaRPr>
          </a:p>
        </p:txBody>
      </p:sp>
    </p:spTree>
    <p:extLst>
      <p:ext uri="{BB962C8B-B14F-4D97-AF65-F5344CB8AC3E}">
        <p14:creationId xmlns:p14="http://schemas.microsoft.com/office/powerpoint/2010/main" val="26747251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ormAutofit fontScale="90000"/>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2051" name="Rectangle 3"/>
          <p:cNvSpPr>
            <a:spLocks noGrp="1" noChangeArrowheads="1"/>
          </p:cNvSpPr>
          <p:nvPr>
            <p:ph type="subTitle" idx="1"/>
          </p:nvPr>
        </p:nvSpPr>
        <p:spPr>
          <a:xfrm>
            <a:off x="0" y="0"/>
            <a:ext cx="9144000" cy="5143500"/>
          </a:xfrm>
        </p:spPr>
        <p:txBody>
          <a:bodyPr anchor="ctr"/>
          <a:lstStyle/>
          <a:p>
            <a:pPr eaLnBrk="1" hangingPunct="1">
              <a:lnSpc>
                <a:spcPct val="120000"/>
              </a:lnSpc>
            </a:pPr>
            <a:endParaRPr lang="en-US" sz="4500" b="1" dirty="0">
              <a:solidFill>
                <a:srgbClr val="FFFF00"/>
              </a:solidFill>
              <a:latin typeface="Tahoma" pitchFamily="34" charset="0"/>
              <a:cs typeface="Tahoma" pitchFamily="34" charset="0"/>
            </a:endParaRPr>
          </a:p>
        </p:txBody>
      </p:sp>
      <p:sp>
        <p:nvSpPr>
          <p:cNvPr id="2052" name="Rectangle 4"/>
          <p:cNvSpPr>
            <a:spLocks noChangeArrowheads="1"/>
          </p:cNvSpPr>
          <p:nvPr/>
        </p:nvSpPr>
        <p:spPr bwMode="auto">
          <a:xfrm>
            <a:off x="3786187" y="16669"/>
            <a:ext cx="26161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1350">
                <a:solidFill>
                  <a:srgbClr val="000000"/>
                </a:solidFill>
              </a:rPr>
              <a:t>  </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91291" y="3545646"/>
            <a:ext cx="8594387" cy="1569660"/>
          </a:xfrm>
          <a:prstGeom prst="rect">
            <a:avLst/>
          </a:prstGeom>
          <a:noFill/>
        </p:spPr>
        <p:txBody>
          <a:bodyPr wrap="square" rtlCol="0">
            <a:spAutoFit/>
          </a:bodyPr>
          <a:lstStyle/>
          <a:p>
            <a:r>
              <a:rPr lang="en-US" sz="3200" dirty="0" err="1">
                <a:solidFill>
                  <a:schemeClr val="bg2">
                    <a:lumMod val="90000"/>
                  </a:schemeClr>
                </a:solidFill>
              </a:rPr>
              <a:t>Bài</a:t>
            </a:r>
            <a:r>
              <a:rPr lang="en-US" sz="3200" dirty="0">
                <a:solidFill>
                  <a:schemeClr val="bg2">
                    <a:lumMod val="90000"/>
                  </a:schemeClr>
                </a:solidFill>
              </a:rPr>
              <a:t> </a:t>
            </a:r>
            <a:r>
              <a:rPr lang="en-US" sz="3200" dirty="0" err="1">
                <a:solidFill>
                  <a:schemeClr val="bg2">
                    <a:lumMod val="90000"/>
                  </a:schemeClr>
                </a:solidFill>
              </a:rPr>
              <a:t>Đọc</a:t>
            </a:r>
            <a:r>
              <a:rPr lang="en-US" sz="3200" dirty="0">
                <a:solidFill>
                  <a:schemeClr val="bg2">
                    <a:lumMod val="90000"/>
                  </a:schemeClr>
                </a:solidFill>
              </a:rPr>
              <a:t> 2</a:t>
            </a:r>
          </a:p>
          <a:p>
            <a:r>
              <a:rPr lang="vi-VN" sz="3200" dirty="0">
                <a:solidFill>
                  <a:schemeClr val="bg1"/>
                </a:solidFill>
              </a:rPr>
              <a:t>Bài trích thư của thánh Phao-lô tông đồ gửi tín hữu Ê-phê-xô.</a:t>
            </a:r>
            <a:endParaRPr lang="en-US" sz="3200" dirty="0">
              <a:solidFill>
                <a:schemeClr val="bg1"/>
              </a:solidFill>
            </a:endParaRPr>
          </a:p>
        </p:txBody>
      </p:sp>
      <p:sp>
        <p:nvSpPr>
          <p:cNvPr id="5" name="TextBox 4"/>
          <p:cNvSpPr txBox="1"/>
          <p:nvPr/>
        </p:nvSpPr>
        <p:spPr>
          <a:xfrm>
            <a:off x="76200" y="338341"/>
            <a:ext cx="7720383" cy="1200329"/>
          </a:xfrm>
          <a:prstGeom prst="rect">
            <a:avLst/>
          </a:prstGeom>
          <a:noFill/>
          <a:ln>
            <a:solidFill>
              <a:srgbClr val="FFFF00"/>
            </a:solidFill>
          </a:ln>
          <a:effectLst>
            <a:glow rad="139700">
              <a:schemeClr val="accent3">
                <a:satMod val="175000"/>
                <a:alpha val="40000"/>
              </a:schemeClr>
            </a:glow>
          </a:effectLst>
        </p:spPr>
        <p:txBody>
          <a:bodyPr wrap="none" rtlCol="0">
            <a:spAutoFit/>
          </a:bodyPr>
          <a:lstStyle/>
          <a:p>
            <a:r>
              <a:rPr lang="vi-VN" sz="3600" dirty="0">
                <a:solidFill>
                  <a:srgbClr val="003399"/>
                </a:solidFill>
              </a:rPr>
              <a:t>Thiên Chúa đã đặt</a:t>
            </a:r>
            <a:endParaRPr lang="en-US" sz="3600" dirty="0">
              <a:solidFill>
                <a:srgbClr val="003399"/>
              </a:solidFill>
            </a:endParaRPr>
          </a:p>
          <a:p>
            <a:r>
              <a:rPr lang="vi-VN" sz="3600" dirty="0">
                <a:solidFill>
                  <a:srgbClr val="003399"/>
                </a:solidFill>
              </a:rPr>
              <a:t>Đức Ki-tô ngự bên hữu Người trên trời.</a:t>
            </a:r>
            <a:endParaRPr lang="en-US" sz="3600" dirty="0">
              <a:solidFill>
                <a:srgbClr val="003399"/>
              </a:solidFill>
            </a:endParaRPr>
          </a:p>
        </p:txBody>
      </p:sp>
    </p:spTree>
    <p:extLst>
      <p:ext uri="{BB962C8B-B14F-4D97-AF65-F5344CB8AC3E}">
        <p14:creationId xmlns:p14="http://schemas.microsoft.com/office/powerpoint/2010/main" val="47815091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047750"/>
            <a:ext cx="9144000" cy="3352800"/>
          </a:xfrm>
        </p:spPr>
        <p:txBody>
          <a:bodyPr>
            <a:noAutofit/>
          </a:bodyPr>
          <a:lstStyle/>
          <a:p>
            <a:pPr algn="just">
              <a:lnSpc>
                <a:spcPct val="110000"/>
              </a:lnSpc>
            </a:pPr>
            <a:r>
              <a:rPr lang="vi-VN" sz="5800" b="1" dirty="0">
                <a:solidFill>
                  <a:srgbClr val="002060"/>
                </a:solidFill>
              </a:rPr>
              <a:t>Chúa nói: “Các con hãy ra đi giảng dạy muôn dân, và đây Thầy ở cùng các con mọi ngày cho đến tận thế.” </a:t>
            </a:r>
            <a:endParaRPr lang="en-US" sz="5800" b="1" dirty="0">
              <a:solidFill>
                <a:srgbClr val="002060"/>
              </a:solidFill>
            </a:endParaRPr>
          </a:p>
        </p:txBody>
      </p:sp>
      <p:sp>
        <p:nvSpPr>
          <p:cNvPr id="3" name="Rectangle 2"/>
          <p:cNvSpPr/>
          <p:nvPr/>
        </p:nvSpPr>
        <p:spPr>
          <a:xfrm>
            <a:off x="76200" y="133350"/>
            <a:ext cx="4191000" cy="646331"/>
          </a:xfrm>
          <a:prstGeom prst="rect">
            <a:avLst/>
          </a:prstGeom>
        </p:spPr>
        <p:txBody>
          <a:bodyPr wrap="square">
            <a:spAutoFit/>
          </a:bodyPr>
          <a:lstStyle/>
          <a:p>
            <a:r>
              <a:rPr lang="en-US" sz="3600" b="1" u="sng" dirty="0">
                <a:solidFill>
                  <a:srgbClr val="C00000"/>
                </a:solidFill>
              </a:rPr>
              <a:t>Alleluia-Alleluia: </a:t>
            </a:r>
          </a:p>
        </p:txBody>
      </p:sp>
      <p:sp>
        <p:nvSpPr>
          <p:cNvPr id="4" name="Rectangle 3"/>
          <p:cNvSpPr/>
          <p:nvPr/>
        </p:nvSpPr>
        <p:spPr>
          <a:xfrm>
            <a:off x="6705600" y="4497169"/>
            <a:ext cx="2053767" cy="646331"/>
          </a:xfrm>
          <a:prstGeom prst="rect">
            <a:avLst/>
          </a:prstGeom>
        </p:spPr>
        <p:txBody>
          <a:bodyPr wrap="none">
            <a:spAutoFit/>
          </a:bodyPr>
          <a:lstStyle/>
          <a:p>
            <a:pPr algn="r"/>
            <a:r>
              <a:rPr lang="en-US" sz="3600" b="1" dirty="0">
                <a:solidFill>
                  <a:srgbClr val="C00000"/>
                </a:solidFill>
              </a:rPr>
              <a:t>Alleluia… </a:t>
            </a:r>
          </a:p>
        </p:txBody>
      </p:sp>
    </p:spTree>
    <p:extLst>
      <p:ext uri="{BB962C8B-B14F-4D97-AF65-F5344CB8AC3E}">
        <p14:creationId xmlns:p14="http://schemas.microsoft.com/office/powerpoint/2010/main" val="28466974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04804618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r>
            <a:b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718"/>
            <a:ext cx="9144000" cy="5120063"/>
          </a:xfrm>
          <a:prstGeom prst="rect">
            <a:avLst/>
          </a:prstGeom>
        </p:spPr>
      </p:pic>
    </p:spTree>
    <p:extLst>
      <p:ext uri="{BB962C8B-B14F-4D97-AF65-F5344CB8AC3E}">
        <p14:creationId xmlns:p14="http://schemas.microsoft.com/office/powerpoint/2010/main" val="265679250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1" dirty="0">
                <a:solidFill>
                  <a:srgbClr val="FF0000"/>
                </a:solidFill>
                <a:effectLst>
                  <a:outerShdw blurRad="38100" dist="38100" dir="2700000" algn="tl">
                    <a:srgbClr val="000000">
                      <a:alpha val="43137"/>
                    </a:srgbClr>
                  </a:outerShdw>
                </a:effectLst>
                <a:latin typeface="+mj-lt"/>
                <a:cs typeface="Times New Roman" pitchFamily="18" charset="0"/>
              </a:rPr>
              <a:t>KINH TIN KÍNH</a:t>
            </a:r>
          </a:p>
        </p:txBody>
      </p:sp>
    </p:spTree>
    <p:extLst>
      <p:ext uri="{BB962C8B-B14F-4D97-AF65-F5344CB8AC3E}">
        <p14:creationId xmlns:p14="http://schemas.microsoft.com/office/powerpoint/2010/main" val="305188286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FF0000"/>
                </a:solidFill>
                <a:effectLst>
                  <a:outerShdw blurRad="38100" dist="38100" dir="2700000" algn="tl">
                    <a:srgbClr val="000000">
                      <a:alpha val="43137"/>
                    </a:srgbClr>
                  </a:outerShdw>
                </a:effectLst>
                <a:latin typeface="+mj-lt"/>
                <a:cs typeface="Times New Roman" pitchFamily="18" charset="0"/>
              </a:rPr>
              <a:t>Tôi tin kính một Thiên Chúa là Cha toàn năng, </a:t>
            </a:r>
            <a:r>
              <a:rPr lang="vi-VN" sz="6600" b="1" dirty="0">
                <a:solidFill>
                  <a:srgbClr val="002060"/>
                </a:solidFill>
                <a:effectLst>
                  <a:outerShdw blurRad="38100" dist="38100" dir="2700000" algn="tl">
                    <a:srgbClr val="000000">
                      <a:alpha val="43137"/>
                    </a:srgbClr>
                  </a:outerShdw>
                </a:effectLst>
                <a:latin typeface="+mj-lt"/>
                <a:cs typeface="Times New Roman" pitchFamily="18" charset="0"/>
              </a:rPr>
              <a:t>Đấng tạo thành trời đất, muôn vật hữu hình và vô hình. </a:t>
            </a:r>
            <a:endParaRPr lang="en-US" sz="6600" b="1" dirty="0">
              <a:solidFill>
                <a:srgbClr val="00206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9731616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Tôi</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tin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kính</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một</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Giêsu</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Kitô</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Con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Một</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Thiên</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vi-VN" sz="6600" b="1" dirty="0">
                <a:solidFill>
                  <a:srgbClr val="002060"/>
                </a:solidFill>
                <a:effectLst>
                  <a:outerShdw blurRad="38100" dist="38100" dir="2700000" algn="tl">
                    <a:srgbClr val="000000">
                      <a:alpha val="43137"/>
                    </a:srgbClr>
                  </a:outerShdw>
                </a:effectLst>
                <a:latin typeface="+mj-lt"/>
                <a:cs typeface="Times New Roman" pitchFamily="18" charset="0"/>
              </a:rPr>
              <a:t>Sinh bởi Đức Chúa Cha từ trước muôn đời. </a:t>
            </a:r>
            <a:endParaRPr lang="en-US" sz="6600" b="1" dirty="0">
              <a:solidFill>
                <a:srgbClr val="00206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99289843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002060"/>
                </a:solidFill>
                <a:effectLst>
                  <a:outerShdw blurRad="38100" dist="38100" dir="2700000" algn="tl">
                    <a:srgbClr val="000000">
                      <a:alpha val="43137"/>
                    </a:srgbClr>
                  </a:outerShdw>
                </a:effectLst>
                <a:latin typeface="+mj-lt"/>
                <a:cs typeface="Times New Roman" pitchFamily="18" charset="0"/>
              </a:rPr>
              <a:t>Người là Thiên Chúa bởi Thiên Chúa, Ánh Sáng bởi Ánh Sáng,</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Thiên</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thật</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bởi</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Thiên</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thật</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a:t>
            </a:r>
          </a:p>
        </p:txBody>
      </p:sp>
    </p:spTree>
    <p:extLst>
      <p:ext uri="{BB962C8B-B14F-4D97-AF65-F5344CB8AC3E}">
        <p14:creationId xmlns:p14="http://schemas.microsoft.com/office/powerpoint/2010/main" val="41213797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rgbClr val="002060"/>
                </a:solidFill>
                <a:effectLst>
                  <a:outerShdw blurRad="38100" dist="38100" dir="2700000" algn="tl">
                    <a:srgbClr val="000000">
                      <a:alpha val="43137"/>
                    </a:srgbClr>
                  </a:outerShdw>
                </a:effectLst>
                <a:latin typeface="+mj-lt"/>
              </a:rPr>
              <a:t>được sinh ra mà không phải được tạo thành, đồng bản thể với Đức Chúa Cha: nhờ Người mà muôn vật được tạo thành. </a:t>
            </a:r>
            <a:endParaRPr lang="en-US" sz="6000" b="1" dirty="0">
              <a:solidFill>
                <a:srgbClr val="00206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6762407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1" dirty="0">
                <a:solidFill>
                  <a:srgbClr val="002060"/>
                </a:solidFill>
                <a:effectLst>
                  <a:outerShdw blurRad="38100" dist="38100" dir="2700000" algn="tl">
                    <a:srgbClr val="000000">
                      <a:alpha val="43137"/>
                    </a:srgbClr>
                  </a:outerShdw>
                </a:effectLst>
                <a:latin typeface="+mj-lt"/>
              </a:rPr>
              <a:t>Vì loài người chúng ta và để cứu độ chúng ta,</a:t>
            </a:r>
            <a:r>
              <a:rPr lang="en-US" sz="7200" b="1" dirty="0">
                <a:solidFill>
                  <a:srgbClr val="002060"/>
                </a:solidFill>
                <a:effectLst>
                  <a:outerShdw blurRad="38100" dist="38100" dir="2700000" algn="tl">
                    <a:srgbClr val="000000">
                      <a:alpha val="43137"/>
                    </a:srgbClr>
                  </a:outerShdw>
                </a:effectLst>
                <a:latin typeface="+mj-lt"/>
              </a:rPr>
              <a:t> </a:t>
            </a:r>
            <a:r>
              <a:rPr lang="vi-VN" sz="7200" b="1" dirty="0">
                <a:solidFill>
                  <a:srgbClr val="002060"/>
                </a:solidFill>
                <a:effectLst>
                  <a:outerShdw blurRad="38100" dist="38100" dir="2700000" algn="tl">
                    <a:srgbClr val="000000">
                      <a:alpha val="43137"/>
                    </a:srgbClr>
                  </a:outerShdw>
                </a:effectLst>
                <a:latin typeface="+mj-lt"/>
                <a:cs typeface="Times New Roman" pitchFamily="18" charset="0"/>
              </a:rPr>
              <a:t>Người đã từ trời xuống thế. </a:t>
            </a:r>
            <a:endParaRPr lang="en-US" sz="7200" b="1" dirty="0">
              <a:solidFill>
                <a:srgbClr val="00206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6726614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047750"/>
            <a:ext cx="9144000" cy="3352800"/>
          </a:xfrm>
        </p:spPr>
        <p:txBody>
          <a:bodyPr>
            <a:noAutofit/>
          </a:bodyPr>
          <a:lstStyle/>
          <a:p>
            <a:pPr algn="just">
              <a:lnSpc>
                <a:spcPct val="110000"/>
              </a:lnSpc>
            </a:pPr>
            <a:r>
              <a:rPr lang="vi-VN" sz="5800" b="1" dirty="0">
                <a:solidFill>
                  <a:srgbClr val="002060"/>
                </a:solidFill>
              </a:rPr>
              <a:t>Chúa nói: “Các con hãy ra đi giảng dạy muôn dân, và đây Thầy ở cùng các con mọi ngày cho đến tận thế.” </a:t>
            </a:r>
            <a:endParaRPr lang="en-US" sz="5800" b="1" dirty="0">
              <a:solidFill>
                <a:srgbClr val="002060"/>
              </a:solidFill>
            </a:endParaRPr>
          </a:p>
        </p:txBody>
      </p:sp>
      <p:sp>
        <p:nvSpPr>
          <p:cNvPr id="3" name="Rectangle 2"/>
          <p:cNvSpPr/>
          <p:nvPr/>
        </p:nvSpPr>
        <p:spPr>
          <a:xfrm>
            <a:off x="76200" y="133350"/>
            <a:ext cx="4191000" cy="646331"/>
          </a:xfrm>
          <a:prstGeom prst="rect">
            <a:avLst/>
          </a:prstGeom>
        </p:spPr>
        <p:txBody>
          <a:bodyPr wrap="square">
            <a:spAutoFit/>
          </a:bodyPr>
          <a:lstStyle/>
          <a:p>
            <a:r>
              <a:rPr lang="en-US" sz="3600" b="1" u="sng" dirty="0">
                <a:solidFill>
                  <a:srgbClr val="C00000"/>
                </a:solidFill>
              </a:rPr>
              <a:t>Alleluia-Alleluia: </a:t>
            </a:r>
          </a:p>
        </p:txBody>
      </p:sp>
      <p:sp>
        <p:nvSpPr>
          <p:cNvPr id="4" name="Rectangle 3"/>
          <p:cNvSpPr/>
          <p:nvPr/>
        </p:nvSpPr>
        <p:spPr>
          <a:xfrm>
            <a:off x="6705600" y="4497169"/>
            <a:ext cx="2053767" cy="646331"/>
          </a:xfrm>
          <a:prstGeom prst="rect">
            <a:avLst/>
          </a:prstGeom>
        </p:spPr>
        <p:txBody>
          <a:bodyPr wrap="none">
            <a:spAutoFit/>
          </a:bodyPr>
          <a:lstStyle/>
          <a:p>
            <a:pPr algn="r"/>
            <a:r>
              <a:rPr lang="en-US" sz="3600" b="1" dirty="0">
                <a:solidFill>
                  <a:srgbClr val="C00000"/>
                </a:solidFill>
              </a:rPr>
              <a:t>Alleluia… </a:t>
            </a:r>
          </a:p>
        </p:txBody>
      </p:sp>
    </p:spTree>
    <p:extLst>
      <p:ext uri="{BB962C8B-B14F-4D97-AF65-F5344CB8AC3E}">
        <p14:creationId xmlns:p14="http://schemas.microsoft.com/office/powerpoint/2010/main" val="198391190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FF0000"/>
                </a:solidFill>
                <a:effectLst>
                  <a:outerShdw blurRad="38100" dist="38100" dir="2700000" algn="tl">
                    <a:srgbClr val="000000">
                      <a:alpha val="43137"/>
                    </a:srgbClr>
                  </a:outerShdw>
                </a:effectLst>
                <a:latin typeface="+mj-lt"/>
                <a:cs typeface="Times New Roman" pitchFamily="18" charset="0"/>
              </a:rPr>
              <a:t>Bởi phép Đức Chúa Thánh Thần, Người đã nhập thể trong lòng Trinh Nữ Maria, và đã làm người.</a:t>
            </a:r>
            <a:endParaRPr lang="en-US" sz="6600" b="1" dirty="0">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6039659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1" dirty="0">
                <a:solidFill>
                  <a:srgbClr val="002060"/>
                </a:solidFill>
                <a:effectLst>
                  <a:outerShdw blurRad="38100" dist="38100" dir="2700000" algn="tl">
                    <a:srgbClr val="000000">
                      <a:alpha val="43137"/>
                    </a:srgbClr>
                  </a:outerShdw>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1" dirty="0">
              <a:solidFill>
                <a:srgbClr val="00206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58335036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1" dirty="0">
                <a:solidFill>
                  <a:srgbClr val="002060"/>
                </a:solidFill>
                <a:effectLst>
                  <a:outerShdw blurRad="38100" dist="38100" dir="2700000" algn="tl">
                    <a:srgbClr val="000000">
                      <a:alpha val="43137"/>
                    </a:srgbClr>
                  </a:outerShdw>
                </a:effectLst>
                <a:latin typeface="+mj-lt"/>
              </a:rPr>
              <a:t>Người lên trời, ngự bên hữu Đức Chúa Cha, và Người sẽ lại đến trong vinh quang để phán xét kẻ sống và kẻ chết, Nước Người sẽ không bao giờ cùng.</a:t>
            </a:r>
            <a:endParaRPr lang="en-US" sz="5300" b="1" dirty="0">
              <a:solidFill>
                <a:srgbClr val="00206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2208651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rgbClr val="002060"/>
                </a:solidFill>
                <a:effectLst>
                  <a:outerShdw blurRad="38100" dist="38100" dir="2700000" algn="tl">
                    <a:srgbClr val="000000">
                      <a:alpha val="43137"/>
                    </a:srgbClr>
                  </a:outerShdw>
                </a:effectLst>
                <a:latin typeface="+mj-lt"/>
                <a:cs typeface="Times New Roman" pitchFamily="18" charset="0"/>
              </a:rPr>
              <a:t>Tôi tin kính Đức Chúa Thánh Thần là Thiên Chúa và là Đấng ban sự sống, Người bởi Đức Chúa Cha và Đức Chúa Con mà ra,</a:t>
            </a:r>
            <a:endParaRPr lang="en-US" sz="6000" b="1" dirty="0">
              <a:solidFill>
                <a:srgbClr val="00206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5180289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1" dirty="0">
                <a:solidFill>
                  <a:srgbClr val="002060"/>
                </a:solidFill>
                <a:effectLst>
                  <a:outerShdw blurRad="38100" dist="38100" dir="2700000" algn="tl">
                    <a:srgbClr val="000000">
                      <a:alpha val="43137"/>
                    </a:srgbClr>
                  </a:outerShdw>
                </a:effectLst>
                <a:latin typeface="+mj-lt"/>
              </a:rPr>
              <a:t>Người được phụng thờ và tôn vinh cùng với Đức Chúa Cha và Đức Chúa Con: Người đã dùng các tiên tri mà phán dạy. </a:t>
            </a:r>
            <a:endParaRPr lang="en-US" sz="6000" b="1" dirty="0">
              <a:solidFill>
                <a:srgbClr val="00206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67761391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1" dirty="0">
                <a:solidFill>
                  <a:srgbClr val="002060"/>
                </a:solidFill>
                <a:effectLst>
                  <a:outerShdw blurRad="38100" dist="38100" dir="2700000" algn="tl">
                    <a:srgbClr val="000000">
                      <a:alpha val="43137"/>
                    </a:srgbClr>
                  </a:outerShdw>
                </a:effectLst>
                <a:latin typeface="+mj-lt"/>
              </a:rPr>
              <a:t>Tôi tin Hội Thánh duy nhất thánh thiện công giáo và tông truyền.</a:t>
            </a:r>
            <a:endParaRPr lang="en-US" sz="8000" b="1" dirty="0">
              <a:solidFill>
                <a:srgbClr val="00206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1000721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002060"/>
                </a:solidFill>
                <a:effectLst>
                  <a:outerShdw blurRad="38100" dist="38100" dir="2700000" algn="tl">
                    <a:srgbClr val="000000">
                      <a:alpha val="43137"/>
                    </a:srgbClr>
                  </a:outerShdw>
                </a:effectLst>
                <a:latin typeface="+mj-lt"/>
                <a:cs typeface="Times New Roman" pitchFamily="18" charset="0"/>
              </a:rPr>
              <a:t>Tôi tuyên xưng có một Phép Rửa để tha tội. Tôi trông đợi kẻ chết sống lại và sự</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vi-VN" sz="6600" b="1" dirty="0">
                <a:solidFill>
                  <a:srgbClr val="002060"/>
                </a:solidFill>
                <a:effectLst>
                  <a:outerShdw blurRad="38100" dist="38100" dir="2700000" algn="tl">
                    <a:srgbClr val="000000">
                      <a:alpha val="43137"/>
                    </a:srgbClr>
                  </a:outerShdw>
                </a:effectLst>
                <a:latin typeface="+mj-lt"/>
                <a:cs typeface="Times New Roman" pitchFamily="18" charset="0"/>
              </a:rPr>
              <a:t>sống đời sau. </a:t>
            </a:r>
            <a:r>
              <a:rPr lang="vi-VN" sz="6600" b="1" dirty="0">
                <a:solidFill>
                  <a:srgbClr val="FF0000"/>
                </a:solidFill>
                <a:effectLst>
                  <a:outerShdw blurRad="38100" dist="38100" dir="2700000" algn="tl">
                    <a:srgbClr val="000000">
                      <a:alpha val="43137"/>
                    </a:srgbClr>
                  </a:outerShdw>
                </a:effectLst>
                <a:latin typeface="+mj-lt"/>
                <a:cs typeface="Times New Roman" pitchFamily="18" charset="0"/>
              </a:rPr>
              <a:t>Amen.</a:t>
            </a:r>
            <a:endParaRPr lang="en-US" sz="6600" b="1" dirty="0">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550203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276600" y="209550"/>
            <a:ext cx="5715000" cy="1102519"/>
          </a:xfrm>
        </p:spPr>
        <p:txBody>
          <a:bodyPr/>
          <a:lstStyle/>
          <a:p>
            <a:r>
              <a:rPr lang="en-US" dirty="0">
                <a:solidFill>
                  <a:schemeClr val="accent6">
                    <a:lumMod val="50000"/>
                  </a:schemeClr>
                </a:solidFill>
              </a:rPr>
              <a:t>LỜI NGUYỆN TÍN HỮU</a:t>
            </a:r>
          </a:p>
        </p:txBody>
      </p:sp>
      <p:sp>
        <p:nvSpPr>
          <p:cNvPr id="4" name="Rectangle 3"/>
          <p:cNvSpPr/>
          <p:nvPr/>
        </p:nvSpPr>
        <p:spPr>
          <a:xfrm>
            <a:off x="3124200" y="1352550"/>
            <a:ext cx="5791200" cy="3539430"/>
          </a:xfrm>
          <a:prstGeom prst="rect">
            <a:avLst/>
          </a:prstGeom>
        </p:spPr>
        <p:txBody>
          <a:bodyPr wrap="square">
            <a:spAutoFit/>
          </a:bodyPr>
          <a:lstStyle/>
          <a:p>
            <a:r>
              <a:rPr lang="vi-VN" sz="3200" dirty="0">
                <a:solidFill>
                  <a:prstClr val="black"/>
                </a:solidFill>
              </a:rPr>
              <a:t>Chúng ta cầu xin Chúa cho mỗi người chúng ta luôn biết hướng lòng về quê hương đích thực ở trên trời và cũng biết cùng nhau xây dựng Nướ</a:t>
            </a:r>
            <a:r>
              <a:rPr lang="en-US" sz="3200" dirty="0">
                <a:solidFill>
                  <a:prstClr val="black"/>
                </a:solidFill>
              </a:rPr>
              <a:t>c</a:t>
            </a:r>
            <a:r>
              <a:rPr lang="vi-VN" sz="3200" dirty="0">
                <a:solidFill>
                  <a:prstClr val="black"/>
                </a:solidFill>
              </a:rPr>
              <a:t> Trời ngay ở đời này bằng đời sống yêu thương phục vụ.</a:t>
            </a:r>
            <a:endParaRPr lang="en-US" sz="3200" dirty="0">
              <a:solidFill>
                <a:prstClr val="black"/>
              </a:solidFill>
            </a:endParaRPr>
          </a:p>
        </p:txBody>
      </p:sp>
    </p:spTree>
    <p:extLst>
      <p:ext uri="{BB962C8B-B14F-4D97-AF65-F5344CB8AC3E}">
        <p14:creationId xmlns:p14="http://schemas.microsoft.com/office/powerpoint/2010/main" val="57412241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60099989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0"/>
            <a:ext cx="9144000" cy="5143500"/>
          </a:xfrm>
        </p:spPr>
        <p:txBody>
          <a:bodyPr anchor="ctr" anchorCtr="0">
            <a:normAutofit/>
          </a:bodyPr>
          <a:lstStyle/>
          <a:p>
            <a:pPr marL="27385" indent="0" algn="ctr">
              <a:lnSpc>
                <a:spcPct val="120000"/>
              </a:lnSpc>
              <a:buNone/>
            </a:pPr>
            <a:r>
              <a:rPr lang="en-US" altLang="en-US" sz="6600" b="1" u="sng" dirty="0" err="1"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Ca</a:t>
            </a:r>
            <a:r>
              <a:rPr lang="en-US" altLang="en-US" sz="6600" b="1" u="sng" dirty="0"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66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Dâng</a:t>
            </a:r>
            <a:r>
              <a:rPr lang="en-US" altLang="en-US" sz="66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66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Lễ</a:t>
            </a:r>
            <a:r>
              <a:rPr lang="en-US" altLang="en-US" sz="66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p>
          <a:p>
            <a:pPr marL="27385" indent="0" algn="ctr">
              <a:lnSpc>
                <a:spcPct val="120000"/>
              </a:lnSpc>
              <a:buNone/>
            </a:pPr>
            <a:r>
              <a:rPr lang="en-US" altLang="en-US" sz="7200" b="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sz="9000" b="1" dirty="0" err="1" smtClean="0">
                <a:solidFill>
                  <a:srgbClr val="FF0000"/>
                </a:solidFill>
              </a:rPr>
              <a:t>Lễ</a:t>
            </a:r>
            <a:r>
              <a:rPr lang="en-US" sz="9000" b="1" dirty="0" smtClean="0">
                <a:solidFill>
                  <a:srgbClr val="FF0000"/>
                </a:solidFill>
              </a:rPr>
              <a:t> </a:t>
            </a:r>
            <a:r>
              <a:rPr lang="en-US" sz="9000" b="1" dirty="0" err="1" smtClean="0">
                <a:solidFill>
                  <a:srgbClr val="FF0000"/>
                </a:solidFill>
              </a:rPr>
              <a:t>Dâng</a:t>
            </a:r>
            <a:r>
              <a:rPr lang="en-US" sz="9000" b="1" dirty="0" smtClean="0">
                <a:solidFill>
                  <a:srgbClr val="FF0000"/>
                </a:solidFill>
              </a:rPr>
              <a:t> (2)</a:t>
            </a:r>
          </a:p>
          <a:p>
            <a:pPr marL="27385" indent="0" algn="ctr">
              <a:lnSpc>
                <a:spcPct val="120000"/>
              </a:lnSpc>
              <a:buNone/>
            </a:pPr>
            <a:r>
              <a:rPr lang="en-US" sz="5400" dirty="0" err="1" smtClean="0">
                <a:solidFill>
                  <a:srgbClr val="FF0000"/>
                </a:solidFill>
              </a:rPr>
              <a:t>Hồng</a:t>
            </a:r>
            <a:r>
              <a:rPr lang="en-US" sz="5400" dirty="0" smtClean="0">
                <a:solidFill>
                  <a:srgbClr val="FF0000"/>
                </a:solidFill>
              </a:rPr>
              <a:t> Dung</a:t>
            </a:r>
            <a:endParaRPr lang="en-US" altLang="en-US" sz="5200" b="1" i="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09031320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0"/>
            <a:ext cx="9144000" cy="5143500"/>
          </a:xfrm>
        </p:spPr>
        <p:txBody>
          <a:bodyPr anchor="ctr" anchorCtr="0">
            <a:noAutofit/>
          </a:bodyPr>
          <a:lstStyle/>
          <a:p>
            <a:pPr marL="27385" indent="0" algn="just">
              <a:lnSpc>
                <a:spcPct val="110000"/>
              </a:lnSpc>
              <a:buNone/>
            </a:pPr>
            <a:r>
              <a:rPr lang="en-US" altLang="en-US" sz="5000" b="1" u="sng" dirty="0" err="1"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Đk</a:t>
            </a:r>
            <a:r>
              <a:rPr lang="en-US" altLang="en-US" sz="5000" b="1" u="sng" dirty="0"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5000" b="1" dirty="0"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5000" b="1" dirty="0" err="1" smtClean="0">
                <a:solidFill>
                  <a:srgbClr val="002060"/>
                </a:solidFill>
                <a:latin typeface="+mj-lt"/>
              </a:rPr>
              <a:t>Tựa</a:t>
            </a:r>
            <a:r>
              <a:rPr lang="en-US" altLang="en-US" sz="5000" b="1" dirty="0" smtClean="0">
                <a:solidFill>
                  <a:srgbClr val="002060"/>
                </a:solidFill>
                <a:latin typeface="+mj-lt"/>
              </a:rPr>
              <a:t> </a:t>
            </a:r>
            <a:r>
              <a:rPr lang="en-US" altLang="en-US" sz="5000" b="1" dirty="0" err="1" smtClean="0">
                <a:solidFill>
                  <a:srgbClr val="002060"/>
                </a:solidFill>
                <a:latin typeface="+mj-lt"/>
              </a:rPr>
              <a:t>trầm</a:t>
            </a:r>
            <a:r>
              <a:rPr lang="en-US" altLang="en-US" sz="5000" b="1" dirty="0" smtClean="0">
                <a:solidFill>
                  <a:srgbClr val="002060"/>
                </a:solidFill>
                <a:latin typeface="+mj-lt"/>
              </a:rPr>
              <a:t> </a:t>
            </a:r>
            <a:r>
              <a:rPr lang="en-US" altLang="en-US" sz="5000" b="1" dirty="0" err="1" smtClean="0">
                <a:solidFill>
                  <a:srgbClr val="002060"/>
                </a:solidFill>
                <a:latin typeface="+mj-lt"/>
              </a:rPr>
              <a:t>hương</a:t>
            </a:r>
            <a:r>
              <a:rPr lang="en-US" altLang="en-US" sz="5000" b="1" dirty="0" smtClean="0">
                <a:solidFill>
                  <a:srgbClr val="002060"/>
                </a:solidFill>
                <a:latin typeface="+mj-lt"/>
              </a:rPr>
              <a:t> </a:t>
            </a:r>
            <a:r>
              <a:rPr lang="en-US" altLang="en-US" sz="5000" b="1" dirty="0" err="1" smtClean="0">
                <a:solidFill>
                  <a:srgbClr val="002060"/>
                </a:solidFill>
                <a:latin typeface="+mj-lt"/>
              </a:rPr>
              <a:t>thơm</a:t>
            </a:r>
            <a:r>
              <a:rPr lang="en-US" altLang="en-US" sz="5000" b="1" dirty="0" smtClean="0">
                <a:solidFill>
                  <a:srgbClr val="002060"/>
                </a:solidFill>
                <a:latin typeface="+mj-lt"/>
              </a:rPr>
              <a:t> bay </a:t>
            </a:r>
            <a:r>
              <a:rPr lang="en-US" altLang="en-US" sz="5000" b="1" dirty="0" err="1" smtClean="0">
                <a:solidFill>
                  <a:srgbClr val="002060"/>
                </a:solidFill>
                <a:latin typeface="+mj-lt"/>
              </a:rPr>
              <a:t>nghi</a:t>
            </a:r>
            <a:r>
              <a:rPr lang="en-US" altLang="en-US" sz="5000" b="1" dirty="0" smtClean="0">
                <a:solidFill>
                  <a:srgbClr val="002060"/>
                </a:solidFill>
                <a:latin typeface="+mj-lt"/>
              </a:rPr>
              <a:t> </a:t>
            </a:r>
            <a:r>
              <a:rPr lang="en-US" altLang="en-US" sz="5000" b="1" dirty="0" err="1" smtClean="0">
                <a:solidFill>
                  <a:srgbClr val="002060"/>
                </a:solidFill>
                <a:latin typeface="+mj-lt"/>
              </a:rPr>
              <a:t>ngút</a:t>
            </a:r>
            <a:r>
              <a:rPr lang="en-US" altLang="en-US" sz="5000" b="1" dirty="0" smtClean="0">
                <a:solidFill>
                  <a:srgbClr val="002060"/>
                </a:solidFill>
                <a:latin typeface="+mj-lt"/>
              </a:rPr>
              <a:t> </a:t>
            </a:r>
            <a:r>
              <a:rPr lang="en-US" altLang="en-US" sz="5000" b="1" dirty="0" err="1" smtClean="0">
                <a:solidFill>
                  <a:srgbClr val="002060"/>
                </a:solidFill>
                <a:latin typeface="+mj-lt"/>
              </a:rPr>
              <a:t>nơi</a:t>
            </a:r>
            <a:r>
              <a:rPr lang="en-US" altLang="en-US" sz="5000" b="1" dirty="0" smtClean="0">
                <a:solidFill>
                  <a:srgbClr val="002060"/>
                </a:solidFill>
                <a:latin typeface="+mj-lt"/>
              </a:rPr>
              <a:t> </a:t>
            </a:r>
            <a:r>
              <a:rPr lang="en-US" altLang="en-US" sz="5000" b="1" dirty="0" err="1" smtClean="0">
                <a:solidFill>
                  <a:srgbClr val="002060"/>
                </a:solidFill>
                <a:latin typeface="+mj-lt"/>
              </a:rPr>
              <a:t>Thiên</a:t>
            </a:r>
            <a:r>
              <a:rPr lang="en-US" altLang="en-US" sz="5000" b="1" dirty="0" smtClean="0">
                <a:solidFill>
                  <a:srgbClr val="002060"/>
                </a:solidFill>
                <a:latin typeface="+mj-lt"/>
              </a:rPr>
              <a:t> </a:t>
            </a:r>
            <a:r>
              <a:rPr lang="en-US" altLang="en-US" sz="5000" b="1" dirty="0" err="1" smtClean="0">
                <a:solidFill>
                  <a:srgbClr val="002060"/>
                </a:solidFill>
                <a:latin typeface="+mj-lt"/>
              </a:rPr>
              <a:t>Cung</a:t>
            </a:r>
            <a:r>
              <a:rPr lang="en-US" altLang="en-US" sz="5000" b="1" dirty="0" smtClean="0">
                <a:solidFill>
                  <a:srgbClr val="002060"/>
                </a:solidFill>
                <a:latin typeface="+mj-lt"/>
              </a:rPr>
              <a:t> </a:t>
            </a:r>
            <a:r>
              <a:rPr lang="en-US" altLang="en-US" sz="5000" b="1" dirty="0" err="1" smtClean="0">
                <a:solidFill>
                  <a:srgbClr val="002060"/>
                </a:solidFill>
                <a:latin typeface="+mj-lt"/>
              </a:rPr>
              <a:t>nhiệm</a:t>
            </a:r>
            <a:r>
              <a:rPr lang="en-US" altLang="en-US" sz="5000" b="1" dirty="0" smtClean="0">
                <a:solidFill>
                  <a:srgbClr val="002060"/>
                </a:solidFill>
                <a:latin typeface="+mj-lt"/>
              </a:rPr>
              <a:t> </a:t>
            </a:r>
            <a:r>
              <a:rPr lang="en-US" altLang="en-US" sz="5000" b="1" dirty="0" err="1" smtClean="0">
                <a:solidFill>
                  <a:srgbClr val="002060"/>
                </a:solidFill>
                <a:latin typeface="+mj-lt"/>
              </a:rPr>
              <a:t>mầu</a:t>
            </a:r>
            <a:r>
              <a:rPr lang="en-US" altLang="en-US" sz="5000" b="1" dirty="0" smtClean="0">
                <a:solidFill>
                  <a:srgbClr val="002060"/>
                </a:solidFill>
                <a:latin typeface="+mj-lt"/>
              </a:rPr>
              <a:t>. </a:t>
            </a:r>
            <a:r>
              <a:rPr lang="en-US" altLang="en-US" sz="5000" b="1" dirty="0" err="1" smtClean="0">
                <a:solidFill>
                  <a:srgbClr val="002060"/>
                </a:solidFill>
                <a:latin typeface="+mj-lt"/>
              </a:rPr>
              <a:t>Xin</a:t>
            </a:r>
            <a:r>
              <a:rPr lang="en-US" altLang="en-US" sz="5000" b="1" dirty="0" smtClean="0">
                <a:solidFill>
                  <a:srgbClr val="002060"/>
                </a:solidFill>
                <a:latin typeface="+mj-lt"/>
              </a:rPr>
              <a:t> </a:t>
            </a:r>
            <a:r>
              <a:rPr lang="en-US" altLang="en-US" sz="5000" b="1" dirty="0" err="1" smtClean="0">
                <a:solidFill>
                  <a:srgbClr val="002060"/>
                </a:solidFill>
                <a:latin typeface="+mj-lt"/>
              </a:rPr>
              <a:t>cho</a:t>
            </a:r>
            <a:r>
              <a:rPr lang="en-US" altLang="en-US" sz="5000" b="1" dirty="0" smtClean="0">
                <a:solidFill>
                  <a:srgbClr val="002060"/>
                </a:solidFill>
                <a:latin typeface="+mj-lt"/>
              </a:rPr>
              <a:t> </a:t>
            </a:r>
            <a:r>
              <a:rPr lang="en-US" altLang="en-US" sz="5000" b="1" dirty="0" err="1" smtClean="0">
                <a:solidFill>
                  <a:srgbClr val="002060"/>
                </a:solidFill>
                <a:latin typeface="+mj-lt"/>
              </a:rPr>
              <a:t>lời</a:t>
            </a:r>
            <a:r>
              <a:rPr lang="en-US" altLang="en-US" sz="5000" b="1" dirty="0" smtClean="0">
                <a:solidFill>
                  <a:srgbClr val="002060"/>
                </a:solidFill>
                <a:latin typeface="+mj-lt"/>
              </a:rPr>
              <a:t> con </a:t>
            </a:r>
            <a:r>
              <a:rPr lang="en-US" altLang="en-US" sz="5000" b="1" dirty="0" err="1" smtClean="0">
                <a:solidFill>
                  <a:srgbClr val="002060"/>
                </a:solidFill>
                <a:latin typeface="+mj-lt"/>
              </a:rPr>
              <a:t>nguyện</a:t>
            </a:r>
            <a:r>
              <a:rPr lang="en-US" altLang="en-US" sz="5000" b="1" dirty="0" smtClean="0">
                <a:solidFill>
                  <a:srgbClr val="002060"/>
                </a:solidFill>
                <a:latin typeface="+mj-lt"/>
              </a:rPr>
              <a:t> </a:t>
            </a:r>
            <a:r>
              <a:rPr lang="en-US" altLang="en-US" sz="5000" b="1" dirty="0" err="1" smtClean="0">
                <a:solidFill>
                  <a:srgbClr val="002060"/>
                </a:solidFill>
                <a:latin typeface="+mj-lt"/>
              </a:rPr>
              <a:t>cầu</a:t>
            </a:r>
            <a:r>
              <a:rPr lang="en-US" altLang="en-US" sz="5000" b="1" dirty="0" smtClean="0">
                <a:solidFill>
                  <a:srgbClr val="002060"/>
                </a:solidFill>
                <a:latin typeface="+mj-lt"/>
              </a:rPr>
              <a:t> </a:t>
            </a:r>
            <a:r>
              <a:rPr lang="en-US" altLang="en-US" sz="5000" b="1" dirty="0" err="1" smtClean="0">
                <a:solidFill>
                  <a:srgbClr val="002060"/>
                </a:solidFill>
                <a:latin typeface="+mj-lt"/>
              </a:rPr>
              <a:t>tỏa</a:t>
            </a:r>
            <a:r>
              <a:rPr lang="en-US" altLang="en-US" sz="5000" b="1" dirty="0" smtClean="0">
                <a:solidFill>
                  <a:srgbClr val="002060"/>
                </a:solidFill>
                <a:latin typeface="+mj-lt"/>
              </a:rPr>
              <a:t> bay </a:t>
            </a:r>
            <a:r>
              <a:rPr lang="en-US" altLang="en-US" sz="5000" b="1" dirty="0" err="1" smtClean="0">
                <a:solidFill>
                  <a:srgbClr val="002060"/>
                </a:solidFill>
                <a:latin typeface="+mj-lt"/>
              </a:rPr>
              <a:t>lên</a:t>
            </a:r>
            <a:r>
              <a:rPr lang="en-US" altLang="en-US" sz="5000" b="1" dirty="0" smtClean="0">
                <a:solidFill>
                  <a:srgbClr val="002060"/>
                </a:solidFill>
                <a:latin typeface="+mj-lt"/>
              </a:rPr>
              <a:t> </a:t>
            </a:r>
            <a:r>
              <a:rPr lang="en-US" altLang="en-US" sz="5000" b="1" dirty="0" err="1" smtClean="0">
                <a:solidFill>
                  <a:srgbClr val="002060"/>
                </a:solidFill>
                <a:latin typeface="+mj-lt"/>
              </a:rPr>
              <a:t>trước</a:t>
            </a:r>
            <a:r>
              <a:rPr lang="en-US" altLang="en-US" sz="5000" b="1" dirty="0" smtClean="0">
                <a:solidFill>
                  <a:srgbClr val="002060"/>
                </a:solidFill>
                <a:latin typeface="+mj-lt"/>
              </a:rPr>
              <a:t> </a:t>
            </a:r>
            <a:r>
              <a:rPr lang="en-US" altLang="en-US" sz="5000" b="1" dirty="0" err="1" smtClean="0">
                <a:solidFill>
                  <a:srgbClr val="002060"/>
                </a:solidFill>
                <a:latin typeface="+mj-lt"/>
              </a:rPr>
              <a:t>Thiên</a:t>
            </a:r>
            <a:r>
              <a:rPr lang="en-US" altLang="en-US" sz="5000" b="1" dirty="0" smtClean="0">
                <a:solidFill>
                  <a:srgbClr val="002060"/>
                </a:solidFill>
                <a:latin typeface="+mj-lt"/>
              </a:rPr>
              <a:t> </a:t>
            </a:r>
            <a:r>
              <a:rPr lang="en-US" altLang="en-US" sz="5000" b="1" dirty="0" err="1" smtClean="0">
                <a:solidFill>
                  <a:srgbClr val="002060"/>
                </a:solidFill>
                <a:latin typeface="+mj-lt"/>
              </a:rPr>
              <a:t>Nhan</a:t>
            </a:r>
            <a:r>
              <a:rPr lang="en-US" altLang="en-US" sz="5000" b="1" dirty="0" smtClean="0">
                <a:solidFill>
                  <a:srgbClr val="002060"/>
                </a:solidFill>
                <a:latin typeface="+mj-lt"/>
              </a:rPr>
              <a:t>. </a:t>
            </a:r>
            <a:r>
              <a:rPr lang="en-US" altLang="en-US" sz="5000" b="1" dirty="0" err="1" smtClean="0">
                <a:solidFill>
                  <a:srgbClr val="002060"/>
                </a:solidFill>
                <a:latin typeface="+mj-lt"/>
              </a:rPr>
              <a:t>Đây</a:t>
            </a:r>
            <a:r>
              <a:rPr lang="en-US" altLang="en-US" sz="5000" b="1" dirty="0" smtClean="0">
                <a:solidFill>
                  <a:srgbClr val="002060"/>
                </a:solidFill>
                <a:latin typeface="+mj-lt"/>
              </a:rPr>
              <a:t> </a:t>
            </a:r>
            <a:r>
              <a:rPr lang="en-US" altLang="en-US" sz="5000" b="1" dirty="0" err="1" smtClean="0">
                <a:solidFill>
                  <a:srgbClr val="002060"/>
                </a:solidFill>
                <a:latin typeface="+mj-lt"/>
              </a:rPr>
              <a:t>lễ</a:t>
            </a:r>
            <a:r>
              <a:rPr lang="en-US" altLang="en-US" sz="5000" b="1" dirty="0" smtClean="0">
                <a:solidFill>
                  <a:srgbClr val="002060"/>
                </a:solidFill>
                <a:latin typeface="+mj-lt"/>
              </a:rPr>
              <a:t> </a:t>
            </a:r>
            <a:r>
              <a:rPr lang="en-US" altLang="en-US" sz="5000" b="1" dirty="0" err="1" smtClean="0">
                <a:solidFill>
                  <a:srgbClr val="002060"/>
                </a:solidFill>
                <a:latin typeface="+mj-lt"/>
              </a:rPr>
              <a:t>dâng</a:t>
            </a:r>
            <a:r>
              <a:rPr lang="en-US" altLang="en-US" sz="5000" b="1" dirty="0" smtClean="0">
                <a:solidFill>
                  <a:srgbClr val="002060"/>
                </a:solidFill>
                <a:latin typeface="+mj-lt"/>
              </a:rPr>
              <a:t> con </a:t>
            </a:r>
            <a:r>
              <a:rPr lang="en-US" altLang="en-US" sz="5000" b="1" dirty="0" err="1" smtClean="0">
                <a:solidFill>
                  <a:srgbClr val="002060"/>
                </a:solidFill>
                <a:latin typeface="+mj-lt"/>
              </a:rPr>
              <a:t>dâng</a:t>
            </a:r>
            <a:r>
              <a:rPr lang="en-US" altLang="en-US" sz="5000" b="1" dirty="0" smtClean="0">
                <a:solidFill>
                  <a:srgbClr val="002060"/>
                </a:solidFill>
                <a:latin typeface="+mj-lt"/>
              </a:rPr>
              <a:t> </a:t>
            </a:r>
            <a:r>
              <a:rPr lang="en-US" altLang="en-US" sz="5000" b="1" dirty="0" err="1" smtClean="0">
                <a:solidFill>
                  <a:srgbClr val="002060"/>
                </a:solidFill>
                <a:latin typeface="+mj-lt"/>
              </a:rPr>
              <a:t>trọn</a:t>
            </a:r>
            <a:r>
              <a:rPr lang="en-US" altLang="en-US" sz="5000" b="1" dirty="0" smtClean="0">
                <a:solidFill>
                  <a:srgbClr val="002060"/>
                </a:solidFill>
                <a:latin typeface="+mj-lt"/>
              </a:rPr>
              <a:t> </a:t>
            </a:r>
            <a:r>
              <a:rPr lang="en-US" altLang="en-US" sz="5000" b="1" dirty="0" err="1" smtClean="0">
                <a:solidFill>
                  <a:srgbClr val="002060"/>
                </a:solidFill>
                <a:latin typeface="+mj-lt"/>
              </a:rPr>
              <a:t>đời</a:t>
            </a:r>
            <a:r>
              <a:rPr lang="en-US" altLang="en-US" sz="5000" b="1" dirty="0" smtClean="0">
                <a:solidFill>
                  <a:srgbClr val="002060"/>
                </a:solidFill>
                <a:latin typeface="+mj-lt"/>
              </a:rPr>
              <a:t> </a:t>
            </a:r>
            <a:r>
              <a:rPr lang="en-US" altLang="en-US" sz="5000" b="1" dirty="0" err="1" smtClean="0">
                <a:solidFill>
                  <a:srgbClr val="002060"/>
                </a:solidFill>
                <a:latin typeface="+mj-lt"/>
              </a:rPr>
              <a:t>là</a:t>
            </a:r>
            <a:r>
              <a:rPr lang="en-US" altLang="en-US" sz="5000" b="1" dirty="0" smtClean="0">
                <a:solidFill>
                  <a:srgbClr val="002060"/>
                </a:solidFill>
                <a:latin typeface="+mj-lt"/>
              </a:rPr>
              <a:t> </a:t>
            </a:r>
            <a:r>
              <a:rPr lang="en-US" altLang="en-US" sz="5000" b="1" dirty="0" err="1" smtClean="0">
                <a:solidFill>
                  <a:srgbClr val="002060"/>
                </a:solidFill>
                <a:latin typeface="+mj-lt"/>
              </a:rPr>
              <a:t>Tình</a:t>
            </a:r>
            <a:r>
              <a:rPr lang="en-US" altLang="en-US" sz="5000" b="1" dirty="0" smtClean="0">
                <a:solidFill>
                  <a:srgbClr val="002060"/>
                </a:solidFill>
                <a:latin typeface="+mj-lt"/>
              </a:rPr>
              <a:t> </a:t>
            </a:r>
            <a:r>
              <a:rPr lang="en-US" altLang="en-US" sz="5000" b="1" dirty="0" err="1" smtClean="0">
                <a:solidFill>
                  <a:srgbClr val="002060"/>
                </a:solidFill>
                <a:latin typeface="+mj-lt"/>
              </a:rPr>
              <a:t>Yêu</a:t>
            </a:r>
            <a:r>
              <a:rPr lang="en-US" altLang="en-US" sz="5000" b="1" dirty="0" smtClean="0">
                <a:solidFill>
                  <a:srgbClr val="002060"/>
                </a:solidFill>
                <a:latin typeface="+mj-lt"/>
              </a:rPr>
              <a:t> </a:t>
            </a:r>
            <a:r>
              <a:rPr lang="en-US" altLang="en-US" sz="5000" b="1" dirty="0" err="1" smtClean="0">
                <a:solidFill>
                  <a:srgbClr val="002060"/>
                </a:solidFill>
                <a:latin typeface="+mj-lt"/>
              </a:rPr>
              <a:t>trong</a:t>
            </a:r>
            <a:r>
              <a:rPr lang="en-US" altLang="en-US" sz="5000" b="1" dirty="0" smtClean="0">
                <a:solidFill>
                  <a:srgbClr val="002060"/>
                </a:solidFill>
                <a:latin typeface="+mj-lt"/>
              </a:rPr>
              <a:t> </a:t>
            </a:r>
            <a:r>
              <a:rPr lang="en-US" altLang="en-US" sz="5000" b="1" dirty="0" err="1" smtClean="0">
                <a:solidFill>
                  <a:srgbClr val="002060"/>
                </a:solidFill>
                <a:latin typeface="+mj-lt"/>
              </a:rPr>
              <a:t>trái</a:t>
            </a:r>
            <a:r>
              <a:rPr lang="en-US" altLang="en-US" sz="5000" b="1" dirty="0" smtClean="0">
                <a:solidFill>
                  <a:srgbClr val="002060"/>
                </a:solidFill>
                <a:latin typeface="+mj-lt"/>
              </a:rPr>
              <a:t> </a:t>
            </a:r>
            <a:r>
              <a:rPr lang="en-US" altLang="en-US" sz="5000" b="1" dirty="0" err="1" smtClean="0">
                <a:solidFill>
                  <a:srgbClr val="002060"/>
                </a:solidFill>
                <a:latin typeface="+mj-lt"/>
              </a:rPr>
              <a:t>tim</a:t>
            </a:r>
            <a:r>
              <a:rPr lang="en-US" altLang="en-US" sz="5000" b="1" dirty="0" smtClean="0">
                <a:solidFill>
                  <a:srgbClr val="002060"/>
                </a:solidFill>
                <a:latin typeface="+mj-lt"/>
              </a:rPr>
              <a:t> </a:t>
            </a:r>
            <a:r>
              <a:rPr lang="en-US" altLang="en-US" sz="5000" b="1" dirty="0" err="1" smtClean="0">
                <a:solidFill>
                  <a:srgbClr val="002060"/>
                </a:solidFill>
                <a:latin typeface="+mj-lt"/>
              </a:rPr>
              <a:t>hồng</a:t>
            </a:r>
            <a:r>
              <a:rPr lang="en-US" altLang="en-US" sz="5000" b="1" dirty="0" smtClean="0">
                <a:solidFill>
                  <a:srgbClr val="002060"/>
                </a:solidFill>
                <a:latin typeface="+mj-lt"/>
              </a:rPr>
              <a:t>.</a:t>
            </a:r>
            <a:endParaRPr lang="en-US" altLang="en-US" sz="5000" b="1" u="sng" dirty="0">
              <a:solidFill>
                <a:srgbClr val="00206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309238206"/>
      </p:ext>
    </p:extLst>
  </p:cSld>
  <p:clrMapOvr>
    <a:masterClrMapping/>
  </p:clrMapOvr>
  <p:transition spd="slow"/>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0"/>
            <a:ext cx="9144000" cy="5143500"/>
          </a:xfrm>
        </p:spPr>
        <p:txBody>
          <a:bodyPr anchor="ctr" anchorCtr="0">
            <a:noAutofit/>
          </a:bodyPr>
          <a:lstStyle/>
          <a:p>
            <a:pPr marL="27385" indent="0" algn="just">
              <a:lnSpc>
                <a:spcPct val="110000"/>
              </a:lnSpc>
              <a:buNone/>
            </a:pPr>
            <a:r>
              <a:rPr lang="en-US" altLang="en-US" sz="4900" b="1" u="sng"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Tk:</a:t>
            </a:r>
            <a:r>
              <a:rPr lang="en-US" altLang="en-US" sz="4900" b="1"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4900" b="1" dirty="0" err="1" smtClean="0">
                <a:solidFill>
                  <a:srgbClr val="002060"/>
                </a:solidFill>
                <a:latin typeface="+mj-lt"/>
              </a:rPr>
              <a:t>Đây</a:t>
            </a:r>
            <a:r>
              <a:rPr lang="en-US" altLang="en-US" sz="4900" b="1" dirty="0" smtClean="0">
                <a:solidFill>
                  <a:srgbClr val="002060"/>
                </a:solidFill>
                <a:latin typeface="+mj-lt"/>
              </a:rPr>
              <a:t> </a:t>
            </a:r>
            <a:r>
              <a:rPr lang="en-US" altLang="en-US" sz="4900" b="1" dirty="0" err="1" smtClean="0">
                <a:solidFill>
                  <a:srgbClr val="002060"/>
                </a:solidFill>
                <a:latin typeface="+mj-lt"/>
              </a:rPr>
              <a:t>ly</a:t>
            </a:r>
            <a:r>
              <a:rPr lang="en-US" altLang="en-US" sz="4900" b="1" dirty="0" smtClean="0">
                <a:solidFill>
                  <a:srgbClr val="002060"/>
                </a:solidFill>
                <a:latin typeface="+mj-lt"/>
              </a:rPr>
              <a:t> </a:t>
            </a:r>
            <a:r>
              <a:rPr lang="en-US" altLang="en-US" sz="4900" b="1" dirty="0" err="1" smtClean="0">
                <a:solidFill>
                  <a:srgbClr val="002060"/>
                </a:solidFill>
                <a:latin typeface="+mj-lt"/>
              </a:rPr>
              <a:t>rượu</a:t>
            </a:r>
            <a:r>
              <a:rPr lang="en-US" altLang="en-US" sz="4900" b="1" dirty="0" smtClean="0">
                <a:solidFill>
                  <a:srgbClr val="002060"/>
                </a:solidFill>
                <a:latin typeface="+mj-lt"/>
              </a:rPr>
              <a:t> </a:t>
            </a:r>
            <a:r>
              <a:rPr lang="en-US" altLang="en-US" sz="4900" b="1" dirty="0" err="1" smtClean="0">
                <a:solidFill>
                  <a:srgbClr val="002060"/>
                </a:solidFill>
                <a:latin typeface="+mj-lt"/>
              </a:rPr>
              <a:t>ươm</a:t>
            </a:r>
            <a:r>
              <a:rPr lang="en-US" altLang="en-US" sz="4900" b="1" dirty="0" smtClean="0">
                <a:solidFill>
                  <a:srgbClr val="002060"/>
                </a:solidFill>
                <a:latin typeface="+mj-lt"/>
              </a:rPr>
              <a:t> </a:t>
            </a:r>
            <a:r>
              <a:rPr lang="en-US" altLang="en-US" sz="4900" b="1" dirty="0" err="1" smtClean="0">
                <a:solidFill>
                  <a:srgbClr val="002060"/>
                </a:solidFill>
                <a:latin typeface="+mj-lt"/>
              </a:rPr>
              <a:t>tình</a:t>
            </a:r>
            <a:r>
              <a:rPr lang="en-US" altLang="en-US" sz="4900" b="1" dirty="0" smtClean="0">
                <a:solidFill>
                  <a:srgbClr val="002060"/>
                </a:solidFill>
                <a:latin typeface="+mj-lt"/>
              </a:rPr>
              <a:t> </a:t>
            </a:r>
            <a:r>
              <a:rPr lang="en-US" altLang="en-US" sz="4900" b="1" dirty="0" err="1" smtClean="0">
                <a:solidFill>
                  <a:srgbClr val="002060"/>
                </a:solidFill>
                <a:latin typeface="+mj-lt"/>
              </a:rPr>
              <a:t>nồng</a:t>
            </a:r>
            <a:r>
              <a:rPr lang="en-US" altLang="en-US" sz="4900" b="1" dirty="0" smtClean="0">
                <a:solidFill>
                  <a:srgbClr val="002060"/>
                </a:solidFill>
                <a:latin typeface="+mj-lt"/>
              </a:rPr>
              <a:t> </a:t>
            </a:r>
            <a:r>
              <a:rPr lang="en-US" altLang="en-US" sz="4900" b="1" dirty="0" err="1" smtClean="0">
                <a:solidFill>
                  <a:srgbClr val="002060"/>
                </a:solidFill>
                <a:latin typeface="+mj-lt"/>
              </a:rPr>
              <a:t>và</a:t>
            </a:r>
            <a:r>
              <a:rPr lang="en-US" altLang="en-US" sz="4900" b="1" dirty="0" smtClean="0">
                <a:solidFill>
                  <a:srgbClr val="002060"/>
                </a:solidFill>
                <a:latin typeface="+mj-lt"/>
              </a:rPr>
              <a:t> </a:t>
            </a:r>
            <a:r>
              <a:rPr lang="en-US" altLang="en-US" sz="4900" b="1" dirty="0" err="1" smtClean="0">
                <a:solidFill>
                  <a:srgbClr val="002060"/>
                </a:solidFill>
                <a:latin typeface="+mj-lt"/>
              </a:rPr>
              <a:t>bánh</a:t>
            </a:r>
            <a:r>
              <a:rPr lang="en-US" altLang="en-US" sz="4900" b="1" dirty="0" smtClean="0">
                <a:solidFill>
                  <a:srgbClr val="002060"/>
                </a:solidFill>
                <a:latin typeface="+mj-lt"/>
              </a:rPr>
              <a:t> </a:t>
            </a:r>
            <a:r>
              <a:rPr lang="en-US" altLang="en-US" sz="4900" b="1" dirty="0" err="1" smtClean="0">
                <a:solidFill>
                  <a:srgbClr val="002060"/>
                </a:solidFill>
                <a:latin typeface="+mj-lt"/>
              </a:rPr>
              <a:t>thơm</a:t>
            </a:r>
            <a:r>
              <a:rPr lang="en-US" altLang="en-US" sz="4900" b="1" dirty="0" smtClean="0">
                <a:solidFill>
                  <a:srgbClr val="002060"/>
                </a:solidFill>
                <a:latin typeface="+mj-lt"/>
              </a:rPr>
              <a:t> do </a:t>
            </a:r>
            <a:r>
              <a:rPr lang="en-US" altLang="en-US" sz="4900" b="1" dirty="0" err="1" smtClean="0">
                <a:solidFill>
                  <a:srgbClr val="002060"/>
                </a:solidFill>
                <a:latin typeface="+mj-lt"/>
              </a:rPr>
              <a:t>công</a:t>
            </a:r>
            <a:r>
              <a:rPr lang="en-US" altLang="en-US" sz="4900" b="1" dirty="0" smtClean="0">
                <a:solidFill>
                  <a:srgbClr val="002060"/>
                </a:solidFill>
                <a:latin typeface="+mj-lt"/>
              </a:rPr>
              <a:t> </a:t>
            </a:r>
            <a:r>
              <a:rPr lang="en-US" altLang="en-US" sz="4900" b="1" dirty="0" err="1" smtClean="0">
                <a:solidFill>
                  <a:srgbClr val="002060"/>
                </a:solidFill>
                <a:latin typeface="+mj-lt"/>
              </a:rPr>
              <a:t>người</a:t>
            </a:r>
            <a:r>
              <a:rPr lang="en-US" altLang="en-US" sz="4900" b="1" dirty="0">
                <a:solidFill>
                  <a:srgbClr val="002060"/>
                </a:solidFill>
                <a:latin typeface="+mj-lt"/>
              </a:rPr>
              <a:t> </a:t>
            </a:r>
            <a:r>
              <a:rPr lang="en-US" altLang="en-US" sz="4900" b="1" dirty="0" err="1" smtClean="0">
                <a:solidFill>
                  <a:srgbClr val="002060"/>
                </a:solidFill>
                <a:latin typeface="+mj-lt"/>
              </a:rPr>
              <a:t>người</a:t>
            </a:r>
            <a:r>
              <a:rPr lang="en-US" altLang="en-US" sz="4900" b="1" dirty="0" smtClean="0">
                <a:solidFill>
                  <a:srgbClr val="002060"/>
                </a:solidFill>
                <a:latin typeface="+mj-lt"/>
              </a:rPr>
              <a:t>, </a:t>
            </a:r>
            <a:r>
              <a:rPr lang="en-US" altLang="en-US" sz="4900" b="1" dirty="0" err="1" smtClean="0">
                <a:solidFill>
                  <a:srgbClr val="002060"/>
                </a:solidFill>
                <a:latin typeface="+mj-lt"/>
              </a:rPr>
              <a:t>Ngài</a:t>
            </a:r>
            <a:r>
              <a:rPr lang="en-US" altLang="en-US" sz="4900" b="1" dirty="0" smtClean="0">
                <a:solidFill>
                  <a:srgbClr val="002060"/>
                </a:solidFill>
                <a:latin typeface="+mj-lt"/>
              </a:rPr>
              <a:t> </a:t>
            </a:r>
            <a:r>
              <a:rPr lang="en-US" altLang="en-US" sz="4900" b="1" dirty="0" err="1" smtClean="0">
                <a:solidFill>
                  <a:srgbClr val="002060"/>
                </a:solidFill>
                <a:latin typeface="+mj-lt"/>
              </a:rPr>
              <a:t>dủ</a:t>
            </a:r>
            <a:r>
              <a:rPr lang="en-US" altLang="en-US" sz="4900" b="1" dirty="0" smtClean="0">
                <a:solidFill>
                  <a:srgbClr val="002060"/>
                </a:solidFill>
                <a:latin typeface="+mj-lt"/>
              </a:rPr>
              <a:t> </a:t>
            </a:r>
            <a:r>
              <a:rPr lang="en-US" altLang="en-US" sz="4900" b="1" dirty="0" err="1" smtClean="0">
                <a:solidFill>
                  <a:srgbClr val="002060"/>
                </a:solidFill>
                <a:latin typeface="+mj-lt"/>
              </a:rPr>
              <a:t>thương</a:t>
            </a:r>
            <a:r>
              <a:rPr lang="en-US" altLang="en-US" sz="4900" b="1" dirty="0" smtClean="0">
                <a:solidFill>
                  <a:srgbClr val="002060"/>
                </a:solidFill>
                <a:latin typeface="+mj-lt"/>
              </a:rPr>
              <a:t> ban </a:t>
            </a:r>
            <a:r>
              <a:rPr lang="en-US" altLang="en-US" sz="4900" b="1" dirty="0" err="1" smtClean="0">
                <a:solidFill>
                  <a:srgbClr val="002060"/>
                </a:solidFill>
                <a:latin typeface="+mj-lt"/>
              </a:rPr>
              <a:t>xuống</a:t>
            </a:r>
            <a:r>
              <a:rPr lang="en-US" altLang="en-US" sz="4900" b="1" dirty="0" smtClean="0">
                <a:solidFill>
                  <a:srgbClr val="002060"/>
                </a:solidFill>
                <a:latin typeface="+mj-lt"/>
              </a:rPr>
              <a:t> </a:t>
            </a:r>
            <a:r>
              <a:rPr lang="en-US" altLang="en-US" sz="4900" b="1" dirty="0" err="1" smtClean="0">
                <a:solidFill>
                  <a:srgbClr val="002060"/>
                </a:solidFill>
                <a:latin typeface="+mj-lt"/>
              </a:rPr>
              <a:t>muôn</a:t>
            </a:r>
            <a:r>
              <a:rPr lang="en-US" altLang="en-US" sz="4900" b="1" dirty="0" smtClean="0">
                <a:solidFill>
                  <a:srgbClr val="002060"/>
                </a:solidFill>
                <a:latin typeface="+mj-lt"/>
              </a:rPr>
              <a:t> </a:t>
            </a:r>
            <a:r>
              <a:rPr lang="en-US" altLang="en-US" sz="4900" b="1" dirty="0" err="1" smtClean="0">
                <a:solidFill>
                  <a:srgbClr val="002060"/>
                </a:solidFill>
                <a:latin typeface="+mj-lt"/>
              </a:rPr>
              <a:t>ơn</a:t>
            </a:r>
            <a:r>
              <a:rPr lang="en-US" altLang="en-US" sz="4900" b="1" dirty="0" smtClean="0">
                <a:solidFill>
                  <a:srgbClr val="002060"/>
                </a:solidFill>
                <a:latin typeface="+mj-lt"/>
              </a:rPr>
              <a:t>. </a:t>
            </a:r>
            <a:r>
              <a:rPr lang="en-US" altLang="en-US" sz="4900" b="1" dirty="0" err="1" smtClean="0">
                <a:solidFill>
                  <a:srgbClr val="002060"/>
                </a:solidFill>
                <a:latin typeface="+mj-lt"/>
              </a:rPr>
              <a:t>Xin</a:t>
            </a:r>
            <a:r>
              <a:rPr lang="en-US" altLang="en-US" sz="4900" b="1" dirty="0" smtClean="0">
                <a:solidFill>
                  <a:srgbClr val="002060"/>
                </a:solidFill>
                <a:latin typeface="+mj-lt"/>
              </a:rPr>
              <a:t> </a:t>
            </a:r>
            <a:r>
              <a:rPr lang="en-US" altLang="en-US" sz="4900" b="1" dirty="0" err="1" smtClean="0">
                <a:solidFill>
                  <a:srgbClr val="002060"/>
                </a:solidFill>
                <a:latin typeface="+mj-lt"/>
              </a:rPr>
              <a:t>cho</a:t>
            </a:r>
            <a:r>
              <a:rPr lang="en-US" altLang="en-US" sz="4900" b="1" dirty="0" smtClean="0">
                <a:solidFill>
                  <a:srgbClr val="002060"/>
                </a:solidFill>
                <a:latin typeface="+mj-lt"/>
              </a:rPr>
              <a:t> </a:t>
            </a:r>
            <a:r>
              <a:rPr lang="en-US" altLang="en-US" sz="4900" b="1" dirty="0" err="1" smtClean="0">
                <a:solidFill>
                  <a:srgbClr val="002060"/>
                </a:solidFill>
                <a:latin typeface="+mj-lt"/>
              </a:rPr>
              <a:t>người</a:t>
            </a:r>
            <a:r>
              <a:rPr lang="en-US" altLang="en-US" sz="4900" b="1" dirty="0" smtClean="0">
                <a:solidFill>
                  <a:srgbClr val="002060"/>
                </a:solidFill>
                <a:latin typeface="+mj-lt"/>
              </a:rPr>
              <a:t> </a:t>
            </a:r>
            <a:r>
              <a:rPr lang="en-US" altLang="en-US" sz="4900" b="1" dirty="0" err="1" smtClean="0">
                <a:solidFill>
                  <a:srgbClr val="002060"/>
                </a:solidFill>
                <a:latin typeface="+mj-lt"/>
              </a:rPr>
              <a:t>luôn</a:t>
            </a:r>
            <a:r>
              <a:rPr lang="en-US" altLang="en-US" sz="4900" b="1" dirty="0" smtClean="0">
                <a:solidFill>
                  <a:srgbClr val="002060"/>
                </a:solidFill>
                <a:latin typeface="+mj-lt"/>
              </a:rPr>
              <a:t> </a:t>
            </a:r>
            <a:r>
              <a:rPr lang="en-US" altLang="en-US" sz="4900" b="1" dirty="0" err="1" smtClean="0">
                <a:solidFill>
                  <a:srgbClr val="002060"/>
                </a:solidFill>
                <a:latin typeface="+mj-lt"/>
              </a:rPr>
              <a:t>tìm</a:t>
            </a:r>
            <a:r>
              <a:rPr lang="en-US" altLang="en-US" sz="4900" b="1" dirty="0" smtClean="0">
                <a:solidFill>
                  <a:srgbClr val="002060"/>
                </a:solidFill>
                <a:latin typeface="+mj-lt"/>
              </a:rPr>
              <a:t> </a:t>
            </a:r>
            <a:r>
              <a:rPr lang="en-US" altLang="en-US" sz="4900" b="1" dirty="0" err="1" smtClean="0">
                <a:solidFill>
                  <a:srgbClr val="002060"/>
                </a:solidFill>
                <a:latin typeface="+mj-lt"/>
              </a:rPr>
              <a:t>người</a:t>
            </a:r>
            <a:r>
              <a:rPr lang="en-US" altLang="en-US" sz="4900" b="1" dirty="0" smtClean="0">
                <a:solidFill>
                  <a:srgbClr val="002060"/>
                </a:solidFill>
                <a:latin typeface="+mj-lt"/>
              </a:rPr>
              <a:t> </a:t>
            </a:r>
            <a:r>
              <a:rPr lang="en-US" altLang="en-US" sz="4900" b="1" dirty="0" err="1" smtClean="0">
                <a:solidFill>
                  <a:srgbClr val="002060"/>
                </a:solidFill>
                <a:latin typeface="+mj-lt"/>
              </a:rPr>
              <a:t>cùng</a:t>
            </a:r>
            <a:r>
              <a:rPr lang="en-US" altLang="en-US" sz="4900" b="1" dirty="0" smtClean="0">
                <a:solidFill>
                  <a:srgbClr val="002060"/>
                </a:solidFill>
                <a:latin typeface="+mj-lt"/>
              </a:rPr>
              <a:t> </a:t>
            </a:r>
            <a:r>
              <a:rPr lang="en-US" altLang="en-US" sz="4900" b="1" dirty="0" err="1" smtClean="0">
                <a:solidFill>
                  <a:srgbClr val="002060"/>
                </a:solidFill>
                <a:latin typeface="+mj-lt"/>
              </a:rPr>
              <a:t>nắm</a:t>
            </a:r>
            <a:r>
              <a:rPr lang="en-US" altLang="en-US" sz="4900" b="1" dirty="0" smtClean="0">
                <a:solidFill>
                  <a:srgbClr val="002060"/>
                </a:solidFill>
                <a:latin typeface="+mj-lt"/>
              </a:rPr>
              <a:t> </a:t>
            </a:r>
            <a:r>
              <a:rPr lang="en-US" altLang="en-US" sz="4900" b="1" dirty="0" err="1" smtClean="0">
                <a:solidFill>
                  <a:srgbClr val="002060"/>
                </a:solidFill>
                <a:latin typeface="+mj-lt"/>
              </a:rPr>
              <a:t>tay</a:t>
            </a:r>
            <a:r>
              <a:rPr lang="en-US" altLang="en-US" sz="4900" b="1" dirty="0" smtClean="0">
                <a:solidFill>
                  <a:srgbClr val="002060"/>
                </a:solidFill>
                <a:latin typeface="+mj-lt"/>
              </a:rPr>
              <a:t> </a:t>
            </a:r>
            <a:r>
              <a:rPr lang="en-US" altLang="en-US" sz="4900" b="1" dirty="0" err="1" smtClean="0">
                <a:solidFill>
                  <a:srgbClr val="002060"/>
                </a:solidFill>
                <a:latin typeface="+mj-lt"/>
              </a:rPr>
              <a:t>chung</a:t>
            </a:r>
            <a:r>
              <a:rPr lang="en-US" altLang="en-US" sz="4900" b="1" dirty="0" smtClean="0">
                <a:solidFill>
                  <a:srgbClr val="002060"/>
                </a:solidFill>
                <a:latin typeface="+mj-lt"/>
              </a:rPr>
              <a:t> </a:t>
            </a:r>
            <a:r>
              <a:rPr lang="en-US" altLang="en-US" sz="4900" b="1" dirty="0" err="1" smtClean="0">
                <a:solidFill>
                  <a:srgbClr val="002060"/>
                </a:solidFill>
                <a:latin typeface="+mj-lt"/>
              </a:rPr>
              <a:t>xây</a:t>
            </a:r>
            <a:r>
              <a:rPr lang="en-US" altLang="en-US" sz="4900" b="1" dirty="0" smtClean="0">
                <a:solidFill>
                  <a:srgbClr val="002060"/>
                </a:solidFill>
                <a:latin typeface="+mj-lt"/>
              </a:rPr>
              <a:t> </a:t>
            </a:r>
            <a:r>
              <a:rPr lang="en-US" altLang="en-US" sz="4900" b="1" dirty="0" err="1" smtClean="0">
                <a:solidFill>
                  <a:srgbClr val="002060"/>
                </a:solidFill>
                <a:latin typeface="+mj-lt"/>
              </a:rPr>
              <a:t>cuộc</a:t>
            </a:r>
            <a:r>
              <a:rPr lang="en-US" altLang="en-US" sz="4900" b="1" dirty="0" smtClean="0">
                <a:solidFill>
                  <a:srgbClr val="002060"/>
                </a:solidFill>
                <a:latin typeface="+mj-lt"/>
              </a:rPr>
              <a:t> </a:t>
            </a:r>
            <a:r>
              <a:rPr lang="en-US" altLang="en-US" sz="4900" b="1" dirty="0" err="1" smtClean="0">
                <a:solidFill>
                  <a:srgbClr val="002060"/>
                </a:solidFill>
                <a:latin typeface="+mj-lt"/>
              </a:rPr>
              <a:t>đời</a:t>
            </a:r>
            <a:r>
              <a:rPr lang="en-US" altLang="en-US" sz="4900" b="1" dirty="0" smtClean="0">
                <a:solidFill>
                  <a:srgbClr val="002060"/>
                </a:solidFill>
                <a:latin typeface="+mj-lt"/>
              </a:rPr>
              <a:t>, </a:t>
            </a:r>
            <a:r>
              <a:rPr lang="en-US" altLang="en-US" sz="4900" b="1" dirty="0" err="1" smtClean="0">
                <a:solidFill>
                  <a:srgbClr val="002060"/>
                </a:solidFill>
                <a:latin typeface="+mj-lt"/>
              </a:rPr>
              <a:t>tình</a:t>
            </a:r>
            <a:r>
              <a:rPr lang="en-US" altLang="en-US" sz="4900" b="1" dirty="0" smtClean="0">
                <a:solidFill>
                  <a:srgbClr val="002060"/>
                </a:solidFill>
                <a:latin typeface="+mj-lt"/>
              </a:rPr>
              <a:t> </a:t>
            </a:r>
            <a:r>
              <a:rPr lang="en-US" altLang="en-US" sz="4900" b="1" dirty="0" err="1" smtClean="0">
                <a:solidFill>
                  <a:srgbClr val="002060"/>
                </a:solidFill>
                <a:latin typeface="+mj-lt"/>
              </a:rPr>
              <a:t>nở</a:t>
            </a:r>
            <a:r>
              <a:rPr lang="en-US" altLang="en-US" sz="4900" b="1" dirty="0" smtClean="0">
                <a:solidFill>
                  <a:srgbClr val="002060"/>
                </a:solidFill>
                <a:latin typeface="+mj-lt"/>
              </a:rPr>
              <a:t> </a:t>
            </a:r>
            <a:r>
              <a:rPr lang="en-US" altLang="en-US" sz="4900" b="1" dirty="0" err="1" smtClean="0">
                <a:solidFill>
                  <a:srgbClr val="002060"/>
                </a:solidFill>
                <a:latin typeface="+mj-lt"/>
              </a:rPr>
              <a:t>hoa</a:t>
            </a:r>
            <a:r>
              <a:rPr lang="en-US" altLang="en-US" sz="4900" b="1" dirty="0" smtClean="0">
                <a:solidFill>
                  <a:srgbClr val="002060"/>
                </a:solidFill>
                <a:latin typeface="+mj-lt"/>
              </a:rPr>
              <a:t> </a:t>
            </a:r>
            <a:r>
              <a:rPr lang="en-US" altLang="en-US" sz="4900" b="1" dirty="0" err="1" smtClean="0">
                <a:solidFill>
                  <a:srgbClr val="002060"/>
                </a:solidFill>
                <a:latin typeface="+mj-lt"/>
              </a:rPr>
              <a:t>sống</a:t>
            </a:r>
            <a:r>
              <a:rPr lang="en-US" altLang="en-US" sz="4900" b="1" dirty="0" smtClean="0">
                <a:solidFill>
                  <a:srgbClr val="002060"/>
                </a:solidFill>
                <a:latin typeface="+mj-lt"/>
              </a:rPr>
              <a:t> </a:t>
            </a:r>
            <a:r>
              <a:rPr lang="en-US" altLang="en-US" sz="4900" b="1" dirty="0" err="1" smtClean="0">
                <a:solidFill>
                  <a:srgbClr val="002060"/>
                </a:solidFill>
                <a:latin typeface="+mj-lt"/>
              </a:rPr>
              <a:t>thái</a:t>
            </a:r>
            <a:r>
              <a:rPr lang="en-US" altLang="en-US" sz="4900" b="1" dirty="0" smtClean="0">
                <a:solidFill>
                  <a:srgbClr val="002060"/>
                </a:solidFill>
                <a:latin typeface="+mj-lt"/>
              </a:rPr>
              <a:t> </a:t>
            </a:r>
            <a:r>
              <a:rPr lang="en-US" altLang="en-US" sz="4900" b="1" dirty="0" err="1" smtClean="0">
                <a:solidFill>
                  <a:srgbClr val="002060"/>
                </a:solidFill>
                <a:latin typeface="+mj-lt"/>
              </a:rPr>
              <a:t>hòa</a:t>
            </a:r>
            <a:r>
              <a:rPr lang="en-US" altLang="en-US" sz="4900" b="1" dirty="0" smtClean="0">
                <a:solidFill>
                  <a:srgbClr val="002060"/>
                </a:solidFill>
                <a:latin typeface="+mj-lt"/>
              </a:rPr>
              <a:t>.</a:t>
            </a:r>
            <a:endParaRPr lang="en-US" altLang="en-US" sz="4900" b="1" u="sng" dirty="0">
              <a:solidFill>
                <a:srgbClr val="00206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999999932"/>
      </p:ext>
    </p:extLst>
  </p:cSld>
  <p:clrMapOvr>
    <a:masterClrMapping/>
  </p:clrMapOvr>
  <p:transition spd="slow"/>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0"/>
            <a:ext cx="9144000" cy="5143500"/>
          </a:xfrm>
        </p:spPr>
        <p:txBody>
          <a:bodyPr anchor="ctr" anchorCtr="0">
            <a:noAutofit/>
          </a:bodyPr>
          <a:lstStyle/>
          <a:p>
            <a:pPr marL="27385" indent="0" algn="just">
              <a:lnSpc>
                <a:spcPct val="110000"/>
              </a:lnSpc>
              <a:buNone/>
            </a:pPr>
            <a:r>
              <a:rPr lang="en-US" altLang="en-US" sz="5000" b="1" u="sng" dirty="0" err="1"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Đk</a:t>
            </a:r>
            <a:r>
              <a:rPr lang="en-US" altLang="en-US" sz="5000" b="1" u="sng" dirty="0"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5000" b="1" dirty="0"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5000" b="1" dirty="0" err="1" smtClean="0">
                <a:solidFill>
                  <a:srgbClr val="002060"/>
                </a:solidFill>
                <a:latin typeface="+mj-lt"/>
              </a:rPr>
              <a:t>Tựa</a:t>
            </a:r>
            <a:r>
              <a:rPr lang="en-US" altLang="en-US" sz="5000" b="1" dirty="0" smtClean="0">
                <a:solidFill>
                  <a:srgbClr val="002060"/>
                </a:solidFill>
                <a:latin typeface="+mj-lt"/>
              </a:rPr>
              <a:t> </a:t>
            </a:r>
            <a:r>
              <a:rPr lang="en-US" altLang="en-US" sz="5000" b="1" dirty="0" err="1" smtClean="0">
                <a:solidFill>
                  <a:srgbClr val="002060"/>
                </a:solidFill>
                <a:latin typeface="+mj-lt"/>
              </a:rPr>
              <a:t>trầm</a:t>
            </a:r>
            <a:r>
              <a:rPr lang="en-US" altLang="en-US" sz="5000" b="1" dirty="0" smtClean="0">
                <a:solidFill>
                  <a:srgbClr val="002060"/>
                </a:solidFill>
                <a:latin typeface="+mj-lt"/>
              </a:rPr>
              <a:t> </a:t>
            </a:r>
            <a:r>
              <a:rPr lang="en-US" altLang="en-US" sz="5000" b="1" dirty="0" err="1" smtClean="0">
                <a:solidFill>
                  <a:srgbClr val="002060"/>
                </a:solidFill>
                <a:latin typeface="+mj-lt"/>
              </a:rPr>
              <a:t>hương</a:t>
            </a:r>
            <a:r>
              <a:rPr lang="en-US" altLang="en-US" sz="5000" b="1" dirty="0" smtClean="0">
                <a:solidFill>
                  <a:srgbClr val="002060"/>
                </a:solidFill>
                <a:latin typeface="+mj-lt"/>
              </a:rPr>
              <a:t> </a:t>
            </a:r>
            <a:r>
              <a:rPr lang="en-US" altLang="en-US" sz="5000" b="1" dirty="0" err="1" smtClean="0">
                <a:solidFill>
                  <a:srgbClr val="002060"/>
                </a:solidFill>
                <a:latin typeface="+mj-lt"/>
              </a:rPr>
              <a:t>thơm</a:t>
            </a:r>
            <a:r>
              <a:rPr lang="en-US" altLang="en-US" sz="5000" b="1" dirty="0" smtClean="0">
                <a:solidFill>
                  <a:srgbClr val="002060"/>
                </a:solidFill>
                <a:latin typeface="+mj-lt"/>
              </a:rPr>
              <a:t> bay </a:t>
            </a:r>
            <a:r>
              <a:rPr lang="en-US" altLang="en-US" sz="5000" b="1" dirty="0" err="1" smtClean="0">
                <a:solidFill>
                  <a:srgbClr val="002060"/>
                </a:solidFill>
                <a:latin typeface="+mj-lt"/>
              </a:rPr>
              <a:t>nghi</a:t>
            </a:r>
            <a:r>
              <a:rPr lang="en-US" altLang="en-US" sz="5000" b="1" dirty="0" smtClean="0">
                <a:solidFill>
                  <a:srgbClr val="002060"/>
                </a:solidFill>
                <a:latin typeface="+mj-lt"/>
              </a:rPr>
              <a:t> </a:t>
            </a:r>
            <a:r>
              <a:rPr lang="en-US" altLang="en-US" sz="5000" b="1" dirty="0" err="1" smtClean="0">
                <a:solidFill>
                  <a:srgbClr val="002060"/>
                </a:solidFill>
                <a:latin typeface="+mj-lt"/>
              </a:rPr>
              <a:t>ngút</a:t>
            </a:r>
            <a:r>
              <a:rPr lang="en-US" altLang="en-US" sz="5000" b="1" dirty="0" smtClean="0">
                <a:solidFill>
                  <a:srgbClr val="002060"/>
                </a:solidFill>
                <a:latin typeface="+mj-lt"/>
              </a:rPr>
              <a:t> </a:t>
            </a:r>
            <a:r>
              <a:rPr lang="en-US" altLang="en-US" sz="5000" b="1" dirty="0" err="1" smtClean="0">
                <a:solidFill>
                  <a:srgbClr val="002060"/>
                </a:solidFill>
                <a:latin typeface="+mj-lt"/>
              </a:rPr>
              <a:t>nơi</a:t>
            </a:r>
            <a:r>
              <a:rPr lang="en-US" altLang="en-US" sz="5000" b="1" dirty="0" smtClean="0">
                <a:solidFill>
                  <a:srgbClr val="002060"/>
                </a:solidFill>
                <a:latin typeface="+mj-lt"/>
              </a:rPr>
              <a:t> </a:t>
            </a:r>
            <a:r>
              <a:rPr lang="en-US" altLang="en-US" sz="5000" b="1" dirty="0" err="1" smtClean="0">
                <a:solidFill>
                  <a:srgbClr val="002060"/>
                </a:solidFill>
                <a:latin typeface="+mj-lt"/>
              </a:rPr>
              <a:t>Thiên</a:t>
            </a:r>
            <a:r>
              <a:rPr lang="en-US" altLang="en-US" sz="5000" b="1" dirty="0" smtClean="0">
                <a:solidFill>
                  <a:srgbClr val="002060"/>
                </a:solidFill>
                <a:latin typeface="+mj-lt"/>
              </a:rPr>
              <a:t> </a:t>
            </a:r>
            <a:r>
              <a:rPr lang="en-US" altLang="en-US" sz="5000" b="1" dirty="0" err="1" smtClean="0">
                <a:solidFill>
                  <a:srgbClr val="002060"/>
                </a:solidFill>
                <a:latin typeface="+mj-lt"/>
              </a:rPr>
              <a:t>Cung</a:t>
            </a:r>
            <a:r>
              <a:rPr lang="en-US" altLang="en-US" sz="5000" b="1" dirty="0" smtClean="0">
                <a:solidFill>
                  <a:srgbClr val="002060"/>
                </a:solidFill>
                <a:latin typeface="+mj-lt"/>
              </a:rPr>
              <a:t> </a:t>
            </a:r>
            <a:r>
              <a:rPr lang="en-US" altLang="en-US" sz="5000" b="1" dirty="0" err="1" smtClean="0">
                <a:solidFill>
                  <a:srgbClr val="002060"/>
                </a:solidFill>
                <a:latin typeface="+mj-lt"/>
              </a:rPr>
              <a:t>nhiệm</a:t>
            </a:r>
            <a:r>
              <a:rPr lang="en-US" altLang="en-US" sz="5000" b="1" dirty="0" smtClean="0">
                <a:solidFill>
                  <a:srgbClr val="002060"/>
                </a:solidFill>
                <a:latin typeface="+mj-lt"/>
              </a:rPr>
              <a:t> </a:t>
            </a:r>
            <a:r>
              <a:rPr lang="en-US" altLang="en-US" sz="5000" b="1" dirty="0" err="1" smtClean="0">
                <a:solidFill>
                  <a:srgbClr val="002060"/>
                </a:solidFill>
                <a:latin typeface="+mj-lt"/>
              </a:rPr>
              <a:t>mầu</a:t>
            </a:r>
            <a:r>
              <a:rPr lang="en-US" altLang="en-US" sz="5000" b="1" dirty="0" smtClean="0">
                <a:solidFill>
                  <a:srgbClr val="002060"/>
                </a:solidFill>
                <a:latin typeface="+mj-lt"/>
              </a:rPr>
              <a:t>. </a:t>
            </a:r>
            <a:r>
              <a:rPr lang="en-US" altLang="en-US" sz="5000" b="1" dirty="0" err="1" smtClean="0">
                <a:solidFill>
                  <a:srgbClr val="002060"/>
                </a:solidFill>
                <a:latin typeface="+mj-lt"/>
              </a:rPr>
              <a:t>Xin</a:t>
            </a:r>
            <a:r>
              <a:rPr lang="en-US" altLang="en-US" sz="5000" b="1" dirty="0" smtClean="0">
                <a:solidFill>
                  <a:srgbClr val="002060"/>
                </a:solidFill>
                <a:latin typeface="+mj-lt"/>
              </a:rPr>
              <a:t> </a:t>
            </a:r>
            <a:r>
              <a:rPr lang="en-US" altLang="en-US" sz="5000" b="1" dirty="0" err="1" smtClean="0">
                <a:solidFill>
                  <a:srgbClr val="002060"/>
                </a:solidFill>
                <a:latin typeface="+mj-lt"/>
              </a:rPr>
              <a:t>cho</a:t>
            </a:r>
            <a:r>
              <a:rPr lang="en-US" altLang="en-US" sz="5000" b="1" dirty="0" smtClean="0">
                <a:solidFill>
                  <a:srgbClr val="002060"/>
                </a:solidFill>
                <a:latin typeface="+mj-lt"/>
              </a:rPr>
              <a:t> </a:t>
            </a:r>
            <a:r>
              <a:rPr lang="en-US" altLang="en-US" sz="5000" b="1" dirty="0" err="1" smtClean="0">
                <a:solidFill>
                  <a:srgbClr val="002060"/>
                </a:solidFill>
                <a:latin typeface="+mj-lt"/>
              </a:rPr>
              <a:t>lời</a:t>
            </a:r>
            <a:r>
              <a:rPr lang="en-US" altLang="en-US" sz="5000" b="1" dirty="0" smtClean="0">
                <a:solidFill>
                  <a:srgbClr val="002060"/>
                </a:solidFill>
                <a:latin typeface="+mj-lt"/>
              </a:rPr>
              <a:t> con </a:t>
            </a:r>
            <a:r>
              <a:rPr lang="en-US" altLang="en-US" sz="5000" b="1" dirty="0" err="1" smtClean="0">
                <a:solidFill>
                  <a:srgbClr val="002060"/>
                </a:solidFill>
                <a:latin typeface="+mj-lt"/>
              </a:rPr>
              <a:t>nguyện</a:t>
            </a:r>
            <a:r>
              <a:rPr lang="en-US" altLang="en-US" sz="5000" b="1" dirty="0" smtClean="0">
                <a:solidFill>
                  <a:srgbClr val="002060"/>
                </a:solidFill>
                <a:latin typeface="+mj-lt"/>
              </a:rPr>
              <a:t> </a:t>
            </a:r>
            <a:r>
              <a:rPr lang="en-US" altLang="en-US" sz="5000" b="1" dirty="0" err="1" smtClean="0">
                <a:solidFill>
                  <a:srgbClr val="002060"/>
                </a:solidFill>
                <a:latin typeface="+mj-lt"/>
              </a:rPr>
              <a:t>cầu</a:t>
            </a:r>
            <a:r>
              <a:rPr lang="en-US" altLang="en-US" sz="5000" b="1" dirty="0" smtClean="0">
                <a:solidFill>
                  <a:srgbClr val="002060"/>
                </a:solidFill>
                <a:latin typeface="+mj-lt"/>
              </a:rPr>
              <a:t> </a:t>
            </a:r>
            <a:r>
              <a:rPr lang="en-US" altLang="en-US" sz="5000" b="1" dirty="0" err="1" smtClean="0">
                <a:solidFill>
                  <a:srgbClr val="002060"/>
                </a:solidFill>
                <a:latin typeface="+mj-lt"/>
              </a:rPr>
              <a:t>tỏa</a:t>
            </a:r>
            <a:r>
              <a:rPr lang="en-US" altLang="en-US" sz="5000" b="1" dirty="0" smtClean="0">
                <a:solidFill>
                  <a:srgbClr val="002060"/>
                </a:solidFill>
                <a:latin typeface="+mj-lt"/>
              </a:rPr>
              <a:t> bay </a:t>
            </a:r>
            <a:r>
              <a:rPr lang="en-US" altLang="en-US" sz="5000" b="1" dirty="0" err="1" smtClean="0">
                <a:solidFill>
                  <a:srgbClr val="002060"/>
                </a:solidFill>
                <a:latin typeface="+mj-lt"/>
              </a:rPr>
              <a:t>lên</a:t>
            </a:r>
            <a:r>
              <a:rPr lang="en-US" altLang="en-US" sz="5000" b="1" dirty="0" smtClean="0">
                <a:solidFill>
                  <a:srgbClr val="002060"/>
                </a:solidFill>
                <a:latin typeface="+mj-lt"/>
              </a:rPr>
              <a:t> </a:t>
            </a:r>
            <a:r>
              <a:rPr lang="en-US" altLang="en-US" sz="5000" b="1" dirty="0" err="1" smtClean="0">
                <a:solidFill>
                  <a:srgbClr val="002060"/>
                </a:solidFill>
                <a:latin typeface="+mj-lt"/>
              </a:rPr>
              <a:t>trước</a:t>
            </a:r>
            <a:r>
              <a:rPr lang="en-US" altLang="en-US" sz="5000" b="1" dirty="0" smtClean="0">
                <a:solidFill>
                  <a:srgbClr val="002060"/>
                </a:solidFill>
                <a:latin typeface="+mj-lt"/>
              </a:rPr>
              <a:t> </a:t>
            </a:r>
            <a:r>
              <a:rPr lang="en-US" altLang="en-US" sz="5000" b="1" dirty="0" err="1" smtClean="0">
                <a:solidFill>
                  <a:srgbClr val="002060"/>
                </a:solidFill>
                <a:latin typeface="+mj-lt"/>
              </a:rPr>
              <a:t>Thiên</a:t>
            </a:r>
            <a:r>
              <a:rPr lang="en-US" altLang="en-US" sz="5000" b="1" dirty="0" smtClean="0">
                <a:solidFill>
                  <a:srgbClr val="002060"/>
                </a:solidFill>
                <a:latin typeface="+mj-lt"/>
              </a:rPr>
              <a:t> </a:t>
            </a:r>
            <a:r>
              <a:rPr lang="en-US" altLang="en-US" sz="5000" b="1" dirty="0" err="1" smtClean="0">
                <a:solidFill>
                  <a:srgbClr val="002060"/>
                </a:solidFill>
                <a:latin typeface="+mj-lt"/>
              </a:rPr>
              <a:t>Nhan</a:t>
            </a:r>
            <a:r>
              <a:rPr lang="en-US" altLang="en-US" sz="5000" b="1" dirty="0" smtClean="0">
                <a:solidFill>
                  <a:srgbClr val="002060"/>
                </a:solidFill>
                <a:latin typeface="+mj-lt"/>
              </a:rPr>
              <a:t>. </a:t>
            </a:r>
            <a:r>
              <a:rPr lang="en-US" altLang="en-US" sz="5000" b="1" dirty="0" err="1" smtClean="0">
                <a:solidFill>
                  <a:srgbClr val="002060"/>
                </a:solidFill>
                <a:latin typeface="+mj-lt"/>
              </a:rPr>
              <a:t>Đây</a:t>
            </a:r>
            <a:r>
              <a:rPr lang="en-US" altLang="en-US" sz="5000" b="1" dirty="0" smtClean="0">
                <a:solidFill>
                  <a:srgbClr val="002060"/>
                </a:solidFill>
                <a:latin typeface="+mj-lt"/>
              </a:rPr>
              <a:t> </a:t>
            </a:r>
            <a:r>
              <a:rPr lang="en-US" altLang="en-US" sz="5000" b="1" dirty="0" err="1" smtClean="0">
                <a:solidFill>
                  <a:srgbClr val="002060"/>
                </a:solidFill>
                <a:latin typeface="+mj-lt"/>
              </a:rPr>
              <a:t>lễ</a:t>
            </a:r>
            <a:r>
              <a:rPr lang="en-US" altLang="en-US" sz="5000" b="1" dirty="0" smtClean="0">
                <a:solidFill>
                  <a:srgbClr val="002060"/>
                </a:solidFill>
                <a:latin typeface="+mj-lt"/>
              </a:rPr>
              <a:t> </a:t>
            </a:r>
            <a:r>
              <a:rPr lang="en-US" altLang="en-US" sz="5000" b="1" dirty="0" err="1" smtClean="0">
                <a:solidFill>
                  <a:srgbClr val="002060"/>
                </a:solidFill>
                <a:latin typeface="+mj-lt"/>
              </a:rPr>
              <a:t>dâng</a:t>
            </a:r>
            <a:r>
              <a:rPr lang="en-US" altLang="en-US" sz="5000" b="1" dirty="0" smtClean="0">
                <a:solidFill>
                  <a:srgbClr val="002060"/>
                </a:solidFill>
                <a:latin typeface="+mj-lt"/>
              </a:rPr>
              <a:t> con </a:t>
            </a:r>
            <a:r>
              <a:rPr lang="en-US" altLang="en-US" sz="5000" b="1" dirty="0" err="1" smtClean="0">
                <a:solidFill>
                  <a:srgbClr val="002060"/>
                </a:solidFill>
                <a:latin typeface="+mj-lt"/>
              </a:rPr>
              <a:t>dâng</a:t>
            </a:r>
            <a:r>
              <a:rPr lang="en-US" altLang="en-US" sz="5000" b="1" dirty="0" smtClean="0">
                <a:solidFill>
                  <a:srgbClr val="002060"/>
                </a:solidFill>
                <a:latin typeface="+mj-lt"/>
              </a:rPr>
              <a:t> </a:t>
            </a:r>
            <a:r>
              <a:rPr lang="en-US" altLang="en-US" sz="5000" b="1" dirty="0" err="1" smtClean="0">
                <a:solidFill>
                  <a:srgbClr val="002060"/>
                </a:solidFill>
                <a:latin typeface="+mj-lt"/>
              </a:rPr>
              <a:t>trọn</a:t>
            </a:r>
            <a:r>
              <a:rPr lang="en-US" altLang="en-US" sz="5000" b="1" dirty="0" smtClean="0">
                <a:solidFill>
                  <a:srgbClr val="002060"/>
                </a:solidFill>
                <a:latin typeface="+mj-lt"/>
              </a:rPr>
              <a:t> </a:t>
            </a:r>
            <a:r>
              <a:rPr lang="en-US" altLang="en-US" sz="5000" b="1" dirty="0" err="1" smtClean="0">
                <a:solidFill>
                  <a:srgbClr val="002060"/>
                </a:solidFill>
                <a:latin typeface="+mj-lt"/>
              </a:rPr>
              <a:t>đời</a:t>
            </a:r>
            <a:r>
              <a:rPr lang="en-US" altLang="en-US" sz="5000" b="1" dirty="0" smtClean="0">
                <a:solidFill>
                  <a:srgbClr val="002060"/>
                </a:solidFill>
                <a:latin typeface="+mj-lt"/>
              </a:rPr>
              <a:t> </a:t>
            </a:r>
            <a:r>
              <a:rPr lang="en-US" altLang="en-US" sz="5000" b="1" dirty="0" err="1" smtClean="0">
                <a:solidFill>
                  <a:srgbClr val="002060"/>
                </a:solidFill>
                <a:latin typeface="+mj-lt"/>
              </a:rPr>
              <a:t>là</a:t>
            </a:r>
            <a:r>
              <a:rPr lang="en-US" altLang="en-US" sz="5000" b="1" dirty="0" smtClean="0">
                <a:solidFill>
                  <a:srgbClr val="002060"/>
                </a:solidFill>
                <a:latin typeface="+mj-lt"/>
              </a:rPr>
              <a:t> </a:t>
            </a:r>
            <a:r>
              <a:rPr lang="en-US" altLang="en-US" sz="5000" b="1" dirty="0" err="1" smtClean="0">
                <a:solidFill>
                  <a:srgbClr val="002060"/>
                </a:solidFill>
                <a:latin typeface="+mj-lt"/>
              </a:rPr>
              <a:t>Tình</a:t>
            </a:r>
            <a:r>
              <a:rPr lang="en-US" altLang="en-US" sz="5000" b="1" dirty="0" smtClean="0">
                <a:solidFill>
                  <a:srgbClr val="002060"/>
                </a:solidFill>
                <a:latin typeface="+mj-lt"/>
              </a:rPr>
              <a:t> </a:t>
            </a:r>
            <a:r>
              <a:rPr lang="en-US" altLang="en-US" sz="5000" b="1" dirty="0" err="1" smtClean="0">
                <a:solidFill>
                  <a:srgbClr val="002060"/>
                </a:solidFill>
                <a:latin typeface="+mj-lt"/>
              </a:rPr>
              <a:t>Yêu</a:t>
            </a:r>
            <a:r>
              <a:rPr lang="en-US" altLang="en-US" sz="5000" b="1" dirty="0" smtClean="0">
                <a:solidFill>
                  <a:srgbClr val="002060"/>
                </a:solidFill>
                <a:latin typeface="+mj-lt"/>
              </a:rPr>
              <a:t> </a:t>
            </a:r>
            <a:r>
              <a:rPr lang="en-US" altLang="en-US" sz="5000" b="1" dirty="0" err="1" smtClean="0">
                <a:solidFill>
                  <a:srgbClr val="002060"/>
                </a:solidFill>
                <a:latin typeface="+mj-lt"/>
              </a:rPr>
              <a:t>trong</a:t>
            </a:r>
            <a:r>
              <a:rPr lang="en-US" altLang="en-US" sz="5000" b="1" dirty="0" smtClean="0">
                <a:solidFill>
                  <a:srgbClr val="002060"/>
                </a:solidFill>
                <a:latin typeface="+mj-lt"/>
              </a:rPr>
              <a:t> </a:t>
            </a:r>
            <a:r>
              <a:rPr lang="en-US" altLang="en-US" sz="5000" b="1" dirty="0" err="1" smtClean="0">
                <a:solidFill>
                  <a:srgbClr val="002060"/>
                </a:solidFill>
                <a:latin typeface="+mj-lt"/>
              </a:rPr>
              <a:t>trái</a:t>
            </a:r>
            <a:r>
              <a:rPr lang="en-US" altLang="en-US" sz="5000" b="1" dirty="0" smtClean="0">
                <a:solidFill>
                  <a:srgbClr val="002060"/>
                </a:solidFill>
                <a:latin typeface="+mj-lt"/>
              </a:rPr>
              <a:t> </a:t>
            </a:r>
            <a:r>
              <a:rPr lang="en-US" altLang="en-US" sz="5000" b="1" dirty="0" err="1" smtClean="0">
                <a:solidFill>
                  <a:srgbClr val="002060"/>
                </a:solidFill>
                <a:latin typeface="+mj-lt"/>
              </a:rPr>
              <a:t>tim</a:t>
            </a:r>
            <a:r>
              <a:rPr lang="en-US" altLang="en-US" sz="5000" b="1" dirty="0" smtClean="0">
                <a:solidFill>
                  <a:srgbClr val="002060"/>
                </a:solidFill>
                <a:latin typeface="+mj-lt"/>
              </a:rPr>
              <a:t> </a:t>
            </a:r>
            <a:r>
              <a:rPr lang="en-US" altLang="en-US" sz="5000" b="1" dirty="0" err="1" smtClean="0">
                <a:solidFill>
                  <a:srgbClr val="002060"/>
                </a:solidFill>
                <a:latin typeface="+mj-lt"/>
              </a:rPr>
              <a:t>hồng</a:t>
            </a:r>
            <a:r>
              <a:rPr lang="en-US" altLang="en-US" sz="5000" b="1" dirty="0" smtClean="0">
                <a:solidFill>
                  <a:srgbClr val="002060"/>
                </a:solidFill>
                <a:latin typeface="+mj-lt"/>
              </a:rPr>
              <a:t>.</a:t>
            </a:r>
            <a:endParaRPr lang="en-US" altLang="en-US" sz="5000" b="1" u="sng" dirty="0">
              <a:solidFill>
                <a:srgbClr val="00206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766991578"/>
      </p:ext>
    </p:extLst>
  </p:cSld>
  <p:clrMapOvr>
    <a:masterClrMapping/>
  </p:clrMapOvr>
  <p:transition spd="slow"/>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697611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79444625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2579130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657850"/>
          </a:xfrm>
        </p:spPr>
        <p:txBody>
          <a:bodyPr>
            <a:noAutofit/>
          </a:bodyPr>
          <a:lstStyle/>
          <a:p>
            <a:pPr marL="27432" indent="0" algn="ctr">
              <a:lnSpc>
                <a:spcPct val="120000"/>
              </a:lnSpc>
              <a:buNone/>
            </a:pPr>
            <a:r>
              <a:rPr lang="en-US" sz="1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54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Ca </a:t>
            </a:r>
            <a:r>
              <a:rPr lang="en-US" sz="54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Nguyện</a:t>
            </a:r>
            <a:r>
              <a:rPr lang="en-US" sz="54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4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Hiệp</a:t>
            </a:r>
            <a:r>
              <a:rPr lang="en-US" sz="54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4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Lễ</a:t>
            </a:r>
            <a:r>
              <a:rPr lang="en-US" sz="54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8000" b="1"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Mây</a:t>
            </a:r>
            <a:r>
              <a:rPr lang="en-US" sz="8000" b="1"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8000" b="1"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Trên</a:t>
            </a:r>
            <a:r>
              <a:rPr lang="en-US" sz="8000" b="1"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8000" b="1"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Đỉnh</a:t>
            </a:r>
            <a:r>
              <a:rPr lang="en-US" sz="8000" b="1"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8000" b="1"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Núi</a:t>
            </a:r>
            <a:endParaRPr lang="en-US" sz="80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endParaRPr>
          </a:p>
          <a:p>
            <a:pPr marL="27432" indent="0" algn="ctr">
              <a:lnSpc>
                <a:spcPct val="120000"/>
              </a:lnSpc>
              <a:buNone/>
            </a:pPr>
            <a:r>
              <a:rPr lang="en-US" sz="5400" b="1" i="1" dirty="0" err="1">
                <a:solidFill>
                  <a:srgbClr val="002060"/>
                </a:solidFill>
                <a:effectLst>
                  <a:outerShdw blurRad="38100" dist="38100" dir="2700000" algn="tl">
                    <a:srgbClr val="000000">
                      <a:alpha val="43137"/>
                    </a:srgbClr>
                  </a:outerShdw>
                </a:effectLst>
                <a:latin typeface="+mj-lt"/>
                <a:ea typeface="Tahoma" pitchFamily="34" charset="0"/>
                <a:cs typeface="Times New Roman" pitchFamily="18" charset="0"/>
              </a:rPr>
              <a:t>Phanxico</a:t>
            </a:r>
            <a:endParaRPr lang="en-US" sz="2000" b="1" i="1" dirty="0">
              <a:solidFill>
                <a:srgbClr val="00206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80257732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chor="ctr" anchorCtr="0">
            <a:noAutofit/>
          </a:bodyPr>
          <a:lstStyle/>
          <a:p>
            <a:pPr marL="27432" indent="0" algn="just">
              <a:lnSpc>
                <a:spcPct val="120000"/>
              </a:lnSpc>
              <a:buNone/>
            </a:pPr>
            <a:r>
              <a:rPr lang="en-US" sz="48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Tk1:</a:t>
            </a:r>
            <a:r>
              <a:rPr lang="en-US" sz="4800" b="1" dirty="0"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4800" b="1" dirty="0" err="1"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Tình</a:t>
            </a:r>
            <a:r>
              <a:rPr lang="en-US" sz="480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 Cha </a:t>
            </a:r>
            <a:r>
              <a:rPr lang="en-US" sz="4800" b="1" dirty="0" err="1"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như</a:t>
            </a:r>
            <a:r>
              <a:rPr lang="en-US" sz="480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mây</a:t>
            </a:r>
            <a:r>
              <a:rPr lang="en-US" sz="480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trên</a:t>
            </a:r>
            <a:r>
              <a:rPr lang="en-US" sz="480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đỉnh</a:t>
            </a:r>
            <a:r>
              <a:rPr lang="en-US" sz="480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núi</a:t>
            </a:r>
            <a:r>
              <a:rPr lang="en-US" sz="480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Tháng</a:t>
            </a:r>
            <a:r>
              <a:rPr lang="en-US" sz="480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ngày</a:t>
            </a:r>
            <a:r>
              <a:rPr lang="en-US" sz="480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chở</a:t>
            </a:r>
            <a:r>
              <a:rPr lang="en-US" sz="480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che</a:t>
            </a:r>
            <a:r>
              <a:rPr lang="en-US" sz="480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 con </a:t>
            </a:r>
            <a:r>
              <a:rPr lang="en-US" sz="4800" b="1" dirty="0" err="1"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ấm</a:t>
            </a:r>
            <a:r>
              <a:rPr lang="en-US" sz="480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êm</a:t>
            </a:r>
            <a:r>
              <a:rPr lang="en-US" sz="480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Tháng</a:t>
            </a:r>
            <a:r>
              <a:rPr lang="en-US" sz="480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ngày</a:t>
            </a:r>
            <a:r>
              <a:rPr lang="en-US" sz="480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chở</a:t>
            </a:r>
            <a:r>
              <a:rPr lang="en-US" sz="480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che</a:t>
            </a:r>
            <a:r>
              <a:rPr lang="en-US" sz="480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 con </a:t>
            </a:r>
            <a:r>
              <a:rPr lang="en-US" sz="4800" b="1" dirty="0" err="1"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ấm</a:t>
            </a:r>
            <a:r>
              <a:rPr lang="en-US" sz="480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êm</a:t>
            </a:r>
            <a:r>
              <a:rPr lang="en-US" sz="480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Tình</a:t>
            </a:r>
            <a:r>
              <a:rPr lang="en-US" sz="480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 Cha </a:t>
            </a:r>
            <a:r>
              <a:rPr lang="en-US" sz="4800" b="1" dirty="0" err="1"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như</a:t>
            </a:r>
            <a:r>
              <a:rPr lang="en-US" sz="480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mây</a:t>
            </a:r>
            <a:r>
              <a:rPr lang="en-US" sz="480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trên</a:t>
            </a:r>
            <a:r>
              <a:rPr lang="en-US" sz="480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trời</a:t>
            </a:r>
            <a:r>
              <a:rPr lang="en-US" sz="480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cao</a:t>
            </a:r>
            <a:r>
              <a:rPr lang="en-US" sz="480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 Cho </a:t>
            </a:r>
            <a:r>
              <a:rPr lang="en-US" sz="4800" b="1" dirty="0" err="1"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mưa</a:t>
            </a:r>
            <a:r>
              <a:rPr lang="en-US" sz="480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rơi</a:t>
            </a:r>
            <a:r>
              <a:rPr lang="en-US" sz="480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đều</a:t>
            </a:r>
            <a:r>
              <a:rPr lang="en-US" sz="480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mưa</a:t>
            </a:r>
            <a:r>
              <a:rPr lang="en-US" sz="480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rơi</a:t>
            </a:r>
            <a:r>
              <a:rPr lang="en-US" sz="480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đều</a:t>
            </a:r>
            <a:r>
              <a:rPr lang="en-US" sz="480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 Cho </a:t>
            </a:r>
            <a:r>
              <a:rPr lang="en-US" sz="4800" b="1" dirty="0" err="1"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mưa</a:t>
            </a:r>
            <a:r>
              <a:rPr lang="en-US" sz="480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rơi</a:t>
            </a:r>
            <a:r>
              <a:rPr lang="en-US" sz="480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thành</a:t>
            </a:r>
            <a:r>
              <a:rPr lang="en-US" sz="480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suối</a:t>
            </a:r>
            <a:r>
              <a:rPr lang="en-US" sz="480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hồng</a:t>
            </a:r>
            <a:r>
              <a:rPr lang="en-US" sz="480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ân</a:t>
            </a:r>
            <a:r>
              <a:rPr lang="en-US" sz="480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a:t>
            </a:r>
            <a:endParaRPr lang="en-US" sz="4800" b="1" u="sng" dirty="0">
              <a:solidFill>
                <a:srgbClr val="002060"/>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386776778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chor="ctr" anchorCtr="0">
            <a:noAutofit/>
          </a:bodyPr>
          <a:lstStyle/>
          <a:p>
            <a:pPr marL="27432" indent="0" algn="just">
              <a:lnSpc>
                <a:spcPct val="120000"/>
              </a:lnSpc>
              <a:buNone/>
            </a:pPr>
            <a:r>
              <a:rPr lang="en-US" sz="5600" b="1" u="sng"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56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600" b="1" dirty="0"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600" b="1" dirty="0" err="1"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Xin</a:t>
            </a:r>
            <a:r>
              <a:rPr lang="en-US" sz="560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 tri </a:t>
            </a:r>
            <a:r>
              <a:rPr lang="en-US" sz="5600" b="1" dirty="0" err="1"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ân</a:t>
            </a:r>
            <a:r>
              <a:rPr lang="en-US" sz="560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600" b="1" dirty="0" err="1"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tình</a:t>
            </a:r>
            <a:r>
              <a:rPr lang="en-US" sz="560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 Cha </a:t>
            </a:r>
            <a:r>
              <a:rPr lang="en-US" sz="5600" b="1" dirty="0" err="1"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luôn</a:t>
            </a:r>
            <a:r>
              <a:rPr lang="en-US" sz="560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600" b="1" dirty="0" err="1"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thắm</a:t>
            </a:r>
            <a:r>
              <a:rPr lang="en-US" sz="560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600" b="1" dirty="0" err="1"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nở</a:t>
            </a:r>
            <a:r>
              <a:rPr lang="en-US" sz="560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600" b="1" dirty="0" err="1"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muôn</a:t>
            </a:r>
            <a:r>
              <a:rPr lang="en-US" sz="560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600" b="1" dirty="0" err="1"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thuở</a:t>
            </a:r>
            <a:r>
              <a:rPr lang="en-US" sz="560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600" b="1" dirty="0" err="1"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muôn</a:t>
            </a:r>
            <a:r>
              <a:rPr lang="en-US" sz="560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600" b="1" dirty="0" err="1"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đời</a:t>
            </a:r>
            <a:r>
              <a:rPr lang="en-US" sz="560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600" b="1" dirty="0" err="1"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luôn</a:t>
            </a:r>
            <a:r>
              <a:rPr lang="en-US" sz="560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600" b="1" dirty="0" err="1"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sắt</a:t>
            </a:r>
            <a:r>
              <a:rPr lang="en-US" sz="560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 son. Con </a:t>
            </a:r>
            <a:r>
              <a:rPr lang="en-US" sz="5600" b="1" dirty="0" err="1"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mong</a:t>
            </a:r>
            <a:r>
              <a:rPr lang="en-US" sz="560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600" b="1" dirty="0" err="1"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sao</a:t>
            </a:r>
            <a:r>
              <a:rPr lang="en-US" sz="560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600" b="1" dirty="0" err="1"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như</a:t>
            </a:r>
            <a:r>
              <a:rPr lang="en-US" sz="560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600" b="1" dirty="0" err="1"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là</a:t>
            </a:r>
            <a:r>
              <a:rPr lang="en-US" sz="560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600" b="1" dirty="0" err="1"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mây</a:t>
            </a:r>
            <a:r>
              <a:rPr lang="en-US" sz="560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 bay </a:t>
            </a:r>
            <a:r>
              <a:rPr lang="en-US" sz="5600" b="1" dirty="0" err="1"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lên</a:t>
            </a:r>
            <a:r>
              <a:rPr lang="en-US" sz="560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 bay </a:t>
            </a:r>
            <a:r>
              <a:rPr lang="en-US" sz="5600" b="1" dirty="0" err="1"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lên</a:t>
            </a:r>
            <a:r>
              <a:rPr lang="en-US" sz="560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 bay </a:t>
            </a:r>
            <a:r>
              <a:rPr lang="en-US" sz="5600" b="1" dirty="0" err="1"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lên</a:t>
            </a:r>
            <a:r>
              <a:rPr lang="en-US" sz="560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600" b="1" dirty="0" err="1"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trời</a:t>
            </a:r>
            <a:r>
              <a:rPr lang="en-US" sz="560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600" b="1" dirty="0" err="1"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cùng</a:t>
            </a:r>
            <a:r>
              <a:rPr lang="en-US" sz="560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 Cha.</a:t>
            </a:r>
            <a:endParaRPr lang="en-US" sz="5600" b="1" u="sng" dirty="0">
              <a:solidFill>
                <a:srgbClr val="002060"/>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420405630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chor="ctr" anchorCtr="0">
            <a:noAutofit/>
          </a:bodyPr>
          <a:lstStyle/>
          <a:p>
            <a:pPr marL="27432" indent="0" algn="just">
              <a:lnSpc>
                <a:spcPct val="110000"/>
              </a:lnSpc>
              <a:buNone/>
            </a:pPr>
            <a:r>
              <a:rPr lang="en-US" sz="45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Tk2:</a:t>
            </a:r>
            <a:r>
              <a:rPr lang="en-US" sz="4500" b="1" dirty="0"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4500" b="1" dirty="0" err="1"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Tình</a:t>
            </a:r>
            <a:r>
              <a:rPr lang="en-US" sz="450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 Cha </a:t>
            </a:r>
            <a:r>
              <a:rPr lang="en-US" sz="4500" b="1" dirty="0" err="1"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như</a:t>
            </a:r>
            <a:r>
              <a:rPr lang="en-US" sz="450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500" b="1" dirty="0" err="1"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mây</a:t>
            </a:r>
            <a:r>
              <a:rPr lang="en-US" sz="450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500" b="1" dirty="0" err="1"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trên</a:t>
            </a:r>
            <a:r>
              <a:rPr lang="en-US" sz="450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500" b="1" dirty="0" err="1"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biển</a:t>
            </a:r>
            <a:r>
              <a:rPr lang="en-US" sz="450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500" b="1" dirty="0" err="1"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Thái</a:t>
            </a:r>
            <a:r>
              <a:rPr lang="en-US" sz="450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500" b="1" dirty="0" err="1"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Muôn</a:t>
            </a:r>
            <a:r>
              <a:rPr lang="en-US" sz="450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500" b="1" dirty="0" err="1"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trùng</a:t>
            </a:r>
            <a:r>
              <a:rPr lang="en-US" sz="450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500" b="1" dirty="0" err="1"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nguồn</a:t>
            </a:r>
            <a:r>
              <a:rPr lang="en-US" sz="450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500" b="1" dirty="0" err="1"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ơn</a:t>
            </a:r>
            <a:r>
              <a:rPr lang="en-US" sz="450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500" b="1" dirty="0" err="1"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cho</a:t>
            </a:r>
            <a:r>
              <a:rPr lang="en-US" sz="450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500" b="1" dirty="0" err="1"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thế</a:t>
            </a:r>
            <a:r>
              <a:rPr lang="en-US" sz="450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500" b="1" dirty="0" err="1"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gian</a:t>
            </a:r>
            <a:r>
              <a:rPr lang="en-US" sz="450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500" b="1" dirty="0" err="1"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Muôn</a:t>
            </a:r>
            <a:r>
              <a:rPr lang="en-US" sz="450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500" b="1" dirty="0" err="1"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trùng</a:t>
            </a:r>
            <a:r>
              <a:rPr lang="en-US" sz="450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500" b="1" dirty="0" err="1"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nguồn</a:t>
            </a:r>
            <a:r>
              <a:rPr lang="en-US" sz="450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500" b="1" dirty="0" err="1"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ơn</a:t>
            </a:r>
            <a:r>
              <a:rPr lang="en-US" sz="450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500" b="1" dirty="0" err="1"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cho</a:t>
            </a:r>
            <a:r>
              <a:rPr lang="en-US" sz="450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500" b="1" dirty="0" err="1"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thế</a:t>
            </a:r>
            <a:r>
              <a:rPr lang="en-US" sz="450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500" b="1" dirty="0" err="1"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gian</a:t>
            </a:r>
            <a:r>
              <a:rPr lang="en-US" sz="450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500" b="1" dirty="0" err="1"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Tình</a:t>
            </a:r>
            <a:r>
              <a:rPr lang="en-US" sz="450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 Cha </a:t>
            </a:r>
            <a:r>
              <a:rPr lang="en-US" sz="4500" b="1" dirty="0" err="1"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đi</a:t>
            </a:r>
            <a:r>
              <a:rPr lang="en-US" sz="450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 qua </a:t>
            </a:r>
            <a:r>
              <a:rPr lang="en-US" sz="4500" b="1" dirty="0" err="1"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bao</a:t>
            </a:r>
            <a:r>
              <a:rPr lang="en-US" sz="450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500" b="1" dirty="0" err="1"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ngày</a:t>
            </a:r>
            <a:r>
              <a:rPr lang="en-US" sz="450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500" b="1" dirty="0" err="1"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tháng</a:t>
            </a:r>
            <a:r>
              <a:rPr lang="en-US" sz="450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500" b="1" dirty="0" err="1"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Luôn</a:t>
            </a:r>
            <a:r>
              <a:rPr lang="en-US" sz="450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500" b="1" dirty="0" err="1"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luôn</a:t>
            </a:r>
            <a:r>
              <a:rPr lang="en-US" sz="450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500" b="1" dirty="0" err="1"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vững</a:t>
            </a:r>
            <a:r>
              <a:rPr lang="en-US" sz="450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500" b="1" dirty="0" err="1"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bền</a:t>
            </a:r>
            <a:r>
              <a:rPr lang="en-US" sz="450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500" b="1" dirty="0" err="1"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luôn</a:t>
            </a:r>
            <a:r>
              <a:rPr lang="en-US" sz="450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500" b="1" dirty="0" err="1"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vững</a:t>
            </a:r>
            <a:r>
              <a:rPr lang="en-US" sz="450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500" b="1" dirty="0" err="1"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bền</a:t>
            </a:r>
            <a:r>
              <a:rPr lang="en-US" sz="450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 Cho </a:t>
            </a:r>
            <a:r>
              <a:rPr lang="en-US" sz="4500" b="1" dirty="0" err="1"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thiên</a:t>
            </a:r>
            <a:r>
              <a:rPr lang="en-US" sz="450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500" b="1" dirty="0" err="1"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thu</a:t>
            </a:r>
            <a:r>
              <a:rPr lang="en-US" sz="450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500" b="1" dirty="0" err="1"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lời</a:t>
            </a:r>
            <a:r>
              <a:rPr lang="en-US" sz="450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500" b="1" dirty="0" err="1"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hát</a:t>
            </a:r>
            <a:r>
              <a:rPr lang="en-US" sz="450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500" b="1" dirty="0" err="1"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triền</a:t>
            </a:r>
            <a:r>
              <a:rPr lang="en-US" sz="450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500" b="1" dirty="0" err="1"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miên</a:t>
            </a:r>
            <a:r>
              <a:rPr lang="en-US" sz="450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a:t>
            </a:r>
            <a:endParaRPr lang="en-US" sz="4500" b="1" u="sng" dirty="0">
              <a:solidFill>
                <a:srgbClr val="002060"/>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21706536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438150"/>
            <a:ext cx="9144000" cy="3943350"/>
          </a:xfrm>
        </p:spPr>
        <p:txBody>
          <a:bodyPr>
            <a:normAutofit/>
          </a:bodyPr>
          <a:lstStyle/>
          <a:p>
            <a:pPr marL="27432" indent="0" algn="ctr">
              <a:lnSpc>
                <a:spcPct val="120000"/>
              </a:lnSpc>
              <a:buNone/>
            </a:pPr>
            <a:r>
              <a:rPr lang="en-US" sz="72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Ca </a:t>
            </a:r>
            <a:r>
              <a:rPr lang="en-US" sz="72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nhập</a:t>
            </a:r>
            <a:r>
              <a:rPr lang="en-US" sz="72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72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lễ</a:t>
            </a:r>
            <a:r>
              <a:rPr lang="en-US" sz="72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4800" b="1" dirty="0">
                <a:solidFill>
                  <a:srgbClr val="FF0000"/>
                </a:solidFill>
              </a:rPr>
              <a:t>HÔM NAY MỪNG CHÚA LÊN TRỜI </a:t>
            </a:r>
          </a:p>
          <a:p>
            <a:pPr marL="27432" indent="0" algn="ctr">
              <a:lnSpc>
                <a:spcPct val="120000"/>
              </a:lnSpc>
              <a:buNone/>
            </a:pPr>
            <a:r>
              <a:rPr lang="en-US" sz="4800" b="1" i="1" dirty="0">
                <a:solidFill>
                  <a:srgbClr val="002060"/>
                </a:solidFill>
              </a:rPr>
              <a:t>Mi </a:t>
            </a:r>
            <a:r>
              <a:rPr lang="en-US" sz="4800" b="1" i="1" dirty="0" err="1">
                <a:solidFill>
                  <a:srgbClr val="002060"/>
                </a:solidFill>
              </a:rPr>
              <a:t>Trầm</a:t>
            </a:r>
            <a:endParaRPr lang="en-US" sz="8000" b="1" i="1" dirty="0">
              <a:solidFill>
                <a:srgbClr val="00206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6098421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chor="ctr" anchorCtr="0">
            <a:noAutofit/>
          </a:bodyPr>
          <a:lstStyle/>
          <a:p>
            <a:pPr marL="27432" indent="0" algn="just">
              <a:lnSpc>
                <a:spcPct val="120000"/>
              </a:lnSpc>
              <a:buNone/>
            </a:pPr>
            <a:r>
              <a:rPr lang="en-US" sz="5600" b="1" u="sng"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56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600" b="1" dirty="0"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600" b="1" dirty="0" err="1"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Xin</a:t>
            </a:r>
            <a:r>
              <a:rPr lang="en-US" sz="560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 tri </a:t>
            </a:r>
            <a:r>
              <a:rPr lang="en-US" sz="5600" b="1" dirty="0" err="1"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ân</a:t>
            </a:r>
            <a:r>
              <a:rPr lang="en-US" sz="560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600" b="1" dirty="0" err="1"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tình</a:t>
            </a:r>
            <a:r>
              <a:rPr lang="en-US" sz="560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 Cha </a:t>
            </a:r>
            <a:r>
              <a:rPr lang="en-US" sz="5600" b="1" dirty="0" err="1"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luôn</a:t>
            </a:r>
            <a:r>
              <a:rPr lang="en-US" sz="560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600" b="1" dirty="0" err="1"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thắm</a:t>
            </a:r>
            <a:r>
              <a:rPr lang="en-US" sz="560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600" b="1" dirty="0" err="1"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nở</a:t>
            </a:r>
            <a:r>
              <a:rPr lang="en-US" sz="560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600" b="1" dirty="0" err="1"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muôn</a:t>
            </a:r>
            <a:r>
              <a:rPr lang="en-US" sz="560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600" b="1" dirty="0" err="1"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thuở</a:t>
            </a:r>
            <a:r>
              <a:rPr lang="en-US" sz="560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600" b="1" dirty="0" err="1"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muôn</a:t>
            </a:r>
            <a:r>
              <a:rPr lang="en-US" sz="560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600" b="1" dirty="0" err="1"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đời</a:t>
            </a:r>
            <a:r>
              <a:rPr lang="en-US" sz="560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600" b="1" dirty="0" err="1"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luôn</a:t>
            </a:r>
            <a:r>
              <a:rPr lang="en-US" sz="560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600" b="1" dirty="0" err="1"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sắt</a:t>
            </a:r>
            <a:r>
              <a:rPr lang="en-US" sz="560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 son. Con </a:t>
            </a:r>
            <a:r>
              <a:rPr lang="en-US" sz="5600" b="1" dirty="0" err="1"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mong</a:t>
            </a:r>
            <a:r>
              <a:rPr lang="en-US" sz="560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600" b="1" dirty="0" err="1"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sao</a:t>
            </a:r>
            <a:r>
              <a:rPr lang="en-US" sz="560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600" b="1" dirty="0" err="1"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như</a:t>
            </a:r>
            <a:r>
              <a:rPr lang="en-US" sz="560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600" b="1" dirty="0" err="1"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là</a:t>
            </a:r>
            <a:r>
              <a:rPr lang="en-US" sz="560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600" b="1" dirty="0" err="1"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mây</a:t>
            </a:r>
            <a:r>
              <a:rPr lang="en-US" sz="560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 bay </a:t>
            </a:r>
            <a:r>
              <a:rPr lang="en-US" sz="5600" b="1" dirty="0" err="1"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lên</a:t>
            </a:r>
            <a:r>
              <a:rPr lang="en-US" sz="560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 bay </a:t>
            </a:r>
            <a:r>
              <a:rPr lang="en-US" sz="5600" b="1" dirty="0" err="1"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lên</a:t>
            </a:r>
            <a:r>
              <a:rPr lang="en-US" sz="560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 bay </a:t>
            </a:r>
            <a:r>
              <a:rPr lang="en-US" sz="5600" b="1" dirty="0" err="1"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lên</a:t>
            </a:r>
            <a:r>
              <a:rPr lang="en-US" sz="560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600" b="1" dirty="0" err="1"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trời</a:t>
            </a:r>
            <a:r>
              <a:rPr lang="en-US" sz="560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600" b="1" dirty="0" err="1"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cùng</a:t>
            </a:r>
            <a:r>
              <a:rPr lang="en-US" sz="560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 Cha.</a:t>
            </a:r>
            <a:endParaRPr lang="en-US" sz="5600" b="1" u="sng" dirty="0">
              <a:solidFill>
                <a:srgbClr val="002060"/>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252261781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chor="ctr" anchorCtr="0">
            <a:noAutofit/>
          </a:bodyPr>
          <a:lstStyle/>
          <a:p>
            <a:pPr marL="27432" indent="0" algn="just">
              <a:lnSpc>
                <a:spcPct val="110000"/>
              </a:lnSpc>
              <a:buNone/>
            </a:pPr>
            <a:r>
              <a:rPr lang="en-US" sz="475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Tk3:</a:t>
            </a:r>
            <a:r>
              <a:rPr lang="en-US" sz="4750" b="1" dirty="0"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4750" b="1" dirty="0" err="1"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Tình</a:t>
            </a:r>
            <a:r>
              <a:rPr lang="en-US" sz="475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 Cha </a:t>
            </a:r>
            <a:r>
              <a:rPr lang="en-US" sz="4750" b="1" dirty="0" err="1"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như</a:t>
            </a:r>
            <a:r>
              <a:rPr lang="en-US" sz="475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750" b="1" dirty="0" err="1"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hoa</a:t>
            </a:r>
            <a:r>
              <a:rPr lang="en-US" sz="475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750" b="1" dirty="0" err="1"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không</a:t>
            </a:r>
            <a:r>
              <a:rPr lang="en-US" sz="475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750" b="1" dirty="0" err="1"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tàn</a:t>
            </a:r>
            <a:r>
              <a:rPr lang="en-US" sz="475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750" b="1" dirty="0" err="1"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úa</a:t>
            </a:r>
            <a:r>
              <a:rPr lang="en-US" sz="475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750" b="1" dirty="0" err="1"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Muôn</a:t>
            </a:r>
            <a:r>
              <a:rPr lang="en-US" sz="475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750" b="1" dirty="0" err="1"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đời</a:t>
            </a:r>
            <a:r>
              <a:rPr lang="en-US" sz="475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750" b="1" dirty="0" err="1"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tỏa</a:t>
            </a:r>
            <a:r>
              <a:rPr lang="en-US" sz="475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750" b="1" dirty="0" err="1"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hương</a:t>
            </a:r>
            <a:r>
              <a:rPr lang="en-US" sz="475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750" b="1" dirty="0" err="1"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cho</a:t>
            </a:r>
            <a:r>
              <a:rPr lang="en-US" sz="475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750" b="1" dirty="0" err="1"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khắp</a:t>
            </a:r>
            <a:r>
              <a:rPr lang="en-US" sz="475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750" b="1" dirty="0" err="1"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nơi</a:t>
            </a:r>
            <a:r>
              <a:rPr lang="en-US" sz="475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750" b="1" dirty="0" err="1"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Muôn</a:t>
            </a:r>
            <a:r>
              <a:rPr lang="en-US" sz="475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750" b="1" dirty="0" err="1"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đời</a:t>
            </a:r>
            <a:r>
              <a:rPr lang="en-US" sz="475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750" b="1" dirty="0" err="1"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tỏa</a:t>
            </a:r>
            <a:r>
              <a:rPr lang="en-US" sz="475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750" b="1" dirty="0" err="1"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hương</a:t>
            </a:r>
            <a:r>
              <a:rPr lang="en-US" sz="475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750" b="1" dirty="0" err="1"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cho</a:t>
            </a:r>
            <a:r>
              <a:rPr lang="en-US" sz="475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750" b="1" dirty="0" err="1"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khắp</a:t>
            </a:r>
            <a:r>
              <a:rPr lang="en-US" sz="475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750" b="1" dirty="0" err="1"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nơi</a:t>
            </a:r>
            <a:r>
              <a:rPr lang="en-US" sz="475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750" b="1" dirty="0" err="1"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Tình</a:t>
            </a:r>
            <a:r>
              <a:rPr lang="en-US" sz="475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 Cha dung </a:t>
            </a:r>
            <a:r>
              <a:rPr lang="en-US" sz="4750" b="1" dirty="0" err="1"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tha</a:t>
            </a:r>
            <a:r>
              <a:rPr lang="en-US" sz="475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750" b="1" dirty="0" err="1"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không</a:t>
            </a:r>
            <a:r>
              <a:rPr lang="en-US" sz="475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750" b="1" dirty="0" err="1"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bờ</a:t>
            </a:r>
            <a:r>
              <a:rPr lang="en-US" sz="475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750" b="1" dirty="0" err="1"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bến</a:t>
            </a:r>
            <a:r>
              <a:rPr lang="en-US" sz="475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750" b="1" dirty="0" err="1"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Quên</a:t>
            </a:r>
            <a:r>
              <a:rPr lang="en-US" sz="475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750" b="1" dirty="0" err="1"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đi</a:t>
            </a:r>
            <a:r>
              <a:rPr lang="en-US" sz="475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750" b="1" dirty="0" err="1"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lỗi</a:t>
            </a:r>
            <a:r>
              <a:rPr lang="en-US" sz="475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750" b="1" dirty="0" err="1"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lầm</a:t>
            </a:r>
            <a:r>
              <a:rPr lang="en-US" sz="475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750" b="1" dirty="0" err="1"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bao</a:t>
            </a:r>
            <a:r>
              <a:rPr lang="en-US" sz="475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750" b="1" dirty="0" err="1"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lỗi</a:t>
            </a:r>
            <a:r>
              <a:rPr lang="en-US" sz="475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750" b="1" dirty="0" err="1"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lầm</a:t>
            </a:r>
            <a:r>
              <a:rPr lang="en-US" sz="475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750" b="1" dirty="0" err="1"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Thương</a:t>
            </a:r>
            <a:r>
              <a:rPr lang="en-US" sz="475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750" b="1" dirty="0" err="1"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yêu</a:t>
            </a:r>
            <a:r>
              <a:rPr lang="en-US" sz="475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750" b="1" dirty="0" err="1"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ai</a:t>
            </a:r>
            <a:r>
              <a:rPr lang="en-US" sz="475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750" b="1" dirty="0" err="1"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bạc</a:t>
            </a:r>
            <a:r>
              <a:rPr lang="en-US" sz="475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750" b="1" dirty="0" err="1"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nghĩa</a:t>
            </a:r>
            <a:r>
              <a:rPr lang="en-US" sz="475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750" b="1" dirty="0" err="1"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bội</a:t>
            </a:r>
            <a:r>
              <a:rPr lang="en-US" sz="475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750" b="1" dirty="0" err="1"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ân</a:t>
            </a:r>
            <a:r>
              <a:rPr lang="en-US" sz="475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a:t>
            </a:r>
            <a:endParaRPr lang="en-US" sz="4750" b="1" u="sng" dirty="0">
              <a:solidFill>
                <a:srgbClr val="002060"/>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53026333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chor="ctr" anchorCtr="0">
            <a:noAutofit/>
          </a:bodyPr>
          <a:lstStyle/>
          <a:p>
            <a:pPr marL="27432" indent="0" algn="just">
              <a:lnSpc>
                <a:spcPct val="120000"/>
              </a:lnSpc>
              <a:buNone/>
            </a:pPr>
            <a:r>
              <a:rPr lang="en-US" sz="5600" b="1" u="sng"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56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600" b="1" dirty="0"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600" b="1" dirty="0" err="1"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Xin</a:t>
            </a:r>
            <a:r>
              <a:rPr lang="en-US" sz="560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 tri </a:t>
            </a:r>
            <a:r>
              <a:rPr lang="en-US" sz="5600" b="1" dirty="0" err="1"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ân</a:t>
            </a:r>
            <a:r>
              <a:rPr lang="en-US" sz="560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600" b="1" dirty="0" err="1"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tình</a:t>
            </a:r>
            <a:r>
              <a:rPr lang="en-US" sz="560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 Cha </a:t>
            </a:r>
            <a:r>
              <a:rPr lang="en-US" sz="5600" b="1" dirty="0" err="1"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luôn</a:t>
            </a:r>
            <a:r>
              <a:rPr lang="en-US" sz="560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600" b="1" dirty="0" err="1"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thắm</a:t>
            </a:r>
            <a:r>
              <a:rPr lang="en-US" sz="560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600" b="1" dirty="0" err="1"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nở</a:t>
            </a:r>
            <a:r>
              <a:rPr lang="en-US" sz="560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600" b="1" dirty="0" err="1"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muôn</a:t>
            </a:r>
            <a:r>
              <a:rPr lang="en-US" sz="560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600" b="1" dirty="0" err="1"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thuở</a:t>
            </a:r>
            <a:r>
              <a:rPr lang="en-US" sz="560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600" b="1" dirty="0" err="1"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muôn</a:t>
            </a:r>
            <a:r>
              <a:rPr lang="en-US" sz="560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600" b="1" dirty="0" err="1"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đời</a:t>
            </a:r>
            <a:r>
              <a:rPr lang="en-US" sz="560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600" b="1" dirty="0" err="1"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luôn</a:t>
            </a:r>
            <a:r>
              <a:rPr lang="en-US" sz="560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600" b="1" dirty="0" err="1"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sắt</a:t>
            </a:r>
            <a:r>
              <a:rPr lang="en-US" sz="560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 son. Con </a:t>
            </a:r>
            <a:r>
              <a:rPr lang="en-US" sz="5600" b="1" dirty="0" err="1"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mong</a:t>
            </a:r>
            <a:r>
              <a:rPr lang="en-US" sz="560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600" b="1" dirty="0" err="1"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sao</a:t>
            </a:r>
            <a:r>
              <a:rPr lang="en-US" sz="560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600" b="1" dirty="0" err="1"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như</a:t>
            </a:r>
            <a:r>
              <a:rPr lang="en-US" sz="560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600" b="1" dirty="0" err="1"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là</a:t>
            </a:r>
            <a:r>
              <a:rPr lang="en-US" sz="560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600" b="1" dirty="0" err="1"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mây</a:t>
            </a:r>
            <a:r>
              <a:rPr lang="en-US" sz="560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 bay </a:t>
            </a:r>
            <a:r>
              <a:rPr lang="en-US" sz="5600" b="1" dirty="0" err="1"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lên</a:t>
            </a:r>
            <a:r>
              <a:rPr lang="en-US" sz="560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 bay </a:t>
            </a:r>
            <a:r>
              <a:rPr lang="en-US" sz="5600" b="1" dirty="0" err="1"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lên</a:t>
            </a:r>
            <a:r>
              <a:rPr lang="en-US" sz="560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 bay </a:t>
            </a:r>
            <a:r>
              <a:rPr lang="en-US" sz="5600" b="1" dirty="0" err="1"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lên</a:t>
            </a:r>
            <a:r>
              <a:rPr lang="en-US" sz="560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600" b="1" dirty="0" err="1"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trời</a:t>
            </a:r>
            <a:r>
              <a:rPr lang="en-US" sz="560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600" b="1" dirty="0" err="1"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cùng</a:t>
            </a:r>
            <a:r>
              <a:rPr lang="en-US" sz="560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 Cha.</a:t>
            </a:r>
            <a:endParaRPr lang="en-US" sz="5600" b="1" u="sng" dirty="0">
              <a:solidFill>
                <a:srgbClr val="002060"/>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242056674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chor="ctr" anchorCtr="0">
            <a:noAutofit/>
          </a:bodyPr>
          <a:lstStyle/>
          <a:p>
            <a:pPr marL="27432" indent="0" algn="just">
              <a:lnSpc>
                <a:spcPct val="110000"/>
              </a:lnSpc>
              <a:buNone/>
            </a:pPr>
            <a:r>
              <a:rPr lang="en-US" sz="455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Tk4:</a:t>
            </a:r>
            <a:r>
              <a:rPr lang="en-US" sz="4550" b="1" dirty="0"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4550" b="1" dirty="0" err="1"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Tình</a:t>
            </a:r>
            <a:r>
              <a:rPr lang="en-US" sz="455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 Cha </a:t>
            </a:r>
            <a:r>
              <a:rPr lang="en-US" sz="4550" b="1" dirty="0" err="1"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thương</a:t>
            </a:r>
            <a:r>
              <a:rPr lang="en-US" sz="455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 con </a:t>
            </a:r>
            <a:r>
              <a:rPr lang="en-US" sz="4550" b="1" dirty="0" err="1"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trong</a:t>
            </a:r>
            <a:r>
              <a:rPr lang="en-US" sz="455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550" b="1" dirty="0" err="1"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lặng</a:t>
            </a:r>
            <a:r>
              <a:rPr lang="en-US" sz="455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550" b="1" dirty="0" err="1"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lẽ</a:t>
            </a:r>
            <a:r>
              <a:rPr lang="en-US" sz="455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550" b="1" dirty="0" err="1"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Vô</a:t>
            </a:r>
            <a:r>
              <a:rPr lang="en-US" sz="455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550" b="1" dirty="0" err="1"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tình</a:t>
            </a:r>
            <a:r>
              <a:rPr lang="en-US" sz="455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550" b="1" dirty="0" err="1"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nhiều</a:t>
            </a:r>
            <a:r>
              <a:rPr lang="en-US" sz="455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550" b="1" dirty="0" err="1"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khi</a:t>
            </a:r>
            <a:r>
              <a:rPr lang="en-US" sz="455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 con </a:t>
            </a:r>
            <a:r>
              <a:rPr lang="en-US" sz="4550" b="1" dirty="0" err="1"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lãng</a:t>
            </a:r>
            <a:r>
              <a:rPr lang="en-US" sz="455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550" b="1" dirty="0" err="1"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quên</a:t>
            </a:r>
            <a:r>
              <a:rPr lang="en-US" sz="455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550" b="1" dirty="0" err="1"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Vô</a:t>
            </a:r>
            <a:r>
              <a:rPr lang="en-US" sz="455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550" b="1" dirty="0" err="1"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tình</a:t>
            </a:r>
            <a:r>
              <a:rPr lang="en-US" sz="455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550" b="1" dirty="0" err="1"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nhiều</a:t>
            </a:r>
            <a:r>
              <a:rPr lang="en-US" sz="455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550" b="1" dirty="0" err="1"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khi</a:t>
            </a:r>
            <a:r>
              <a:rPr lang="en-US" sz="455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 con </a:t>
            </a:r>
            <a:r>
              <a:rPr lang="en-US" sz="4550" b="1" dirty="0" err="1"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lãng</a:t>
            </a:r>
            <a:r>
              <a:rPr lang="en-US" sz="455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550" b="1" dirty="0" err="1"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quên</a:t>
            </a:r>
            <a:r>
              <a:rPr lang="en-US" sz="455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550" b="1" dirty="0" err="1"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Giờ</a:t>
            </a:r>
            <a:r>
              <a:rPr lang="en-US" sz="455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550" b="1" dirty="0" err="1"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đây</a:t>
            </a:r>
            <a:r>
              <a:rPr lang="en-US" sz="455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 con </a:t>
            </a:r>
            <a:r>
              <a:rPr lang="en-US" sz="4550" b="1" dirty="0" err="1"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xin</a:t>
            </a:r>
            <a:r>
              <a:rPr lang="en-US" sz="455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550" b="1" dirty="0" err="1"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dâng</a:t>
            </a:r>
            <a:r>
              <a:rPr lang="en-US" sz="455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550" b="1" dirty="0" err="1"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lòng</a:t>
            </a:r>
            <a:r>
              <a:rPr lang="en-US" sz="455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550" b="1" dirty="0" err="1"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mến</a:t>
            </a:r>
            <a:r>
              <a:rPr lang="en-US" sz="455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550" b="1" dirty="0" err="1"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Xin</a:t>
            </a:r>
            <a:r>
              <a:rPr lang="en-US" sz="455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550" b="1" dirty="0" err="1"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dâng</a:t>
            </a:r>
            <a:r>
              <a:rPr lang="en-US" sz="455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550" b="1" dirty="0" err="1"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trót</a:t>
            </a:r>
            <a:r>
              <a:rPr lang="en-US" sz="455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550" b="1" dirty="0" err="1"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đời</a:t>
            </a:r>
            <a:r>
              <a:rPr lang="en-US" sz="455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550" b="1" dirty="0" err="1"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dâng</a:t>
            </a:r>
            <a:r>
              <a:rPr lang="en-US" sz="455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550" b="1" dirty="0" err="1"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trót</a:t>
            </a:r>
            <a:r>
              <a:rPr lang="en-US" sz="455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550" b="1" dirty="0" err="1"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đời</a:t>
            </a:r>
            <a:r>
              <a:rPr lang="en-US" sz="455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550" b="1" dirty="0" err="1"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Mong</a:t>
            </a:r>
            <a:r>
              <a:rPr lang="en-US" sz="455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550" b="1" dirty="0" err="1"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sao</a:t>
            </a:r>
            <a:r>
              <a:rPr lang="en-US" sz="455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550" b="1" dirty="0" err="1"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luôn</a:t>
            </a:r>
            <a:r>
              <a:rPr lang="en-US" sz="455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550" b="1" dirty="0" err="1"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đền</a:t>
            </a:r>
            <a:r>
              <a:rPr lang="en-US" sz="455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550" b="1" dirty="0" err="1"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đáp</a:t>
            </a:r>
            <a:r>
              <a:rPr lang="en-US" sz="455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550" b="1" dirty="0" err="1"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tình</a:t>
            </a:r>
            <a:r>
              <a:rPr lang="en-US" sz="455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 Cha.</a:t>
            </a:r>
            <a:endParaRPr lang="en-US" sz="4550" b="1" u="sng" dirty="0">
              <a:solidFill>
                <a:srgbClr val="002060"/>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198950063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chor="ctr" anchorCtr="0">
            <a:noAutofit/>
          </a:bodyPr>
          <a:lstStyle/>
          <a:p>
            <a:pPr marL="27432" indent="0" algn="just">
              <a:lnSpc>
                <a:spcPct val="120000"/>
              </a:lnSpc>
              <a:buNone/>
            </a:pPr>
            <a:r>
              <a:rPr lang="en-US" sz="5600" b="1" u="sng"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56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600" b="1" dirty="0"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600" b="1" dirty="0" err="1"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Xin</a:t>
            </a:r>
            <a:r>
              <a:rPr lang="en-US" sz="560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 tri </a:t>
            </a:r>
            <a:r>
              <a:rPr lang="en-US" sz="5600" b="1" dirty="0" err="1"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ân</a:t>
            </a:r>
            <a:r>
              <a:rPr lang="en-US" sz="560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600" b="1" dirty="0" err="1"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tình</a:t>
            </a:r>
            <a:r>
              <a:rPr lang="en-US" sz="560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 Cha </a:t>
            </a:r>
            <a:r>
              <a:rPr lang="en-US" sz="5600" b="1" dirty="0" err="1"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luôn</a:t>
            </a:r>
            <a:r>
              <a:rPr lang="en-US" sz="560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600" b="1" dirty="0" err="1"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thắm</a:t>
            </a:r>
            <a:r>
              <a:rPr lang="en-US" sz="560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600" b="1" dirty="0" err="1"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nở</a:t>
            </a:r>
            <a:r>
              <a:rPr lang="en-US" sz="560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600" b="1" dirty="0" err="1"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muôn</a:t>
            </a:r>
            <a:r>
              <a:rPr lang="en-US" sz="560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600" b="1" dirty="0" err="1"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thuở</a:t>
            </a:r>
            <a:r>
              <a:rPr lang="en-US" sz="560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600" b="1" dirty="0" err="1"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muôn</a:t>
            </a:r>
            <a:r>
              <a:rPr lang="en-US" sz="560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600" b="1" dirty="0" err="1"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đời</a:t>
            </a:r>
            <a:r>
              <a:rPr lang="en-US" sz="560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600" b="1" dirty="0" err="1"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luôn</a:t>
            </a:r>
            <a:r>
              <a:rPr lang="en-US" sz="560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600" b="1" dirty="0" err="1"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sắt</a:t>
            </a:r>
            <a:r>
              <a:rPr lang="en-US" sz="560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 son. Con </a:t>
            </a:r>
            <a:r>
              <a:rPr lang="en-US" sz="5600" b="1" dirty="0" err="1"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mong</a:t>
            </a:r>
            <a:r>
              <a:rPr lang="en-US" sz="560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600" b="1" dirty="0" err="1"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sao</a:t>
            </a:r>
            <a:r>
              <a:rPr lang="en-US" sz="560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600" b="1" dirty="0" err="1"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như</a:t>
            </a:r>
            <a:r>
              <a:rPr lang="en-US" sz="560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600" b="1" dirty="0" err="1"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là</a:t>
            </a:r>
            <a:r>
              <a:rPr lang="en-US" sz="560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600" b="1" dirty="0" err="1"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mây</a:t>
            </a:r>
            <a:r>
              <a:rPr lang="en-US" sz="560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 bay </a:t>
            </a:r>
            <a:r>
              <a:rPr lang="en-US" sz="5600" b="1" dirty="0" err="1"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lên</a:t>
            </a:r>
            <a:r>
              <a:rPr lang="en-US" sz="560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 bay </a:t>
            </a:r>
            <a:r>
              <a:rPr lang="en-US" sz="5600" b="1" dirty="0" err="1"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lên</a:t>
            </a:r>
            <a:r>
              <a:rPr lang="en-US" sz="560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 bay </a:t>
            </a:r>
            <a:r>
              <a:rPr lang="en-US" sz="5600" b="1" dirty="0" err="1"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lên</a:t>
            </a:r>
            <a:r>
              <a:rPr lang="en-US" sz="560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600" b="1" dirty="0" err="1"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trời</a:t>
            </a:r>
            <a:r>
              <a:rPr lang="en-US" sz="560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600" b="1" dirty="0" err="1"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cùng</a:t>
            </a:r>
            <a:r>
              <a:rPr lang="en-US" sz="560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 Cha.</a:t>
            </a:r>
            <a:endParaRPr lang="en-US" sz="5600" b="1" u="sng" dirty="0">
              <a:solidFill>
                <a:srgbClr val="002060"/>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143964030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r>
            <a:b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718"/>
            <a:ext cx="9144000" cy="5120063"/>
          </a:xfrm>
          <a:prstGeom prst="rect">
            <a:avLst/>
          </a:prstGeom>
        </p:spPr>
      </p:pic>
    </p:spTree>
    <p:extLst>
      <p:ext uri="{BB962C8B-B14F-4D97-AF65-F5344CB8AC3E}">
        <p14:creationId xmlns:p14="http://schemas.microsoft.com/office/powerpoint/2010/main" val="375320912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4823357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44"/>
            <a:ext cx="9144000" cy="5142956"/>
          </a:xfrm>
          <a:prstGeom prst="rect">
            <a:avLst/>
          </a:prstGeom>
        </p:spPr>
        <p:txBody>
          <a:bodyPr wrap="square" anchor="ctr" anchorCtr="0">
            <a:no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6000" b="1" i="0" u="sng"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UTM American Sans"/>
                <a:ea typeface="Times" pitchFamily="34" charset="0"/>
                <a:cs typeface="Times New Roman" pitchFamily="18" charset="0"/>
              </a:rPr>
              <a:t>Ca </a:t>
            </a:r>
            <a:r>
              <a:rPr kumimoji="0" lang="en-US" sz="6000" b="1" i="0" u="sng"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UTM American Sans"/>
                <a:ea typeface="Times" pitchFamily="34" charset="0"/>
                <a:cs typeface="Times New Roman" pitchFamily="18" charset="0"/>
              </a:rPr>
              <a:t>kết</a:t>
            </a:r>
            <a:r>
              <a:rPr kumimoji="0" lang="en-US" sz="6000" b="1" i="0" u="sng"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UTM American Sans"/>
                <a:ea typeface="Times" pitchFamily="34" charset="0"/>
                <a:cs typeface="Times New Roman" pitchFamily="18" charset="0"/>
              </a:rPr>
              <a:t> </a:t>
            </a:r>
            <a:r>
              <a:rPr kumimoji="0" lang="en-US" sz="6000" b="1" i="0" u="sng"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UTM American Sans"/>
                <a:ea typeface="Times" pitchFamily="34" charset="0"/>
                <a:cs typeface="Times New Roman" pitchFamily="18" charset="0"/>
              </a:rPr>
              <a:t>lễ</a:t>
            </a:r>
            <a:endParaRPr kumimoji="0" lang="en-US" sz="6000" b="1" i="0" u="sng"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UTM American Sans"/>
              <a:ea typeface="Times" pitchFamily="34" charset="0"/>
              <a:cs typeface="Times New Roman" pitchFamily="18" charset="0"/>
            </a:endParaRP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6000" b="1" i="0" u="none" strike="noStrike" kern="1200" cap="none" spc="0" normalizeH="0" baseline="0" noProof="0" dirty="0" err="1" smtClean="0">
                <a:ln>
                  <a:noFill/>
                </a:ln>
                <a:solidFill>
                  <a:srgbClr val="FF0000"/>
                </a:solidFill>
                <a:effectLst>
                  <a:outerShdw blurRad="38100" dist="38100" dir="2700000" algn="tl">
                    <a:srgbClr val="000000">
                      <a:alpha val="43137"/>
                    </a:srgbClr>
                  </a:outerShdw>
                </a:effectLst>
                <a:uLnTx/>
                <a:uFillTx/>
                <a:latin typeface="UTM American Sans"/>
                <a:ea typeface="Times" pitchFamily="34" charset="0"/>
                <a:cs typeface="Times New Roman" pitchFamily="18" charset="0"/>
              </a:rPr>
              <a:t>Giờ</a:t>
            </a:r>
            <a:r>
              <a:rPr kumimoji="0" lang="en-US" sz="6000" b="1" i="0" u="none" strike="noStrike" kern="1200" cap="none" spc="0" normalizeH="0" noProof="0" dirty="0" smtClean="0">
                <a:ln>
                  <a:noFill/>
                </a:ln>
                <a:solidFill>
                  <a:srgbClr val="FF0000"/>
                </a:solidFill>
                <a:effectLst>
                  <a:outerShdw blurRad="38100" dist="38100" dir="2700000" algn="tl">
                    <a:srgbClr val="000000">
                      <a:alpha val="43137"/>
                    </a:srgbClr>
                  </a:outerShdw>
                </a:effectLst>
                <a:uLnTx/>
                <a:uFillTx/>
                <a:latin typeface="UTM American Sans"/>
                <a:ea typeface="Times" pitchFamily="34" charset="0"/>
                <a:cs typeface="Times New Roman" pitchFamily="18" charset="0"/>
              </a:rPr>
              <a:t> </a:t>
            </a:r>
            <a:r>
              <a:rPr kumimoji="0" lang="en-US" sz="6000" b="1" i="0" u="none" strike="noStrike" kern="1200" cap="none" spc="0" normalizeH="0" noProof="0" dirty="0" err="1" smtClean="0">
                <a:ln>
                  <a:noFill/>
                </a:ln>
                <a:solidFill>
                  <a:srgbClr val="FF0000"/>
                </a:solidFill>
                <a:effectLst>
                  <a:outerShdw blurRad="38100" dist="38100" dir="2700000" algn="tl">
                    <a:srgbClr val="000000">
                      <a:alpha val="43137"/>
                    </a:srgbClr>
                  </a:outerShdw>
                </a:effectLst>
                <a:uLnTx/>
                <a:uFillTx/>
                <a:latin typeface="UTM American Sans"/>
                <a:ea typeface="Times" pitchFamily="34" charset="0"/>
                <a:cs typeface="Times New Roman" pitchFamily="18" charset="0"/>
              </a:rPr>
              <a:t>Đây</a:t>
            </a:r>
            <a:r>
              <a:rPr kumimoji="0" lang="en-US" sz="6000" b="1" i="0" u="none" strike="noStrike" kern="1200" cap="none" spc="0" normalizeH="0" noProof="0" dirty="0" smtClean="0">
                <a:ln>
                  <a:noFill/>
                </a:ln>
                <a:solidFill>
                  <a:srgbClr val="FF0000"/>
                </a:solidFill>
                <a:effectLst>
                  <a:outerShdw blurRad="38100" dist="38100" dir="2700000" algn="tl">
                    <a:srgbClr val="000000">
                      <a:alpha val="43137"/>
                    </a:srgbClr>
                  </a:outerShdw>
                </a:effectLst>
                <a:uLnTx/>
                <a:uFillTx/>
                <a:latin typeface="UTM American Sans"/>
                <a:ea typeface="Times" pitchFamily="34" charset="0"/>
                <a:cs typeface="Times New Roman" pitchFamily="18" charset="0"/>
              </a:rPr>
              <a:t> </a:t>
            </a:r>
            <a:r>
              <a:rPr kumimoji="0" lang="en-US" sz="6000" b="1" i="0" u="none" strike="noStrike" kern="1200" cap="none" spc="0" normalizeH="0" noProof="0" dirty="0" err="1" smtClean="0">
                <a:ln>
                  <a:noFill/>
                </a:ln>
                <a:solidFill>
                  <a:srgbClr val="FF0000"/>
                </a:solidFill>
                <a:effectLst>
                  <a:outerShdw blurRad="38100" dist="38100" dir="2700000" algn="tl">
                    <a:srgbClr val="000000">
                      <a:alpha val="43137"/>
                    </a:srgbClr>
                  </a:outerShdw>
                </a:effectLst>
                <a:uLnTx/>
                <a:uFillTx/>
                <a:latin typeface="UTM American Sans"/>
                <a:ea typeface="Times" pitchFamily="34" charset="0"/>
                <a:cs typeface="Times New Roman" pitchFamily="18" charset="0"/>
              </a:rPr>
              <a:t>Chúa</a:t>
            </a:r>
            <a:r>
              <a:rPr kumimoji="0" lang="en-US" sz="6000" b="1" i="0" u="none" strike="noStrike" kern="1200" cap="none" spc="0" normalizeH="0" noProof="0" dirty="0" smtClean="0">
                <a:ln>
                  <a:noFill/>
                </a:ln>
                <a:solidFill>
                  <a:srgbClr val="FF0000"/>
                </a:solidFill>
                <a:effectLst>
                  <a:outerShdw blurRad="38100" dist="38100" dir="2700000" algn="tl">
                    <a:srgbClr val="000000">
                      <a:alpha val="43137"/>
                    </a:srgbClr>
                  </a:outerShdw>
                </a:effectLst>
                <a:uLnTx/>
                <a:uFillTx/>
                <a:latin typeface="UTM American Sans"/>
                <a:ea typeface="Times" pitchFamily="34" charset="0"/>
                <a:cs typeface="Times New Roman" pitchFamily="18" charset="0"/>
              </a:rPr>
              <a:t> </a:t>
            </a:r>
            <a:r>
              <a:rPr kumimoji="0" lang="en-US" sz="6000" b="1" i="0" u="none" strike="noStrike" kern="1200" cap="none" spc="0" normalizeH="0" noProof="0" dirty="0" err="1" smtClean="0">
                <a:ln>
                  <a:noFill/>
                </a:ln>
                <a:solidFill>
                  <a:srgbClr val="FF0000"/>
                </a:solidFill>
                <a:effectLst>
                  <a:outerShdw blurRad="38100" dist="38100" dir="2700000" algn="tl">
                    <a:srgbClr val="000000">
                      <a:alpha val="43137"/>
                    </a:srgbClr>
                  </a:outerShdw>
                </a:effectLst>
                <a:uLnTx/>
                <a:uFillTx/>
                <a:latin typeface="UTM American Sans"/>
                <a:ea typeface="Times" pitchFamily="34" charset="0"/>
                <a:cs typeface="Times New Roman" pitchFamily="18" charset="0"/>
              </a:rPr>
              <a:t>Sai</a:t>
            </a:r>
            <a:r>
              <a:rPr kumimoji="0" lang="en-US" sz="6000" b="1" i="0" u="none" strike="noStrike" kern="1200" cap="none" spc="0" normalizeH="0" noProof="0" dirty="0" smtClean="0">
                <a:ln>
                  <a:noFill/>
                </a:ln>
                <a:solidFill>
                  <a:srgbClr val="FF0000"/>
                </a:solidFill>
                <a:effectLst>
                  <a:outerShdw blurRad="38100" dist="38100" dir="2700000" algn="tl">
                    <a:srgbClr val="000000">
                      <a:alpha val="43137"/>
                    </a:srgbClr>
                  </a:outerShdw>
                </a:effectLst>
                <a:uLnTx/>
                <a:uFillTx/>
                <a:latin typeface="UTM American Sans"/>
                <a:ea typeface="Times" pitchFamily="34" charset="0"/>
                <a:cs typeface="Times New Roman" pitchFamily="18" charset="0"/>
              </a:rPr>
              <a:t> </a:t>
            </a:r>
            <a:r>
              <a:rPr kumimoji="0" lang="en-US" sz="6000" b="1" i="0" u="none" strike="noStrike" kern="1200" cap="none" spc="0" normalizeH="0" noProof="0" dirty="0" err="1" smtClean="0">
                <a:ln>
                  <a:noFill/>
                </a:ln>
                <a:solidFill>
                  <a:srgbClr val="FF0000"/>
                </a:solidFill>
                <a:effectLst>
                  <a:outerShdw blurRad="38100" dist="38100" dir="2700000" algn="tl">
                    <a:srgbClr val="000000">
                      <a:alpha val="43137"/>
                    </a:srgbClr>
                  </a:outerShdw>
                </a:effectLst>
                <a:uLnTx/>
                <a:uFillTx/>
                <a:latin typeface="UTM American Sans"/>
                <a:ea typeface="Times" pitchFamily="34" charset="0"/>
                <a:cs typeface="Times New Roman" pitchFamily="18" charset="0"/>
              </a:rPr>
              <a:t>Tôi</a:t>
            </a:r>
            <a:endParaRPr kumimoji="0" lang="en-US" sz="6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UTM American Sans"/>
              <a:ea typeface="Times" pitchFamily="34" charset="0"/>
              <a:cs typeface="Times New Roman" pitchFamily="18" charset="0"/>
            </a:endParaRP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6000" b="1" i="1" u="none" strike="noStrike" kern="1200" cap="none" spc="0" normalizeH="0" baseline="0" noProof="0" dirty="0" err="1" smtClean="0">
                <a:ln>
                  <a:noFill/>
                </a:ln>
                <a:solidFill>
                  <a:srgbClr val="002060"/>
                </a:solidFill>
                <a:effectLst>
                  <a:outerShdw blurRad="38100" dist="38100" dir="2700000" algn="tl">
                    <a:srgbClr val="000000">
                      <a:alpha val="43137"/>
                    </a:srgbClr>
                  </a:outerShdw>
                </a:effectLst>
                <a:uLnTx/>
                <a:uFillTx/>
                <a:latin typeface="UTM American Sans"/>
                <a:ea typeface="Times" pitchFamily="34" charset="0"/>
                <a:cs typeface="Times New Roman" pitchFamily="18" charset="0"/>
              </a:rPr>
              <a:t>Phạm</a:t>
            </a:r>
            <a:r>
              <a:rPr kumimoji="0" lang="en-US" sz="6000" b="1" i="1" u="none" strike="noStrike" kern="1200" cap="none" spc="0" normalizeH="0" noProof="0" dirty="0" smtClean="0">
                <a:ln>
                  <a:noFill/>
                </a:ln>
                <a:solidFill>
                  <a:srgbClr val="002060"/>
                </a:solidFill>
                <a:effectLst>
                  <a:outerShdw blurRad="38100" dist="38100" dir="2700000" algn="tl">
                    <a:srgbClr val="000000">
                      <a:alpha val="43137"/>
                    </a:srgbClr>
                  </a:outerShdw>
                </a:effectLst>
                <a:uLnTx/>
                <a:uFillTx/>
                <a:latin typeface="UTM American Sans"/>
                <a:ea typeface="Times" pitchFamily="34" charset="0"/>
                <a:cs typeface="Times New Roman" pitchFamily="18" charset="0"/>
              </a:rPr>
              <a:t> </a:t>
            </a:r>
            <a:r>
              <a:rPr kumimoji="0" lang="en-US" sz="6000" b="1" i="1" u="none" strike="noStrike" kern="1200" cap="none" spc="0" normalizeH="0" noProof="0" dirty="0" err="1" smtClean="0">
                <a:ln>
                  <a:noFill/>
                </a:ln>
                <a:solidFill>
                  <a:srgbClr val="002060"/>
                </a:solidFill>
                <a:effectLst>
                  <a:outerShdw blurRad="38100" dist="38100" dir="2700000" algn="tl">
                    <a:srgbClr val="000000">
                      <a:alpha val="43137"/>
                    </a:srgbClr>
                  </a:outerShdw>
                </a:effectLst>
                <a:uLnTx/>
                <a:uFillTx/>
                <a:latin typeface="UTM American Sans"/>
                <a:ea typeface="Times" pitchFamily="34" charset="0"/>
                <a:cs typeface="Times New Roman" pitchFamily="18" charset="0"/>
              </a:rPr>
              <a:t>Quang</a:t>
            </a:r>
            <a:endParaRPr kumimoji="0" lang="en-US" sz="6000" b="1" i="1"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UTM American Sans"/>
              <a:ea typeface="Times" pitchFamily="34" charset="0"/>
              <a:cs typeface="Times New Roman" pitchFamily="18" charset="0"/>
            </a:endParaRPr>
          </a:p>
        </p:txBody>
      </p:sp>
    </p:spTree>
    <p:extLst>
      <p:ext uri="{BB962C8B-B14F-4D97-AF65-F5344CB8AC3E}">
        <p14:creationId xmlns:p14="http://schemas.microsoft.com/office/powerpoint/2010/main" val="356539501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chor="ctr" anchorCtr="0">
            <a:noAutofit/>
          </a:bodyPr>
          <a:lstStyle/>
          <a:p>
            <a:pPr marL="0" indent="0" algn="just">
              <a:lnSpc>
                <a:spcPct val="110000"/>
              </a:lnSpc>
              <a:buNone/>
            </a:pPr>
            <a:r>
              <a:rPr lang="en-US" sz="4500" b="1" u="sng" dirty="0" err="1" smtClean="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Tk</a:t>
            </a:r>
            <a:r>
              <a:rPr lang="en-US" sz="4500" b="1" u="sng"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en-US" sz="45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en-US" sz="4500" b="1" dirty="0" err="1" smtClean="0">
                <a:solidFill>
                  <a:srgbClr val="00206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Giờ</a:t>
            </a:r>
            <a:r>
              <a:rPr lang="en-US" sz="4500" b="1" dirty="0" smtClean="0">
                <a:solidFill>
                  <a:srgbClr val="00206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4500" b="1" dirty="0" err="1" smtClean="0">
                <a:solidFill>
                  <a:srgbClr val="00206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đây</a:t>
            </a:r>
            <a:r>
              <a:rPr lang="en-US" sz="4500" b="1" dirty="0" smtClean="0">
                <a:solidFill>
                  <a:srgbClr val="00206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4500" b="1" dirty="0" err="1" smtClean="0">
                <a:solidFill>
                  <a:srgbClr val="00206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Chúa</a:t>
            </a:r>
            <a:r>
              <a:rPr lang="en-US" sz="4500" b="1" dirty="0" smtClean="0">
                <a:solidFill>
                  <a:srgbClr val="00206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4500" b="1" dirty="0" err="1" smtClean="0">
                <a:solidFill>
                  <a:srgbClr val="00206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sai</a:t>
            </a:r>
            <a:r>
              <a:rPr lang="en-US" sz="4500" b="1" dirty="0" smtClean="0">
                <a:solidFill>
                  <a:srgbClr val="00206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4500" b="1" dirty="0" err="1" smtClean="0">
                <a:solidFill>
                  <a:srgbClr val="00206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tôi</a:t>
            </a:r>
            <a:r>
              <a:rPr lang="en-US" sz="4500" b="1" dirty="0" smtClean="0">
                <a:solidFill>
                  <a:srgbClr val="00206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4500" b="1" dirty="0" err="1" smtClean="0">
                <a:solidFill>
                  <a:srgbClr val="00206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đem</a:t>
            </a:r>
            <a:r>
              <a:rPr lang="en-US" sz="4500" b="1" dirty="0" smtClean="0">
                <a:solidFill>
                  <a:srgbClr val="00206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tin </a:t>
            </a:r>
            <a:r>
              <a:rPr lang="en-US" sz="4500" b="1" dirty="0" err="1" smtClean="0">
                <a:solidFill>
                  <a:srgbClr val="00206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vui</a:t>
            </a:r>
            <a:r>
              <a:rPr lang="en-US" sz="4500" b="1" dirty="0" smtClean="0">
                <a:solidFill>
                  <a:srgbClr val="00206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4500" b="1" dirty="0" err="1" smtClean="0">
                <a:solidFill>
                  <a:srgbClr val="00206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đến</a:t>
            </a:r>
            <a:r>
              <a:rPr lang="en-US" sz="4500" b="1" dirty="0" smtClean="0">
                <a:solidFill>
                  <a:srgbClr val="00206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4500" b="1" dirty="0" err="1" smtClean="0">
                <a:solidFill>
                  <a:srgbClr val="00206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cho</a:t>
            </a:r>
            <a:r>
              <a:rPr lang="en-US" sz="4500" b="1" dirty="0" smtClean="0">
                <a:solidFill>
                  <a:srgbClr val="00206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4500" b="1" dirty="0" err="1" smtClean="0">
                <a:solidFill>
                  <a:srgbClr val="00206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mọi</a:t>
            </a:r>
            <a:r>
              <a:rPr lang="en-US" sz="4500" b="1" dirty="0" smtClean="0">
                <a:solidFill>
                  <a:srgbClr val="00206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4500" b="1" dirty="0" err="1" smtClean="0">
                <a:solidFill>
                  <a:srgbClr val="00206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người</a:t>
            </a:r>
            <a:r>
              <a:rPr lang="en-US" sz="4500" b="1" dirty="0" smtClean="0">
                <a:solidFill>
                  <a:srgbClr val="00206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4500" b="1" dirty="0" err="1" smtClean="0">
                <a:solidFill>
                  <a:srgbClr val="00206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Tiếng</a:t>
            </a:r>
            <a:r>
              <a:rPr lang="en-US" sz="4500" b="1" dirty="0" smtClean="0">
                <a:solidFill>
                  <a:srgbClr val="00206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4500" b="1" dirty="0" err="1" smtClean="0">
                <a:solidFill>
                  <a:srgbClr val="00206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cười</a:t>
            </a:r>
            <a:r>
              <a:rPr lang="en-US" sz="4500" b="1" dirty="0" smtClean="0">
                <a:solidFill>
                  <a:srgbClr val="00206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4500" b="1" dirty="0" err="1" smtClean="0">
                <a:solidFill>
                  <a:srgbClr val="00206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lau</a:t>
            </a:r>
            <a:r>
              <a:rPr lang="en-US" sz="4500" b="1" dirty="0" smtClean="0">
                <a:solidFill>
                  <a:srgbClr val="00206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4500" b="1" dirty="0" err="1" smtClean="0">
                <a:solidFill>
                  <a:srgbClr val="00206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khô</a:t>
            </a:r>
            <a:r>
              <a:rPr lang="en-US" sz="4500" b="1" dirty="0" smtClean="0">
                <a:solidFill>
                  <a:srgbClr val="00206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4500" b="1" dirty="0" err="1" smtClean="0">
                <a:solidFill>
                  <a:srgbClr val="00206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mồ</a:t>
            </a:r>
            <a:r>
              <a:rPr lang="en-US" sz="4500" b="1" dirty="0" smtClean="0">
                <a:solidFill>
                  <a:srgbClr val="00206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4500" b="1" dirty="0" err="1" smtClean="0">
                <a:solidFill>
                  <a:srgbClr val="00206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hôi</a:t>
            </a:r>
            <a:r>
              <a:rPr lang="en-US" sz="4500" b="1" dirty="0" smtClean="0">
                <a:solidFill>
                  <a:srgbClr val="00206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4500" b="1" dirty="0" err="1" smtClean="0">
                <a:solidFill>
                  <a:srgbClr val="00206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nước</a:t>
            </a:r>
            <a:r>
              <a:rPr lang="en-US" sz="4500" b="1" dirty="0" smtClean="0">
                <a:solidFill>
                  <a:srgbClr val="00206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4500" b="1" dirty="0" err="1" smtClean="0">
                <a:solidFill>
                  <a:srgbClr val="00206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mắt</a:t>
            </a:r>
            <a:r>
              <a:rPr lang="en-US" sz="4500" b="1" dirty="0" smtClean="0">
                <a:solidFill>
                  <a:srgbClr val="00206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4500" b="1" dirty="0" err="1" smtClean="0">
                <a:solidFill>
                  <a:srgbClr val="00206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Tôi</a:t>
            </a:r>
            <a:r>
              <a:rPr lang="en-US" sz="4500" b="1" dirty="0" smtClean="0">
                <a:solidFill>
                  <a:srgbClr val="00206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4500" b="1" dirty="0" err="1" smtClean="0">
                <a:solidFill>
                  <a:srgbClr val="00206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đem</a:t>
            </a:r>
            <a:r>
              <a:rPr lang="en-US" sz="4500" b="1" dirty="0" smtClean="0">
                <a:solidFill>
                  <a:srgbClr val="00206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4500" b="1" dirty="0" err="1" smtClean="0">
                <a:solidFill>
                  <a:srgbClr val="00206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tình</a:t>
            </a:r>
            <a:r>
              <a:rPr lang="en-US" sz="4500" b="1" dirty="0" smtClean="0">
                <a:solidFill>
                  <a:srgbClr val="00206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4500" b="1" dirty="0" err="1" smtClean="0">
                <a:solidFill>
                  <a:srgbClr val="00206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thương</a:t>
            </a:r>
            <a:r>
              <a:rPr lang="en-US" sz="4500" b="1" dirty="0" smtClean="0">
                <a:solidFill>
                  <a:srgbClr val="00206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4500" b="1" dirty="0" err="1" smtClean="0">
                <a:solidFill>
                  <a:srgbClr val="00206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đến</a:t>
            </a:r>
            <a:r>
              <a:rPr lang="en-US" sz="4500" b="1" dirty="0" smtClean="0">
                <a:solidFill>
                  <a:srgbClr val="00206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4500" b="1" dirty="0" err="1" smtClean="0">
                <a:solidFill>
                  <a:srgbClr val="00206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cho</a:t>
            </a:r>
            <a:r>
              <a:rPr lang="en-US" sz="4500" b="1" dirty="0" smtClean="0">
                <a:solidFill>
                  <a:srgbClr val="00206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4500" b="1" dirty="0" err="1" smtClean="0">
                <a:solidFill>
                  <a:srgbClr val="00206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mọi</a:t>
            </a:r>
            <a:r>
              <a:rPr lang="en-US" sz="4500" b="1" dirty="0" smtClean="0">
                <a:solidFill>
                  <a:srgbClr val="00206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4500" b="1" dirty="0" err="1" smtClean="0">
                <a:solidFill>
                  <a:srgbClr val="00206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người</a:t>
            </a:r>
            <a:r>
              <a:rPr lang="en-US" sz="4500" b="1" dirty="0" smtClean="0">
                <a:solidFill>
                  <a:srgbClr val="00206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4500" b="1" dirty="0" err="1" smtClean="0">
                <a:solidFill>
                  <a:srgbClr val="00206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Được</a:t>
            </a:r>
            <a:r>
              <a:rPr lang="en-US" sz="4500" b="1" dirty="0" smtClean="0">
                <a:solidFill>
                  <a:srgbClr val="00206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4500" b="1" dirty="0" err="1" smtClean="0">
                <a:solidFill>
                  <a:srgbClr val="00206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Chúa</a:t>
            </a:r>
            <a:r>
              <a:rPr lang="en-US" sz="4500" b="1" dirty="0" smtClean="0">
                <a:solidFill>
                  <a:srgbClr val="00206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4500" b="1" dirty="0" err="1" smtClean="0">
                <a:solidFill>
                  <a:srgbClr val="00206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sai</a:t>
            </a:r>
            <a:r>
              <a:rPr lang="en-US" sz="4500" b="1" dirty="0">
                <a:solidFill>
                  <a:srgbClr val="00206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4500" b="1" dirty="0" err="1" smtClean="0">
                <a:solidFill>
                  <a:srgbClr val="00206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đi</a:t>
            </a:r>
            <a:r>
              <a:rPr lang="en-US" sz="4500" b="1" dirty="0" smtClean="0">
                <a:solidFill>
                  <a:srgbClr val="00206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4500" b="1" dirty="0" err="1" smtClean="0">
                <a:solidFill>
                  <a:srgbClr val="00206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tôi</a:t>
            </a:r>
            <a:r>
              <a:rPr lang="en-US" sz="4500" b="1" dirty="0" smtClean="0">
                <a:solidFill>
                  <a:srgbClr val="00206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4500" b="1" dirty="0" err="1" smtClean="0">
                <a:solidFill>
                  <a:srgbClr val="00206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hân</a:t>
            </a:r>
            <a:r>
              <a:rPr lang="en-US" sz="4500" b="1" dirty="0" smtClean="0">
                <a:solidFill>
                  <a:srgbClr val="00206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4500" b="1" dirty="0" err="1" smtClean="0">
                <a:solidFill>
                  <a:srgbClr val="00206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hoan</a:t>
            </a:r>
            <a:r>
              <a:rPr lang="en-US" sz="4500" b="1" dirty="0" smtClean="0">
                <a:solidFill>
                  <a:srgbClr val="00206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4500" b="1" dirty="0" err="1" smtClean="0">
                <a:solidFill>
                  <a:srgbClr val="00206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gieo</a:t>
            </a:r>
            <a:r>
              <a:rPr lang="en-US" sz="4500" b="1" dirty="0" smtClean="0">
                <a:solidFill>
                  <a:srgbClr val="00206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4500" b="1" dirty="0" err="1" smtClean="0">
                <a:solidFill>
                  <a:srgbClr val="00206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rắc</a:t>
            </a:r>
            <a:r>
              <a:rPr lang="en-US" sz="4500" b="1" dirty="0" smtClean="0">
                <a:solidFill>
                  <a:srgbClr val="00206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4500" b="1" dirty="0" err="1" smtClean="0">
                <a:solidFill>
                  <a:srgbClr val="00206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tình</a:t>
            </a:r>
            <a:r>
              <a:rPr lang="en-US" sz="4500" b="1" dirty="0" smtClean="0">
                <a:solidFill>
                  <a:srgbClr val="00206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4500" b="1" dirty="0" err="1" smtClean="0">
                <a:solidFill>
                  <a:srgbClr val="00206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người</a:t>
            </a:r>
            <a:r>
              <a:rPr lang="en-US" sz="4500" b="1" dirty="0" smtClean="0">
                <a:solidFill>
                  <a:srgbClr val="00206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4500" b="1" dirty="0" err="1" smtClean="0">
                <a:solidFill>
                  <a:srgbClr val="00206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đem</a:t>
            </a:r>
            <a:r>
              <a:rPr lang="en-US" sz="4500" b="1" dirty="0" smtClean="0">
                <a:solidFill>
                  <a:srgbClr val="00206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an </a:t>
            </a:r>
            <a:r>
              <a:rPr lang="en-US" sz="4500" b="1" dirty="0" err="1" smtClean="0">
                <a:solidFill>
                  <a:srgbClr val="00206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vui</a:t>
            </a:r>
            <a:r>
              <a:rPr lang="en-US" sz="4500" b="1" dirty="0" smtClean="0">
                <a:solidFill>
                  <a:srgbClr val="00206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4500" b="1" dirty="0" err="1" smtClean="0">
                <a:solidFill>
                  <a:srgbClr val="00206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cùng</a:t>
            </a:r>
            <a:r>
              <a:rPr lang="en-US" sz="4500" b="1" dirty="0" smtClean="0">
                <a:solidFill>
                  <a:srgbClr val="00206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4500" b="1" dirty="0" err="1" smtClean="0">
                <a:solidFill>
                  <a:srgbClr val="00206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với</a:t>
            </a:r>
            <a:r>
              <a:rPr lang="en-US" sz="4500" b="1" dirty="0" smtClean="0">
                <a:solidFill>
                  <a:srgbClr val="00206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4500" b="1" dirty="0" err="1" smtClean="0">
                <a:solidFill>
                  <a:srgbClr val="00206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nụ</a:t>
            </a:r>
            <a:r>
              <a:rPr lang="en-US" sz="4500" b="1" dirty="0" smtClean="0">
                <a:solidFill>
                  <a:srgbClr val="00206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4500" b="1" dirty="0" err="1" smtClean="0">
                <a:solidFill>
                  <a:srgbClr val="00206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cười</a:t>
            </a:r>
            <a:r>
              <a:rPr lang="en-US" sz="4500" b="1" dirty="0" smtClean="0">
                <a:solidFill>
                  <a:srgbClr val="00206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4500" b="1" dirty="0" err="1" smtClean="0">
                <a:solidFill>
                  <a:srgbClr val="00206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cho</a:t>
            </a:r>
            <a:r>
              <a:rPr lang="en-US" sz="4500" b="1" dirty="0" smtClean="0">
                <a:solidFill>
                  <a:srgbClr val="00206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4500" b="1" dirty="0" err="1" smtClean="0">
                <a:solidFill>
                  <a:srgbClr val="00206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thế</a:t>
            </a:r>
            <a:r>
              <a:rPr lang="en-US" sz="4500" b="1" dirty="0" smtClean="0">
                <a:solidFill>
                  <a:srgbClr val="00206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4500" b="1" dirty="0" err="1" smtClean="0">
                <a:solidFill>
                  <a:srgbClr val="00206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giới</a:t>
            </a:r>
            <a:r>
              <a:rPr lang="en-US" sz="4500" b="1" dirty="0" smtClean="0">
                <a:solidFill>
                  <a:srgbClr val="00206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4500" b="1" dirty="0" err="1" smtClean="0">
                <a:solidFill>
                  <a:srgbClr val="00206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hôm</a:t>
            </a:r>
            <a:r>
              <a:rPr lang="en-US" sz="4500" b="1" dirty="0" smtClean="0">
                <a:solidFill>
                  <a:srgbClr val="00206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nay.</a:t>
            </a:r>
            <a:endParaRPr lang="vi-VN" sz="4500" b="1" dirty="0">
              <a:solidFill>
                <a:srgbClr val="00206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339322243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chor="ctr" anchorCtr="0">
            <a:noAutofit/>
          </a:bodyPr>
          <a:lstStyle/>
          <a:p>
            <a:pPr marL="0" indent="0" algn="just">
              <a:lnSpc>
                <a:spcPct val="110000"/>
              </a:lnSpc>
              <a:buNone/>
            </a:pPr>
            <a:r>
              <a:rPr lang="en-US" sz="5000" b="1" u="sng" dirty="0" smtClean="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en-US" sz="5000" b="1" dirty="0" smtClean="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en-US" sz="5000" b="1" dirty="0" err="1" smtClean="0">
                <a:solidFill>
                  <a:srgbClr val="00206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Mong</a:t>
            </a:r>
            <a:r>
              <a:rPr lang="en-US" sz="5000" b="1" dirty="0" smtClean="0">
                <a:solidFill>
                  <a:srgbClr val="00206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000" b="1" dirty="0" err="1" smtClean="0">
                <a:solidFill>
                  <a:srgbClr val="00206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sao</a:t>
            </a:r>
            <a:r>
              <a:rPr lang="en-US" sz="5000" b="1" dirty="0" smtClean="0">
                <a:solidFill>
                  <a:srgbClr val="00206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000" b="1" dirty="0" err="1" smtClean="0">
                <a:solidFill>
                  <a:srgbClr val="00206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cho</a:t>
            </a:r>
            <a:r>
              <a:rPr lang="en-US" sz="5000" b="1" dirty="0" smtClean="0">
                <a:solidFill>
                  <a:srgbClr val="00206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000" b="1" dirty="0" err="1" smtClean="0">
                <a:solidFill>
                  <a:srgbClr val="00206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anh</a:t>
            </a:r>
            <a:r>
              <a:rPr lang="en-US" sz="5000" b="1" dirty="0" smtClean="0">
                <a:solidFill>
                  <a:srgbClr val="00206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000" b="1" dirty="0" err="1" smtClean="0">
                <a:solidFill>
                  <a:srgbClr val="00206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em</a:t>
            </a:r>
            <a:r>
              <a:rPr lang="en-US" sz="5000" b="1" dirty="0" smtClean="0">
                <a:solidFill>
                  <a:srgbClr val="00206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000" b="1" dirty="0" err="1" smtClean="0">
                <a:solidFill>
                  <a:srgbClr val="00206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bốn</a:t>
            </a:r>
            <a:r>
              <a:rPr lang="en-US" sz="5000" b="1" dirty="0" smtClean="0">
                <a:solidFill>
                  <a:srgbClr val="00206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000" b="1" dirty="0" err="1" smtClean="0">
                <a:solidFill>
                  <a:srgbClr val="00206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phương</a:t>
            </a:r>
            <a:r>
              <a:rPr lang="en-US" sz="5000" b="1" dirty="0" smtClean="0">
                <a:solidFill>
                  <a:srgbClr val="00206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000" b="1" dirty="0" err="1" smtClean="0">
                <a:solidFill>
                  <a:srgbClr val="00206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một</a:t>
            </a:r>
            <a:r>
              <a:rPr lang="en-US" sz="5000" b="1" dirty="0" smtClean="0">
                <a:solidFill>
                  <a:srgbClr val="00206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000" b="1" dirty="0" err="1" smtClean="0">
                <a:solidFill>
                  <a:srgbClr val="00206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nhà</a:t>
            </a:r>
            <a:r>
              <a:rPr lang="en-US" sz="5000" b="1" dirty="0" smtClean="0">
                <a:solidFill>
                  <a:srgbClr val="00206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000" b="1" dirty="0" err="1" smtClean="0">
                <a:solidFill>
                  <a:srgbClr val="00206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Mong</a:t>
            </a:r>
            <a:r>
              <a:rPr lang="en-US" sz="5000" b="1" dirty="0" smtClean="0">
                <a:solidFill>
                  <a:srgbClr val="00206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000" b="1" dirty="0" err="1" smtClean="0">
                <a:solidFill>
                  <a:srgbClr val="00206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sao</a:t>
            </a:r>
            <a:r>
              <a:rPr lang="en-US" sz="5000" b="1" dirty="0" smtClean="0">
                <a:solidFill>
                  <a:srgbClr val="00206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000" b="1" dirty="0" err="1" smtClean="0">
                <a:solidFill>
                  <a:srgbClr val="00206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cho</a:t>
            </a:r>
            <a:r>
              <a:rPr lang="en-US" sz="5000" b="1" dirty="0" smtClean="0">
                <a:solidFill>
                  <a:srgbClr val="00206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000" b="1" dirty="0" err="1" smtClean="0">
                <a:solidFill>
                  <a:srgbClr val="00206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bốn</a:t>
            </a:r>
            <a:r>
              <a:rPr lang="en-US" sz="5000" b="1" dirty="0" smtClean="0">
                <a:solidFill>
                  <a:srgbClr val="00206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000" b="1" dirty="0" err="1" smtClean="0">
                <a:solidFill>
                  <a:srgbClr val="00206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phương</a:t>
            </a:r>
            <a:r>
              <a:rPr lang="en-US" sz="5000" b="1" dirty="0" smtClean="0">
                <a:solidFill>
                  <a:srgbClr val="00206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000" b="1" dirty="0" err="1" smtClean="0">
                <a:solidFill>
                  <a:srgbClr val="00206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là</a:t>
            </a:r>
            <a:r>
              <a:rPr lang="en-US" sz="5000" b="1" dirty="0" smtClean="0">
                <a:solidFill>
                  <a:srgbClr val="00206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con </a:t>
            </a:r>
            <a:r>
              <a:rPr lang="en-US" sz="5000" b="1" dirty="0" err="1" smtClean="0">
                <a:solidFill>
                  <a:srgbClr val="00206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một</a:t>
            </a:r>
            <a:r>
              <a:rPr lang="en-US" sz="5000" b="1" dirty="0" smtClean="0">
                <a:solidFill>
                  <a:srgbClr val="00206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000" b="1" dirty="0" err="1" smtClean="0">
                <a:solidFill>
                  <a:srgbClr val="00206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Chúa</a:t>
            </a:r>
            <a:r>
              <a:rPr lang="en-US" sz="5000" b="1" dirty="0" smtClean="0">
                <a:solidFill>
                  <a:srgbClr val="00206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000" b="1" dirty="0" err="1" smtClean="0">
                <a:solidFill>
                  <a:srgbClr val="00206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Để</a:t>
            </a:r>
            <a:r>
              <a:rPr lang="en-US" sz="5000" b="1" dirty="0" smtClean="0">
                <a:solidFill>
                  <a:srgbClr val="00206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000" b="1" dirty="0" err="1" smtClean="0">
                <a:solidFill>
                  <a:srgbClr val="00206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tình</a:t>
            </a:r>
            <a:r>
              <a:rPr lang="en-US" sz="5000" b="1" dirty="0" smtClean="0">
                <a:solidFill>
                  <a:srgbClr val="00206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000" b="1" dirty="0" err="1" smtClean="0">
                <a:solidFill>
                  <a:srgbClr val="00206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người</a:t>
            </a:r>
            <a:r>
              <a:rPr lang="en-US" sz="5000" b="1" dirty="0" smtClean="0">
                <a:solidFill>
                  <a:srgbClr val="00206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000" b="1" dirty="0" err="1" smtClean="0">
                <a:solidFill>
                  <a:srgbClr val="00206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anh</a:t>
            </a:r>
            <a:r>
              <a:rPr lang="en-US" sz="5000" b="1" dirty="0" smtClean="0">
                <a:solidFill>
                  <a:srgbClr val="00206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000" b="1" dirty="0" err="1" smtClean="0">
                <a:solidFill>
                  <a:srgbClr val="00206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em</a:t>
            </a:r>
            <a:r>
              <a:rPr lang="en-US" sz="5000" b="1" dirty="0" smtClean="0">
                <a:solidFill>
                  <a:srgbClr val="00206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000" b="1" dirty="0" err="1" smtClean="0">
                <a:solidFill>
                  <a:srgbClr val="00206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thắp</a:t>
            </a:r>
            <a:r>
              <a:rPr lang="en-US" sz="5000" b="1" dirty="0" smtClean="0">
                <a:solidFill>
                  <a:srgbClr val="00206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000" b="1" dirty="0" err="1" smtClean="0">
                <a:solidFill>
                  <a:srgbClr val="00206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sáng</a:t>
            </a:r>
            <a:r>
              <a:rPr lang="en-US" sz="5000" b="1" dirty="0" smtClean="0">
                <a:solidFill>
                  <a:srgbClr val="00206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000" b="1" dirty="0" err="1" smtClean="0">
                <a:solidFill>
                  <a:srgbClr val="00206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bên</a:t>
            </a:r>
            <a:r>
              <a:rPr lang="en-US" sz="5000" b="1" dirty="0" smtClean="0">
                <a:solidFill>
                  <a:srgbClr val="00206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000" b="1" dirty="0" err="1" smtClean="0">
                <a:solidFill>
                  <a:srgbClr val="00206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nhau</a:t>
            </a:r>
            <a:r>
              <a:rPr lang="en-US" sz="5000" b="1" dirty="0" smtClean="0">
                <a:solidFill>
                  <a:srgbClr val="00206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000" b="1" dirty="0" err="1" smtClean="0">
                <a:solidFill>
                  <a:srgbClr val="00206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Để</a:t>
            </a:r>
            <a:r>
              <a:rPr lang="en-US" sz="5000" b="1" dirty="0" smtClean="0">
                <a:solidFill>
                  <a:srgbClr val="00206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000" b="1" dirty="0" err="1" smtClean="0">
                <a:solidFill>
                  <a:srgbClr val="00206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cuộc</a:t>
            </a:r>
            <a:r>
              <a:rPr lang="en-US" sz="5000" b="1" dirty="0" smtClean="0">
                <a:solidFill>
                  <a:srgbClr val="00206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000" b="1" dirty="0" err="1" smtClean="0">
                <a:solidFill>
                  <a:srgbClr val="00206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đời</a:t>
            </a:r>
            <a:r>
              <a:rPr lang="en-US" sz="5000" b="1" dirty="0" smtClean="0">
                <a:solidFill>
                  <a:srgbClr val="00206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000" b="1" dirty="0" err="1" smtClean="0">
                <a:solidFill>
                  <a:srgbClr val="00206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không</a:t>
            </a:r>
            <a:r>
              <a:rPr lang="en-US" sz="5000" b="1" dirty="0" smtClean="0">
                <a:solidFill>
                  <a:srgbClr val="00206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000" b="1" dirty="0" err="1" smtClean="0">
                <a:solidFill>
                  <a:srgbClr val="00206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còn</a:t>
            </a:r>
            <a:r>
              <a:rPr lang="en-US" sz="5000" b="1" dirty="0" smtClean="0">
                <a:solidFill>
                  <a:srgbClr val="00206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000" b="1" dirty="0" err="1" smtClean="0">
                <a:solidFill>
                  <a:srgbClr val="00206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những</a:t>
            </a:r>
            <a:r>
              <a:rPr lang="en-US" sz="5000" b="1" dirty="0" smtClean="0">
                <a:solidFill>
                  <a:srgbClr val="00206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000" b="1" dirty="0" err="1" smtClean="0">
                <a:solidFill>
                  <a:srgbClr val="00206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tiếng</a:t>
            </a:r>
            <a:r>
              <a:rPr lang="en-US" sz="5000" b="1" dirty="0" smtClean="0">
                <a:solidFill>
                  <a:srgbClr val="00206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000" b="1" dirty="0" err="1" smtClean="0">
                <a:solidFill>
                  <a:srgbClr val="00206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thương</a:t>
            </a:r>
            <a:r>
              <a:rPr lang="en-US" sz="5000" b="1" dirty="0" smtClean="0">
                <a:solidFill>
                  <a:srgbClr val="00206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000" b="1" dirty="0" err="1" smtClean="0">
                <a:solidFill>
                  <a:srgbClr val="00206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đau</a:t>
            </a:r>
            <a:r>
              <a:rPr lang="en-US" sz="5000" b="1" dirty="0" smtClean="0">
                <a:solidFill>
                  <a:srgbClr val="00206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a:t>
            </a:r>
            <a:endParaRPr lang="vi-VN" sz="5000" b="1" dirty="0">
              <a:solidFill>
                <a:srgbClr val="00206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18038610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chor="ctr" anchorCtr="0">
            <a:noAutofit/>
          </a:bodyPr>
          <a:lstStyle/>
          <a:p>
            <a:pPr marL="27432" indent="0" algn="just">
              <a:lnSpc>
                <a:spcPct val="110000"/>
              </a:lnSpc>
              <a:buNone/>
            </a:pPr>
            <a:r>
              <a:rPr lang="en-US" sz="5000" b="1" u="sng" dirty="0" smtClean="0">
                <a:solidFill>
                  <a:srgbClr val="FF0000"/>
                </a:solidFill>
                <a:effectLst>
                  <a:outerShdw blurRad="38100" dist="38100" dir="2700000" algn="tl">
                    <a:srgbClr val="000000">
                      <a:alpha val="43137"/>
                    </a:srgbClr>
                  </a:outerShdw>
                </a:effectLst>
                <a:ea typeface="Tahoma" pitchFamily="34" charset="0"/>
                <a:cs typeface="Times New Roman" pitchFamily="18" charset="0"/>
              </a:rPr>
              <a:t>Tk1</a:t>
            </a:r>
            <a:r>
              <a:rPr lang="en-US" sz="5000" b="1" u="sng" dirty="0">
                <a:solidFill>
                  <a:srgbClr val="FF0000"/>
                </a:solidFill>
                <a:effectLst>
                  <a:outerShdw blurRad="38100" dist="38100" dir="2700000" algn="tl">
                    <a:srgbClr val="000000">
                      <a:alpha val="43137"/>
                    </a:srgbClr>
                  </a:outerShdw>
                </a:effectLst>
                <a:ea typeface="Tahoma" pitchFamily="34" charset="0"/>
                <a:cs typeface="Times New Roman" pitchFamily="18" charset="0"/>
              </a:rPr>
              <a:t>:</a:t>
            </a:r>
            <a:r>
              <a:rPr lang="en-US" sz="5000" b="1" dirty="0">
                <a:solidFill>
                  <a:srgbClr val="003399"/>
                </a:solidFill>
                <a:effectLst>
                  <a:outerShdw blurRad="38100" dist="38100" dir="2700000" algn="tl">
                    <a:srgbClr val="000000">
                      <a:alpha val="43137"/>
                    </a:srgbClr>
                  </a:outerShdw>
                </a:effectLst>
                <a:ea typeface="Tahoma" pitchFamily="34" charset="0"/>
                <a:cs typeface="Times New Roman" pitchFamily="18" charset="0"/>
              </a:rPr>
              <a:t> </a:t>
            </a:r>
            <a:r>
              <a:rPr lang="en-US" sz="5000" b="1" dirty="0" err="1">
                <a:solidFill>
                  <a:srgbClr val="002060"/>
                </a:solidFill>
              </a:rPr>
              <a:t>Hôm</a:t>
            </a:r>
            <a:r>
              <a:rPr lang="en-US" sz="5000" b="1" dirty="0">
                <a:solidFill>
                  <a:srgbClr val="002060"/>
                </a:solidFill>
              </a:rPr>
              <a:t> nay </a:t>
            </a:r>
            <a:r>
              <a:rPr lang="en-US" sz="5000" b="1" dirty="0" err="1">
                <a:solidFill>
                  <a:srgbClr val="002060"/>
                </a:solidFill>
              </a:rPr>
              <a:t>mừng</a:t>
            </a:r>
            <a:r>
              <a:rPr lang="en-US" sz="5000" b="1" dirty="0">
                <a:solidFill>
                  <a:srgbClr val="002060"/>
                </a:solidFill>
              </a:rPr>
              <a:t> </a:t>
            </a:r>
            <a:r>
              <a:rPr lang="en-US" sz="5000" b="1" dirty="0" err="1">
                <a:solidFill>
                  <a:srgbClr val="002060"/>
                </a:solidFill>
              </a:rPr>
              <a:t>Chúa</a:t>
            </a:r>
            <a:r>
              <a:rPr lang="en-US" sz="5000" b="1" dirty="0">
                <a:solidFill>
                  <a:srgbClr val="002060"/>
                </a:solidFill>
              </a:rPr>
              <a:t> </a:t>
            </a:r>
            <a:r>
              <a:rPr lang="en-US" sz="5000" b="1" dirty="0" err="1">
                <a:solidFill>
                  <a:srgbClr val="002060"/>
                </a:solidFill>
              </a:rPr>
              <a:t>lên</a:t>
            </a:r>
            <a:r>
              <a:rPr lang="en-US" sz="5000" b="1" dirty="0">
                <a:solidFill>
                  <a:srgbClr val="002060"/>
                </a:solidFill>
              </a:rPr>
              <a:t> </a:t>
            </a:r>
            <a:r>
              <a:rPr lang="en-US" sz="5000" b="1" dirty="0" err="1">
                <a:solidFill>
                  <a:srgbClr val="002060"/>
                </a:solidFill>
              </a:rPr>
              <a:t>trời</a:t>
            </a:r>
            <a:r>
              <a:rPr lang="en-US" sz="5000" b="1" dirty="0">
                <a:solidFill>
                  <a:srgbClr val="002060"/>
                </a:solidFill>
              </a:rPr>
              <a:t> </a:t>
            </a:r>
            <a:r>
              <a:rPr lang="en-US" sz="5000" b="1" dirty="0" err="1">
                <a:solidFill>
                  <a:srgbClr val="002060"/>
                </a:solidFill>
              </a:rPr>
              <a:t>trần</a:t>
            </a:r>
            <a:r>
              <a:rPr lang="en-US" sz="5000" b="1" dirty="0">
                <a:solidFill>
                  <a:srgbClr val="002060"/>
                </a:solidFill>
              </a:rPr>
              <a:t> </a:t>
            </a:r>
            <a:r>
              <a:rPr lang="en-US" sz="5000" b="1" dirty="0" err="1">
                <a:solidFill>
                  <a:srgbClr val="002060"/>
                </a:solidFill>
              </a:rPr>
              <a:t>hoàn</a:t>
            </a:r>
            <a:r>
              <a:rPr lang="en-US" sz="5000" b="1" dirty="0">
                <a:solidFill>
                  <a:srgbClr val="002060"/>
                </a:solidFill>
              </a:rPr>
              <a:t> </a:t>
            </a:r>
            <a:r>
              <a:rPr lang="en-US" sz="5000" b="1" dirty="0" err="1">
                <a:solidFill>
                  <a:srgbClr val="002060"/>
                </a:solidFill>
              </a:rPr>
              <a:t>vang</a:t>
            </a:r>
            <a:r>
              <a:rPr lang="en-US" sz="5000" b="1" dirty="0">
                <a:solidFill>
                  <a:srgbClr val="002060"/>
                </a:solidFill>
              </a:rPr>
              <a:t> </a:t>
            </a:r>
            <a:r>
              <a:rPr lang="en-US" sz="5000" b="1" dirty="0" err="1">
                <a:solidFill>
                  <a:srgbClr val="002060"/>
                </a:solidFill>
              </a:rPr>
              <a:t>tiếng</a:t>
            </a:r>
            <a:r>
              <a:rPr lang="en-US" sz="5000" b="1" dirty="0">
                <a:solidFill>
                  <a:srgbClr val="002060"/>
                </a:solidFill>
              </a:rPr>
              <a:t> ca. </a:t>
            </a:r>
            <a:r>
              <a:rPr lang="en-US" sz="5000" b="1" dirty="0" err="1">
                <a:solidFill>
                  <a:srgbClr val="002060"/>
                </a:solidFill>
              </a:rPr>
              <a:t>Hôm</a:t>
            </a:r>
            <a:r>
              <a:rPr lang="en-US" sz="5000" b="1" dirty="0">
                <a:solidFill>
                  <a:srgbClr val="002060"/>
                </a:solidFill>
              </a:rPr>
              <a:t> nay </a:t>
            </a:r>
            <a:r>
              <a:rPr lang="en-US" sz="5000" b="1" dirty="0" err="1">
                <a:solidFill>
                  <a:srgbClr val="002060"/>
                </a:solidFill>
              </a:rPr>
              <a:t>mừng</a:t>
            </a:r>
            <a:r>
              <a:rPr lang="en-US" sz="5000" b="1" dirty="0">
                <a:solidFill>
                  <a:srgbClr val="002060"/>
                </a:solidFill>
              </a:rPr>
              <a:t> </a:t>
            </a:r>
            <a:r>
              <a:rPr lang="en-US" sz="5000" b="1" dirty="0" err="1">
                <a:solidFill>
                  <a:srgbClr val="002060"/>
                </a:solidFill>
              </a:rPr>
              <a:t>Chúa</a:t>
            </a:r>
            <a:r>
              <a:rPr lang="en-US" sz="5000" b="1" dirty="0">
                <a:solidFill>
                  <a:srgbClr val="002060"/>
                </a:solidFill>
              </a:rPr>
              <a:t> </a:t>
            </a:r>
            <a:r>
              <a:rPr lang="en-US" sz="5000" b="1" dirty="0" err="1">
                <a:solidFill>
                  <a:srgbClr val="002060"/>
                </a:solidFill>
              </a:rPr>
              <a:t>lên</a:t>
            </a:r>
            <a:r>
              <a:rPr lang="en-US" sz="5000" b="1" dirty="0">
                <a:solidFill>
                  <a:srgbClr val="002060"/>
                </a:solidFill>
              </a:rPr>
              <a:t> </a:t>
            </a:r>
            <a:r>
              <a:rPr lang="en-US" sz="5000" b="1" dirty="0" err="1">
                <a:solidFill>
                  <a:srgbClr val="002060"/>
                </a:solidFill>
              </a:rPr>
              <a:t>trời</a:t>
            </a:r>
            <a:r>
              <a:rPr lang="en-US" sz="5000" b="1" dirty="0">
                <a:solidFill>
                  <a:srgbClr val="002060"/>
                </a:solidFill>
              </a:rPr>
              <a:t> </a:t>
            </a:r>
            <a:r>
              <a:rPr lang="en-US" sz="5000" b="1" dirty="0" err="1">
                <a:solidFill>
                  <a:srgbClr val="002060"/>
                </a:solidFill>
              </a:rPr>
              <a:t>triều</a:t>
            </a:r>
            <a:r>
              <a:rPr lang="en-US" sz="5000" b="1" dirty="0">
                <a:solidFill>
                  <a:srgbClr val="002060"/>
                </a:solidFill>
              </a:rPr>
              <a:t> </a:t>
            </a:r>
            <a:r>
              <a:rPr lang="en-US" sz="5000" b="1" dirty="0" err="1">
                <a:solidFill>
                  <a:srgbClr val="002060"/>
                </a:solidFill>
              </a:rPr>
              <a:t>thần</a:t>
            </a:r>
            <a:r>
              <a:rPr lang="en-US" sz="5000" b="1" dirty="0">
                <a:solidFill>
                  <a:srgbClr val="002060"/>
                </a:solidFill>
              </a:rPr>
              <a:t> </a:t>
            </a:r>
            <a:r>
              <a:rPr lang="en-US" sz="5000" b="1" dirty="0" err="1">
                <a:solidFill>
                  <a:srgbClr val="002060"/>
                </a:solidFill>
              </a:rPr>
              <a:t>vang</a:t>
            </a:r>
            <a:r>
              <a:rPr lang="en-US" sz="5000" b="1" dirty="0">
                <a:solidFill>
                  <a:srgbClr val="002060"/>
                </a:solidFill>
              </a:rPr>
              <a:t> </a:t>
            </a:r>
            <a:r>
              <a:rPr lang="en-US" sz="5000" b="1" dirty="0" err="1">
                <a:solidFill>
                  <a:srgbClr val="002060"/>
                </a:solidFill>
              </a:rPr>
              <a:t>câu</a:t>
            </a:r>
            <a:r>
              <a:rPr lang="en-US" sz="5000" b="1" dirty="0">
                <a:solidFill>
                  <a:srgbClr val="002060"/>
                </a:solidFill>
              </a:rPr>
              <a:t> </a:t>
            </a:r>
            <a:r>
              <a:rPr lang="en-US" sz="5000" b="1" dirty="0" err="1">
                <a:solidFill>
                  <a:srgbClr val="002060"/>
                </a:solidFill>
              </a:rPr>
              <a:t>hát</a:t>
            </a:r>
            <a:r>
              <a:rPr lang="en-US" sz="5000" b="1" dirty="0">
                <a:solidFill>
                  <a:srgbClr val="002060"/>
                </a:solidFill>
              </a:rPr>
              <a:t>. </a:t>
            </a:r>
            <a:r>
              <a:rPr lang="en-US" sz="5000" b="1" dirty="0" err="1">
                <a:solidFill>
                  <a:srgbClr val="002060"/>
                </a:solidFill>
              </a:rPr>
              <a:t>Này</a:t>
            </a:r>
            <a:r>
              <a:rPr lang="en-US" sz="5000" b="1" dirty="0">
                <a:solidFill>
                  <a:srgbClr val="002060"/>
                </a:solidFill>
              </a:rPr>
              <a:t> </a:t>
            </a:r>
            <a:r>
              <a:rPr lang="en-US" sz="5000" b="1" dirty="0" err="1">
                <a:solidFill>
                  <a:srgbClr val="002060"/>
                </a:solidFill>
              </a:rPr>
              <a:t>ngày</a:t>
            </a:r>
            <a:r>
              <a:rPr lang="en-US" sz="5000" b="1" dirty="0">
                <a:solidFill>
                  <a:srgbClr val="002060"/>
                </a:solidFill>
              </a:rPr>
              <a:t> </a:t>
            </a:r>
            <a:r>
              <a:rPr lang="en-US" sz="5000" b="1" dirty="0" err="1">
                <a:solidFill>
                  <a:srgbClr val="002060"/>
                </a:solidFill>
              </a:rPr>
              <a:t>vinh</a:t>
            </a:r>
            <a:r>
              <a:rPr lang="en-US" sz="5000" b="1" dirty="0">
                <a:solidFill>
                  <a:srgbClr val="002060"/>
                </a:solidFill>
              </a:rPr>
              <a:t> </a:t>
            </a:r>
            <a:r>
              <a:rPr lang="en-US" sz="5000" b="1" dirty="0" err="1">
                <a:solidFill>
                  <a:srgbClr val="002060"/>
                </a:solidFill>
              </a:rPr>
              <a:t>quang</a:t>
            </a:r>
            <a:r>
              <a:rPr lang="en-US" sz="5000" b="1" dirty="0">
                <a:solidFill>
                  <a:srgbClr val="002060"/>
                </a:solidFill>
              </a:rPr>
              <a:t> </a:t>
            </a:r>
            <a:r>
              <a:rPr lang="en-US" sz="5000" b="1" dirty="0" err="1">
                <a:solidFill>
                  <a:srgbClr val="002060"/>
                </a:solidFill>
              </a:rPr>
              <a:t>rạng</a:t>
            </a:r>
            <a:r>
              <a:rPr lang="en-US" sz="5000" b="1" dirty="0">
                <a:solidFill>
                  <a:srgbClr val="002060"/>
                </a:solidFill>
              </a:rPr>
              <a:t> </a:t>
            </a:r>
            <a:r>
              <a:rPr lang="en-US" sz="5000" b="1" dirty="0" err="1">
                <a:solidFill>
                  <a:srgbClr val="002060"/>
                </a:solidFill>
              </a:rPr>
              <a:t>ngời</a:t>
            </a:r>
            <a:r>
              <a:rPr lang="en-US" sz="5000" b="1" dirty="0">
                <a:solidFill>
                  <a:srgbClr val="002060"/>
                </a:solidFill>
              </a:rPr>
              <a:t> </a:t>
            </a:r>
            <a:r>
              <a:rPr lang="en-US" sz="5000" b="1" dirty="0" err="1">
                <a:solidFill>
                  <a:srgbClr val="002060"/>
                </a:solidFill>
              </a:rPr>
              <a:t>ánh</a:t>
            </a:r>
            <a:r>
              <a:rPr lang="en-US" sz="5000" b="1" dirty="0">
                <a:solidFill>
                  <a:srgbClr val="002060"/>
                </a:solidFill>
              </a:rPr>
              <a:t> </a:t>
            </a:r>
            <a:r>
              <a:rPr lang="en-US" sz="5000" b="1" dirty="0" err="1">
                <a:solidFill>
                  <a:srgbClr val="002060"/>
                </a:solidFill>
              </a:rPr>
              <a:t>sáng</a:t>
            </a:r>
            <a:r>
              <a:rPr lang="en-US" sz="5000" b="1" dirty="0">
                <a:solidFill>
                  <a:srgbClr val="002060"/>
                </a:solidFill>
              </a:rPr>
              <a:t> </a:t>
            </a:r>
            <a:r>
              <a:rPr lang="en-US" sz="5000" b="1" dirty="0" err="1">
                <a:solidFill>
                  <a:srgbClr val="002060"/>
                </a:solidFill>
              </a:rPr>
              <a:t>khúc</a:t>
            </a:r>
            <a:r>
              <a:rPr lang="en-US" sz="5000" b="1" dirty="0">
                <a:solidFill>
                  <a:srgbClr val="002060"/>
                </a:solidFill>
              </a:rPr>
              <a:t> </a:t>
            </a:r>
            <a:r>
              <a:rPr lang="en-US" sz="5000" b="1" dirty="0" err="1">
                <a:solidFill>
                  <a:srgbClr val="002060"/>
                </a:solidFill>
              </a:rPr>
              <a:t>nhạc</a:t>
            </a:r>
            <a:r>
              <a:rPr lang="en-US" sz="5000" b="1" dirty="0">
                <a:solidFill>
                  <a:srgbClr val="002060"/>
                </a:solidFill>
              </a:rPr>
              <a:t> </a:t>
            </a:r>
            <a:r>
              <a:rPr lang="en-US" sz="5000" b="1" dirty="0" err="1">
                <a:solidFill>
                  <a:srgbClr val="002060"/>
                </a:solidFill>
              </a:rPr>
              <a:t>mừng</a:t>
            </a:r>
            <a:r>
              <a:rPr lang="en-US" sz="5000" b="1" dirty="0">
                <a:solidFill>
                  <a:srgbClr val="002060"/>
                </a:solidFill>
              </a:rPr>
              <a:t> </a:t>
            </a:r>
            <a:r>
              <a:rPr lang="en-US" sz="5000" b="1" dirty="0" err="1">
                <a:solidFill>
                  <a:srgbClr val="002060"/>
                </a:solidFill>
              </a:rPr>
              <a:t>trời</a:t>
            </a:r>
            <a:r>
              <a:rPr lang="en-US" sz="5000" b="1" dirty="0">
                <a:solidFill>
                  <a:srgbClr val="002060"/>
                </a:solidFill>
              </a:rPr>
              <a:t> </a:t>
            </a:r>
            <a:r>
              <a:rPr lang="en-US" sz="5000" b="1" dirty="0" err="1">
                <a:solidFill>
                  <a:srgbClr val="002060"/>
                </a:solidFill>
              </a:rPr>
              <a:t>đất</a:t>
            </a:r>
            <a:r>
              <a:rPr lang="en-US" sz="5000" b="1" dirty="0">
                <a:solidFill>
                  <a:srgbClr val="002060"/>
                </a:solidFill>
              </a:rPr>
              <a:t> </a:t>
            </a:r>
            <a:r>
              <a:rPr lang="en-US" sz="5000" b="1" dirty="0" err="1" smtClean="0">
                <a:solidFill>
                  <a:srgbClr val="002060"/>
                </a:solidFill>
              </a:rPr>
              <a:t>hòa</a:t>
            </a:r>
            <a:r>
              <a:rPr lang="en-US" sz="5000" b="1" dirty="0" smtClean="0">
                <a:solidFill>
                  <a:srgbClr val="002060"/>
                </a:solidFill>
              </a:rPr>
              <a:t> </a:t>
            </a:r>
            <a:r>
              <a:rPr lang="en-US" sz="5000" b="1" dirty="0">
                <a:solidFill>
                  <a:srgbClr val="002060"/>
                </a:solidFill>
              </a:rPr>
              <a:t>ca. </a:t>
            </a:r>
            <a:endParaRPr lang="en-US" sz="5000" b="1" u="sng" dirty="0">
              <a:solidFill>
                <a:srgbClr val="002060"/>
              </a:solidFill>
              <a:effectLst>
                <a:outerShdw blurRad="38100" dist="38100" dir="2700000" algn="tl">
                  <a:srgbClr val="000000">
                    <a:alpha val="43137"/>
                  </a:srgbClr>
                </a:outerShdw>
              </a:effectLst>
              <a:ea typeface="Tahoma" pitchFamily="34" charset="0"/>
              <a:cs typeface="Times New Roman" panose="02020603050405020304" pitchFamily="18" charset="0"/>
            </a:endParaRPr>
          </a:p>
        </p:txBody>
      </p:sp>
    </p:spTree>
    <p:extLst>
      <p:ext uri="{BB962C8B-B14F-4D97-AF65-F5344CB8AC3E}">
        <p14:creationId xmlns:p14="http://schemas.microsoft.com/office/powerpoint/2010/main" val="71079390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8461789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chor="ctr" anchorCtr="0">
            <a:noAutofit/>
          </a:bodyPr>
          <a:lstStyle/>
          <a:p>
            <a:pPr marL="27432" indent="0" algn="just">
              <a:lnSpc>
                <a:spcPct val="110000"/>
              </a:lnSpc>
              <a:buNone/>
            </a:pPr>
            <a:r>
              <a:rPr lang="en-US" sz="50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50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0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000" b="1" dirty="0" err="1">
                <a:solidFill>
                  <a:srgbClr val="002060"/>
                </a:solidFill>
                <a:latin typeface="+mj-lt"/>
              </a:rPr>
              <a:t>Ngợi</a:t>
            </a:r>
            <a:r>
              <a:rPr lang="en-US" sz="5000" b="1" dirty="0">
                <a:solidFill>
                  <a:srgbClr val="002060"/>
                </a:solidFill>
                <a:latin typeface="+mj-lt"/>
              </a:rPr>
              <a:t> </a:t>
            </a:r>
            <a:r>
              <a:rPr lang="en-US" sz="5000" b="1" dirty="0" err="1">
                <a:solidFill>
                  <a:srgbClr val="002060"/>
                </a:solidFill>
                <a:latin typeface="+mj-lt"/>
              </a:rPr>
              <a:t>khen</a:t>
            </a:r>
            <a:r>
              <a:rPr lang="en-US" sz="5000" b="1" dirty="0">
                <a:solidFill>
                  <a:srgbClr val="002060"/>
                </a:solidFill>
                <a:latin typeface="+mj-lt"/>
              </a:rPr>
              <a:t> </a:t>
            </a:r>
            <a:r>
              <a:rPr lang="en-US" sz="5000" b="1" dirty="0" err="1">
                <a:solidFill>
                  <a:srgbClr val="002060"/>
                </a:solidFill>
                <a:latin typeface="+mj-lt"/>
              </a:rPr>
              <a:t>Chúa</a:t>
            </a:r>
            <a:r>
              <a:rPr lang="en-US" sz="5000" b="1" dirty="0">
                <a:solidFill>
                  <a:srgbClr val="002060"/>
                </a:solidFill>
                <a:latin typeface="+mj-lt"/>
              </a:rPr>
              <a:t> </a:t>
            </a:r>
            <a:r>
              <a:rPr lang="en-US" sz="5000" b="1" dirty="0" err="1">
                <a:solidFill>
                  <a:srgbClr val="002060"/>
                </a:solidFill>
                <a:latin typeface="+mj-lt"/>
              </a:rPr>
              <a:t>lên</a:t>
            </a:r>
            <a:r>
              <a:rPr lang="en-US" sz="5000" b="1" dirty="0">
                <a:solidFill>
                  <a:srgbClr val="002060"/>
                </a:solidFill>
                <a:latin typeface="+mj-lt"/>
              </a:rPr>
              <a:t> </a:t>
            </a:r>
            <a:r>
              <a:rPr lang="en-US" sz="5000" b="1" dirty="0" err="1">
                <a:solidFill>
                  <a:srgbClr val="002060"/>
                </a:solidFill>
                <a:latin typeface="+mj-lt"/>
              </a:rPr>
              <a:t>trời</a:t>
            </a:r>
            <a:r>
              <a:rPr lang="en-US" sz="5000" b="1" dirty="0">
                <a:solidFill>
                  <a:srgbClr val="002060"/>
                </a:solidFill>
                <a:latin typeface="+mj-lt"/>
              </a:rPr>
              <a:t> </a:t>
            </a:r>
            <a:r>
              <a:rPr lang="en-US" sz="5000" b="1" dirty="0" err="1">
                <a:solidFill>
                  <a:srgbClr val="002060"/>
                </a:solidFill>
                <a:latin typeface="+mj-lt"/>
              </a:rPr>
              <a:t>trong</a:t>
            </a:r>
            <a:r>
              <a:rPr lang="en-US" sz="5000" b="1" dirty="0">
                <a:solidFill>
                  <a:srgbClr val="002060"/>
                </a:solidFill>
                <a:latin typeface="+mj-lt"/>
              </a:rPr>
              <a:t> </a:t>
            </a:r>
            <a:r>
              <a:rPr lang="en-US" sz="5000" b="1" dirty="0" err="1">
                <a:solidFill>
                  <a:srgbClr val="002060"/>
                </a:solidFill>
                <a:latin typeface="+mj-lt"/>
              </a:rPr>
              <a:t>ánh</a:t>
            </a:r>
            <a:r>
              <a:rPr lang="en-US" sz="5000" b="1" dirty="0">
                <a:solidFill>
                  <a:srgbClr val="002060"/>
                </a:solidFill>
                <a:latin typeface="+mj-lt"/>
              </a:rPr>
              <a:t> </a:t>
            </a:r>
            <a:r>
              <a:rPr lang="en-US" sz="5000" b="1" dirty="0" err="1">
                <a:solidFill>
                  <a:srgbClr val="002060"/>
                </a:solidFill>
                <a:latin typeface="+mj-lt"/>
              </a:rPr>
              <a:t>vinh</a:t>
            </a:r>
            <a:r>
              <a:rPr lang="en-US" sz="5000" b="1" dirty="0">
                <a:solidFill>
                  <a:srgbClr val="002060"/>
                </a:solidFill>
                <a:latin typeface="+mj-lt"/>
              </a:rPr>
              <a:t> </a:t>
            </a:r>
            <a:r>
              <a:rPr lang="en-US" sz="5000" b="1" dirty="0" err="1">
                <a:solidFill>
                  <a:srgbClr val="002060"/>
                </a:solidFill>
                <a:latin typeface="+mj-lt"/>
              </a:rPr>
              <a:t>quang</a:t>
            </a:r>
            <a:r>
              <a:rPr lang="en-US" sz="5000" b="1" dirty="0">
                <a:solidFill>
                  <a:srgbClr val="002060"/>
                </a:solidFill>
                <a:latin typeface="+mj-lt"/>
              </a:rPr>
              <a:t>. </a:t>
            </a:r>
            <a:r>
              <a:rPr lang="en-US" sz="5000" b="1" dirty="0" err="1">
                <a:solidFill>
                  <a:srgbClr val="002060"/>
                </a:solidFill>
                <a:latin typeface="+mj-lt"/>
              </a:rPr>
              <a:t>Ngợi</a:t>
            </a:r>
            <a:r>
              <a:rPr lang="en-US" sz="5000" b="1" dirty="0">
                <a:solidFill>
                  <a:srgbClr val="002060"/>
                </a:solidFill>
                <a:latin typeface="+mj-lt"/>
              </a:rPr>
              <a:t> </a:t>
            </a:r>
            <a:r>
              <a:rPr lang="en-US" sz="5000" b="1" dirty="0" err="1">
                <a:solidFill>
                  <a:srgbClr val="002060"/>
                </a:solidFill>
                <a:latin typeface="+mj-lt"/>
              </a:rPr>
              <a:t>khen</a:t>
            </a:r>
            <a:r>
              <a:rPr lang="en-US" sz="5000" b="1" dirty="0">
                <a:solidFill>
                  <a:srgbClr val="002060"/>
                </a:solidFill>
                <a:latin typeface="+mj-lt"/>
              </a:rPr>
              <a:t> </a:t>
            </a:r>
            <a:r>
              <a:rPr lang="en-US" sz="5000" b="1" dirty="0" err="1">
                <a:solidFill>
                  <a:srgbClr val="002060"/>
                </a:solidFill>
                <a:latin typeface="+mj-lt"/>
              </a:rPr>
              <a:t>Chúa</a:t>
            </a:r>
            <a:r>
              <a:rPr lang="en-US" sz="5000" b="1" dirty="0">
                <a:solidFill>
                  <a:srgbClr val="002060"/>
                </a:solidFill>
                <a:latin typeface="+mj-lt"/>
              </a:rPr>
              <a:t> </a:t>
            </a:r>
            <a:r>
              <a:rPr lang="en-US" sz="5000" b="1" dirty="0" err="1">
                <a:solidFill>
                  <a:srgbClr val="002060"/>
                </a:solidFill>
                <a:latin typeface="+mj-lt"/>
              </a:rPr>
              <a:t>ngự</a:t>
            </a:r>
            <a:r>
              <a:rPr lang="en-US" sz="5000" b="1" dirty="0">
                <a:solidFill>
                  <a:srgbClr val="002060"/>
                </a:solidFill>
                <a:latin typeface="+mj-lt"/>
              </a:rPr>
              <a:t> </a:t>
            </a:r>
            <a:r>
              <a:rPr lang="en-US" sz="5000" b="1" dirty="0" err="1">
                <a:solidFill>
                  <a:srgbClr val="002060"/>
                </a:solidFill>
                <a:latin typeface="+mj-lt"/>
              </a:rPr>
              <a:t>trị</a:t>
            </a:r>
            <a:r>
              <a:rPr lang="en-US" sz="5000" b="1" dirty="0">
                <a:solidFill>
                  <a:srgbClr val="002060"/>
                </a:solidFill>
                <a:latin typeface="+mj-lt"/>
              </a:rPr>
              <a:t> </a:t>
            </a:r>
            <a:r>
              <a:rPr lang="en-US" sz="5000" b="1" dirty="0" err="1">
                <a:solidFill>
                  <a:srgbClr val="002060"/>
                </a:solidFill>
                <a:latin typeface="+mj-lt"/>
              </a:rPr>
              <a:t>giữa</a:t>
            </a:r>
            <a:r>
              <a:rPr lang="en-US" sz="5000" b="1" dirty="0">
                <a:solidFill>
                  <a:srgbClr val="002060"/>
                </a:solidFill>
                <a:latin typeface="+mj-lt"/>
              </a:rPr>
              <a:t> </a:t>
            </a:r>
            <a:r>
              <a:rPr lang="en-US" sz="5000" b="1" dirty="0" err="1">
                <a:solidFill>
                  <a:srgbClr val="002060"/>
                </a:solidFill>
                <a:latin typeface="+mj-lt"/>
              </a:rPr>
              <a:t>chốn</a:t>
            </a:r>
            <a:r>
              <a:rPr lang="en-US" sz="5000" b="1" dirty="0">
                <a:solidFill>
                  <a:srgbClr val="002060"/>
                </a:solidFill>
                <a:latin typeface="+mj-lt"/>
              </a:rPr>
              <a:t> </a:t>
            </a:r>
            <a:r>
              <a:rPr lang="en-US" sz="5000" b="1" dirty="0" err="1">
                <a:solidFill>
                  <a:srgbClr val="002060"/>
                </a:solidFill>
                <a:latin typeface="+mj-lt"/>
              </a:rPr>
              <a:t>huy</a:t>
            </a:r>
            <a:r>
              <a:rPr lang="en-US" sz="5000" b="1" dirty="0">
                <a:solidFill>
                  <a:srgbClr val="002060"/>
                </a:solidFill>
                <a:latin typeface="+mj-lt"/>
              </a:rPr>
              <a:t> </a:t>
            </a:r>
            <a:r>
              <a:rPr lang="en-US" sz="5000" b="1" dirty="0" err="1">
                <a:solidFill>
                  <a:srgbClr val="002060"/>
                </a:solidFill>
                <a:latin typeface="+mj-lt"/>
              </a:rPr>
              <a:t>hoàng</a:t>
            </a:r>
            <a:r>
              <a:rPr lang="en-US" sz="5000" b="1" dirty="0">
                <a:solidFill>
                  <a:srgbClr val="002060"/>
                </a:solidFill>
                <a:latin typeface="+mj-lt"/>
              </a:rPr>
              <a:t>.  </a:t>
            </a:r>
            <a:r>
              <a:rPr lang="en-US" sz="5000" b="1" dirty="0" err="1">
                <a:solidFill>
                  <a:srgbClr val="002060"/>
                </a:solidFill>
                <a:latin typeface="+mj-lt"/>
              </a:rPr>
              <a:t>Ngợi</a:t>
            </a:r>
            <a:r>
              <a:rPr lang="en-US" sz="5000" b="1" dirty="0">
                <a:solidFill>
                  <a:srgbClr val="002060"/>
                </a:solidFill>
                <a:latin typeface="+mj-lt"/>
              </a:rPr>
              <a:t> </a:t>
            </a:r>
            <a:r>
              <a:rPr lang="en-US" sz="5000" b="1" dirty="0" err="1">
                <a:solidFill>
                  <a:srgbClr val="002060"/>
                </a:solidFill>
                <a:latin typeface="+mj-lt"/>
              </a:rPr>
              <a:t>khen</a:t>
            </a:r>
            <a:r>
              <a:rPr lang="en-US" sz="5000" b="1" dirty="0">
                <a:solidFill>
                  <a:srgbClr val="002060"/>
                </a:solidFill>
                <a:latin typeface="+mj-lt"/>
              </a:rPr>
              <a:t> </a:t>
            </a:r>
            <a:r>
              <a:rPr lang="en-US" sz="5000" b="1" dirty="0" err="1">
                <a:solidFill>
                  <a:srgbClr val="002060"/>
                </a:solidFill>
                <a:latin typeface="+mj-lt"/>
              </a:rPr>
              <a:t>Chúa</a:t>
            </a:r>
            <a:r>
              <a:rPr lang="en-US" sz="5000" b="1" dirty="0">
                <a:solidFill>
                  <a:srgbClr val="002060"/>
                </a:solidFill>
                <a:latin typeface="+mj-lt"/>
              </a:rPr>
              <a:t> </a:t>
            </a:r>
            <a:r>
              <a:rPr lang="en-US" sz="5000" b="1" dirty="0" err="1">
                <a:solidFill>
                  <a:srgbClr val="002060"/>
                </a:solidFill>
                <a:latin typeface="+mj-lt"/>
              </a:rPr>
              <a:t>lên</a:t>
            </a:r>
            <a:r>
              <a:rPr lang="en-US" sz="5000" b="1" dirty="0">
                <a:solidFill>
                  <a:srgbClr val="002060"/>
                </a:solidFill>
                <a:latin typeface="+mj-lt"/>
              </a:rPr>
              <a:t> </a:t>
            </a:r>
            <a:r>
              <a:rPr lang="en-US" sz="5000" b="1" dirty="0" err="1">
                <a:solidFill>
                  <a:srgbClr val="002060"/>
                </a:solidFill>
                <a:latin typeface="+mj-lt"/>
              </a:rPr>
              <a:t>trời</a:t>
            </a:r>
            <a:r>
              <a:rPr lang="en-US" sz="5000" b="1" dirty="0">
                <a:solidFill>
                  <a:srgbClr val="002060"/>
                </a:solidFill>
                <a:latin typeface="+mj-lt"/>
              </a:rPr>
              <a:t> </a:t>
            </a:r>
            <a:r>
              <a:rPr lang="en-US" sz="5000" b="1" dirty="0" err="1">
                <a:solidFill>
                  <a:srgbClr val="002060"/>
                </a:solidFill>
                <a:latin typeface="+mj-lt"/>
              </a:rPr>
              <a:t>trong</a:t>
            </a:r>
            <a:r>
              <a:rPr lang="en-US" sz="5000" b="1" dirty="0">
                <a:solidFill>
                  <a:srgbClr val="002060"/>
                </a:solidFill>
                <a:latin typeface="+mj-lt"/>
              </a:rPr>
              <a:t> </a:t>
            </a:r>
            <a:r>
              <a:rPr lang="en-US" sz="5000" b="1" dirty="0" err="1">
                <a:solidFill>
                  <a:srgbClr val="002060"/>
                </a:solidFill>
                <a:latin typeface="+mj-lt"/>
              </a:rPr>
              <a:t>ánh</a:t>
            </a:r>
            <a:r>
              <a:rPr lang="en-US" sz="5000" b="1" dirty="0">
                <a:solidFill>
                  <a:srgbClr val="002060"/>
                </a:solidFill>
                <a:latin typeface="+mj-lt"/>
              </a:rPr>
              <a:t> </a:t>
            </a:r>
            <a:r>
              <a:rPr lang="en-US" sz="5000" b="1" dirty="0" err="1">
                <a:solidFill>
                  <a:srgbClr val="002060"/>
                </a:solidFill>
                <a:latin typeface="+mj-lt"/>
              </a:rPr>
              <a:t>vinh</a:t>
            </a:r>
            <a:r>
              <a:rPr lang="en-US" sz="5000" b="1" dirty="0">
                <a:solidFill>
                  <a:srgbClr val="002060"/>
                </a:solidFill>
                <a:latin typeface="+mj-lt"/>
              </a:rPr>
              <a:t> </a:t>
            </a:r>
            <a:r>
              <a:rPr lang="en-US" sz="5000" b="1" dirty="0" err="1">
                <a:solidFill>
                  <a:srgbClr val="002060"/>
                </a:solidFill>
                <a:latin typeface="+mj-lt"/>
              </a:rPr>
              <a:t>quang</a:t>
            </a:r>
            <a:r>
              <a:rPr lang="en-US" sz="5000" b="1" dirty="0">
                <a:solidFill>
                  <a:srgbClr val="002060"/>
                </a:solidFill>
                <a:latin typeface="+mj-lt"/>
              </a:rPr>
              <a:t>. </a:t>
            </a:r>
            <a:r>
              <a:rPr lang="en-US" sz="5000" b="1" dirty="0" err="1">
                <a:solidFill>
                  <a:srgbClr val="002060"/>
                </a:solidFill>
                <a:latin typeface="+mj-lt"/>
              </a:rPr>
              <a:t>Ngợi</a:t>
            </a:r>
            <a:r>
              <a:rPr lang="en-US" sz="5000" b="1" dirty="0">
                <a:solidFill>
                  <a:srgbClr val="002060"/>
                </a:solidFill>
                <a:latin typeface="+mj-lt"/>
              </a:rPr>
              <a:t> </a:t>
            </a:r>
            <a:r>
              <a:rPr lang="en-US" sz="5000" b="1" dirty="0" err="1">
                <a:solidFill>
                  <a:srgbClr val="002060"/>
                </a:solidFill>
                <a:latin typeface="+mj-lt"/>
              </a:rPr>
              <a:t>khen</a:t>
            </a:r>
            <a:r>
              <a:rPr lang="en-US" sz="5000" b="1" dirty="0">
                <a:solidFill>
                  <a:srgbClr val="002060"/>
                </a:solidFill>
                <a:latin typeface="+mj-lt"/>
              </a:rPr>
              <a:t> </a:t>
            </a:r>
            <a:r>
              <a:rPr lang="en-US" sz="5000" b="1" dirty="0" err="1">
                <a:solidFill>
                  <a:srgbClr val="002060"/>
                </a:solidFill>
                <a:latin typeface="+mj-lt"/>
              </a:rPr>
              <a:t>Chúa</a:t>
            </a:r>
            <a:r>
              <a:rPr lang="en-US" sz="5000" b="1" dirty="0">
                <a:solidFill>
                  <a:srgbClr val="002060"/>
                </a:solidFill>
                <a:latin typeface="+mj-lt"/>
              </a:rPr>
              <a:t> </a:t>
            </a:r>
            <a:r>
              <a:rPr lang="en-US" sz="5000" b="1" dirty="0" err="1">
                <a:solidFill>
                  <a:srgbClr val="002060"/>
                </a:solidFill>
                <a:latin typeface="+mj-lt"/>
              </a:rPr>
              <a:t>ngự</a:t>
            </a:r>
            <a:r>
              <a:rPr lang="en-US" sz="5000" b="1" dirty="0">
                <a:solidFill>
                  <a:srgbClr val="002060"/>
                </a:solidFill>
                <a:latin typeface="+mj-lt"/>
              </a:rPr>
              <a:t> </a:t>
            </a:r>
            <a:r>
              <a:rPr lang="en-US" sz="5000" b="1" dirty="0" err="1">
                <a:solidFill>
                  <a:srgbClr val="002060"/>
                </a:solidFill>
                <a:latin typeface="+mj-lt"/>
              </a:rPr>
              <a:t>trị</a:t>
            </a:r>
            <a:r>
              <a:rPr lang="en-US" sz="5000" b="1" dirty="0">
                <a:solidFill>
                  <a:srgbClr val="002060"/>
                </a:solidFill>
                <a:latin typeface="+mj-lt"/>
              </a:rPr>
              <a:t> </a:t>
            </a:r>
            <a:r>
              <a:rPr lang="en-US" sz="5000" b="1" dirty="0" err="1">
                <a:solidFill>
                  <a:srgbClr val="002060"/>
                </a:solidFill>
                <a:latin typeface="+mj-lt"/>
              </a:rPr>
              <a:t>trên</a:t>
            </a:r>
            <a:r>
              <a:rPr lang="en-US" sz="5000" b="1" dirty="0">
                <a:solidFill>
                  <a:srgbClr val="002060"/>
                </a:solidFill>
                <a:latin typeface="+mj-lt"/>
              </a:rPr>
              <a:t> </a:t>
            </a:r>
            <a:r>
              <a:rPr lang="en-US" sz="5000" b="1" dirty="0" err="1">
                <a:solidFill>
                  <a:srgbClr val="002060"/>
                </a:solidFill>
                <a:latin typeface="+mj-lt"/>
              </a:rPr>
              <a:t>cõi</a:t>
            </a:r>
            <a:r>
              <a:rPr lang="en-US" sz="5000" b="1" dirty="0">
                <a:solidFill>
                  <a:srgbClr val="002060"/>
                </a:solidFill>
                <a:latin typeface="+mj-lt"/>
              </a:rPr>
              <a:t> </a:t>
            </a:r>
            <a:r>
              <a:rPr lang="en-US" sz="5000" b="1" dirty="0" err="1">
                <a:solidFill>
                  <a:srgbClr val="002060"/>
                </a:solidFill>
                <a:latin typeface="+mj-lt"/>
              </a:rPr>
              <a:t>Thiên</a:t>
            </a:r>
            <a:r>
              <a:rPr lang="en-US" sz="5000" b="1" dirty="0">
                <a:solidFill>
                  <a:srgbClr val="002060"/>
                </a:solidFill>
                <a:latin typeface="+mj-lt"/>
              </a:rPr>
              <a:t> </a:t>
            </a:r>
            <a:r>
              <a:rPr lang="en-US" sz="5000" b="1" dirty="0" err="1">
                <a:solidFill>
                  <a:srgbClr val="002060"/>
                </a:solidFill>
                <a:latin typeface="+mj-lt"/>
              </a:rPr>
              <a:t>Đàng</a:t>
            </a:r>
            <a:r>
              <a:rPr lang="en-US" sz="5000" b="1" dirty="0">
                <a:solidFill>
                  <a:srgbClr val="002060"/>
                </a:solidFill>
                <a:latin typeface="+mj-lt"/>
              </a:rPr>
              <a:t>. </a:t>
            </a:r>
            <a:endParaRPr lang="en-US" sz="5000" b="1" u="sng" dirty="0">
              <a:solidFill>
                <a:srgbClr val="00206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2350016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chor="ctr" anchorCtr="0">
            <a:noAutofit/>
          </a:bodyPr>
          <a:lstStyle/>
          <a:p>
            <a:pPr marL="27432" indent="0" algn="just">
              <a:lnSpc>
                <a:spcPct val="110000"/>
              </a:lnSpc>
              <a:buNone/>
            </a:pPr>
            <a:r>
              <a:rPr lang="en-US" sz="50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Tk2:</a:t>
            </a:r>
            <a:r>
              <a:rPr lang="en-US" sz="50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000" b="1" dirty="0">
                <a:solidFill>
                  <a:srgbClr val="002060"/>
                </a:solidFill>
                <a:latin typeface="+mj-lt"/>
              </a:rPr>
              <a:t>Vui lên muôn nước muôn người đời trần gian sẽ qua. Vui lên muôn nước muôn người chờ về nơi thiên quốc. Họp mừng bên Cha tình Người bao la chốn thiên đình chung tiếng hoà ca. </a:t>
            </a:r>
            <a:endParaRPr lang="en-US" sz="5000" b="1" u="sng" dirty="0">
              <a:solidFill>
                <a:srgbClr val="00206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37878674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2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802</TotalTime>
  <Words>1602</Words>
  <Application>Microsoft Office PowerPoint</Application>
  <PresentationFormat>On-screen Show (16:9)</PresentationFormat>
  <Paragraphs>100</Paragraphs>
  <Slides>70</Slides>
  <Notes>0</Notes>
  <HiddenSlides>0</HiddenSlides>
  <MMClips>0</MMClips>
  <ScaleCrop>false</ScaleCrop>
  <HeadingPairs>
    <vt:vector size="4" baseType="variant">
      <vt:variant>
        <vt:lpstr>Theme</vt:lpstr>
      </vt:variant>
      <vt:variant>
        <vt:i4>15</vt:i4>
      </vt:variant>
      <vt:variant>
        <vt:lpstr>Slide Titles</vt:lpstr>
      </vt:variant>
      <vt:variant>
        <vt:i4>70</vt:i4>
      </vt:variant>
    </vt:vector>
  </HeadingPairs>
  <TitlesOfParts>
    <vt:vector size="85" baseType="lpstr">
      <vt:lpstr>Office Theme</vt:lpstr>
      <vt:lpstr>10_Office Theme</vt:lpstr>
      <vt:lpstr>36_Default Design</vt:lpstr>
      <vt:lpstr>37_Default Design</vt:lpstr>
      <vt:lpstr>6_Office Theme</vt:lpstr>
      <vt:lpstr>8_Office Theme</vt:lpstr>
      <vt:lpstr>9_Office Theme</vt:lpstr>
      <vt:lpstr>12_Office Theme</vt:lpstr>
      <vt:lpstr>22_Office Theme</vt:lpstr>
      <vt:lpstr>5_Office Theme</vt:lpstr>
      <vt:lpstr>13_Office Theme</vt:lpstr>
      <vt:lpstr>14_Office Theme</vt:lpstr>
      <vt:lpstr>2_Office Theme</vt:lpstr>
      <vt:lpstr>7_Office Theme</vt:lpstr>
      <vt:lpstr>21_Office Theme</vt:lpstr>
      <vt:lpstr>PowerPoint Presentation</vt:lpstr>
      <vt:lpstr>Tập Hát Cộng Đoàn</vt:lpstr>
      <vt:lpstr>Đk: Chúa tiến lên giữa tiếng reo mừng, Chúa tiến lên trong tiếng kèn vang.</vt:lpstr>
      <vt:lpstr>Chúa nói: “Các con hãy ra đi giảng dạy muôn dân, và đây Thầy ở cùng các con mọi ngày cho đến tận thế.”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 </vt:lpstr>
      <vt:lpstr>THÁNH VỊNH 46 CHÚA NHẬT CHÚA THĂNG THIÊN NĂM B LM KIM LONG 03 Câu</vt:lpstr>
      <vt:lpstr>Đk: Chúa tiến lên giữa tiếng reo mừng, Chúa tiến lên trong tiếng kèn vang.</vt:lpstr>
      <vt:lpstr>Tk1: Vỗ tay đi nào muôn dân hỡi, tán tụng Thiên Chúa, mau hò reo. Vì Chúa, Đấng Tối Cao khả úy, là đại vương thống trị địa cầu.</vt:lpstr>
      <vt:lpstr>Đk: Chúa tiến lên giữa tiếng reo mừng, Chúa tiến lên trong tiếng kèn vang.</vt:lpstr>
      <vt:lpstr>Tk2: Chúa đi lên, ngàn câu hoan chúc, Chúa ngự lên giữa điệu kèn vang. Đàn hát hãy tấu vang mừng Chúa, và hòa ca kính Vua ta thờ.</vt:lpstr>
      <vt:lpstr>Đk: Chúa tiến lên giữa tiếng reo mừng, Chúa tiến lên trong tiếng kèn vang.</vt:lpstr>
      <vt:lpstr>Tk3: Đức Vua cai trị cả thế giới, tiến Ngài muôn khúc ca tuyệt luân. Này Chúa vẫn thống trị vạn quốc, hằng ngự trên thánh ngai của Ngài.</vt:lpstr>
      <vt:lpstr>Đk: Chúa tiến lên giữa tiếng reo mừng, Chúa tiến lên trong tiếng kèn vang.</vt:lpstr>
      <vt:lpstr> </vt:lpstr>
      <vt:lpstr>Chúa nói: “Các con hãy ra đi giảng dạy muôn dân, và đây Thầy ở cùng các con mọi ngày cho đến tận thế.” </vt:lpstr>
      <vt:lpstr>PowerPoint Presentation</vt:lpstr>
      <vt:lpstr> </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LỜI NGUYỆN TÍN HỮU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Hùng Nam</dc:creator>
  <cp:lastModifiedBy>RePack by Diakov</cp:lastModifiedBy>
  <cp:revision>151</cp:revision>
  <dcterms:created xsi:type="dcterms:W3CDTF">2021-05-09T08:36:44Z</dcterms:created>
  <dcterms:modified xsi:type="dcterms:W3CDTF">2024-05-08T22:08:27Z</dcterms:modified>
</cp:coreProperties>
</file>