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12" r:id="rId3"/>
    <p:sldMasterId id="2147483832" r:id="rId4"/>
    <p:sldMasterId id="2147483844" r:id="rId5"/>
    <p:sldMasterId id="2147483916" r:id="rId6"/>
    <p:sldMasterId id="2147483928" r:id="rId7"/>
    <p:sldMasterId id="2147483940" r:id="rId8"/>
    <p:sldMasterId id="2147483948" r:id="rId9"/>
    <p:sldMasterId id="2147483960" r:id="rId10"/>
    <p:sldMasterId id="2147483972" r:id="rId11"/>
    <p:sldMasterId id="2147484164" r:id="rId12"/>
    <p:sldMasterId id="2147484248" r:id="rId13"/>
    <p:sldMasterId id="2147484260" r:id="rId14"/>
    <p:sldMasterId id="2147484284" r:id="rId15"/>
    <p:sldMasterId id="2147484296" r:id="rId16"/>
  </p:sldMasterIdLst>
  <p:notesMasterIdLst>
    <p:notesMasterId r:id="rId96"/>
  </p:notesMasterIdLst>
  <p:sldIdLst>
    <p:sldId id="256" r:id="rId17"/>
    <p:sldId id="9877" r:id="rId18"/>
    <p:sldId id="9956" r:id="rId19"/>
    <p:sldId id="9957" r:id="rId20"/>
    <p:sldId id="9945" r:id="rId21"/>
    <p:sldId id="2146" r:id="rId22"/>
    <p:sldId id="9520" r:id="rId23"/>
    <p:sldId id="9927" r:id="rId24"/>
    <p:sldId id="1982" r:id="rId25"/>
    <p:sldId id="9903" r:id="rId26"/>
    <p:sldId id="9928" r:id="rId27"/>
    <p:sldId id="9960" r:id="rId28"/>
    <p:sldId id="9946" r:id="rId29"/>
    <p:sldId id="9855" r:id="rId30"/>
    <p:sldId id="9856" r:id="rId31"/>
    <p:sldId id="9857" r:id="rId32"/>
    <p:sldId id="9858" r:id="rId33"/>
    <p:sldId id="9859" r:id="rId34"/>
    <p:sldId id="9860" r:id="rId35"/>
    <p:sldId id="9861" r:id="rId36"/>
    <p:sldId id="9862" r:id="rId37"/>
    <p:sldId id="9948" r:id="rId38"/>
    <p:sldId id="9883" r:id="rId39"/>
    <p:sldId id="9835" r:id="rId40"/>
    <p:sldId id="9958" r:id="rId41"/>
    <p:sldId id="9864" r:id="rId42"/>
    <p:sldId id="9979" r:id="rId43"/>
    <p:sldId id="9866" r:id="rId44"/>
    <p:sldId id="9980" r:id="rId45"/>
    <p:sldId id="9868" r:id="rId46"/>
    <p:sldId id="9981" r:id="rId47"/>
    <p:sldId id="9930" r:id="rId48"/>
    <p:sldId id="9982" r:id="rId49"/>
    <p:sldId id="9884" r:id="rId50"/>
    <p:sldId id="9959" r:id="rId51"/>
    <p:sldId id="9756" r:id="rId52"/>
    <p:sldId id="9899" r:id="rId53"/>
    <p:sldId id="9885" r:id="rId54"/>
    <p:sldId id="9886" r:id="rId55"/>
    <p:sldId id="9887" r:id="rId56"/>
    <p:sldId id="9888" r:id="rId57"/>
    <p:sldId id="9889" r:id="rId58"/>
    <p:sldId id="9890" r:id="rId59"/>
    <p:sldId id="9891" r:id="rId60"/>
    <p:sldId id="9892" r:id="rId61"/>
    <p:sldId id="9893" r:id="rId62"/>
    <p:sldId id="9894" r:id="rId63"/>
    <p:sldId id="9895" r:id="rId64"/>
    <p:sldId id="9896" r:id="rId65"/>
    <p:sldId id="9897" r:id="rId66"/>
    <p:sldId id="9898" r:id="rId67"/>
    <p:sldId id="9902" r:id="rId68"/>
    <p:sldId id="9961" r:id="rId69"/>
    <p:sldId id="9962" r:id="rId70"/>
    <p:sldId id="9963" r:id="rId71"/>
    <p:sldId id="9964" r:id="rId72"/>
    <p:sldId id="9965" r:id="rId73"/>
    <p:sldId id="9669" r:id="rId74"/>
    <p:sldId id="9949" r:id="rId75"/>
    <p:sldId id="9901" r:id="rId76"/>
    <p:sldId id="9384" r:id="rId77"/>
    <p:sldId id="9967" r:id="rId78"/>
    <p:sldId id="9968" r:id="rId79"/>
    <p:sldId id="9966" r:id="rId80"/>
    <p:sldId id="9969" r:id="rId81"/>
    <p:sldId id="9970" r:id="rId82"/>
    <p:sldId id="9984" r:id="rId83"/>
    <p:sldId id="9971" r:id="rId84"/>
    <p:sldId id="9972" r:id="rId85"/>
    <p:sldId id="9985" r:id="rId86"/>
    <p:sldId id="9900" r:id="rId87"/>
    <p:sldId id="9950" r:id="rId88"/>
    <p:sldId id="9973" r:id="rId89"/>
    <p:sldId id="9974" r:id="rId90"/>
    <p:sldId id="9976" r:id="rId91"/>
    <p:sldId id="9975" r:id="rId92"/>
    <p:sldId id="9977" r:id="rId93"/>
    <p:sldId id="9978" r:id="rId94"/>
    <p:sldId id="9951"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152"/>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052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30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429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293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9186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6222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441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969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924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6681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21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23407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smtClean="0">
                <a:solidFill>
                  <a:srgbClr val="FF0000"/>
                </a:solidFill>
                <a:latin typeface="+mj-lt"/>
                <a:ea typeface="Tahoma" pitchFamily="34" charset="0"/>
                <a:cs typeface="Times New Roman" pitchFamily="18" charset="0"/>
              </a:rPr>
              <a:t>Tk2:</a:t>
            </a:r>
            <a:r>
              <a:rPr lang="en-US" sz="5600" dirty="0">
                <a:latin typeface="+mj-lt"/>
              </a:rPr>
              <a:t> </a:t>
            </a:r>
            <a:r>
              <a:rPr lang="vi-VN" sz="5600" b="1" dirty="0">
                <a:solidFill>
                  <a:schemeClr val="accent4">
                    <a:lumMod val="50000"/>
                  </a:schemeClr>
                </a:solidFill>
                <a:latin typeface="+mj-lt"/>
              </a:rPr>
              <a:t>Trong tâm tình tin yêu con bước vào phục bái kính thờ. Chính Chúa là sức mạnh, là nguồn sống nơi con nương nhờ.</a:t>
            </a: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smtClean="0">
                <a:solidFill>
                  <a:srgbClr val="FF0000"/>
                </a:solidFill>
                <a:latin typeface="+mj-lt"/>
                <a:ea typeface="Tahoma" pitchFamily="34" charset="0"/>
                <a:cs typeface="Times New Roman" pitchFamily="18" charset="0"/>
              </a:rPr>
              <a:t>**:</a:t>
            </a:r>
            <a:r>
              <a:rPr lang="en-US" sz="5600" dirty="0">
                <a:latin typeface="+mj-lt"/>
              </a:rPr>
              <a:t> </a:t>
            </a:r>
            <a:r>
              <a:rPr lang="vi-VN" sz="5600" b="1" dirty="0">
                <a:solidFill>
                  <a:schemeClr val="accent4">
                    <a:lumMod val="50000"/>
                  </a:schemeClr>
                </a:solidFill>
                <a:latin typeface="+mj-lt"/>
              </a:rPr>
              <a:t>Xin dâng trọn đời con tựa em bé nép </a:t>
            </a:r>
            <a:r>
              <a:rPr lang="en-US" sz="5600" b="1" dirty="0" err="1" smtClean="0">
                <a:solidFill>
                  <a:schemeClr val="accent4">
                    <a:lumMod val="50000"/>
                  </a:schemeClr>
                </a:solidFill>
                <a:latin typeface="+mj-lt"/>
              </a:rPr>
              <a:t>trong</a:t>
            </a:r>
            <a:r>
              <a:rPr lang="vi-VN" sz="5600" b="1" dirty="0" smtClean="0">
                <a:solidFill>
                  <a:schemeClr val="accent4">
                    <a:lumMod val="50000"/>
                  </a:schemeClr>
                </a:solidFill>
                <a:latin typeface="+mj-lt"/>
              </a:rPr>
              <a:t> </a:t>
            </a:r>
            <a:r>
              <a:rPr lang="vi-VN" sz="5600" b="1" dirty="0">
                <a:solidFill>
                  <a:schemeClr val="accent4">
                    <a:lumMod val="50000"/>
                  </a:schemeClr>
                </a:solidFill>
                <a:latin typeface="+mj-lt"/>
              </a:rPr>
              <a:t>tay </a:t>
            </a:r>
            <a:r>
              <a:rPr lang="vi-VN" sz="5600" b="1" dirty="0" smtClean="0">
                <a:solidFill>
                  <a:schemeClr val="accent4">
                    <a:lumMod val="50000"/>
                  </a:schemeClr>
                </a:solidFill>
                <a:latin typeface="+mj-lt"/>
              </a:rPr>
              <a:t>mẹ</a:t>
            </a:r>
            <a:r>
              <a:rPr lang="en-US" sz="5600" b="1" dirty="0" smtClean="0">
                <a:solidFill>
                  <a:schemeClr val="accent4">
                    <a:lumMod val="50000"/>
                  </a:schemeClr>
                </a:solidFill>
                <a:latin typeface="+mj-lt"/>
              </a:rPr>
              <a:t>,</a:t>
            </a:r>
            <a:r>
              <a:rPr lang="vi-VN" sz="5600" b="1" dirty="0" smtClean="0">
                <a:solidFill>
                  <a:schemeClr val="accent4">
                    <a:lumMod val="50000"/>
                  </a:schemeClr>
                </a:solidFill>
                <a:latin typeface="+mj-lt"/>
              </a:rPr>
              <a:t> </a:t>
            </a:r>
            <a:r>
              <a:rPr lang="en-US" sz="5600" b="1" dirty="0" smtClean="0">
                <a:solidFill>
                  <a:schemeClr val="accent4">
                    <a:lumMod val="50000"/>
                  </a:schemeClr>
                </a:solidFill>
                <a:latin typeface="+mj-lt"/>
              </a:rPr>
              <a:t>t</a:t>
            </a:r>
            <a:r>
              <a:rPr lang="vi-VN" sz="5600" b="1" dirty="0" smtClean="0">
                <a:solidFill>
                  <a:schemeClr val="accent4">
                    <a:lumMod val="50000"/>
                  </a:schemeClr>
                </a:solidFill>
                <a:latin typeface="+mj-lt"/>
              </a:rPr>
              <a:t>ìm </a:t>
            </a:r>
            <a:r>
              <a:rPr lang="vi-VN" sz="5600" b="1" dirty="0">
                <a:solidFill>
                  <a:schemeClr val="accent4">
                    <a:lumMod val="50000"/>
                  </a:schemeClr>
                </a:solidFill>
                <a:latin typeface="+mj-lt"/>
              </a:rPr>
              <a:t>giòng sữa mát thơm đậm </a:t>
            </a:r>
            <a:r>
              <a:rPr lang="vi-VN" sz="5600" b="1" dirty="0" smtClean="0">
                <a:solidFill>
                  <a:schemeClr val="accent4">
                    <a:lumMod val="50000"/>
                  </a:schemeClr>
                </a:solidFill>
                <a:latin typeface="+mj-lt"/>
              </a:rPr>
              <a:t>đà</a:t>
            </a:r>
            <a:r>
              <a:rPr lang="en-US" sz="5600" b="1" dirty="0" smtClean="0">
                <a:solidFill>
                  <a:schemeClr val="accent4">
                    <a:lumMod val="50000"/>
                  </a:schemeClr>
                </a:solidFill>
                <a:latin typeface="+mj-lt"/>
              </a:rPr>
              <a:t>,</a:t>
            </a:r>
            <a:r>
              <a:rPr lang="vi-VN" sz="5600" b="1" dirty="0" smtClean="0">
                <a:solidFill>
                  <a:schemeClr val="accent4">
                    <a:lumMod val="50000"/>
                  </a:schemeClr>
                </a:solidFill>
                <a:latin typeface="+mj-lt"/>
              </a:rPr>
              <a:t> </a:t>
            </a:r>
            <a:r>
              <a:rPr lang="vi-VN" sz="5600" b="1" dirty="0">
                <a:solidFill>
                  <a:schemeClr val="accent4">
                    <a:lumMod val="50000"/>
                  </a:schemeClr>
                </a:solidFill>
                <a:latin typeface="+mj-lt"/>
              </a:rPr>
              <a:t>Chúa hãy thương </a:t>
            </a:r>
            <a:r>
              <a:rPr lang="vi-VN" sz="5600" b="1" dirty="0" smtClean="0">
                <a:solidFill>
                  <a:schemeClr val="accent4">
                    <a:lumMod val="50000"/>
                  </a:schemeClr>
                </a:solidFill>
                <a:latin typeface="+mj-lt"/>
              </a:rPr>
              <a:t>phù</a:t>
            </a:r>
            <a:r>
              <a:rPr lang="en-US" sz="5600" b="1" dirty="0" smtClean="0">
                <a:solidFill>
                  <a:schemeClr val="accent4">
                    <a:lumMod val="50000"/>
                  </a:schemeClr>
                </a:solidFill>
                <a:latin typeface="+mj-lt"/>
              </a:rPr>
              <a:t> </a:t>
            </a:r>
            <a:r>
              <a:rPr lang="en-US" sz="5600" b="1" dirty="0" err="1" smtClean="0">
                <a:solidFill>
                  <a:schemeClr val="accent4">
                    <a:lumMod val="50000"/>
                  </a:schemeClr>
                </a:solidFill>
                <a:latin typeface="+mj-lt"/>
              </a:rPr>
              <a:t>hộ</a:t>
            </a:r>
            <a:r>
              <a:rPr lang="vi-VN" sz="5600" b="1" dirty="0" smtClean="0">
                <a:solidFill>
                  <a:schemeClr val="accent4">
                    <a:lumMod val="50000"/>
                  </a:schemeClr>
                </a:solidFill>
                <a:latin typeface="+mj-lt"/>
              </a:rPr>
              <a:t> </a:t>
            </a:r>
            <a:r>
              <a:rPr lang="vi-VN" sz="5600" b="1" dirty="0">
                <a:solidFill>
                  <a:schemeClr val="accent4">
                    <a:lumMod val="50000"/>
                  </a:schemeClr>
                </a:solidFill>
                <a:latin typeface="+mj-lt"/>
              </a:rPr>
              <a:t>chở che.</a:t>
            </a:r>
          </a:p>
        </p:txBody>
      </p:sp>
    </p:spTree>
    <p:extLst>
      <p:ext uri="{BB962C8B-B14F-4D97-AF65-F5344CB8AC3E}">
        <p14:creationId xmlns:p14="http://schemas.microsoft.com/office/powerpoint/2010/main" val="3059431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Autofit/>
          </a:bodyPr>
          <a:lstStyle/>
          <a:p>
            <a:pPr marL="27432" indent="0" algn="just">
              <a:lnSpc>
                <a:spcPct val="120000"/>
              </a:lnSpc>
              <a:buNone/>
            </a:pPr>
            <a:r>
              <a:rPr lang="en-US" sz="4900" b="1" u="sng" dirty="0" err="1">
                <a:solidFill>
                  <a:srgbClr val="FF0000"/>
                </a:solidFill>
                <a:latin typeface="+mj-lt"/>
                <a:ea typeface="Tahoma" pitchFamily="34" charset="0"/>
                <a:cs typeface="Times New Roman" pitchFamily="18" charset="0"/>
              </a:rPr>
              <a:t>Đk</a:t>
            </a:r>
            <a:r>
              <a:rPr lang="en-US" sz="4900" b="1" u="sng" dirty="0">
                <a:solidFill>
                  <a:srgbClr val="FF0000"/>
                </a:solidFill>
                <a:latin typeface="+mj-lt"/>
                <a:ea typeface="Tahoma" pitchFamily="34" charset="0"/>
                <a:cs typeface="Times New Roman" pitchFamily="18" charset="0"/>
              </a:rPr>
              <a:t>:</a:t>
            </a:r>
            <a:r>
              <a:rPr lang="en-US" sz="4900" b="1" dirty="0">
                <a:solidFill>
                  <a:srgbClr val="003399"/>
                </a:solidFill>
                <a:latin typeface="+mj-lt"/>
                <a:ea typeface="Tahoma" pitchFamily="34" charset="0"/>
                <a:cs typeface="Times New Roman" pitchFamily="18" charset="0"/>
              </a:rPr>
              <a:t> </a:t>
            </a:r>
            <a:r>
              <a:rPr lang="vi-VN" sz="4900" b="1" dirty="0">
                <a:solidFill>
                  <a:schemeClr val="accent4">
                    <a:lumMod val="50000"/>
                  </a:schemeClr>
                </a:solidFill>
                <a:latin typeface="+mj-lt"/>
              </a:rPr>
              <a:t>Vinh danh Chúa Cha uy hùng toàn năng. Vinh danh Chúa Con cứu độ nhân trần. Vinh danh Thánh Linh chính nguồn ủi an. Vinh danh Ba Ngôi đến tận ngàn </a:t>
            </a:r>
            <a:r>
              <a:rPr lang="vi-VN" sz="4900" b="1" dirty="0" smtClean="0">
                <a:solidFill>
                  <a:schemeClr val="accent4">
                    <a:lumMod val="50000"/>
                  </a:schemeClr>
                </a:solidFill>
                <a:latin typeface="+mj-lt"/>
              </a:rPr>
              <a:t>thu</a:t>
            </a:r>
            <a:r>
              <a:rPr lang="en-US" sz="4900" b="1" dirty="0" smtClean="0">
                <a:solidFill>
                  <a:schemeClr val="accent4">
                    <a:lumMod val="50000"/>
                  </a:schemeClr>
                </a:solidFill>
                <a:latin typeface="+mj-lt"/>
              </a:rPr>
              <a:t>.</a:t>
            </a:r>
            <a:endParaRPr lang="en-US" sz="49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38146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latin typeface="+mj-lt"/>
                <a:cs typeface="Times New Roman" panose="02020603050405020304" pitchFamily="18" charset="0"/>
              </a:rPr>
              <a:t>Chủ</a:t>
            </a:r>
            <a:r>
              <a:rPr lang="en-US" sz="4000" b="1" u="sng" dirty="0">
                <a:solidFill>
                  <a:srgbClr val="FF0000"/>
                </a:solidFill>
                <a:latin typeface="+mj-lt"/>
                <a:cs typeface="Times New Roman" panose="02020603050405020304" pitchFamily="18" charset="0"/>
              </a:rPr>
              <a:t> </a:t>
            </a:r>
            <a:r>
              <a:rPr lang="en-US" sz="4000" b="1" u="sng" dirty="0" err="1">
                <a:solidFill>
                  <a:srgbClr val="FF0000"/>
                </a:solidFill>
                <a:latin typeface="+mj-lt"/>
                <a:cs typeface="Times New Roman" panose="02020603050405020304" pitchFamily="18" charset="0"/>
              </a:rPr>
              <a:t>tế</a:t>
            </a:r>
            <a:r>
              <a:rPr lang="en-US" sz="4000" b="1" u="sng" dirty="0">
                <a:solidFill>
                  <a:srgbClr val="FF0000"/>
                </a:solidFill>
                <a:latin typeface="+mj-lt"/>
                <a:cs typeface="Times New Roman" panose="02020603050405020304" pitchFamily="18" charset="0"/>
              </a:rPr>
              <a:t>:</a:t>
            </a:r>
            <a:r>
              <a:rPr lang="en-US" sz="4000" b="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Vinh</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danh</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Thiên</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Chúa</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trên</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các</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tầng</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trời</a:t>
            </a:r>
            <a:r>
              <a:rPr lang="en-US" sz="5400" b="1" i="1" dirty="0">
                <a:solidFill>
                  <a:srgbClr val="FF0000"/>
                </a:solidFill>
                <a:latin typeface="+mj-lt"/>
                <a:cs typeface="Times New Roman" panose="02020603050405020304" pitchFamily="18" charset="0"/>
              </a:rPr>
              <a:t>.</a:t>
            </a:r>
            <a:br>
              <a:rPr lang="en-US" sz="5400" b="1" i="1" dirty="0">
                <a:solidFill>
                  <a:srgbClr val="FF0000"/>
                </a:solidFill>
                <a:latin typeface="+mj-lt"/>
                <a:cs typeface="Times New Roman" panose="02020603050405020304" pitchFamily="18" charset="0"/>
              </a:rPr>
            </a:br>
            <a:r>
              <a:rPr lang="vi-VN" sz="5400" b="1" u="sng" dirty="0">
                <a:solidFill>
                  <a:srgbClr val="FF0000"/>
                </a:solidFill>
                <a:latin typeface="+mj-lt"/>
                <a:cs typeface="Times New Roman" panose="02020603050405020304" pitchFamily="18" charset="0"/>
              </a:rPr>
              <a:t>A+B:</a:t>
            </a:r>
            <a:r>
              <a:rPr lang="vi-VN" sz="5400" b="1" dirty="0">
                <a:solidFill>
                  <a:srgbClr val="003399"/>
                </a:solidFill>
                <a:latin typeface="+mj-lt"/>
                <a:cs typeface="Times New Roman" panose="02020603050405020304" pitchFamily="18" charset="0"/>
              </a:rPr>
              <a:t> </a:t>
            </a:r>
            <a:r>
              <a:rPr lang="vi-VN" sz="5400" b="1" dirty="0">
                <a:solidFill>
                  <a:srgbClr val="403152"/>
                </a:solidFill>
                <a:latin typeface="+mj-lt"/>
                <a:cs typeface="Times New Roman" panose="02020603050405020304" pitchFamily="18" charset="0"/>
              </a:rPr>
              <a:t>Và bình an dưới thế cho người thiện tâm</a:t>
            </a:r>
            <a:r>
              <a:rPr lang="en-US" sz="5400" b="1" dirty="0">
                <a:solidFill>
                  <a:srgbClr val="403152"/>
                </a:solidFill>
                <a:latin typeface="+mj-lt"/>
                <a:cs typeface="Times New Roman" panose="02020603050405020304" pitchFamily="18" charset="0"/>
              </a:rPr>
              <a:t>.</a:t>
            </a:r>
            <a:endParaRPr lang="vi-VN" sz="5400" b="1" dirty="0">
              <a:solidFill>
                <a:srgbClr val="403152"/>
              </a:solidFill>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latin typeface="+mj-lt"/>
                <a:cs typeface="Times New Roman" panose="02020603050405020304" pitchFamily="18" charset="0"/>
              </a:rPr>
              <a:t>A:</a:t>
            </a:r>
            <a:r>
              <a:rPr lang="en-US" sz="5000" b="1" dirty="0">
                <a:solidFill>
                  <a:srgbClr val="003399"/>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Chúng</a:t>
            </a:r>
            <a:r>
              <a:rPr lang="en-US" sz="5000" b="1" dirty="0">
                <a:solidFill>
                  <a:srgbClr val="403152"/>
                </a:solidFill>
                <a:latin typeface="+mj-lt"/>
                <a:cs typeface="Times New Roman" panose="02020603050405020304" pitchFamily="18" charset="0"/>
              </a:rPr>
              <a:t> con </a:t>
            </a:r>
            <a:r>
              <a:rPr lang="en-US" sz="5000" b="1" dirty="0" err="1">
                <a:solidFill>
                  <a:srgbClr val="403152"/>
                </a:solidFill>
                <a:latin typeface="+mj-lt"/>
                <a:cs typeface="Times New Roman" panose="02020603050405020304" pitchFamily="18" charset="0"/>
              </a:rPr>
              <a:t>ca</a:t>
            </a:r>
            <a:r>
              <a:rPr lang="en-US" sz="5000" b="1" dirty="0">
                <a:solidFill>
                  <a:srgbClr val="403152"/>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ngợi</a:t>
            </a:r>
            <a:r>
              <a:rPr lang="en-US" sz="5000" b="1" dirty="0">
                <a:solidFill>
                  <a:srgbClr val="403152"/>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Chúa</a:t>
            </a:r>
            <a:r>
              <a:rPr lang="en-US" sz="5000" b="1" dirty="0">
                <a:solidFill>
                  <a:srgbClr val="403152"/>
                </a:solidFill>
                <a:latin typeface="+mj-lt"/>
                <a:cs typeface="Times New Roman" panose="02020603050405020304" pitchFamily="18" charset="0"/>
              </a:rPr>
              <a:t>.</a:t>
            </a:r>
          </a:p>
          <a:p>
            <a:pPr algn="l" eaLnBrk="1" hangingPunct="1">
              <a:lnSpc>
                <a:spcPct val="140000"/>
              </a:lnSpc>
            </a:pPr>
            <a:r>
              <a:rPr lang="en-US" sz="5000" b="1" u="sng" dirty="0">
                <a:solidFill>
                  <a:srgbClr val="FF0000"/>
                </a:solidFill>
                <a:latin typeface="+mj-lt"/>
                <a:cs typeface="Times New Roman" panose="02020603050405020304" pitchFamily="18" charset="0"/>
              </a:rPr>
              <a:t>B:</a:t>
            </a:r>
            <a:r>
              <a:rPr lang="en-US" sz="5000" b="1" dirty="0">
                <a:solidFill>
                  <a:srgbClr val="003399"/>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Chúng</a:t>
            </a:r>
            <a:r>
              <a:rPr lang="en-US" sz="5000" b="1" dirty="0">
                <a:solidFill>
                  <a:srgbClr val="403152"/>
                </a:solidFill>
                <a:latin typeface="+mj-lt"/>
                <a:cs typeface="Times New Roman" panose="02020603050405020304" pitchFamily="18" charset="0"/>
              </a:rPr>
              <a:t> con </a:t>
            </a:r>
            <a:r>
              <a:rPr lang="en-US" sz="5000" b="1" dirty="0" err="1">
                <a:solidFill>
                  <a:srgbClr val="403152"/>
                </a:solidFill>
                <a:latin typeface="+mj-lt"/>
                <a:cs typeface="Times New Roman" panose="02020603050405020304" pitchFamily="18" charset="0"/>
              </a:rPr>
              <a:t>chúc</a:t>
            </a:r>
            <a:r>
              <a:rPr lang="en-US" sz="5000" b="1" dirty="0">
                <a:solidFill>
                  <a:srgbClr val="403152"/>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tụng</a:t>
            </a:r>
            <a:r>
              <a:rPr lang="en-US" sz="5000" b="1" dirty="0">
                <a:solidFill>
                  <a:srgbClr val="403152"/>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Chúa</a:t>
            </a:r>
            <a:r>
              <a:rPr lang="en-US" sz="5000" b="1" dirty="0">
                <a:solidFill>
                  <a:srgbClr val="403152"/>
                </a:solidFill>
                <a:latin typeface="+mj-lt"/>
                <a:cs typeface="Times New Roman" panose="02020603050405020304" pitchFamily="18" charset="0"/>
              </a:rPr>
              <a:t>. </a:t>
            </a:r>
            <a:br>
              <a:rPr lang="en-US" sz="5000" b="1" dirty="0">
                <a:solidFill>
                  <a:srgbClr val="403152"/>
                </a:solidFill>
                <a:latin typeface="+mj-lt"/>
                <a:cs typeface="Times New Roman" panose="02020603050405020304" pitchFamily="18" charset="0"/>
              </a:rPr>
            </a:br>
            <a:r>
              <a:rPr lang="en-US" sz="5000" b="1" u="sng" dirty="0">
                <a:solidFill>
                  <a:srgbClr val="FF0000"/>
                </a:solidFill>
                <a:latin typeface="+mj-lt"/>
                <a:cs typeface="Times New Roman" panose="02020603050405020304" pitchFamily="18" charset="0"/>
              </a:rPr>
              <a:t>A:</a:t>
            </a:r>
            <a:r>
              <a:rPr lang="en-US" sz="5000" b="1" dirty="0">
                <a:solidFill>
                  <a:srgbClr val="003399"/>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Chúng</a:t>
            </a:r>
            <a:r>
              <a:rPr lang="en-US" sz="5000" b="1" dirty="0">
                <a:solidFill>
                  <a:srgbClr val="403152"/>
                </a:solidFill>
                <a:latin typeface="+mj-lt"/>
                <a:cs typeface="Times New Roman" panose="02020603050405020304" pitchFamily="18" charset="0"/>
              </a:rPr>
              <a:t> con </a:t>
            </a:r>
            <a:r>
              <a:rPr lang="en-US" sz="5000" b="1" dirty="0" err="1">
                <a:solidFill>
                  <a:srgbClr val="403152"/>
                </a:solidFill>
                <a:latin typeface="+mj-lt"/>
                <a:cs typeface="Times New Roman" panose="02020603050405020304" pitchFamily="18" charset="0"/>
              </a:rPr>
              <a:t>thờ</a:t>
            </a:r>
            <a:r>
              <a:rPr lang="en-US" sz="5000" b="1" dirty="0">
                <a:solidFill>
                  <a:srgbClr val="403152"/>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lạy</a:t>
            </a:r>
            <a:r>
              <a:rPr lang="en-US" sz="5000" b="1" dirty="0">
                <a:solidFill>
                  <a:srgbClr val="403152"/>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Chúa</a:t>
            </a:r>
            <a:r>
              <a:rPr lang="en-US" sz="5000" b="1" dirty="0">
                <a:solidFill>
                  <a:srgbClr val="403152"/>
                </a:solidFill>
                <a:latin typeface="+mj-lt"/>
                <a:cs typeface="Times New Roman" panose="02020603050405020304" pitchFamily="18" charset="0"/>
              </a:rPr>
              <a:t>. </a:t>
            </a:r>
          </a:p>
          <a:p>
            <a:pPr algn="l" eaLnBrk="1" hangingPunct="1">
              <a:lnSpc>
                <a:spcPct val="140000"/>
              </a:lnSpc>
            </a:pPr>
            <a:r>
              <a:rPr lang="en-US" sz="5000" b="1" u="sng" dirty="0">
                <a:solidFill>
                  <a:srgbClr val="FF0000"/>
                </a:solidFill>
                <a:latin typeface="+mj-lt"/>
                <a:cs typeface="Times New Roman" panose="02020603050405020304" pitchFamily="18" charset="0"/>
              </a:rPr>
              <a:t>B:</a:t>
            </a:r>
            <a:r>
              <a:rPr lang="en-US" sz="5000" b="1" dirty="0">
                <a:solidFill>
                  <a:srgbClr val="003399"/>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Chúng</a:t>
            </a:r>
            <a:r>
              <a:rPr lang="en-US" sz="5000" b="1" dirty="0">
                <a:solidFill>
                  <a:srgbClr val="403152"/>
                </a:solidFill>
                <a:latin typeface="+mj-lt"/>
                <a:cs typeface="Times New Roman" panose="02020603050405020304" pitchFamily="18" charset="0"/>
              </a:rPr>
              <a:t> con </a:t>
            </a:r>
            <a:r>
              <a:rPr lang="en-US" sz="5000" b="1" dirty="0" err="1">
                <a:solidFill>
                  <a:srgbClr val="403152"/>
                </a:solidFill>
                <a:latin typeface="+mj-lt"/>
                <a:cs typeface="Times New Roman" panose="02020603050405020304" pitchFamily="18" charset="0"/>
              </a:rPr>
              <a:t>tôn</a:t>
            </a:r>
            <a:r>
              <a:rPr lang="en-US" sz="5000" b="1" dirty="0">
                <a:solidFill>
                  <a:srgbClr val="403152"/>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vinh</a:t>
            </a:r>
            <a:r>
              <a:rPr lang="en-US" sz="5000" b="1" dirty="0">
                <a:solidFill>
                  <a:srgbClr val="403152"/>
                </a:solidFill>
                <a:latin typeface="+mj-lt"/>
                <a:cs typeface="Times New Roman" panose="02020603050405020304" pitchFamily="18" charset="0"/>
              </a:rPr>
              <a:t> </a:t>
            </a:r>
            <a:r>
              <a:rPr lang="en-US" sz="5000" b="1" dirty="0" err="1">
                <a:solidFill>
                  <a:srgbClr val="403152"/>
                </a:solidFill>
                <a:latin typeface="+mj-lt"/>
                <a:cs typeface="Times New Roman" panose="02020603050405020304" pitchFamily="18" charset="0"/>
              </a:rPr>
              <a:t>Chúa</a:t>
            </a:r>
            <a:r>
              <a:rPr lang="en-US" sz="5000" b="1" dirty="0">
                <a:solidFill>
                  <a:srgbClr val="403152"/>
                </a:solidFill>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Chúng</a:t>
            </a:r>
            <a:r>
              <a:rPr lang="en-US" sz="4800" b="1" dirty="0">
                <a:solidFill>
                  <a:srgbClr val="403152"/>
                </a:solidFill>
                <a:latin typeface="+mj-lt"/>
                <a:cs typeface="Times New Roman" panose="02020603050405020304" pitchFamily="18" charset="0"/>
              </a:rPr>
              <a:t> con </a:t>
            </a:r>
            <a:r>
              <a:rPr lang="en-US" sz="4800" b="1" dirty="0" err="1">
                <a:solidFill>
                  <a:srgbClr val="403152"/>
                </a:solidFill>
                <a:latin typeface="+mj-lt"/>
                <a:cs typeface="Times New Roman" panose="02020603050405020304" pitchFamily="18" charset="0"/>
              </a:rPr>
              <a:t>cảm</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tạ</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Chúa</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vì</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vinh</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quang</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cao</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cả</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Chúa</a:t>
            </a:r>
            <a:r>
              <a:rPr lang="en-US" sz="4800" b="1" dirty="0">
                <a:solidFill>
                  <a:srgbClr val="403152"/>
                </a:solidFill>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rgbClr val="403152"/>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nchor="t" anchorCtr="0"/>
          <a:lstStyle/>
          <a:p>
            <a:pPr marL="0" indent="0" algn="just" eaLnBrk="1" hangingPunct="1">
              <a:lnSpc>
                <a:spcPct val="145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Lạy</a:t>
            </a:r>
            <a:r>
              <a:rPr lang="en-US" sz="4800" b="1" dirty="0">
                <a:solidFill>
                  <a:srgbClr val="403152"/>
                </a:solidFill>
                <a:latin typeface="+mj-lt"/>
                <a:cs typeface="Times New Roman" panose="02020603050405020304" pitchFamily="18" charset="0"/>
              </a:rPr>
              <a:t> con </a:t>
            </a:r>
            <a:r>
              <a:rPr lang="en-US" sz="4800" b="1" dirty="0" err="1">
                <a:solidFill>
                  <a:srgbClr val="403152"/>
                </a:solidFill>
                <a:latin typeface="+mj-lt"/>
                <a:cs typeface="Times New Roman" panose="02020603050405020304" pitchFamily="18" charset="0"/>
              </a:rPr>
              <a:t>một</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Thiên</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Chúa</a:t>
            </a:r>
            <a:r>
              <a:rPr lang="en-US" sz="4800" b="1" dirty="0">
                <a:solidFill>
                  <a:srgbClr val="403152"/>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Chúa</a:t>
            </a:r>
            <a:r>
              <a:rPr lang="en-US" sz="4800" b="1" dirty="0">
                <a:solidFill>
                  <a:srgbClr val="FF0000"/>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Giêsu</a:t>
            </a:r>
            <a:r>
              <a:rPr lang="en-US" sz="4800" b="1" dirty="0">
                <a:solidFill>
                  <a:srgbClr val="FF0000"/>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Kitô</a:t>
            </a:r>
            <a:r>
              <a:rPr lang="en-US" sz="4800" b="1"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rgbClr val="403152"/>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latin typeface="+mj-lt"/>
                <a:cs typeface="Times New Roman" panose="02020603050405020304" pitchFamily="18" charset="0"/>
              </a:rPr>
              <a:t>A:</a:t>
            </a:r>
            <a:r>
              <a:rPr lang="en-US" sz="5400" b="1" dirty="0">
                <a:solidFill>
                  <a:srgbClr val="003399"/>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Chúa</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xóa</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tội</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trần</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gian</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xin</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thương</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xót</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chúng</a:t>
            </a:r>
            <a:r>
              <a:rPr lang="en-US" sz="5400" b="1" dirty="0">
                <a:solidFill>
                  <a:srgbClr val="403152"/>
                </a:solidFill>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latin typeface="+mj-lt"/>
                <a:cs typeface="Times New Roman" panose="02020603050405020304" pitchFamily="18" charset="0"/>
              </a:rPr>
              <a:t>B:</a:t>
            </a:r>
            <a:r>
              <a:rPr lang="en-US" sz="5400" b="1" dirty="0">
                <a:solidFill>
                  <a:srgbClr val="003399"/>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Chúa</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xóa</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tội</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trần</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gian</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xin</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nhậm</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lời</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chúng</a:t>
            </a:r>
            <a:r>
              <a:rPr lang="en-US" sz="5400" b="1" dirty="0">
                <a:solidFill>
                  <a:srgbClr val="403152"/>
                </a:solidFill>
                <a:latin typeface="+mj-lt"/>
                <a:cs typeface="Times New Roman" panose="02020603050405020304" pitchFamily="18" charset="0"/>
              </a:rPr>
              <a:t> con </a:t>
            </a:r>
            <a:r>
              <a:rPr lang="en-US" sz="5400" b="1" dirty="0" err="1">
                <a:solidFill>
                  <a:srgbClr val="403152"/>
                </a:solidFill>
                <a:latin typeface="+mj-lt"/>
                <a:cs typeface="Times New Roman" panose="02020603050405020304" pitchFamily="18" charset="0"/>
              </a:rPr>
              <a:t>cầu</a:t>
            </a:r>
            <a:r>
              <a:rPr lang="en-US" sz="5400" b="1" dirty="0">
                <a:solidFill>
                  <a:srgbClr val="403152"/>
                </a:solidFill>
                <a:latin typeface="+mj-lt"/>
                <a:cs typeface="Times New Roman" panose="02020603050405020304" pitchFamily="18" charset="0"/>
              </a:rPr>
              <a:t> </a:t>
            </a:r>
            <a:r>
              <a:rPr lang="en-US" sz="5400" b="1" dirty="0" err="1">
                <a:solidFill>
                  <a:srgbClr val="403152"/>
                </a:solidFill>
                <a:latin typeface="+mj-lt"/>
                <a:cs typeface="Times New Roman" panose="02020603050405020304" pitchFamily="18" charset="0"/>
              </a:rPr>
              <a:t>khẩn</a:t>
            </a:r>
            <a:r>
              <a:rPr lang="en-US" sz="5400" b="1" dirty="0">
                <a:solidFill>
                  <a:srgbClr val="403152"/>
                </a:solidFill>
                <a:latin typeface="+mj-lt"/>
                <a:cs typeface="Times New Roman" panose="02020603050405020304" pitchFamily="18" charset="0"/>
              </a:rPr>
              <a:t>.</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Chúa</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ngự</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bên</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hữu</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Đức</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Chúa</a:t>
            </a:r>
            <a:r>
              <a:rPr lang="en-US" sz="4800" b="1" dirty="0">
                <a:solidFill>
                  <a:srgbClr val="403152"/>
                </a:solidFill>
                <a:latin typeface="+mj-lt"/>
                <a:cs typeface="Times New Roman" panose="02020603050405020304" pitchFamily="18" charset="0"/>
              </a:rPr>
              <a:t> Cha, </a:t>
            </a:r>
            <a:r>
              <a:rPr lang="en-US" sz="4800" b="1" dirty="0" err="1">
                <a:solidFill>
                  <a:srgbClr val="403152"/>
                </a:solidFill>
                <a:latin typeface="+mj-lt"/>
                <a:cs typeface="Times New Roman" panose="02020603050405020304" pitchFamily="18" charset="0"/>
              </a:rPr>
              <a:t>xin</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thương</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xót</a:t>
            </a:r>
            <a:r>
              <a:rPr lang="en-US" sz="4800" b="1" dirty="0">
                <a:solidFill>
                  <a:srgbClr val="403152"/>
                </a:solidFill>
                <a:latin typeface="+mj-lt"/>
                <a:cs typeface="Times New Roman" panose="02020603050405020304" pitchFamily="18" charset="0"/>
              </a:rPr>
              <a:t> </a:t>
            </a:r>
            <a:r>
              <a:rPr lang="en-US" sz="4800" b="1" dirty="0" err="1">
                <a:solidFill>
                  <a:srgbClr val="403152"/>
                </a:solidFill>
                <a:latin typeface="+mj-lt"/>
                <a:cs typeface="Times New Roman" panose="02020603050405020304" pitchFamily="18" charset="0"/>
              </a:rPr>
              <a:t>chúng</a:t>
            </a:r>
            <a:r>
              <a:rPr lang="en-US" sz="4800" b="1" dirty="0">
                <a:solidFill>
                  <a:srgbClr val="403152"/>
                </a:solidFill>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rgbClr val="403152"/>
                </a:solidFill>
                <a:latin typeface="+mj-lt"/>
                <a:cs typeface="Times New Roman" panose="02020603050405020304" pitchFamily="18" charset="0"/>
              </a:rPr>
              <a:t>Vì lạy </a:t>
            </a:r>
            <a:r>
              <a:rPr lang="vi-VN" sz="4800" b="1" dirty="0">
                <a:solidFill>
                  <a:srgbClr val="FF0000"/>
                </a:solidFill>
                <a:latin typeface="+mj-lt"/>
                <a:cs typeface="Times New Roman" panose="02020603050405020304" pitchFamily="18" charset="0"/>
              </a:rPr>
              <a:t>Chúa Giêsu Kitô, </a:t>
            </a:r>
            <a:r>
              <a:rPr lang="vi-VN" sz="4800" b="1" dirty="0">
                <a:solidFill>
                  <a:srgbClr val="403152"/>
                </a:solidFill>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403152"/>
                </a:solidFill>
                <a:latin typeface="+mj-lt"/>
                <a:cs typeface="Times New Roman" panose="02020603050405020304" pitchFamily="18" charset="0"/>
              </a:rPr>
              <a:t>Chỉ</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có</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Chúa</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là</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Chúa</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chỉ</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có</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Chúa</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là</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đấng</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tối</a:t>
            </a:r>
            <a:r>
              <a:rPr lang="en-US" sz="4400" b="1" dirty="0">
                <a:solidFill>
                  <a:srgbClr val="403152"/>
                </a:solidFill>
                <a:latin typeface="+mj-lt"/>
                <a:cs typeface="Times New Roman" panose="02020603050405020304" pitchFamily="18" charset="0"/>
              </a:rPr>
              <a:t> </a:t>
            </a:r>
            <a:r>
              <a:rPr lang="en-US" sz="4400" b="1" dirty="0" err="1">
                <a:solidFill>
                  <a:srgbClr val="403152"/>
                </a:solidFill>
                <a:latin typeface="+mj-lt"/>
                <a:cs typeface="Times New Roman" panose="02020603050405020304" pitchFamily="18" charset="0"/>
              </a:rPr>
              <a:t>cao</a:t>
            </a:r>
            <a:r>
              <a:rPr lang="en-US" sz="4400" b="1" dirty="0">
                <a:solidFill>
                  <a:srgbClr val="403152"/>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rgbClr val="403152"/>
                </a:solidFill>
                <a:latin typeface="+mj-lt"/>
                <a:cs typeface="Times New Roman" panose="02020603050405020304" pitchFamily="18" charset="0"/>
              </a:rPr>
              <a:t>Cùng Đức Chúa Thánh Thần trong vinh quang Đức Chúa Cha.</a:t>
            </a:r>
            <a:r>
              <a:rPr lang="vi-VN" sz="4400" b="1" dirty="0">
                <a:solidFill>
                  <a:schemeClr val="accent4">
                    <a:lumMod val="50000"/>
                  </a:schemeClr>
                </a:solidFill>
                <a:latin typeface="+mj-lt"/>
                <a:cs typeface="Times New Roman" panose="02020603050405020304" pitchFamily="18" charset="0"/>
              </a:rPr>
              <a:t>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980577" cy="954107"/>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Đệ</a:t>
            </a:r>
            <a:r>
              <a:rPr lang="en-US" sz="2800" dirty="0">
                <a:solidFill>
                  <a:srgbClr val="FFFF00"/>
                </a:solidFill>
              </a:rPr>
              <a:t> </a:t>
            </a:r>
            <a:r>
              <a:rPr lang="en-US" sz="2800" dirty="0" err="1">
                <a:solidFill>
                  <a:srgbClr val="FFFF00"/>
                </a:solidFill>
              </a:rPr>
              <a:t>nhị</a:t>
            </a:r>
            <a:r>
              <a:rPr lang="en-US" sz="2800" dirty="0">
                <a:solidFill>
                  <a:srgbClr val="FFFF00"/>
                </a:solidFill>
              </a:rPr>
              <a:t> </a:t>
            </a:r>
            <a:r>
              <a:rPr lang="en-US" sz="2800" dirty="0" err="1">
                <a:solidFill>
                  <a:srgbClr val="FFFF00"/>
                </a:solidFill>
              </a:rPr>
              <a:t>luật</a:t>
            </a:r>
            <a:r>
              <a:rPr lang="en-US" sz="2800" dirty="0">
                <a:solidFill>
                  <a:srgbClr val="FFFF00"/>
                </a:solidFill>
              </a:rPr>
              <a:t>.</a:t>
            </a:r>
          </a:p>
        </p:txBody>
      </p:sp>
      <p:sp>
        <p:nvSpPr>
          <p:cNvPr id="9" name="TextBox 8"/>
          <p:cNvSpPr txBox="1"/>
          <p:nvPr/>
        </p:nvSpPr>
        <p:spPr>
          <a:xfrm>
            <a:off x="152400" y="3333750"/>
            <a:ext cx="8382000" cy="1754326"/>
          </a:xfrm>
          <a:prstGeom prst="rect">
            <a:avLst/>
          </a:prstGeom>
          <a:noFill/>
        </p:spPr>
        <p:txBody>
          <a:bodyPr wrap="square" rtlCol="0">
            <a:spAutoFit/>
          </a:bodyPr>
          <a:lstStyle/>
          <a:p>
            <a:r>
              <a:rPr lang="vi-VN" sz="3600" dirty="0">
                <a:solidFill>
                  <a:srgbClr val="FFFF00"/>
                </a:solidFill>
              </a:rPr>
              <a:t>Trên trời cao cũng như dưới đất thấp, chính Đức Chúa là Thiên Chúa, và ngoài Người ra không có thần nào khác.</a:t>
            </a:r>
            <a:endParaRPr lang="en-US" sz="3600" dirty="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20000"/>
              </a:lnSpc>
              <a:defRPr/>
            </a:pPr>
            <a:r>
              <a:rPr lang="en-US" sz="4800" b="1" u="sng" dirty="0" err="1" smtClean="0">
                <a:solidFill>
                  <a:srgbClr val="FF0000"/>
                </a:solidFill>
                <a:effectLst>
                  <a:outerShdw blurRad="38100" dist="38100" dir="2700000" algn="tl">
                    <a:srgbClr val="000000">
                      <a:alpha val="43137"/>
                    </a:srgbClr>
                  </a:outerShdw>
                </a:effectLst>
                <a:latin typeface="+mj-lt"/>
                <a:cs typeface="Tahoma" pitchFamily="34" charset="0"/>
              </a:rPr>
              <a:t>Đáp</a:t>
            </a:r>
            <a:r>
              <a:rPr lang="en-US" sz="4800" b="1" u="sng"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u="sng" dirty="0" err="1" smtClean="0">
                <a:solidFill>
                  <a:srgbClr val="FF0000"/>
                </a:solidFill>
                <a:effectLst>
                  <a:outerShdw blurRad="38100" dist="38100" dir="2700000" algn="tl">
                    <a:srgbClr val="000000">
                      <a:alpha val="43137"/>
                    </a:srgbClr>
                  </a:outerShdw>
                </a:effectLst>
                <a:latin typeface="+mj-lt"/>
                <a:cs typeface="Tahoma" pitchFamily="34" charset="0"/>
              </a:rPr>
              <a:t>Ca</a:t>
            </a:r>
            <a:endParaRPr lang="en-US" sz="4800" b="1" u="sng"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20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vịnh</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32</a:t>
            </a:r>
          </a:p>
          <a:p>
            <a:pPr eaLnBrk="1" hangingPunct="1">
              <a:lnSpc>
                <a:spcPct val="120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Nhật</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Lễ</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Ba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Ngôi</a:t>
            </a:r>
            <a:endParaRPr lang="en-US" sz="48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20000"/>
              </a:lnSpc>
              <a:defRPr/>
            </a:pPr>
            <a:r>
              <a:rPr lang="en-US" sz="4800" b="1" i="1" dirty="0" smtClean="0">
                <a:solidFill>
                  <a:srgbClr val="403152"/>
                </a:solidFill>
                <a:latin typeface="+mj-lt"/>
                <a:cs typeface="Tahoma" pitchFamily="34" charset="0"/>
              </a:rPr>
              <a:t>Lm. Kim Long</a:t>
            </a:r>
          </a:p>
          <a:p>
            <a:pPr eaLnBrk="1" hangingPunct="1">
              <a:lnSpc>
                <a:spcPct val="120000"/>
              </a:lnSpc>
              <a:defRPr/>
            </a:pPr>
            <a:r>
              <a:rPr lang="en-US" sz="4800" b="1" i="1" dirty="0" smtClean="0">
                <a:solidFill>
                  <a:srgbClr val="403152"/>
                </a:solidFill>
                <a:latin typeface="+mj-lt"/>
                <a:cs typeface="Tahoma" pitchFamily="34" charset="0"/>
              </a:rPr>
              <a:t>04 </a:t>
            </a:r>
            <a:r>
              <a:rPr lang="en-US" sz="4800" b="1" i="1" dirty="0" err="1" smtClean="0">
                <a:solidFill>
                  <a:srgbClr val="403152"/>
                </a:solidFill>
                <a:latin typeface="+mj-lt"/>
                <a:cs typeface="Tahoma" pitchFamily="34" charset="0"/>
              </a:rPr>
              <a:t>câu</a:t>
            </a:r>
            <a:endParaRPr lang="en-US" sz="4400" b="1" i="1" dirty="0" smtClean="0">
              <a:solidFill>
                <a:srgbClr val="403152"/>
              </a:solidFill>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rgbClr val="403152"/>
                </a:solidFill>
                <a:latin typeface="+mn-lt"/>
              </a:rPr>
              <a:t>Phúc thay quốc gia Chúa chọn làm sản nghiệp. </a:t>
            </a:r>
            <a:endParaRPr lang="en-US" sz="8000" b="1" dirty="0">
              <a:solidFill>
                <a:srgbClr val="403152"/>
              </a:solidFill>
              <a:latin typeface="+mn-lt"/>
              <a:cs typeface="Times New Roman" pitchFamily="18" charset="0"/>
            </a:endParaRPr>
          </a:p>
        </p:txBody>
      </p:sp>
    </p:spTree>
    <p:extLst>
      <p:ext uri="{BB962C8B-B14F-4D97-AF65-F5344CB8AC3E}">
        <p14:creationId xmlns:p14="http://schemas.microsoft.com/office/powerpoint/2010/main" val="2971856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0000"/>
              </a:lnSpc>
            </a:pPr>
            <a:r>
              <a:rPr lang="en-US" sz="5200" b="1" u="sng" dirty="0">
                <a:solidFill>
                  <a:srgbClr val="FF0000"/>
                </a:solidFill>
                <a:cs typeface="Times New Roman" pitchFamily="18" charset="0"/>
              </a:rPr>
              <a:t>Tk1:</a:t>
            </a:r>
            <a:r>
              <a:rPr lang="en-US" sz="5200" b="1" dirty="0">
                <a:solidFill>
                  <a:srgbClr val="FF0000"/>
                </a:solidFill>
                <a:cs typeface="Times New Roman" pitchFamily="18" charset="0"/>
              </a:rPr>
              <a:t> </a:t>
            </a:r>
            <a:r>
              <a:rPr lang="vi-VN" sz="5200" b="1" dirty="0">
                <a:solidFill>
                  <a:schemeClr val="accent4">
                    <a:lumMod val="50000"/>
                  </a:schemeClr>
                </a:solidFill>
              </a:rPr>
              <a:t>Lời Thiên Chúa rất ngay thực chân chính, việc tay Ngài thực đáng cậy </a:t>
            </a:r>
            <a:r>
              <a:rPr lang="vi-VN" sz="5200" b="1" dirty="0" smtClean="0">
                <a:solidFill>
                  <a:schemeClr val="accent4">
                    <a:lumMod val="50000"/>
                  </a:schemeClr>
                </a:solidFill>
              </a:rPr>
              <a:t>tin</a:t>
            </a:r>
            <a:r>
              <a:rPr lang="en-US" sz="5200" b="1" dirty="0" smtClean="0">
                <a:solidFill>
                  <a:schemeClr val="accent4">
                    <a:lumMod val="50000"/>
                  </a:schemeClr>
                </a:solidFill>
              </a:rPr>
              <a:t>.</a:t>
            </a:r>
            <a:r>
              <a:rPr lang="vi-VN" sz="5200" b="1" dirty="0" smtClean="0">
                <a:solidFill>
                  <a:schemeClr val="accent4">
                    <a:lumMod val="50000"/>
                  </a:schemeClr>
                </a:solidFill>
              </a:rPr>
              <a:t> </a:t>
            </a:r>
            <a:r>
              <a:rPr lang="vi-VN" sz="5200" b="1" dirty="0">
                <a:solidFill>
                  <a:schemeClr val="accent4">
                    <a:lumMod val="50000"/>
                  </a:schemeClr>
                </a:solidFill>
              </a:rPr>
              <a:t>Ngài yêu thích công minh chính trực, tình thương Ngài tràn ngập khắp mọi </a:t>
            </a:r>
            <a:r>
              <a:rPr lang="vi-VN" sz="5200" b="1" dirty="0" smtClean="0">
                <a:solidFill>
                  <a:schemeClr val="accent4">
                    <a:lumMod val="50000"/>
                  </a:schemeClr>
                </a:solidFill>
              </a:rPr>
              <a:t>nơi</a:t>
            </a:r>
            <a:r>
              <a:rPr lang="en-US" sz="5200" b="1" dirty="0" smtClean="0">
                <a:solidFill>
                  <a:schemeClr val="accent4">
                    <a:lumMod val="50000"/>
                  </a:schemeClr>
                </a:solidFill>
              </a:rPr>
              <a:t>.</a:t>
            </a:r>
            <a:endParaRPr lang="en-US" sz="52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rgbClr val="403152"/>
                </a:solidFill>
                <a:latin typeface="+mn-lt"/>
              </a:rPr>
              <a:t>Phúc thay quốc gia Chúa chọn làm sản nghiệp. </a:t>
            </a:r>
            <a:endParaRPr lang="en-US" sz="8000" b="1" dirty="0">
              <a:solidFill>
                <a:srgbClr val="403152"/>
              </a:solidFill>
              <a:latin typeface="+mn-lt"/>
              <a:cs typeface="Times New Roman" pitchFamily="18" charset="0"/>
            </a:endParaRPr>
          </a:p>
        </p:txBody>
      </p:sp>
    </p:spTree>
    <p:extLst>
      <p:ext uri="{BB962C8B-B14F-4D97-AF65-F5344CB8AC3E}">
        <p14:creationId xmlns:p14="http://schemas.microsoft.com/office/powerpoint/2010/main" val="1974181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300" b="1" u="sng" dirty="0" smtClean="0">
                <a:solidFill>
                  <a:srgbClr val="FF0000"/>
                </a:solidFill>
                <a:latin typeface="+mn-lt"/>
                <a:cs typeface="Times New Roman" pitchFamily="18" charset="0"/>
              </a:rPr>
              <a:t>Tk2:</a:t>
            </a:r>
            <a:r>
              <a:rPr lang="en-US" sz="5300" b="1" dirty="0">
                <a:solidFill>
                  <a:srgbClr val="FF0000"/>
                </a:solidFill>
                <a:latin typeface="+mn-lt"/>
                <a:cs typeface="Times New Roman" pitchFamily="18" charset="0"/>
              </a:rPr>
              <a:t> </a:t>
            </a:r>
            <a:r>
              <a:rPr lang="vi-VN" sz="5300" b="1" dirty="0">
                <a:solidFill>
                  <a:schemeClr val="accent4">
                    <a:lumMod val="50000"/>
                  </a:schemeClr>
                </a:solidFill>
                <a:latin typeface="+mn-lt"/>
              </a:rPr>
              <a:t>Lời Thiên Chúa </a:t>
            </a:r>
            <a:r>
              <a:rPr lang="vi-VN" sz="5300" b="1" dirty="0" smtClean="0">
                <a:solidFill>
                  <a:schemeClr val="accent4">
                    <a:lumMod val="50000"/>
                  </a:schemeClr>
                </a:solidFill>
                <a:latin typeface="+mn-lt"/>
              </a:rPr>
              <a:t>kh</a:t>
            </a:r>
            <a:r>
              <a:rPr lang="en-US" sz="5300" b="1" dirty="0" err="1" smtClean="0">
                <a:solidFill>
                  <a:schemeClr val="accent4">
                    <a:lumMod val="50000"/>
                  </a:schemeClr>
                </a:solidFill>
                <a:latin typeface="+mn-lt"/>
              </a:rPr>
              <a:t>iế</a:t>
            </a:r>
            <a:r>
              <a:rPr lang="vi-VN" sz="5300" b="1" dirty="0" smtClean="0">
                <a:solidFill>
                  <a:schemeClr val="accent4">
                    <a:lumMod val="50000"/>
                  </a:schemeClr>
                </a:solidFill>
                <a:latin typeface="+mn-lt"/>
              </a:rPr>
              <a:t>n </a:t>
            </a:r>
            <a:r>
              <a:rPr lang="vi-VN" sz="5300" b="1" dirty="0">
                <a:solidFill>
                  <a:schemeClr val="accent4">
                    <a:lumMod val="50000"/>
                  </a:schemeClr>
                </a:solidFill>
                <a:latin typeface="+mn-lt"/>
              </a:rPr>
              <a:t>cung trời hiện hữu, làn hơi Ngài tạo tác ngàn </a:t>
            </a:r>
            <a:r>
              <a:rPr lang="vi-VN" sz="5300" b="1" dirty="0" smtClean="0">
                <a:solidFill>
                  <a:schemeClr val="accent4">
                    <a:lumMod val="50000"/>
                  </a:schemeClr>
                </a:solidFill>
                <a:latin typeface="+mn-lt"/>
              </a:rPr>
              <a:t>sao</a:t>
            </a:r>
            <a:r>
              <a:rPr lang="en-US" sz="5300" b="1" dirty="0" smtClean="0">
                <a:solidFill>
                  <a:schemeClr val="accent4">
                    <a:lumMod val="50000"/>
                  </a:schemeClr>
                </a:solidFill>
                <a:latin typeface="+mn-lt"/>
              </a:rPr>
              <a:t>.</a:t>
            </a:r>
            <a:r>
              <a:rPr lang="vi-VN" sz="5300" b="1" dirty="0" smtClean="0">
                <a:solidFill>
                  <a:schemeClr val="accent4">
                    <a:lumMod val="50000"/>
                  </a:schemeClr>
                </a:solidFill>
                <a:latin typeface="+mn-lt"/>
              </a:rPr>
              <a:t> </a:t>
            </a:r>
            <a:r>
              <a:rPr lang="vi-VN" sz="5300" b="1" dirty="0">
                <a:solidFill>
                  <a:schemeClr val="accent4">
                    <a:lumMod val="50000"/>
                  </a:schemeClr>
                </a:solidFill>
                <a:latin typeface="+mn-lt"/>
              </a:rPr>
              <a:t>Ngài tuyên phán khai sinh các loài, Ngài ra lệnh vạn vật xuất hiện </a:t>
            </a:r>
            <a:r>
              <a:rPr lang="vi-VN" sz="5300" b="1" dirty="0" smtClean="0">
                <a:solidFill>
                  <a:schemeClr val="accent4">
                    <a:lumMod val="50000"/>
                  </a:schemeClr>
                </a:solidFill>
                <a:latin typeface="+mn-lt"/>
              </a:rPr>
              <a:t>ngay</a:t>
            </a:r>
            <a:r>
              <a:rPr lang="en-US" sz="5300" b="1" dirty="0" smtClean="0">
                <a:solidFill>
                  <a:schemeClr val="accent4">
                    <a:lumMod val="50000"/>
                  </a:schemeClr>
                </a:solidFill>
                <a:latin typeface="+mn-lt"/>
              </a:rPr>
              <a:t>.</a:t>
            </a:r>
            <a:endParaRPr lang="en-US" sz="53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rgbClr val="403152"/>
                </a:solidFill>
                <a:latin typeface="+mn-lt"/>
              </a:rPr>
              <a:t>Phúc thay quốc gia Chúa chọn làm sản nghiệp. </a:t>
            </a:r>
            <a:endParaRPr lang="en-US" sz="8000" b="1" dirty="0">
              <a:solidFill>
                <a:srgbClr val="403152"/>
              </a:solidFill>
              <a:latin typeface="+mn-lt"/>
              <a:cs typeface="Times New Roman" pitchFamily="18" charset="0"/>
            </a:endParaRPr>
          </a:p>
        </p:txBody>
      </p:sp>
    </p:spTree>
    <p:extLst>
      <p:ext uri="{BB962C8B-B14F-4D97-AF65-F5344CB8AC3E}">
        <p14:creationId xmlns:p14="http://schemas.microsoft.com/office/powerpoint/2010/main" val="1065771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65781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b="1" u="sng" dirty="0">
                <a:solidFill>
                  <a:srgbClr val="FF0000"/>
                </a:solidFill>
                <a:cs typeface="Times New Roman" pitchFamily="18" charset="0"/>
              </a:rPr>
              <a:t>Tk3:</a:t>
            </a:r>
            <a:r>
              <a:rPr lang="en-US" sz="5400" b="1" dirty="0">
                <a:solidFill>
                  <a:srgbClr val="003399"/>
                </a:solidFill>
                <a:cs typeface="Times New Roman" pitchFamily="18" charset="0"/>
              </a:rPr>
              <a:t> </a:t>
            </a:r>
            <a:r>
              <a:rPr lang="vi-VN" sz="5400" b="1" dirty="0">
                <a:solidFill>
                  <a:schemeClr val="accent4">
                    <a:lumMod val="50000"/>
                  </a:schemeClr>
                </a:solidFill>
              </a:rPr>
              <a:t>Ngài đưa mắt dõi theo kẻ thờ kính, kẻ tin cậy lòng Chúa dủ thương. Hầu giải cứu qua tay tử thần, hồi cơ hàn Ngài nhìn tới dưỡng nuôi</a:t>
            </a:r>
            <a:r>
              <a:rPr lang="vi-VN" sz="5400" b="1" dirty="0" smtClean="0">
                <a:solidFill>
                  <a:schemeClr val="accent4">
                    <a:lumMod val="50000"/>
                  </a:schemeClr>
                </a:solidFill>
              </a:rPr>
              <a:t>.</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rgbClr val="403152"/>
                </a:solidFill>
                <a:latin typeface="+mn-lt"/>
              </a:rPr>
              <a:t>Phúc thay quốc gia Chúa chọn làm sản nghiệp. </a:t>
            </a:r>
            <a:endParaRPr lang="en-US" sz="8000" b="1" dirty="0">
              <a:solidFill>
                <a:srgbClr val="403152"/>
              </a:solidFill>
              <a:latin typeface="+mn-lt"/>
              <a:cs typeface="Times New Roman" pitchFamily="18" charset="0"/>
            </a:endParaRPr>
          </a:p>
        </p:txBody>
      </p:sp>
    </p:spTree>
    <p:extLst>
      <p:ext uri="{BB962C8B-B14F-4D97-AF65-F5344CB8AC3E}">
        <p14:creationId xmlns:p14="http://schemas.microsoft.com/office/powerpoint/2010/main" val="3499015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1" u="sng" dirty="0" smtClean="0">
                <a:solidFill>
                  <a:srgbClr val="FF0000"/>
                </a:solidFill>
                <a:cs typeface="Times New Roman" pitchFamily="18" charset="0"/>
              </a:rPr>
              <a:t>Tk4:</a:t>
            </a:r>
            <a:r>
              <a:rPr lang="en-US" sz="5200" b="1" dirty="0" smtClean="0">
                <a:solidFill>
                  <a:srgbClr val="003399"/>
                </a:solidFill>
                <a:cs typeface="Times New Roman" pitchFamily="18" charset="0"/>
              </a:rPr>
              <a:t> </a:t>
            </a:r>
            <a:r>
              <a:rPr lang="vi-VN" sz="5200" b="1" dirty="0">
                <a:solidFill>
                  <a:schemeClr val="accent4">
                    <a:lumMod val="50000"/>
                  </a:schemeClr>
                </a:solidFill>
              </a:rPr>
              <a:t>Đoàn con những vững tâm đợi trông Chúa, bởi Chúa hằng phù giúp chở che. Hồng ân Chúa xin thương xuống </a:t>
            </a:r>
            <a:r>
              <a:rPr lang="vi-VN" sz="5200" b="1" dirty="0" smtClean="0">
                <a:solidFill>
                  <a:schemeClr val="accent4">
                    <a:lumMod val="50000"/>
                  </a:schemeClr>
                </a:solidFill>
              </a:rPr>
              <a:t>đầy</a:t>
            </a:r>
            <a:r>
              <a:rPr lang="en-US" sz="5200" b="1" dirty="0" smtClean="0">
                <a:solidFill>
                  <a:schemeClr val="accent4">
                    <a:lumMod val="50000"/>
                  </a:schemeClr>
                </a:solidFill>
              </a:rPr>
              <a:t>,</a:t>
            </a:r>
            <a:r>
              <a:rPr lang="vi-VN" sz="5200" b="1" dirty="0" smtClean="0">
                <a:solidFill>
                  <a:schemeClr val="accent4">
                    <a:lumMod val="50000"/>
                  </a:schemeClr>
                </a:solidFill>
              </a:rPr>
              <a:t> </a:t>
            </a:r>
            <a:r>
              <a:rPr lang="vi-VN" sz="5200" b="1" dirty="0">
                <a:solidFill>
                  <a:schemeClr val="accent4">
                    <a:lumMod val="50000"/>
                  </a:schemeClr>
                </a:solidFill>
              </a:rPr>
              <a:t>trên những người hằng bền vững cậy trông. </a:t>
            </a:r>
            <a:endParaRPr lang="en-US" sz="52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rgbClr val="403152"/>
                </a:solidFill>
                <a:latin typeface="+mn-lt"/>
              </a:rPr>
              <a:t>Phúc thay quốc gia Chúa chọn làm sản nghiệp. </a:t>
            </a:r>
            <a:endParaRPr lang="en-US" sz="8000" b="1" dirty="0">
              <a:solidFill>
                <a:srgbClr val="403152"/>
              </a:solidFill>
              <a:latin typeface="+mn-lt"/>
              <a:cs typeface="Times New Roman" pitchFamily="18" charset="0"/>
            </a:endParaRPr>
          </a:p>
        </p:txBody>
      </p:sp>
    </p:spTree>
    <p:extLst>
      <p:ext uri="{BB962C8B-B14F-4D97-AF65-F5344CB8AC3E}">
        <p14:creationId xmlns:p14="http://schemas.microsoft.com/office/powerpoint/2010/main" val="880497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205545" cy="1384995"/>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2</a:t>
            </a:r>
          </a:p>
          <a:p>
            <a:r>
              <a:rPr lang="vi-VN" sz="2800" dirty="0">
                <a:solidFill>
                  <a:srgbClr val="FFFF00"/>
                </a:solidFill>
              </a:rPr>
              <a:t>Bài trích thư của thánh Phao-lô tông </a:t>
            </a:r>
            <a:r>
              <a:rPr lang="vi-VN" sz="2800" dirty="0" smtClean="0">
                <a:solidFill>
                  <a:srgbClr val="FFFF00"/>
                </a:solidFill>
              </a:rPr>
              <a:t>đồ</a:t>
            </a:r>
            <a:endParaRPr lang="en-US" sz="2800" dirty="0" smtClean="0">
              <a:solidFill>
                <a:srgbClr val="FFFF00"/>
              </a:solidFill>
            </a:endParaRPr>
          </a:p>
          <a:p>
            <a:r>
              <a:rPr lang="vi-VN" sz="2800" dirty="0" smtClean="0">
                <a:solidFill>
                  <a:srgbClr val="FFFF00"/>
                </a:solidFill>
              </a:rPr>
              <a:t>gửi </a:t>
            </a:r>
            <a:r>
              <a:rPr lang="vi-VN" sz="2800" dirty="0">
                <a:solidFill>
                  <a:srgbClr val="FFFF00"/>
                </a:solidFill>
              </a:rPr>
              <a:t>tín hữu Rô-ma.</a:t>
            </a:r>
            <a:endParaRPr lang="en-US" sz="2800" dirty="0">
              <a:solidFill>
                <a:srgbClr val="FFFF00"/>
              </a:solidFill>
            </a:endParaRPr>
          </a:p>
        </p:txBody>
      </p:sp>
      <p:sp>
        <p:nvSpPr>
          <p:cNvPr id="9" name="TextBox 8"/>
          <p:cNvSpPr txBox="1"/>
          <p:nvPr/>
        </p:nvSpPr>
        <p:spPr>
          <a:xfrm>
            <a:off x="76200" y="3486150"/>
            <a:ext cx="8991600" cy="1569660"/>
          </a:xfrm>
          <a:prstGeom prst="rect">
            <a:avLst/>
          </a:prstGeom>
          <a:noFill/>
        </p:spPr>
        <p:txBody>
          <a:bodyPr wrap="square" rtlCol="0">
            <a:spAutoFit/>
          </a:bodyPr>
          <a:lstStyle/>
          <a:p>
            <a:r>
              <a:rPr lang="vi-VN" sz="3200" dirty="0">
                <a:solidFill>
                  <a:srgbClr val="FFFF00"/>
                </a:solidFill>
              </a:rPr>
              <a:t>Anh em đã lãnh nhận Thần Khí làm cho anh em nên nghĩa tử, nhờ đó chúng ta được kêu lên : Áp-ba ! Cha ơi !</a:t>
            </a:r>
            <a:endParaRPr lang="en-US" sz="3200" dirty="0" smtClean="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10000"/>
              </a:lnSpc>
              <a:defRPr/>
            </a:pPr>
            <a:r>
              <a:rPr lang="en-US" sz="5200" b="1" u="sng" dirty="0" smtClean="0">
                <a:solidFill>
                  <a:srgbClr val="FF0000"/>
                </a:solidFill>
                <a:latin typeface="+mj-lt"/>
                <a:cs typeface="Times New Roman" pitchFamily="18" charset="0"/>
              </a:rPr>
              <a:t>Alleluia-alleluia:</a:t>
            </a:r>
            <a:r>
              <a:rPr lang="en-US" sz="5200" b="1" dirty="0" smtClean="0">
                <a:solidFill>
                  <a:srgbClr val="0000CC"/>
                </a:solidFill>
                <a:latin typeface="+mj-lt"/>
                <a:cs typeface="Times New Roman" pitchFamily="18" charset="0"/>
              </a:rPr>
              <a:t> </a:t>
            </a:r>
            <a:r>
              <a:rPr lang="vi-VN" sz="5000" b="1" dirty="0">
                <a:solidFill>
                  <a:srgbClr val="403152"/>
                </a:solidFill>
                <a:latin typeface="+mj-lt"/>
                <a:cs typeface="Times New Roman" pitchFamily="18" charset="0"/>
              </a:rPr>
              <a:t>Xin dâng lời tôn vinh chúc tụng Chúa Cha, Chúa Con và Chúa Thánh Thần, là Thiên Chúa đã có, hiện có và đang tới. Xin tôn vinh chúc tụng muôn </a:t>
            </a:r>
            <a:r>
              <a:rPr lang="vi-VN" sz="5000" b="1" dirty="0" smtClean="0">
                <a:solidFill>
                  <a:srgbClr val="403152"/>
                </a:solidFill>
                <a:latin typeface="+mj-lt"/>
                <a:cs typeface="Times New Roman" pitchFamily="18" charset="0"/>
              </a:rPr>
              <a:t>đời</a:t>
            </a:r>
            <a:r>
              <a:rPr lang="en-US" sz="5000" b="1" dirty="0" smtClean="0">
                <a:solidFill>
                  <a:srgbClr val="403152"/>
                </a:solidFill>
                <a:latin typeface="+mj-lt"/>
                <a:cs typeface="Times New Roman" pitchFamily="18" charset="0"/>
              </a:rPr>
              <a:t>.</a:t>
            </a:r>
            <a:r>
              <a:rPr lang="en-US" sz="5200" b="1" dirty="0" smtClean="0">
                <a:solidFill>
                  <a:schemeClr val="accent4">
                    <a:lumMod val="50000"/>
                  </a:schemeClr>
                </a:solidFill>
                <a:latin typeface="+mj-lt"/>
                <a:cs typeface="Times New Roman" pitchFamily="18" charset="0"/>
              </a:rPr>
              <a:t> </a:t>
            </a:r>
            <a:r>
              <a:rPr lang="en-US" sz="5200" b="1" u="sng" dirty="0" smtClean="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469669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Tôi tin kính một Thiên Chúa là Cha toàn năng, </a:t>
            </a:r>
            <a:r>
              <a:rPr lang="vi-VN" sz="6600" b="1" dirty="0">
                <a:solidFill>
                  <a:srgbClr val="403152"/>
                </a:solidFill>
                <a:latin typeface="+mj-lt"/>
                <a:cs typeface="Times New Roman" pitchFamily="18" charset="0"/>
              </a:rPr>
              <a:t>Đấng tạo thành trời đất, muôn vật hữu hình và vô hình. </a:t>
            </a:r>
            <a:endParaRPr lang="en-US" sz="6600" b="1" dirty="0">
              <a:solidFill>
                <a:srgbClr val="403152"/>
              </a:solidFill>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10000"/>
              </a:lnSpc>
              <a:defRPr/>
            </a:pPr>
            <a:r>
              <a:rPr lang="en-US" sz="5200" b="1" u="sng" dirty="0" smtClean="0">
                <a:solidFill>
                  <a:srgbClr val="FF0000"/>
                </a:solidFill>
                <a:latin typeface="+mj-lt"/>
                <a:cs typeface="Times New Roman" pitchFamily="18" charset="0"/>
              </a:rPr>
              <a:t>Alleluia-alleluia:</a:t>
            </a:r>
            <a:r>
              <a:rPr lang="en-US" sz="5200" b="1" dirty="0" smtClean="0">
                <a:solidFill>
                  <a:srgbClr val="0000CC"/>
                </a:solidFill>
                <a:latin typeface="+mj-lt"/>
                <a:cs typeface="Times New Roman" pitchFamily="18" charset="0"/>
              </a:rPr>
              <a:t> </a:t>
            </a:r>
            <a:r>
              <a:rPr lang="vi-VN" sz="5000" b="1" dirty="0">
                <a:solidFill>
                  <a:srgbClr val="403152"/>
                </a:solidFill>
                <a:latin typeface="+mj-lt"/>
                <a:cs typeface="Times New Roman" pitchFamily="18" charset="0"/>
              </a:rPr>
              <a:t>Xin dâng lời tôn vinh chúc tụng Chúa Cha, Chúa Con và Chúa Thánh Thần, là Thiên Chúa đã có, hiện có và đang tới. Xin tôn vinh chúc tụng muôn </a:t>
            </a:r>
            <a:r>
              <a:rPr lang="vi-VN" sz="5000" b="1" dirty="0" smtClean="0">
                <a:solidFill>
                  <a:srgbClr val="403152"/>
                </a:solidFill>
                <a:latin typeface="+mj-lt"/>
                <a:cs typeface="Times New Roman" pitchFamily="18" charset="0"/>
              </a:rPr>
              <a:t>đời</a:t>
            </a:r>
            <a:r>
              <a:rPr lang="en-US" sz="5000" b="1" dirty="0" smtClean="0">
                <a:solidFill>
                  <a:srgbClr val="403152"/>
                </a:solidFill>
                <a:latin typeface="+mj-lt"/>
                <a:cs typeface="Times New Roman" pitchFamily="18" charset="0"/>
              </a:rPr>
              <a:t>.</a:t>
            </a:r>
            <a:r>
              <a:rPr lang="en-US" sz="5200" b="1" dirty="0" smtClean="0">
                <a:solidFill>
                  <a:schemeClr val="accent4">
                    <a:lumMod val="50000"/>
                  </a:schemeClr>
                </a:solidFill>
                <a:latin typeface="+mj-lt"/>
                <a:cs typeface="Times New Roman" pitchFamily="18" charset="0"/>
              </a:rPr>
              <a:t> </a:t>
            </a:r>
            <a:r>
              <a:rPr lang="en-US" sz="5200" b="1" u="sng" dirty="0" smtClean="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621953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403152"/>
                </a:solidFill>
                <a:latin typeface="+mj-lt"/>
                <a:cs typeface="Times New Roman" pitchFamily="18" charset="0"/>
              </a:rPr>
              <a:t>Tôi</a:t>
            </a:r>
            <a:r>
              <a:rPr lang="en-US" sz="6600" b="1" dirty="0">
                <a:solidFill>
                  <a:srgbClr val="403152"/>
                </a:solidFill>
                <a:latin typeface="+mj-lt"/>
                <a:cs typeface="Times New Roman" pitchFamily="18" charset="0"/>
              </a:rPr>
              <a:t> tin </a:t>
            </a:r>
            <a:r>
              <a:rPr lang="en-US" sz="6600" b="1" dirty="0" err="1">
                <a:solidFill>
                  <a:srgbClr val="403152"/>
                </a:solidFill>
                <a:latin typeface="+mj-lt"/>
                <a:cs typeface="Times New Roman" pitchFamily="18" charset="0"/>
              </a:rPr>
              <a:t>kính</a:t>
            </a:r>
            <a:r>
              <a:rPr lang="en-US" sz="6600" b="1" dirty="0">
                <a:solidFill>
                  <a:srgbClr val="403152"/>
                </a:solidFill>
                <a:latin typeface="+mj-lt"/>
                <a:cs typeface="Times New Roman" pitchFamily="18" charset="0"/>
              </a:rPr>
              <a:t> </a:t>
            </a:r>
            <a:r>
              <a:rPr lang="en-US" sz="6600" b="1" dirty="0" err="1">
                <a:solidFill>
                  <a:srgbClr val="403152"/>
                </a:solidFill>
                <a:latin typeface="+mj-lt"/>
                <a:cs typeface="Times New Roman" pitchFamily="18" charset="0"/>
              </a:rPr>
              <a:t>một</a:t>
            </a:r>
            <a:r>
              <a:rPr lang="en-US" sz="6600" b="1" dirty="0">
                <a:solidFill>
                  <a:srgbClr val="403152"/>
                </a:solidFill>
                <a:latin typeface="+mj-lt"/>
                <a:cs typeface="Times New Roman" pitchFamily="18" charset="0"/>
              </a:rPr>
              <a:t> </a:t>
            </a:r>
            <a:r>
              <a:rPr lang="en-US" sz="6600" b="1" dirty="0" err="1">
                <a:solidFill>
                  <a:srgbClr val="403152"/>
                </a:solidFill>
                <a:latin typeface="+mj-lt"/>
                <a:cs typeface="Times New Roman" pitchFamily="18" charset="0"/>
              </a:rPr>
              <a:t>Chúa</a:t>
            </a:r>
            <a:r>
              <a:rPr lang="en-US" sz="6600" b="1" dirty="0">
                <a:solidFill>
                  <a:srgbClr val="403152"/>
                </a:solidFill>
                <a:latin typeface="+mj-lt"/>
                <a:cs typeface="Times New Roman" pitchFamily="18" charset="0"/>
              </a:rPr>
              <a:t> </a:t>
            </a:r>
            <a:r>
              <a:rPr lang="en-US" sz="6600" b="1" dirty="0" err="1">
                <a:solidFill>
                  <a:srgbClr val="403152"/>
                </a:solidFill>
                <a:latin typeface="+mj-lt"/>
                <a:cs typeface="Times New Roman" pitchFamily="18" charset="0"/>
              </a:rPr>
              <a:t>Giêsu</a:t>
            </a:r>
            <a:r>
              <a:rPr lang="en-US" sz="6600" b="1" dirty="0">
                <a:solidFill>
                  <a:srgbClr val="403152"/>
                </a:solidFill>
                <a:latin typeface="+mj-lt"/>
                <a:cs typeface="Times New Roman" pitchFamily="18" charset="0"/>
              </a:rPr>
              <a:t> </a:t>
            </a:r>
            <a:r>
              <a:rPr lang="en-US" sz="6600" b="1" dirty="0" err="1">
                <a:solidFill>
                  <a:srgbClr val="403152"/>
                </a:solidFill>
                <a:latin typeface="+mj-lt"/>
                <a:cs typeface="Times New Roman" pitchFamily="18" charset="0"/>
              </a:rPr>
              <a:t>Kitô</a:t>
            </a:r>
            <a:r>
              <a:rPr lang="en-US" sz="6600" b="1" dirty="0">
                <a:solidFill>
                  <a:srgbClr val="403152"/>
                </a:solidFill>
                <a:latin typeface="+mj-lt"/>
                <a:cs typeface="Times New Roman" pitchFamily="18" charset="0"/>
              </a:rPr>
              <a:t>, Con </a:t>
            </a:r>
            <a:r>
              <a:rPr lang="en-US" sz="6600" b="1" dirty="0" err="1">
                <a:solidFill>
                  <a:srgbClr val="403152"/>
                </a:solidFill>
                <a:latin typeface="+mj-lt"/>
                <a:cs typeface="Times New Roman" pitchFamily="18" charset="0"/>
              </a:rPr>
              <a:t>Một</a:t>
            </a:r>
            <a:r>
              <a:rPr lang="en-US" sz="6600" b="1" dirty="0">
                <a:solidFill>
                  <a:srgbClr val="403152"/>
                </a:solidFill>
                <a:latin typeface="+mj-lt"/>
                <a:cs typeface="Times New Roman" pitchFamily="18" charset="0"/>
              </a:rPr>
              <a:t> </a:t>
            </a:r>
            <a:r>
              <a:rPr lang="en-US" sz="6600" b="1" dirty="0" err="1">
                <a:solidFill>
                  <a:srgbClr val="403152"/>
                </a:solidFill>
                <a:latin typeface="+mj-lt"/>
                <a:cs typeface="Times New Roman" pitchFamily="18" charset="0"/>
              </a:rPr>
              <a:t>Thiên</a:t>
            </a:r>
            <a:r>
              <a:rPr lang="en-US" sz="6600" b="1" dirty="0">
                <a:solidFill>
                  <a:srgbClr val="403152"/>
                </a:solidFill>
                <a:latin typeface="+mj-lt"/>
                <a:cs typeface="Times New Roman" pitchFamily="18" charset="0"/>
              </a:rPr>
              <a:t> </a:t>
            </a:r>
            <a:r>
              <a:rPr lang="en-US" sz="6600" b="1" dirty="0" err="1">
                <a:solidFill>
                  <a:srgbClr val="403152"/>
                </a:solidFill>
                <a:latin typeface="+mj-lt"/>
                <a:cs typeface="Times New Roman" pitchFamily="18" charset="0"/>
              </a:rPr>
              <a:t>Chúa</a:t>
            </a:r>
            <a:r>
              <a:rPr lang="en-US" sz="6600" b="1" dirty="0">
                <a:solidFill>
                  <a:srgbClr val="403152"/>
                </a:solidFill>
                <a:latin typeface="+mj-lt"/>
                <a:cs typeface="Times New Roman" pitchFamily="18" charset="0"/>
              </a:rPr>
              <a:t>, </a:t>
            </a:r>
            <a:r>
              <a:rPr lang="vi-VN" sz="6600" b="1" dirty="0">
                <a:solidFill>
                  <a:srgbClr val="403152"/>
                </a:solidFill>
                <a:latin typeface="+mj-lt"/>
                <a:cs typeface="Times New Roman" pitchFamily="18" charset="0"/>
              </a:rPr>
              <a:t>Sinh bởi Đức Chúa Cha từ trước muôn đời. </a:t>
            </a:r>
            <a:endParaRPr lang="en-US" sz="6600" b="1" dirty="0">
              <a:solidFill>
                <a:srgbClr val="403152"/>
              </a:solidFill>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Người là Thiên Chúa bởi Thiên Chúa, Ánh Sáng bởi Ánh Sáng,</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bởi</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latin typeface="+mj-lt"/>
              </a:rPr>
              <a:t>được sinh ra mà không phải được tạo thành, đồng bản thể với Đức Chúa Cha: nhờ Người mà muôn vật được tạo thành.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accent4">
                    <a:lumMod val="50000"/>
                  </a:schemeClr>
                </a:solidFill>
                <a:latin typeface="+mj-lt"/>
              </a:rPr>
              <a:t>Vì loài người chúng ta và để cứu độ chúng ta,</a:t>
            </a:r>
            <a:r>
              <a:rPr lang="en-US" sz="7200" b="1" dirty="0">
                <a:solidFill>
                  <a:schemeClr val="accent4">
                    <a:lumMod val="50000"/>
                  </a:schemeClr>
                </a:solidFill>
                <a:latin typeface="+mj-lt"/>
              </a:rPr>
              <a:t> </a:t>
            </a:r>
            <a:r>
              <a:rPr lang="vi-VN" sz="7200" b="1" dirty="0">
                <a:solidFill>
                  <a:schemeClr val="accent4">
                    <a:lumMod val="50000"/>
                  </a:schemeClr>
                </a:solidFill>
                <a:latin typeface="+mj-lt"/>
                <a:cs typeface="Times New Roman" pitchFamily="18" charset="0"/>
              </a:rPr>
              <a:t>Người đã từ trời xuống thế. </a:t>
            </a:r>
            <a:endParaRPr lang="en-US" sz="72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403152"/>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403152"/>
              </a:solidFill>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accent4">
                    <a:lumMod val="50000"/>
                  </a:schemeClr>
                </a:solidFill>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accent4">
                    <a:lumMod val="50000"/>
                  </a:schemeClr>
                </a:solidFill>
                <a:latin typeface="+mj-lt"/>
              </a:rPr>
              <a:t>Người được phụng thờ và tôn vinh cùng với Đức Chúa Cha và Đức Chúa Con: Người đã dùng các tiên tri mà phán dạy.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accent4">
                    <a:lumMod val="50000"/>
                  </a:schemeClr>
                </a:solidFill>
                <a:latin typeface="+mj-lt"/>
              </a:rPr>
              <a:t>Tôi tin Hội Thánh duy nhất thánh thiện công giáo và tông truyền.</a:t>
            </a:r>
            <a:endParaRPr lang="en-US" sz="8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Tôi tuyên xưng có một Phép Rửa để tha tội. Tôi trông đợi kẻ chết sống lại và sự</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sống đời sau. </a:t>
            </a:r>
            <a:r>
              <a:rPr lang="vi-VN" sz="6600" b="1" dirty="0">
                <a:solidFill>
                  <a:srgbClr val="FF0000"/>
                </a:solidFill>
                <a:latin typeface="+mj-lt"/>
                <a:cs typeface="Times New Roman" pitchFamily="18" charset="0"/>
              </a:rPr>
              <a:t>Amen.</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4648200" cy="3181350"/>
          </a:xfrm>
        </p:spPr>
        <p:txBody>
          <a:bodyPr>
            <a:normAutofit fontScale="90000"/>
          </a:bodyPr>
          <a:lstStyle/>
          <a:p>
            <a:pPr>
              <a:lnSpc>
                <a:spcPct val="130000"/>
              </a:lnSpc>
            </a:pPr>
            <a:r>
              <a:rPr lang="en-US" sz="6000" b="1" u="sng" dirty="0" err="1" smtClean="0">
                <a:solidFill>
                  <a:srgbClr val="FF0000"/>
                </a:solidFill>
                <a:cs typeface="Times New Roman" pitchFamily="18" charset="0"/>
              </a:rPr>
              <a:t>Ca</a:t>
            </a:r>
            <a:r>
              <a:rPr lang="en-US" sz="6000" b="1" u="sng" dirty="0" smtClean="0">
                <a:solidFill>
                  <a:srgbClr val="FF0000"/>
                </a:solidFill>
                <a:cs typeface="Times New Roman" pitchFamily="18" charset="0"/>
              </a:rPr>
              <a:t> </a:t>
            </a:r>
            <a:r>
              <a:rPr lang="en-US" sz="6000" b="1" u="sng" dirty="0" err="1" smtClean="0">
                <a:solidFill>
                  <a:srgbClr val="FF0000"/>
                </a:solidFill>
                <a:cs typeface="Times New Roman" pitchFamily="18" charset="0"/>
              </a:rPr>
              <a:t>Dâng</a:t>
            </a:r>
            <a:r>
              <a:rPr lang="en-US" sz="6000" b="1" u="sng" dirty="0" smtClean="0">
                <a:solidFill>
                  <a:srgbClr val="FF0000"/>
                </a:solidFill>
                <a:cs typeface="Times New Roman" pitchFamily="18" charset="0"/>
              </a:rPr>
              <a:t> </a:t>
            </a:r>
            <a:r>
              <a:rPr lang="en-US" sz="6000" b="1" u="sng" dirty="0" err="1">
                <a:solidFill>
                  <a:srgbClr val="FF0000"/>
                </a:solidFill>
                <a:cs typeface="Times New Roman" pitchFamily="18" charset="0"/>
              </a:rPr>
              <a:t>Lễ</a:t>
            </a:r>
            <a:r>
              <a:rPr lang="en-US" sz="6000" b="1" u="sng" dirty="0">
                <a:solidFill>
                  <a:srgbClr val="FF0000"/>
                </a:solidFill>
                <a:cs typeface="Times New Roman" pitchFamily="18" charset="0"/>
              </a:rPr>
              <a:t/>
            </a:r>
            <a:br>
              <a:rPr lang="en-US" sz="6000" b="1" u="sng" dirty="0">
                <a:solidFill>
                  <a:srgbClr val="FF0000"/>
                </a:solidFill>
                <a:cs typeface="Times New Roman" pitchFamily="18" charset="0"/>
              </a:rPr>
            </a:br>
            <a:r>
              <a:rPr lang="en-US" sz="8000" b="1" dirty="0" smtClean="0">
                <a:solidFill>
                  <a:srgbClr val="FF0000"/>
                </a:solidFill>
                <a:cs typeface="Times New Roman" pitchFamily="18" charset="0"/>
              </a:rPr>
              <a:t>XIN DÂNG</a:t>
            </a:r>
            <a:r>
              <a:rPr lang="en-US" sz="3600" b="1" dirty="0" smtClean="0">
                <a:solidFill>
                  <a:srgbClr val="FF0000"/>
                </a:solidFill>
                <a:cs typeface="Times New Roman" pitchFamily="18" charset="0"/>
              </a:rPr>
              <a:t/>
            </a:r>
            <a:br>
              <a:rPr lang="en-US" sz="3600" b="1" dirty="0" smtClean="0">
                <a:solidFill>
                  <a:srgbClr val="FF0000"/>
                </a:solidFill>
                <a:cs typeface="Times New Roman" pitchFamily="18" charset="0"/>
              </a:rPr>
            </a:br>
            <a:r>
              <a:rPr lang="en-US" sz="6000" b="1" dirty="0" err="1" smtClean="0">
                <a:solidFill>
                  <a:schemeClr val="accent4">
                    <a:lumMod val="50000"/>
                  </a:schemeClr>
                </a:solidFill>
                <a:cs typeface="Times New Roman" pitchFamily="18" charset="0"/>
              </a:rPr>
              <a:t>Anh</a:t>
            </a:r>
            <a:r>
              <a:rPr lang="en-US" sz="6000" b="1" dirty="0" smtClean="0">
                <a:solidFill>
                  <a:schemeClr val="accent4">
                    <a:lumMod val="50000"/>
                  </a:schemeClr>
                </a:solidFill>
                <a:cs typeface="Times New Roman" pitchFamily="18" charset="0"/>
              </a:rPr>
              <a:t> </a:t>
            </a:r>
            <a:r>
              <a:rPr lang="en-US" sz="6000" b="1" dirty="0" err="1" smtClean="0">
                <a:solidFill>
                  <a:schemeClr val="accent4">
                    <a:lumMod val="50000"/>
                  </a:schemeClr>
                </a:solidFill>
                <a:cs typeface="Times New Roman" pitchFamily="18" charset="0"/>
              </a:rPr>
              <a:t>Tuấn</a:t>
            </a:r>
            <a:endParaRPr lang="en-US" sz="6000" b="1" dirty="0">
              <a:solidFill>
                <a:schemeClr val="accent4">
                  <a:lumMod val="50000"/>
                </a:schemeClr>
              </a:solidFill>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49141"/>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err="1" smtClean="0">
                <a:solidFill>
                  <a:srgbClr val="FF0000"/>
                </a:solidFill>
              </a:rPr>
              <a:t>Đk</a:t>
            </a:r>
            <a:r>
              <a:rPr lang="en-US" sz="4600" b="1" u="sng" dirty="0" smtClean="0">
                <a:solidFill>
                  <a:srgbClr val="FF0000"/>
                </a:solidFill>
              </a:rPr>
              <a:t>:</a:t>
            </a:r>
            <a:r>
              <a:rPr lang="en-US" sz="4600" b="1" dirty="0" smtClean="0">
                <a:solidFill>
                  <a:schemeClr val="bg1"/>
                </a:solidFill>
                <a:effectLst/>
              </a:rPr>
              <a:t> </a:t>
            </a:r>
            <a:r>
              <a:rPr lang="vi-VN" sz="4600" b="1" dirty="0">
                <a:solidFill>
                  <a:srgbClr val="403152"/>
                </a:solidFill>
              </a:rPr>
              <a:t>Xin dâng lên Chúa Trời này bánh thơm ly rượu nồng </a:t>
            </a:r>
            <a:r>
              <a:rPr lang="en-US" sz="4600" b="1" dirty="0" smtClean="0">
                <a:solidFill>
                  <a:srgbClr val="FF0000"/>
                </a:solidFill>
              </a:rPr>
              <a:t>(</a:t>
            </a:r>
            <a:r>
              <a:rPr lang="vi-VN" sz="4600" b="1" dirty="0" smtClean="0">
                <a:solidFill>
                  <a:srgbClr val="FF0000"/>
                </a:solidFill>
              </a:rPr>
              <a:t>bánh </a:t>
            </a:r>
            <a:r>
              <a:rPr lang="vi-VN" sz="4600" b="1" dirty="0">
                <a:solidFill>
                  <a:srgbClr val="FF0000"/>
                </a:solidFill>
              </a:rPr>
              <a:t>thơm ly rượu </a:t>
            </a:r>
            <a:r>
              <a:rPr lang="vi-VN" sz="4600" b="1" dirty="0" smtClean="0">
                <a:solidFill>
                  <a:srgbClr val="FF0000"/>
                </a:solidFill>
              </a:rPr>
              <a:t>nồng</a:t>
            </a:r>
            <a:r>
              <a:rPr lang="en-US" sz="4600" b="1" dirty="0" smtClean="0">
                <a:solidFill>
                  <a:srgbClr val="FF0000"/>
                </a:solidFill>
              </a:rPr>
              <a:t>)</a:t>
            </a:r>
            <a:r>
              <a:rPr lang="vi-VN" sz="4600" b="1" dirty="0" smtClean="0">
                <a:solidFill>
                  <a:srgbClr val="403152"/>
                </a:solidFill>
              </a:rPr>
              <a:t>. </a:t>
            </a:r>
            <a:r>
              <a:rPr lang="vi-VN" sz="4600" b="1" dirty="0">
                <a:solidFill>
                  <a:srgbClr val="403152"/>
                </a:solidFill>
              </a:rPr>
              <a:t>Là hoa màu ruộng đất hương thơm của nương đồng xin tiến dâng lên Ngài cùng với bao tâm tình tâm tình buồn vui</a:t>
            </a:r>
            <a:r>
              <a:rPr lang="en-US" sz="4600" b="1" dirty="0" smtClean="0">
                <a:solidFill>
                  <a:srgbClr val="403152"/>
                </a:solidFill>
              </a:rPr>
              <a:t>.</a:t>
            </a:r>
            <a:endParaRPr lang="en-US" sz="4600" b="1" dirty="0">
              <a:solidFill>
                <a:srgbClr val="403152"/>
              </a:solidFill>
              <a:effectLst/>
            </a:endParaRPr>
          </a:p>
        </p:txBody>
      </p:sp>
    </p:spTree>
    <p:extLst>
      <p:ext uri="{BB962C8B-B14F-4D97-AF65-F5344CB8AC3E}">
        <p14:creationId xmlns:p14="http://schemas.microsoft.com/office/powerpoint/2010/main" val="150470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b="1" u="sng" dirty="0" smtClean="0">
                <a:solidFill>
                  <a:srgbClr val="FF0000"/>
                </a:solidFill>
              </a:rPr>
              <a:t>T</a:t>
            </a:r>
            <a:r>
              <a:rPr lang="en-US" b="1" u="sng" dirty="0" smtClean="0">
                <a:solidFill>
                  <a:srgbClr val="FF0000"/>
                </a:solidFill>
                <a:effectLst/>
              </a:rPr>
              <a:t>k1:</a:t>
            </a:r>
            <a:r>
              <a:rPr lang="en-US" b="1" dirty="0" smtClean="0">
                <a:solidFill>
                  <a:schemeClr val="bg1"/>
                </a:solidFill>
                <a:effectLst/>
              </a:rPr>
              <a:t> </a:t>
            </a:r>
            <a:r>
              <a:rPr lang="vi-VN" b="1" dirty="0">
                <a:solidFill>
                  <a:srgbClr val="403152"/>
                </a:solidFill>
              </a:rPr>
              <a:t>Ngày ngày khổ công trên nương trên rẫy. Ngày ngày ngược xuôi trong mưa trong nắng. Xin tiến dâng lên Ngài từng giọt mồ hôi từng giọt lệ rơi còn ngấn trên môi cười. Từng ước mơ trong đời nay con vun trồng chờ ngày sẽ trổ bông</a:t>
            </a:r>
            <a:r>
              <a:rPr lang="vi-VN" b="1" dirty="0" smtClean="0">
                <a:solidFill>
                  <a:srgbClr val="403152"/>
                </a:solidFill>
              </a:rPr>
              <a:t>.</a:t>
            </a:r>
            <a:endParaRPr lang="vi-VN" b="1" dirty="0">
              <a:solidFill>
                <a:srgbClr val="403152"/>
              </a:solidFill>
            </a:endParaRPr>
          </a:p>
        </p:txBody>
      </p:sp>
    </p:spTree>
    <p:extLst>
      <p:ext uri="{BB962C8B-B14F-4D97-AF65-F5344CB8AC3E}">
        <p14:creationId xmlns:p14="http://schemas.microsoft.com/office/powerpoint/2010/main" val="1963732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err="1" smtClean="0">
                <a:solidFill>
                  <a:srgbClr val="FF0000"/>
                </a:solidFill>
              </a:rPr>
              <a:t>Đk</a:t>
            </a:r>
            <a:r>
              <a:rPr lang="en-US" sz="4600" b="1" u="sng" dirty="0" smtClean="0">
                <a:solidFill>
                  <a:srgbClr val="FF0000"/>
                </a:solidFill>
              </a:rPr>
              <a:t>:</a:t>
            </a:r>
            <a:r>
              <a:rPr lang="en-US" sz="4600" b="1" dirty="0" smtClean="0">
                <a:solidFill>
                  <a:schemeClr val="bg1"/>
                </a:solidFill>
                <a:effectLst/>
              </a:rPr>
              <a:t> </a:t>
            </a:r>
            <a:r>
              <a:rPr lang="vi-VN" sz="4600" b="1" dirty="0">
                <a:solidFill>
                  <a:srgbClr val="403152"/>
                </a:solidFill>
              </a:rPr>
              <a:t>Xin dâng lên Chúa Trời này bánh thơm ly rượu nồng </a:t>
            </a:r>
            <a:r>
              <a:rPr lang="en-US" sz="4600" b="1" dirty="0" smtClean="0">
                <a:solidFill>
                  <a:srgbClr val="FF0000"/>
                </a:solidFill>
              </a:rPr>
              <a:t>(</a:t>
            </a:r>
            <a:r>
              <a:rPr lang="vi-VN" sz="4600" b="1" dirty="0" smtClean="0">
                <a:solidFill>
                  <a:srgbClr val="FF0000"/>
                </a:solidFill>
              </a:rPr>
              <a:t>bánh </a:t>
            </a:r>
            <a:r>
              <a:rPr lang="vi-VN" sz="4600" b="1" dirty="0">
                <a:solidFill>
                  <a:srgbClr val="FF0000"/>
                </a:solidFill>
              </a:rPr>
              <a:t>thơm ly rượu </a:t>
            </a:r>
            <a:r>
              <a:rPr lang="vi-VN" sz="4600" b="1" dirty="0" smtClean="0">
                <a:solidFill>
                  <a:srgbClr val="FF0000"/>
                </a:solidFill>
              </a:rPr>
              <a:t>nồng</a:t>
            </a:r>
            <a:r>
              <a:rPr lang="en-US" sz="4600" b="1" dirty="0" smtClean="0">
                <a:solidFill>
                  <a:srgbClr val="FF0000"/>
                </a:solidFill>
              </a:rPr>
              <a:t>)</a:t>
            </a:r>
            <a:r>
              <a:rPr lang="vi-VN" sz="4600" b="1" dirty="0" smtClean="0">
                <a:solidFill>
                  <a:srgbClr val="403152"/>
                </a:solidFill>
              </a:rPr>
              <a:t>. </a:t>
            </a:r>
            <a:r>
              <a:rPr lang="vi-VN" sz="4600" b="1" dirty="0">
                <a:solidFill>
                  <a:srgbClr val="403152"/>
                </a:solidFill>
              </a:rPr>
              <a:t>Là hoa màu ruộng đất hương thơm của nương đồng xin tiến dâng lên Ngài cùng với bao tâm tình tâm tình buồn vui</a:t>
            </a:r>
            <a:r>
              <a:rPr lang="en-US" sz="4600" b="1" dirty="0" smtClean="0">
                <a:solidFill>
                  <a:srgbClr val="403152"/>
                </a:solidFill>
              </a:rPr>
              <a:t>.</a:t>
            </a:r>
            <a:endParaRPr lang="en-US" sz="4600" b="1" dirty="0">
              <a:solidFill>
                <a:srgbClr val="403152"/>
              </a:solidFill>
              <a:effectLst/>
            </a:endParaRPr>
          </a:p>
        </p:txBody>
      </p:sp>
    </p:spTree>
    <p:extLst>
      <p:ext uri="{BB962C8B-B14F-4D97-AF65-F5344CB8AC3E}">
        <p14:creationId xmlns:p14="http://schemas.microsoft.com/office/powerpoint/2010/main" val="277248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b="1" u="sng" dirty="0" smtClean="0">
                <a:solidFill>
                  <a:srgbClr val="FF0000"/>
                </a:solidFill>
              </a:rPr>
              <a:t>T</a:t>
            </a:r>
            <a:r>
              <a:rPr lang="en-US" b="1" u="sng" dirty="0" smtClean="0">
                <a:solidFill>
                  <a:srgbClr val="FF0000"/>
                </a:solidFill>
                <a:effectLst/>
              </a:rPr>
              <a:t>k2:</a:t>
            </a:r>
            <a:r>
              <a:rPr lang="en-US" b="1" dirty="0" smtClean="0">
                <a:solidFill>
                  <a:schemeClr val="bg1"/>
                </a:solidFill>
                <a:effectLst/>
              </a:rPr>
              <a:t> </a:t>
            </a:r>
            <a:r>
              <a:rPr lang="en-US" b="1" dirty="0" err="1" smtClean="0">
                <a:solidFill>
                  <a:srgbClr val="403152"/>
                </a:solidFill>
              </a:rPr>
              <a:t>Trọn</a:t>
            </a:r>
            <a:r>
              <a:rPr lang="en-US" b="1" dirty="0" smtClean="0">
                <a:solidFill>
                  <a:srgbClr val="403152"/>
                </a:solidFill>
              </a:rPr>
              <a:t> </a:t>
            </a:r>
            <a:r>
              <a:rPr lang="en-US" b="1" dirty="0" err="1" smtClean="0">
                <a:solidFill>
                  <a:srgbClr val="403152"/>
                </a:solidFill>
              </a:rPr>
              <a:t>cuộc</a:t>
            </a:r>
            <a:r>
              <a:rPr lang="en-US" b="1" dirty="0" smtClean="0">
                <a:solidFill>
                  <a:srgbClr val="403152"/>
                </a:solidFill>
              </a:rPr>
              <a:t> </a:t>
            </a:r>
            <a:r>
              <a:rPr lang="en-US" b="1" dirty="0" err="1" smtClean="0">
                <a:solidFill>
                  <a:srgbClr val="403152"/>
                </a:solidFill>
              </a:rPr>
              <a:t>đời</a:t>
            </a:r>
            <a:r>
              <a:rPr lang="en-US" b="1" dirty="0" smtClean="0">
                <a:solidFill>
                  <a:srgbClr val="403152"/>
                </a:solidFill>
              </a:rPr>
              <a:t> con </a:t>
            </a:r>
            <a:r>
              <a:rPr lang="en-US" b="1" dirty="0" err="1" smtClean="0">
                <a:solidFill>
                  <a:srgbClr val="403152"/>
                </a:solidFill>
              </a:rPr>
              <a:t>như</a:t>
            </a:r>
            <a:r>
              <a:rPr lang="en-US" b="1" dirty="0" smtClean="0">
                <a:solidFill>
                  <a:srgbClr val="403152"/>
                </a:solidFill>
              </a:rPr>
              <a:t> </a:t>
            </a:r>
            <a:r>
              <a:rPr lang="en-US" b="1" dirty="0" err="1" smtClean="0">
                <a:solidFill>
                  <a:srgbClr val="403152"/>
                </a:solidFill>
              </a:rPr>
              <a:t>hoa</a:t>
            </a:r>
            <a:r>
              <a:rPr lang="en-US" b="1" dirty="0" smtClean="0">
                <a:solidFill>
                  <a:srgbClr val="403152"/>
                </a:solidFill>
              </a:rPr>
              <a:t> </a:t>
            </a:r>
            <a:r>
              <a:rPr lang="en-US" b="1" dirty="0" err="1" smtClean="0">
                <a:solidFill>
                  <a:srgbClr val="403152"/>
                </a:solidFill>
              </a:rPr>
              <a:t>trong</a:t>
            </a:r>
            <a:r>
              <a:rPr lang="en-US" b="1" dirty="0" smtClean="0">
                <a:solidFill>
                  <a:srgbClr val="403152"/>
                </a:solidFill>
              </a:rPr>
              <a:t> </a:t>
            </a:r>
            <a:r>
              <a:rPr lang="en-US" b="1" dirty="0" err="1" smtClean="0">
                <a:solidFill>
                  <a:srgbClr val="403152"/>
                </a:solidFill>
              </a:rPr>
              <a:t>nắng</a:t>
            </a:r>
            <a:r>
              <a:rPr lang="en-US" b="1" dirty="0" smtClean="0">
                <a:solidFill>
                  <a:srgbClr val="403152"/>
                </a:solidFill>
              </a:rPr>
              <a:t>. </a:t>
            </a:r>
            <a:r>
              <a:rPr lang="en-US" b="1" dirty="0" err="1" smtClean="0">
                <a:solidFill>
                  <a:srgbClr val="403152"/>
                </a:solidFill>
              </a:rPr>
              <a:t>Đường</a:t>
            </a:r>
            <a:r>
              <a:rPr lang="en-US" b="1" dirty="0" smtClean="0">
                <a:solidFill>
                  <a:srgbClr val="403152"/>
                </a:solidFill>
              </a:rPr>
              <a:t> </a:t>
            </a:r>
            <a:r>
              <a:rPr lang="en-US" b="1" dirty="0" err="1" smtClean="0">
                <a:solidFill>
                  <a:srgbClr val="403152"/>
                </a:solidFill>
              </a:rPr>
              <a:t>dài</a:t>
            </a:r>
            <a:r>
              <a:rPr lang="en-US" b="1" dirty="0" smtClean="0">
                <a:solidFill>
                  <a:srgbClr val="403152"/>
                </a:solidFill>
              </a:rPr>
              <a:t> </a:t>
            </a:r>
            <a:r>
              <a:rPr lang="en-US" b="1" dirty="0" err="1" smtClean="0">
                <a:solidFill>
                  <a:srgbClr val="403152"/>
                </a:solidFill>
              </a:rPr>
              <a:t>nhân</a:t>
            </a:r>
            <a:r>
              <a:rPr lang="en-US" b="1" dirty="0" smtClean="0">
                <a:solidFill>
                  <a:srgbClr val="403152"/>
                </a:solidFill>
              </a:rPr>
              <a:t> </a:t>
            </a:r>
            <a:r>
              <a:rPr lang="en-US" b="1" dirty="0" err="1" smtClean="0">
                <a:solidFill>
                  <a:srgbClr val="403152"/>
                </a:solidFill>
              </a:rPr>
              <a:t>gian</a:t>
            </a:r>
            <a:r>
              <a:rPr lang="en-US" b="1" dirty="0" smtClean="0">
                <a:solidFill>
                  <a:srgbClr val="403152"/>
                </a:solidFill>
              </a:rPr>
              <a:t> </a:t>
            </a:r>
            <a:r>
              <a:rPr lang="en-US" b="1" dirty="0" err="1" smtClean="0">
                <a:solidFill>
                  <a:srgbClr val="403152"/>
                </a:solidFill>
              </a:rPr>
              <a:t>mong</a:t>
            </a:r>
            <a:r>
              <a:rPr lang="en-US" b="1" dirty="0" smtClean="0">
                <a:solidFill>
                  <a:srgbClr val="403152"/>
                </a:solidFill>
              </a:rPr>
              <a:t> </a:t>
            </a:r>
            <a:r>
              <a:rPr lang="en-US" b="1" dirty="0" err="1" smtClean="0">
                <a:solidFill>
                  <a:srgbClr val="403152"/>
                </a:solidFill>
              </a:rPr>
              <a:t>ơn</a:t>
            </a:r>
            <a:r>
              <a:rPr lang="en-US" b="1" dirty="0" smtClean="0">
                <a:solidFill>
                  <a:srgbClr val="403152"/>
                </a:solidFill>
              </a:rPr>
              <a:t> </a:t>
            </a:r>
            <a:r>
              <a:rPr lang="en-US" b="1" dirty="0" err="1" smtClean="0">
                <a:solidFill>
                  <a:srgbClr val="403152"/>
                </a:solidFill>
              </a:rPr>
              <a:t>soi</a:t>
            </a:r>
            <a:r>
              <a:rPr lang="en-US" b="1" dirty="0" smtClean="0">
                <a:solidFill>
                  <a:srgbClr val="403152"/>
                </a:solidFill>
              </a:rPr>
              <a:t> </a:t>
            </a:r>
            <a:r>
              <a:rPr lang="en-US" b="1" dirty="0" err="1" smtClean="0">
                <a:solidFill>
                  <a:srgbClr val="403152"/>
                </a:solidFill>
              </a:rPr>
              <a:t>dẫn</a:t>
            </a:r>
            <a:r>
              <a:rPr lang="en-US" b="1" dirty="0" smtClean="0">
                <a:solidFill>
                  <a:srgbClr val="403152"/>
                </a:solidFill>
              </a:rPr>
              <a:t>. </a:t>
            </a:r>
            <a:r>
              <a:rPr lang="en-US" b="1" dirty="0" err="1" smtClean="0">
                <a:solidFill>
                  <a:srgbClr val="403152"/>
                </a:solidFill>
              </a:rPr>
              <a:t>Xin</a:t>
            </a:r>
            <a:r>
              <a:rPr lang="en-US" b="1" dirty="0" smtClean="0">
                <a:solidFill>
                  <a:srgbClr val="403152"/>
                </a:solidFill>
              </a:rPr>
              <a:t> </a:t>
            </a:r>
            <a:r>
              <a:rPr lang="en-US" b="1" dirty="0" err="1" smtClean="0">
                <a:solidFill>
                  <a:srgbClr val="403152"/>
                </a:solidFill>
              </a:rPr>
              <a:t>tiến</a:t>
            </a:r>
            <a:r>
              <a:rPr lang="en-US" b="1" dirty="0" smtClean="0">
                <a:solidFill>
                  <a:srgbClr val="403152"/>
                </a:solidFill>
              </a:rPr>
              <a:t> </a:t>
            </a:r>
            <a:r>
              <a:rPr lang="en-US" b="1" dirty="0" err="1" smtClean="0">
                <a:solidFill>
                  <a:srgbClr val="403152"/>
                </a:solidFill>
              </a:rPr>
              <a:t>dâng</a:t>
            </a:r>
            <a:r>
              <a:rPr lang="en-US" b="1" dirty="0" smtClean="0">
                <a:solidFill>
                  <a:srgbClr val="403152"/>
                </a:solidFill>
              </a:rPr>
              <a:t> </a:t>
            </a:r>
            <a:r>
              <a:rPr lang="en-US" b="1" dirty="0" err="1" smtClean="0">
                <a:solidFill>
                  <a:srgbClr val="403152"/>
                </a:solidFill>
              </a:rPr>
              <a:t>lên</a:t>
            </a:r>
            <a:r>
              <a:rPr lang="en-US" b="1" dirty="0" smtClean="0">
                <a:solidFill>
                  <a:srgbClr val="403152"/>
                </a:solidFill>
              </a:rPr>
              <a:t> </a:t>
            </a:r>
            <a:r>
              <a:rPr lang="en-US" b="1" dirty="0" err="1" smtClean="0">
                <a:solidFill>
                  <a:srgbClr val="403152"/>
                </a:solidFill>
              </a:rPr>
              <a:t>Ngài</a:t>
            </a:r>
            <a:r>
              <a:rPr lang="en-US" b="1" dirty="0" smtClean="0">
                <a:solidFill>
                  <a:srgbClr val="403152"/>
                </a:solidFill>
              </a:rPr>
              <a:t> </a:t>
            </a:r>
            <a:r>
              <a:rPr lang="en-US" b="1" dirty="0" err="1" smtClean="0">
                <a:solidFill>
                  <a:srgbClr val="403152"/>
                </a:solidFill>
              </a:rPr>
              <a:t>nguyện</a:t>
            </a:r>
            <a:r>
              <a:rPr lang="en-US" b="1" dirty="0" smtClean="0">
                <a:solidFill>
                  <a:srgbClr val="403152"/>
                </a:solidFill>
              </a:rPr>
              <a:t> </a:t>
            </a:r>
            <a:r>
              <a:rPr lang="en-US" b="1" dirty="0" err="1" smtClean="0">
                <a:solidFill>
                  <a:srgbClr val="403152"/>
                </a:solidFill>
              </a:rPr>
              <a:t>Ngài</a:t>
            </a:r>
            <a:r>
              <a:rPr lang="en-US" b="1" dirty="0" smtClean="0">
                <a:solidFill>
                  <a:srgbClr val="403152"/>
                </a:solidFill>
              </a:rPr>
              <a:t> </a:t>
            </a:r>
            <a:r>
              <a:rPr lang="en-US" b="1" dirty="0" err="1" smtClean="0">
                <a:solidFill>
                  <a:srgbClr val="403152"/>
                </a:solidFill>
              </a:rPr>
              <a:t>dủ</a:t>
            </a:r>
            <a:r>
              <a:rPr lang="en-US" b="1" dirty="0" smtClean="0">
                <a:solidFill>
                  <a:srgbClr val="403152"/>
                </a:solidFill>
              </a:rPr>
              <a:t> </a:t>
            </a:r>
            <a:r>
              <a:rPr lang="en-US" b="1" dirty="0" err="1" smtClean="0">
                <a:solidFill>
                  <a:srgbClr val="403152"/>
                </a:solidFill>
              </a:rPr>
              <a:t>thương</a:t>
            </a:r>
            <a:r>
              <a:rPr lang="en-US" b="1" dirty="0" smtClean="0">
                <a:solidFill>
                  <a:srgbClr val="403152"/>
                </a:solidFill>
              </a:rPr>
              <a:t> </a:t>
            </a:r>
            <a:r>
              <a:rPr lang="en-US" b="1" dirty="0" err="1" smtClean="0">
                <a:solidFill>
                  <a:srgbClr val="403152"/>
                </a:solidFill>
              </a:rPr>
              <a:t>tình</a:t>
            </a:r>
            <a:r>
              <a:rPr lang="en-US" b="1" dirty="0" smtClean="0">
                <a:solidFill>
                  <a:srgbClr val="403152"/>
                </a:solidFill>
              </a:rPr>
              <a:t> </a:t>
            </a:r>
            <a:r>
              <a:rPr lang="en-US" b="1" dirty="0" err="1" smtClean="0">
                <a:solidFill>
                  <a:srgbClr val="403152"/>
                </a:solidFill>
              </a:rPr>
              <a:t>Ngài</a:t>
            </a:r>
            <a:r>
              <a:rPr lang="en-US" b="1" dirty="0" smtClean="0">
                <a:solidFill>
                  <a:srgbClr val="403152"/>
                </a:solidFill>
              </a:rPr>
              <a:t> </a:t>
            </a:r>
            <a:r>
              <a:rPr lang="en-US" b="1" dirty="0" err="1" smtClean="0">
                <a:solidFill>
                  <a:srgbClr val="403152"/>
                </a:solidFill>
              </a:rPr>
              <a:t>dìu</a:t>
            </a:r>
            <a:r>
              <a:rPr lang="en-US" b="1" dirty="0" smtClean="0">
                <a:solidFill>
                  <a:srgbClr val="403152"/>
                </a:solidFill>
              </a:rPr>
              <a:t> </a:t>
            </a:r>
            <a:r>
              <a:rPr lang="en-US" b="1" dirty="0" err="1" smtClean="0">
                <a:solidFill>
                  <a:srgbClr val="403152"/>
                </a:solidFill>
              </a:rPr>
              <a:t>đưa</a:t>
            </a:r>
            <a:r>
              <a:rPr lang="en-US" b="1" dirty="0" smtClean="0">
                <a:solidFill>
                  <a:srgbClr val="403152"/>
                </a:solidFill>
              </a:rPr>
              <a:t> </a:t>
            </a:r>
            <a:r>
              <a:rPr lang="en-US" b="1" dirty="0" err="1" smtClean="0">
                <a:solidFill>
                  <a:srgbClr val="403152"/>
                </a:solidFill>
              </a:rPr>
              <a:t>từng</a:t>
            </a:r>
            <a:r>
              <a:rPr lang="en-US" b="1" dirty="0" smtClean="0">
                <a:solidFill>
                  <a:srgbClr val="403152"/>
                </a:solidFill>
              </a:rPr>
              <a:t> </a:t>
            </a:r>
            <a:r>
              <a:rPr lang="en-US" b="1" dirty="0" err="1" smtClean="0">
                <a:solidFill>
                  <a:srgbClr val="403152"/>
                </a:solidFill>
              </a:rPr>
              <a:t>bước</a:t>
            </a:r>
            <a:r>
              <a:rPr lang="en-US" b="1" dirty="0" smtClean="0">
                <a:solidFill>
                  <a:srgbClr val="403152"/>
                </a:solidFill>
              </a:rPr>
              <a:t> con </a:t>
            </a:r>
            <a:r>
              <a:rPr lang="en-US" b="1" dirty="0" err="1" smtClean="0">
                <a:solidFill>
                  <a:srgbClr val="403152"/>
                </a:solidFill>
              </a:rPr>
              <a:t>trong</a:t>
            </a:r>
            <a:r>
              <a:rPr lang="en-US" b="1" dirty="0" smtClean="0">
                <a:solidFill>
                  <a:srgbClr val="403152"/>
                </a:solidFill>
              </a:rPr>
              <a:t> </a:t>
            </a:r>
            <a:r>
              <a:rPr lang="en-US" b="1" dirty="0" err="1" smtClean="0">
                <a:solidFill>
                  <a:srgbClr val="403152"/>
                </a:solidFill>
              </a:rPr>
              <a:t>đời</a:t>
            </a:r>
            <a:r>
              <a:rPr lang="en-US" b="1" dirty="0" smtClean="0">
                <a:solidFill>
                  <a:srgbClr val="403152"/>
                </a:solidFill>
              </a:rPr>
              <a:t>. </a:t>
            </a:r>
            <a:r>
              <a:rPr lang="en-US" b="1" dirty="0" err="1" smtClean="0">
                <a:solidFill>
                  <a:srgbClr val="403152"/>
                </a:solidFill>
              </a:rPr>
              <a:t>Để</a:t>
            </a:r>
            <a:r>
              <a:rPr lang="en-US" b="1" dirty="0" smtClean="0">
                <a:solidFill>
                  <a:srgbClr val="403152"/>
                </a:solidFill>
              </a:rPr>
              <a:t> </a:t>
            </a:r>
            <a:r>
              <a:rPr lang="en-US" b="1" dirty="0" err="1" smtClean="0">
                <a:solidFill>
                  <a:srgbClr val="403152"/>
                </a:solidFill>
              </a:rPr>
              <a:t>cánh</a:t>
            </a:r>
            <a:r>
              <a:rPr lang="en-US" b="1" dirty="0" smtClean="0">
                <a:solidFill>
                  <a:srgbClr val="403152"/>
                </a:solidFill>
              </a:rPr>
              <a:t> </a:t>
            </a:r>
            <a:r>
              <a:rPr lang="en-US" b="1" dirty="0" err="1" smtClean="0">
                <a:solidFill>
                  <a:srgbClr val="403152"/>
                </a:solidFill>
              </a:rPr>
              <a:t>hoa</a:t>
            </a:r>
            <a:r>
              <a:rPr lang="en-US" b="1" dirty="0" smtClean="0">
                <a:solidFill>
                  <a:srgbClr val="403152"/>
                </a:solidFill>
              </a:rPr>
              <a:t> </a:t>
            </a:r>
            <a:r>
              <a:rPr lang="en-US" b="1" dirty="0" err="1" smtClean="0">
                <a:solidFill>
                  <a:srgbClr val="403152"/>
                </a:solidFill>
              </a:rPr>
              <a:t>mọn</a:t>
            </a:r>
            <a:r>
              <a:rPr lang="en-US" b="1" dirty="0" smtClean="0">
                <a:solidFill>
                  <a:srgbClr val="403152"/>
                </a:solidFill>
              </a:rPr>
              <a:t> </a:t>
            </a:r>
            <a:r>
              <a:rPr lang="en-US" b="1" dirty="0" err="1" smtClean="0">
                <a:solidFill>
                  <a:srgbClr val="403152"/>
                </a:solidFill>
              </a:rPr>
              <a:t>hèn</a:t>
            </a:r>
            <a:r>
              <a:rPr lang="en-US" b="1" dirty="0" smtClean="0">
                <a:solidFill>
                  <a:srgbClr val="403152"/>
                </a:solidFill>
              </a:rPr>
              <a:t> </a:t>
            </a:r>
            <a:r>
              <a:rPr lang="en-US" b="1" dirty="0" err="1" smtClean="0">
                <a:solidFill>
                  <a:srgbClr val="403152"/>
                </a:solidFill>
              </a:rPr>
              <a:t>luôn</a:t>
            </a:r>
            <a:r>
              <a:rPr lang="en-US" b="1" dirty="0" smtClean="0">
                <a:solidFill>
                  <a:srgbClr val="403152"/>
                </a:solidFill>
              </a:rPr>
              <a:t> </a:t>
            </a:r>
            <a:r>
              <a:rPr lang="en-US" b="1" dirty="0" err="1" smtClean="0">
                <a:solidFill>
                  <a:srgbClr val="403152"/>
                </a:solidFill>
              </a:rPr>
              <a:t>luôn</a:t>
            </a:r>
            <a:r>
              <a:rPr lang="en-US" b="1" dirty="0" smtClean="0">
                <a:solidFill>
                  <a:srgbClr val="403152"/>
                </a:solidFill>
              </a:rPr>
              <a:t> </a:t>
            </a:r>
            <a:r>
              <a:rPr lang="en-US" b="1" dirty="0" err="1" smtClean="0">
                <a:solidFill>
                  <a:srgbClr val="403152"/>
                </a:solidFill>
              </a:rPr>
              <a:t>tươi</a:t>
            </a:r>
            <a:r>
              <a:rPr lang="en-US" b="1" dirty="0" smtClean="0">
                <a:solidFill>
                  <a:srgbClr val="403152"/>
                </a:solidFill>
              </a:rPr>
              <a:t> </a:t>
            </a:r>
            <a:r>
              <a:rPr lang="en-US" b="1" dirty="0" err="1" smtClean="0">
                <a:solidFill>
                  <a:srgbClr val="403152"/>
                </a:solidFill>
              </a:rPr>
              <a:t>hồng</a:t>
            </a:r>
            <a:r>
              <a:rPr lang="en-US" b="1" dirty="0" smtClean="0">
                <a:solidFill>
                  <a:srgbClr val="403152"/>
                </a:solidFill>
              </a:rPr>
              <a:t> </a:t>
            </a:r>
            <a:r>
              <a:rPr lang="en-US" b="1" dirty="0" err="1" smtClean="0">
                <a:solidFill>
                  <a:srgbClr val="403152"/>
                </a:solidFill>
              </a:rPr>
              <a:t>đẹp</a:t>
            </a:r>
            <a:r>
              <a:rPr lang="en-US" b="1" dirty="0" smtClean="0">
                <a:solidFill>
                  <a:srgbClr val="403152"/>
                </a:solidFill>
              </a:rPr>
              <a:t> </a:t>
            </a:r>
            <a:r>
              <a:rPr lang="en-US" b="1" dirty="0" err="1" smtClean="0">
                <a:solidFill>
                  <a:srgbClr val="403152"/>
                </a:solidFill>
              </a:rPr>
              <a:t>màu</a:t>
            </a:r>
            <a:r>
              <a:rPr lang="en-US" b="1" dirty="0" smtClean="0">
                <a:solidFill>
                  <a:srgbClr val="403152"/>
                </a:solidFill>
              </a:rPr>
              <a:t> </a:t>
            </a:r>
            <a:r>
              <a:rPr lang="en-US" b="1" dirty="0" err="1" smtClean="0">
                <a:solidFill>
                  <a:srgbClr val="403152"/>
                </a:solidFill>
              </a:rPr>
              <a:t>nắng</a:t>
            </a:r>
            <a:r>
              <a:rPr lang="en-US" b="1" dirty="0" smtClean="0">
                <a:solidFill>
                  <a:srgbClr val="403152"/>
                </a:solidFill>
              </a:rPr>
              <a:t> </a:t>
            </a:r>
            <a:r>
              <a:rPr lang="en-US" b="1" dirty="0" err="1" smtClean="0">
                <a:solidFill>
                  <a:srgbClr val="403152"/>
                </a:solidFill>
              </a:rPr>
              <a:t>trời</a:t>
            </a:r>
            <a:r>
              <a:rPr lang="en-US" b="1" dirty="0" smtClean="0">
                <a:solidFill>
                  <a:srgbClr val="403152"/>
                </a:solidFill>
              </a:rPr>
              <a:t> </a:t>
            </a:r>
            <a:r>
              <a:rPr lang="en-US" b="1" dirty="0" err="1" smtClean="0">
                <a:solidFill>
                  <a:srgbClr val="403152"/>
                </a:solidFill>
              </a:rPr>
              <a:t>xuân</a:t>
            </a:r>
            <a:r>
              <a:rPr lang="en-US" b="1" dirty="0" smtClean="0">
                <a:solidFill>
                  <a:srgbClr val="403152"/>
                </a:solidFill>
              </a:rPr>
              <a:t>.</a:t>
            </a:r>
            <a:endParaRPr lang="vi-VN" b="1" dirty="0">
              <a:solidFill>
                <a:srgbClr val="403152"/>
              </a:solidFill>
            </a:endParaRPr>
          </a:p>
        </p:txBody>
      </p:sp>
    </p:spTree>
    <p:extLst>
      <p:ext uri="{BB962C8B-B14F-4D97-AF65-F5344CB8AC3E}">
        <p14:creationId xmlns:p14="http://schemas.microsoft.com/office/powerpoint/2010/main" val="3094987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b="1" u="sng" dirty="0" err="1" smtClean="0">
                <a:solidFill>
                  <a:srgbClr val="FF0000"/>
                </a:solidFill>
              </a:rPr>
              <a:t>Đk</a:t>
            </a:r>
            <a:r>
              <a:rPr lang="en-US" sz="4600" b="1" u="sng" dirty="0" smtClean="0">
                <a:solidFill>
                  <a:srgbClr val="FF0000"/>
                </a:solidFill>
              </a:rPr>
              <a:t>:</a:t>
            </a:r>
            <a:r>
              <a:rPr lang="en-US" sz="4600" b="1" dirty="0" smtClean="0">
                <a:solidFill>
                  <a:schemeClr val="bg1"/>
                </a:solidFill>
                <a:effectLst/>
              </a:rPr>
              <a:t> </a:t>
            </a:r>
            <a:r>
              <a:rPr lang="vi-VN" sz="4600" b="1" dirty="0">
                <a:solidFill>
                  <a:srgbClr val="403152"/>
                </a:solidFill>
              </a:rPr>
              <a:t>Xin dâng lên Chúa Trời này bánh thơm ly rượu nồng </a:t>
            </a:r>
            <a:r>
              <a:rPr lang="en-US" sz="4600" b="1" dirty="0" smtClean="0">
                <a:solidFill>
                  <a:srgbClr val="FF0000"/>
                </a:solidFill>
              </a:rPr>
              <a:t>(</a:t>
            </a:r>
            <a:r>
              <a:rPr lang="vi-VN" sz="4600" b="1" dirty="0" smtClean="0">
                <a:solidFill>
                  <a:srgbClr val="FF0000"/>
                </a:solidFill>
              </a:rPr>
              <a:t>bánh </a:t>
            </a:r>
            <a:r>
              <a:rPr lang="vi-VN" sz="4600" b="1" dirty="0">
                <a:solidFill>
                  <a:srgbClr val="FF0000"/>
                </a:solidFill>
              </a:rPr>
              <a:t>thơm ly rượu </a:t>
            </a:r>
            <a:r>
              <a:rPr lang="vi-VN" sz="4600" b="1" dirty="0" smtClean="0">
                <a:solidFill>
                  <a:srgbClr val="FF0000"/>
                </a:solidFill>
              </a:rPr>
              <a:t>nồng</a:t>
            </a:r>
            <a:r>
              <a:rPr lang="en-US" sz="4600" b="1" dirty="0" smtClean="0">
                <a:solidFill>
                  <a:srgbClr val="FF0000"/>
                </a:solidFill>
              </a:rPr>
              <a:t>)</a:t>
            </a:r>
            <a:r>
              <a:rPr lang="vi-VN" sz="4600" b="1" dirty="0" smtClean="0">
                <a:solidFill>
                  <a:srgbClr val="403152"/>
                </a:solidFill>
              </a:rPr>
              <a:t>. </a:t>
            </a:r>
            <a:r>
              <a:rPr lang="vi-VN" sz="4600" b="1" dirty="0">
                <a:solidFill>
                  <a:srgbClr val="403152"/>
                </a:solidFill>
              </a:rPr>
              <a:t>Là hoa màu ruộng đất hương thơm của nương đồng xin tiến dâng lên Ngài cùng với bao tâm tình tâm tình buồn vui</a:t>
            </a:r>
            <a:r>
              <a:rPr lang="en-US" sz="4600" b="1" dirty="0" smtClean="0">
                <a:solidFill>
                  <a:srgbClr val="403152"/>
                </a:solidFill>
              </a:rPr>
              <a:t>.</a:t>
            </a:r>
            <a:endParaRPr lang="en-US" sz="4600" b="1" dirty="0">
              <a:solidFill>
                <a:srgbClr val="403152"/>
              </a:solidFill>
              <a:effectLst/>
            </a:endParaRPr>
          </a:p>
        </p:txBody>
      </p:sp>
    </p:spTree>
    <p:extLst>
      <p:ext uri="{BB962C8B-B14F-4D97-AF65-F5344CB8AC3E}">
        <p14:creationId xmlns:p14="http://schemas.microsoft.com/office/powerpoint/2010/main" val="196270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5919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rmAutofit/>
          </a:bodyPr>
          <a:lstStyle/>
          <a:p>
            <a:pPr marL="27432" indent="0" algn="ctr">
              <a:lnSpc>
                <a:spcPct val="120000"/>
              </a:lnSpc>
              <a:buNone/>
            </a:pPr>
            <a:r>
              <a:rPr lang="en-US" sz="6000" b="1" u="sng" dirty="0" err="1" smtClean="0">
                <a:solidFill>
                  <a:srgbClr val="FF0000"/>
                </a:solidFill>
                <a:latin typeface="+mj-lt"/>
                <a:ea typeface="Tahoma" pitchFamily="34" charset="0"/>
                <a:cs typeface="Times New Roman" pitchFamily="18" charset="0"/>
              </a:rPr>
              <a:t>Ca</a:t>
            </a:r>
            <a:r>
              <a:rPr lang="en-US" sz="6000" b="1" u="sng" dirty="0" smtClean="0">
                <a:solidFill>
                  <a:srgbClr val="FF0000"/>
                </a:solidFill>
                <a:latin typeface="+mj-lt"/>
                <a:ea typeface="Tahoma" pitchFamily="34" charset="0"/>
                <a:cs typeface="Times New Roman" pitchFamily="18" charset="0"/>
              </a:rPr>
              <a:t> </a:t>
            </a:r>
            <a:r>
              <a:rPr lang="en-US" sz="6000" b="1" u="sng" dirty="0" err="1" smtClean="0">
                <a:solidFill>
                  <a:srgbClr val="FF0000"/>
                </a:solidFill>
                <a:latin typeface="+mj-lt"/>
                <a:ea typeface="Tahoma" pitchFamily="34" charset="0"/>
                <a:cs typeface="Times New Roman" pitchFamily="18" charset="0"/>
              </a:rPr>
              <a:t>Nhập</a:t>
            </a:r>
            <a:r>
              <a:rPr lang="en-US" sz="6000" b="1" u="sng" dirty="0" smtClean="0">
                <a:solidFill>
                  <a:srgbClr val="FF0000"/>
                </a:solidFill>
                <a:latin typeface="+mj-lt"/>
                <a:ea typeface="Tahoma" pitchFamily="34" charset="0"/>
                <a:cs typeface="Times New Roman" pitchFamily="18" charset="0"/>
              </a:rPr>
              <a:t> </a:t>
            </a:r>
            <a:r>
              <a:rPr lang="en-US" sz="6000" b="1" u="sng" dirty="0" err="1" smtClean="0">
                <a:solidFill>
                  <a:srgbClr val="FF0000"/>
                </a:solidFill>
                <a:latin typeface="+mj-lt"/>
                <a:ea typeface="Tahoma" pitchFamily="34" charset="0"/>
                <a:cs typeface="Times New Roman" pitchFamily="18" charset="0"/>
              </a:rPr>
              <a:t>Lễ</a:t>
            </a:r>
            <a:r>
              <a:rPr lang="en-US" sz="6000" b="1" dirty="0" smtClean="0">
                <a:solidFill>
                  <a:srgbClr val="FF0000"/>
                </a:solidFill>
                <a:latin typeface="+mj-lt"/>
                <a:ea typeface="Tahoma" pitchFamily="34" charset="0"/>
                <a:cs typeface="Times New Roman" pitchFamily="18" charset="0"/>
              </a:rPr>
              <a:t> </a:t>
            </a:r>
          </a:p>
          <a:p>
            <a:pPr marL="27432" indent="0" algn="ctr">
              <a:lnSpc>
                <a:spcPct val="120000"/>
              </a:lnSpc>
              <a:buNone/>
            </a:pPr>
            <a:r>
              <a:rPr lang="en-US" sz="8000" b="1" dirty="0" err="1" smtClean="0">
                <a:solidFill>
                  <a:srgbClr val="FF0000"/>
                </a:solidFill>
                <a:latin typeface="+mj-lt"/>
                <a:ea typeface="Tahoma" pitchFamily="34" charset="0"/>
                <a:cs typeface="Times New Roman" pitchFamily="18" charset="0"/>
              </a:rPr>
              <a:t>Vinh</a:t>
            </a:r>
            <a:r>
              <a:rPr lang="en-US" sz="8000" b="1" dirty="0" smtClean="0">
                <a:solidFill>
                  <a:srgbClr val="FF0000"/>
                </a:solidFill>
                <a:latin typeface="+mj-lt"/>
                <a:ea typeface="Tahoma" pitchFamily="34" charset="0"/>
                <a:cs typeface="Times New Roman" pitchFamily="18" charset="0"/>
              </a:rPr>
              <a:t> </a:t>
            </a:r>
            <a:r>
              <a:rPr lang="en-US" sz="8000" b="1" dirty="0" err="1" smtClean="0">
                <a:solidFill>
                  <a:srgbClr val="FF0000"/>
                </a:solidFill>
                <a:latin typeface="+mj-lt"/>
                <a:ea typeface="Tahoma" pitchFamily="34" charset="0"/>
                <a:cs typeface="Times New Roman" pitchFamily="18" charset="0"/>
              </a:rPr>
              <a:t>Danh</a:t>
            </a:r>
            <a:r>
              <a:rPr lang="en-US" sz="8000" b="1" dirty="0" smtClean="0">
                <a:solidFill>
                  <a:srgbClr val="FF0000"/>
                </a:solidFill>
                <a:latin typeface="+mj-lt"/>
                <a:ea typeface="Tahoma" pitchFamily="34" charset="0"/>
                <a:cs typeface="Times New Roman" pitchFamily="18" charset="0"/>
              </a:rPr>
              <a:t> Ba </a:t>
            </a:r>
            <a:r>
              <a:rPr lang="en-US" sz="8000" b="1" dirty="0" err="1" smtClean="0">
                <a:solidFill>
                  <a:srgbClr val="FF0000"/>
                </a:solidFill>
                <a:latin typeface="+mj-lt"/>
                <a:ea typeface="Tahoma" pitchFamily="34" charset="0"/>
                <a:cs typeface="Times New Roman" pitchFamily="18" charset="0"/>
              </a:rPr>
              <a:t>Ngôi</a:t>
            </a:r>
            <a:endParaRPr lang="en-US" sz="8000" b="1" dirty="0">
              <a:solidFill>
                <a:srgbClr val="FF0000"/>
              </a:solidFill>
              <a:latin typeface="+mj-lt"/>
              <a:ea typeface="Tahoma" pitchFamily="34" charset="0"/>
              <a:cs typeface="Times New Roman" pitchFamily="18" charset="0"/>
            </a:endParaRPr>
          </a:p>
          <a:p>
            <a:pPr marL="27432" indent="0" algn="ctr">
              <a:lnSpc>
                <a:spcPct val="120000"/>
              </a:lnSpc>
              <a:buNone/>
            </a:pPr>
            <a:r>
              <a:rPr lang="en-US" sz="5400" b="1" dirty="0" err="1" smtClean="0">
                <a:solidFill>
                  <a:srgbClr val="403152"/>
                </a:solidFill>
                <a:latin typeface="+mj-lt"/>
                <a:ea typeface="Tahoma" pitchFamily="34" charset="0"/>
                <a:cs typeface="Times New Roman" pitchFamily="18" charset="0"/>
              </a:rPr>
              <a:t>Đỗ</a:t>
            </a:r>
            <a:r>
              <a:rPr lang="en-US" sz="5400" b="1" dirty="0" smtClean="0">
                <a:solidFill>
                  <a:srgbClr val="403152"/>
                </a:solidFill>
                <a:latin typeface="+mj-lt"/>
                <a:ea typeface="Tahoma" pitchFamily="34" charset="0"/>
                <a:cs typeface="Times New Roman" pitchFamily="18" charset="0"/>
              </a:rPr>
              <a:t> </a:t>
            </a:r>
            <a:r>
              <a:rPr lang="en-US" sz="5400" b="1" dirty="0" err="1" smtClean="0">
                <a:solidFill>
                  <a:srgbClr val="403152"/>
                </a:solidFill>
                <a:latin typeface="+mj-lt"/>
                <a:ea typeface="Tahoma" pitchFamily="34" charset="0"/>
                <a:cs typeface="Times New Roman" pitchFamily="18" charset="0"/>
              </a:rPr>
              <a:t>Vy</a:t>
            </a:r>
            <a:r>
              <a:rPr lang="en-US" sz="5400" b="1" dirty="0" smtClean="0">
                <a:solidFill>
                  <a:srgbClr val="403152"/>
                </a:solidFill>
                <a:latin typeface="+mj-lt"/>
                <a:ea typeface="Tahoma" pitchFamily="34" charset="0"/>
                <a:cs typeface="Times New Roman" pitchFamily="18" charset="0"/>
              </a:rPr>
              <a:t> </a:t>
            </a:r>
            <a:r>
              <a:rPr lang="en-US" sz="5400" b="1" dirty="0" err="1" smtClean="0">
                <a:solidFill>
                  <a:srgbClr val="403152"/>
                </a:solidFill>
                <a:latin typeface="+mj-lt"/>
                <a:ea typeface="Tahoma" pitchFamily="34" charset="0"/>
                <a:cs typeface="Times New Roman" pitchFamily="18" charset="0"/>
              </a:rPr>
              <a:t>Hạ</a:t>
            </a:r>
            <a:endParaRPr lang="en-US" sz="4000" b="1" dirty="0">
              <a:solidFill>
                <a:srgbClr val="40315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30000"/>
              </a:lnSpc>
              <a:buNone/>
            </a:pPr>
            <a:r>
              <a:rPr lang="en-US" sz="1400" b="1" dirty="0">
                <a:solidFill>
                  <a:srgbClr val="FF0000"/>
                </a:solidFill>
                <a:latin typeface="+mj-lt"/>
                <a:ea typeface="Tahoma" pitchFamily="34" charset="0"/>
                <a:cs typeface="Times New Roman" pitchFamily="18" charset="0"/>
              </a:rPr>
              <a:t> </a:t>
            </a:r>
          </a:p>
          <a:p>
            <a:pPr marL="27432" indent="0" algn="ctr">
              <a:lnSpc>
                <a:spcPct val="130000"/>
              </a:lnSpc>
              <a:buNone/>
            </a:pPr>
            <a:r>
              <a:rPr lang="en-US" sz="6000" b="1" u="sng" dirty="0" err="1">
                <a:solidFill>
                  <a:srgbClr val="FF0000"/>
                </a:solidFill>
                <a:latin typeface="+mj-lt"/>
                <a:ea typeface="Tahoma" pitchFamily="34" charset="0"/>
                <a:cs typeface="Times New Roman" pitchFamily="18" charset="0"/>
              </a:rPr>
              <a:t>Ca</a:t>
            </a:r>
            <a:r>
              <a:rPr lang="en-US" sz="6000" b="1" u="sng" dirty="0">
                <a:solidFill>
                  <a:srgbClr val="FF0000"/>
                </a:solidFill>
                <a:latin typeface="+mj-lt"/>
                <a:ea typeface="Tahoma" pitchFamily="34" charset="0"/>
                <a:cs typeface="Times New Roman" pitchFamily="18" charset="0"/>
              </a:rPr>
              <a:t> </a:t>
            </a:r>
            <a:r>
              <a:rPr lang="en-US" sz="6000" b="1" u="sng" dirty="0" err="1" smtClean="0">
                <a:solidFill>
                  <a:srgbClr val="FF0000"/>
                </a:solidFill>
                <a:latin typeface="+mj-lt"/>
                <a:ea typeface="Tahoma" pitchFamily="34" charset="0"/>
                <a:cs typeface="Times New Roman" pitchFamily="18" charset="0"/>
              </a:rPr>
              <a:t>Nguyện</a:t>
            </a:r>
            <a:r>
              <a:rPr lang="en-US" sz="6000" b="1" u="sng" dirty="0" smtClean="0">
                <a:solidFill>
                  <a:srgbClr val="FF0000"/>
                </a:solidFill>
                <a:latin typeface="+mj-lt"/>
                <a:ea typeface="Tahoma" pitchFamily="34" charset="0"/>
                <a:cs typeface="Times New Roman" pitchFamily="18" charset="0"/>
              </a:rPr>
              <a:t> </a:t>
            </a:r>
            <a:r>
              <a:rPr lang="en-US" sz="6000" b="1" u="sng" dirty="0" err="1" smtClean="0">
                <a:solidFill>
                  <a:srgbClr val="FF0000"/>
                </a:solidFill>
                <a:latin typeface="+mj-lt"/>
                <a:ea typeface="Tahoma" pitchFamily="34" charset="0"/>
                <a:cs typeface="Times New Roman" pitchFamily="18" charset="0"/>
              </a:rPr>
              <a:t>Hiệp</a:t>
            </a:r>
            <a:r>
              <a:rPr lang="en-US" sz="6000" b="1" u="sng" dirty="0" smtClean="0">
                <a:solidFill>
                  <a:srgbClr val="FF0000"/>
                </a:solidFill>
                <a:latin typeface="+mj-lt"/>
                <a:ea typeface="Tahoma" pitchFamily="34" charset="0"/>
                <a:cs typeface="Times New Roman" pitchFamily="18" charset="0"/>
              </a:rPr>
              <a:t> </a:t>
            </a:r>
            <a:r>
              <a:rPr lang="en-US" sz="6000" b="1" u="sng" dirty="0" err="1">
                <a:solidFill>
                  <a:srgbClr val="FF0000"/>
                </a:solidFill>
                <a:latin typeface="+mj-lt"/>
                <a:ea typeface="Tahoma" pitchFamily="34" charset="0"/>
                <a:cs typeface="Times New Roman" pitchFamily="18" charset="0"/>
              </a:rPr>
              <a:t>Lễ</a:t>
            </a:r>
            <a:r>
              <a:rPr lang="en-US" sz="6000" b="1" u="sng" dirty="0">
                <a:solidFill>
                  <a:srgbClr val="FF0000"/>
                </a:solidFill>
                <a:latin typeface="+mj-lt"/>
                <a:ea typeface="Tahoma" pitchFamily="34" charset="0"/>
                <a:cs typeface="Times New Roman" pitchFamily="18" charset="0"/>
              </a:rPr>
              <a:t> </a:t>
            </a:r>
          </a:p>
          <a:p>
            <a:pPr marL="27432" indent="0" algn="ctr">
              <a:lnSpc>
                <a:spcPct val="130000"/>
              </a:lnSpc>
              <a:buNone/>
            </a:pPr>
            <a:r>
              <a:rPr lang="en-US" sz="8000" b="1" dirty="0" smtClean="0">
                <a:solidFill>
                  <a:srgbClr val="FF0000"/>
                </a:solidFill>
                <a:latin typeface="+mj-lt"/>
                <a:ea typeface="Tahoma" pitchFamily="34" charset="0"/>
                <a:cs typeface="Times New Roman" pitchFamily="18" charset="0"/>
              </a:rPr>
              <a:t>VINH QUANG CHÚA</a:t>
            </a:r>
            <a:endParaRPr lang="en-US" sz="8000" b="1" dirty="0">
              <a:solidFill>
                <a:srgbClr val="FF0000"/>
              </a:solidFill>
              <a:latin typeface="+mj-lt"/>
              <a:ea typeface="Tahoma" pitchFamily="34" charset="0"/>
              <a:cs typeface="Times New Roman" pitchFamily="18" charset="0"/>
            </a:endParaRPr>
          </a:p>
          <a:p>
            <a:pPr marL="27432" indent="0" algn="ctr">
              <a:lnSpc>
                <a:spcPct val="130000"/>
              </a:lnSpc>
              <a:buNone/>
            </a:pPr>
            <a:r>
              <a:rPr lang="en-US" sz="6000" b="1" i="1" dirty="0" err="1" smtClean="0">
                <a:solidFill>
                  <a:srgbClr val="403152"/>
                </a:solidFill>
                <a:latin typeface="+mj-lt"/>
                <a:ea typeface="Tahoma" pitchFamily="34" charset="0"/>
                <a:cs typeface="Times New Roman" pitchFamily="18" charset="0"/>
              </a:rPr>
              <a:t>Hùng</a:t>
            </a:r>
            <a:r>
              <a:rPr lang="en-US" sz="6000" b="1" i="1" dirty="0" smtClean="0">
                <a:solidFill>
                  <a:srgbClr val="403152"/>
                </a:solidFill>
                <a:latin typeface="+mj-lt"/>
                <a:ea typeface="Tahoma" pitchFamily="34" charset="0"/>
                <a:cs typeface="Times New Roman" pitchFamily="18" charset="0"/>
              </a:rPr>
              <a:t> </a:t>
            </a:r>
            <a:r>
              <a:rPr lang="en-US" sz="6000" b="1" i="1" dirty="0" err="1" smtClean="0">
                <a:solidFill>
                  <a:srgbClr val="403152"/>
                </a:solidFill>
                <a:latin typeface="+mj-lt"/>
                <a:ea typeface="Tahoma" pitchFamily="34" charset="0"/>
                <a:cs typeface="Times New Roman" pitchFamily="18" charset="0"/>
              </a:rPr>
              <a:t>Lân</a:t>
            </a:r>
            <a:endParaRPr lang="en-US" sz="6000" b="1" i="1" dirty="0">
              <a:solidFill>
                <a:srgbClr val="40315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b="1" u="sng" dirty="0" smtClean="0">
                <a:solidFill>
                  <a:srgbClr val="FF0000"/>
                </a:solidFill>
              </a:rPr>
              <a:t>Tk1:</a:t>
            </a:r>
            <a:r>
              <a:rPr lang="en-US" sz="5500" b="1" dirty="0" smtClean="0">
                <a:solidFill>
                  <a:schemeClr val="bg1"/>
                </a:solidFill>
                <a:effectLst/>
              </a:rPr>
              <a:t> </a:t>
            </a:r>
            <a:r>
              <a:rPr lang="en-US" sz="5500" b="1" dirty="0" err="1" smtClean="0">
                <a:solidFill>
                  <a:srgbClr val="403152"/>
                </a:solidFill>
              </a:rPr>
              <a:t>Trời</a:t>
            </a:r>
            <a:r>
              <a:rPr lang="en-US" sz="5500" b="1" dirty="0" smtClean="0">
                <a:solidFill>
                  <a:srgbClr val="403152"/>
                </a:solidFill>
              </a:rPr>
              <a:t> </a:t>
            </a:r>
            <a:r>
              <a:rPr lang="en-US" sz="5500" b="1" dirty="0" err="1" smtClean="0">
                <a:solidFill>
                  <a:srgbClr val="403152"/>
                </a:solidFill>
              </a:rPr>
              <a:t>xanh</a:t>
            </a:r>
            <a:r>
              <a:rPr lang="en-US" sz="5500" b="1" dirty="0" smtClean="0">
                <a:solidFill>
                  <a:srgbClr val="403152"/>
                </a:solidFill>
              </a:rPr>
              <a:t> </a:t>
            </a:r>
            <a:r>
              <a:rPr lang="en-US" sz="5500" b="1" dirty="0" err="1" smtClean="0">
                <a:solidFill>
                  <a:srgbClr val="403152"/>
                </a:solidFill>
              </a:rPr>
              <a:t>ơi</a:t>
            </a:r>
            <a:r>
              <a:rPr lang="en-US" sz="5500" b="1" dirty="0" smtClean="0">
                <a:solidFill>
                  <a:srgbClr val="403152"/>
                </a:solidFill>
              </a:rPr>
              <a:t> </a:t>
            </a:r>
            <a:r>
              <a:rPr lang="en-US" sz="5500" b="1" dirty="0" err="1" smtClean="0">
                <a:solidFill>
                  <a:srgbClr val="403152"/>
                </a:solidFill>
              </a:rPr>
              <a:t>hỡi</a:t>
            </a:r>
            <a:r>
              <a:rPr lang="en-US" sz="5500" b="1" dirty="0" smtClean="0">
                <a:solidFill>
                  <a:srgbClr val="403152"/>
                </a:solidFill>
              </a:rPr>
              <a:t> </a:t>
            </a:r>
            <a:r>
              <a:rPr lang="en-US" sz="5500" b="1" dirty="0" err="1" smtClean="0">
                <a:solidFill>
                  <a:srgbClr val="403152"/>
                </a:solidFill>
              </a:rPr>
              <a:t>trời</a:t>
            </a:r>
            <a:r>
              <a:rPr lang="en-US" sz="5500" b="1" dirty="0" smtClean="0">
                <a:solidFill>
                  <a:srgbClr val="403152"/>
                </a:solidFill>
              </a:rPr>
              <a:t> </a:t>
            </a:r>
            <a:r>
              <a:rPr lang="en-US" sz="5500" b="1" dirty="0" err="1" smtClean="0">
                <a:solidFill>
                  <a:srgbClr val="403152"/>
                </a:solidFill>
              </a:rPr>
              <a:t>xanh</a:t>
            </a:r>
            <a:r>
              <a:rPr lang="en-US" sz="5500" b="1" dirty="0" smtClean="0">
                <a:solidFill>
                  <a:srgbClr val="403152"/>
                </a:solidFill>
              </a:rPr>
              <a:t> </a:t>
            </a:r>
            <a:r>
              <a:rPr lang="en-US" sz="5500" b="1" dirty="0" err="1" smtClean="0">
                <a:solidFill>
                  <a:srgbClr val="403152"/>
                </a:solidFill>
              </a:rPr>
              <a:t>hãy</a:t>
            </a:r>
            <a:r>
              <a:rPr lang="en-US" sz="5500" b="1" dirty="0" smtClean="0">
                <a:solidFill>
                  <a:srgbClr val="403152"/>
                </a:solidFill>
              </a:rPr>
              <a:t> </a:t>
            </a:r>
            <a:r>
              <a:rPr lang="en-US" sz="5500" b="1" dirty="0" err="1" smtClean="0">
                <a:solidFill>
                  <a:srgbClr val="403152"/>
                </a:solidFill>
              </a:rPr>
              <a:t>thuật</a:t>
            </a:r>
            <a:r>
              <a:rPr lang="en-US" sz="5500" b="1" dirty="0" smtClean="0">
                <a:solidFill>
                  <a:srgbClr val="403152"/>
                </a:solidFill>
              </a:rPr>
              <a:t> </a:t>
            </a:r>
            <a:r>
              <a:rPr lang="en-US" sz="5500" b="1" dirty="0" err="1" smtClean="0">
                <a:solidFill>
                  <a:srgbClr val="403152"/>
                </a:solidFill>
              </a:rPr>
              <a:t>lại</a:t>
            </a:r>
            <a:r>
              <a:rPr lang="en-US" sz="5500" b="1" dirty="0" smtClean="0">
                <a:solidFill>
                  <a:srgbClr val="403152"/>
                </a:solidFill>
              </a:rPr>
              <a:t> </a:t>
            </a:r>
            <a:r>
              <a:rPr lang="en-US" sz="5500" b="1" dirty="0" err="1" smtClean="0">
                <a:solidFill>
                  <a:srgbClr val="403152"/>
                </a:solidFill>
              </a:rPr>
              <a:t>vinh</a:t>
            </a:r>
            <a:r>
              <a:rPr lang="en-US" sz="5500" b="1" dirty="0" smtClean="0">
                <a:solidFill>
                  <a:srgbClr val="403152"/>
                </a:solidFill>
              </a:rPr>
              <a:t> </a:t>
            </a:r>
            <a:r>
              <a:rPr lang="en-US" sz="5500" b="1" dirty="0" err="1" smtClean="0">
                <a:solidFill>
                  <a:srgbClr val="403152"/>
                </a:solidFill>
              </a:rPr>
              <a:t>quang</a:t>
            </a:r>
            <a:r>
              <a:rPr lang="en-US" sz="5500" b="1" dirty="0" smtClean="0">
                <a:solidFill>
                  <a:srgbClr val="403152"/>
                </a:solidFill>
              </a:rPr>
              <a:t> </a:t>
            </a:r>
            <a:r>
              <a:rPr lang="en-US" sz="5500" b="1" dirty="0" err="1" smtClean="0">
                <a:solidFill>
                  <a:srgbClr val="403152"/>
                </a:solidFill>
              </a:rPr>
              <a:t>của</a:t>
            </a:r>
            <a:r>
              <a:rPr lang="en-US" sz="5500" b="1" dirty="0" smtClean="0">
                <a:solidFill>
                  <a:srgbClr val="403152"/>
                </a:solidFill>
              </a:rPr>
              <a:t> </a:t>
            </a:r>
            <a:r>
              <a:rPr lang="en-US" sz="5500" b="1" dirty="0" err="1" smtClean="0">
                <a:solidFill>
                  <a:srgbClr val="403152"/>
                </a:solidFill>
              </a:rPr>
              <a:t>Chúa</a:t>
            </a:r>
            <a:r>
              <a:rPr lang="en-US" sz="5500" b="1" dirty="0" smtClean="0">
                <a:solidFill>
                  <a:srgbClr val="403152"/>
                </a:solidFill>
              </a:rPr>
              <a:t>, </a:t>
            </a:r>
            <a:r>
              <a:rPr lang="en-US" sz="5500" b="1" dirty="0" err="1" smtClean="0">
                <a:solidFill>
                  <a:srgbClr val="403152"/>
                </a:solidFill>
              </a:rPr>
              <a:t>tần</a:t>
            </a:r>
            <a:r>
              <a:rPr lang="en-US" sz="5500" b="1" dirty="0" smtClean="0">
                <a:solidFill>
                  <a:srgbClr val="403152"/>
                </a:solidFill>
              </a:rPr>
              <a:t> </a:t>
            </a:r>
            <a:r>
              <a:rPr lang="en-US" sz="5500" b="1" dirty="0" err="1" smtClean="0">
                <a:solidFill>
                  <a:srgbClr val="403152"/>
                </a:solidFill>
              </a:rPr>
              <a:t>không</a:t>
            </a:r>
            <a:r>
              <a:rPr lang="en-US" sz="5500" b="1" dirty="0" smtClean="0">
                <a:solidFill>
                  <a:srgbClr val="403152"/>
                </a:solidFill>
              </a:rPr>
              <a:t> </a:t>
            </a:r>
            <a:r>
              <a:rPr lang="en-US" sz="5500" b="1" dirty="0" err="1" smtClean="0">
                <a:solidFill>
                  <a:srgbClr val="403152"/>
                </a:solidFill>
              </a:rPr>
              <a:t>ngút</a:t>
            </a:r>
            <a:r>
              <a:rPr lang="en-US" sz="5500" b="1" dirty="0" smtClean="0">
                <a:solidFill>
                  <a:srgbClr val="403152"/>
                </a:solidFill>
              </a:rPr>
              <a:t> </a:t>
            </a:r>
            <a:r>
              <a:rPr lang="en-US" sz="5500" b="1" dirty="0" err="1" smtClean="0">
                <a:solidFill>
                  <a:srgbClr val="403152"/>
                </a:solidFill>
              </a:rPr>
              <a:t>cao</a:t>
            </a:r>
            <a:r>
              <a:rPr lang="en-US" sz="5500" b="1" dirty="0" smtClean="0">
                <a:solidFill>
                  <a:srgbClr val="403152"/>
                </a:solidFill>
              </a:rPr>
              <a:t> </a:t>
            </a:r>
            <a:r>
              <a:rPr lang="en-US" sz="5500" b="1" dirty="0" err="1" smtClean="0">
                <a:solidFill>
                  <a:srgbClr val="403152"/>
                </a:solidFill>
              </a:rPr>
              <a:t>muôn</a:t>
            </a:r>
            <a:r>
              <a:rPr lang="en-US" sz="5500" b="1" dirty="0" smtClean="0">
                <a:solidFill>
                  <a:srgbClr val="403152"/>
                </a:solidFill>
              </a:rPr>
              <a:t> </a:t>
            </a:r>
            <a:r>
              <a:rPr lang="en-US" sz="5500" b="1" dirty="0" err="1" smtClean="0">
                <a:solidFill>
                  <a:srgbClr val="403152"/>
                </a:solidFill>
              </a:rPr>
              <a:t>trùng</a:t>
            </a:r>
            <a:r>
              <a:rPr lang="en-US" sz="5500" b="1" dirty="0" smtClean="0">
                <a:solidFill>
                  <a:srgbClr val="403152"/>
                </a:solidFill>
              </a:rPr>
              <a:t> </a:t>
            </a:r>
            <a:r>
              <a:rPr lang="en-US" sz="5500" b="1" dirty="0" err="1" smtClean="0">
                <a:solidFill>
                  <a:srgbClr val="403152"/>
                </a:solidFill>
              </a:rPr>
              <a:t>hãy</a:t>
            </a:r>
            <a:r>
              <a:rPr lang="en-US" sz="5500" b="1" dirty="0" smtClean="0">
                <a:solidFill>
                  <a:srgbClr val="403152"/>
                </a:solidFill>
              </a:rPr>
              <a:t> </a:t>
            </a:r>
            <a:r>
              <a:rPr lang="en-US" sz="5500" b="1" dirty="0">
                <a:solidFill>
                  <a:srgbClr val="403152"/>
                </a:solidFill>
              </a:rPr>
              <a:t>l</a:t>
            </a:r>
            <a:r>
              <a:rPr lang="en-US" sz="5500" b="1" dirty="0" smtClean="0">
                <a:solidFill>
                  <a:srgbClr val="403152"/>
                </a:solidFill>
              </a:rPr>
              <a:t>oan </a:t>
            </a:r>
            <a:r>
              <a:rPr lang="en-US" sz="5500" b="1" dirty="0" err="1" smtClean="0">
                <a:solidFill>
                  <a:srgbClr val="403152"/>
                </a:solidFill>
              </a:rPr>
              <a:t>truyền</a:t>
            </a:r>
            <a:r>
              <a:rPr lang="en-US" sz="5500" b="1" dirty="0" smtClean="0">
                <a:solidFill>
                  <a:srgbClr val="403152"/>
                </a:solidFill>
              </a:rPr>
              <a:t> </a:t>
            </a:r>
            <a:r>
              <a:rPr lang="en-US" sz="5500" b="1" dirty="0" err="1" smtClean="0">
                <a:solidFill>
                  <a:srgbClr val="403152"/>
                </a:solidFill>
              </a:rPr>
              <a:t>những</a:t>
            </a:r>
            <a:r>
              <a:rPr lang="en-US" sz="5500" b="1" dirty="0" smtClean="0">
                <a:solidFill>
                  <a:srgbClr val="403152"/>
                </a:solidFill>
              </a:rPr>
              <a:t> </a:t>
            </a:r>
            <a:r>
              <a:rPr lang="en-US" sz="5500" b="1" dirty="0" err="1" smtClean="0">
                <a:solidFill>
                  <a:srgbClr val="403152"/>
                </a:solidFill>
              </a:rPr>
              <a:t>việc</a:t>
            </a:r>
            <a:r>
              <a:rPr lang="en-US" sz="5500" b="1" dirty="0" smtClean="0">
                <a:solidFill>
                  <a:srgbClr val="403152"/>
                </a:solidFill>
              </a:rPr>
              <a:t> </a:t>
            </a:r>
            <a:r>
              <a:rPr lang="en-US" sz="5500" b="1" dirty="0" err="1" smtClean="0">
                <a:solidFill>
                  <a:srgbClr val="403152"/>
                </a:solidFill>
              </a:rPr>
              <a:t>Ngài</a:t>
            </a:r>
            <a:r>
              <a:rPr lang="en-US" sz="5500" b="1" dirty="0" smtClean="0">
                <a:solidFill>
                  <a:srgbClr val="403152"/>
                </a:solidFill>
              </a:rPr>
              <a:t> </a:t>
            </a:r>
            <a:r>
              <a:rPr lang="en-US" sz="5500" b="1" dirty="0" err="1" smtClean="0">
                <a:solidFill>
                  <a:srgbClr val="403152"/>
                </a:solidFill>
              </a:rPr>
              <a:t>làm</a:t>
            </a:r>
            <a:r>
              <a:rPr lang="en-US" sz="5500" b="1" dirty="0" smtClean="0">
                <a:solidFill>
                  <a:srgbClr val="403152"/>
                </a:solidFill>
              </a:rPr>
              <a:t>.</a:t>
            </a:r>
            <a:endParaRPr lang="en-US" sz="5500" b="1" dirty="0">
              <a:solidFill>
                <a:srgbClr val="403152"/>
              </a:solidFill>
              <a:effectLst/>
            </a:endParaRPr>
          </a:p>
        </p:txBody>
      </p:sp>
    </p:spTree>
    <p:extLst>
      <p:ext uri="{BB962C8B-B14F-4D97-AF65-F5344CB8AC3E}">
        <p14:creationId xmlns:p14="http://schemas.microsoft.com/office/powerpoint/2010/main" val="3681435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0000"/>
                </a:solidFill>
              </a:rPr>
              <a:t>**:</a:t>
            </a:r>
            <a:r>
              <a:rPr lang="en-US" sz="5600" b="1" dirty="0" smtClean="0">
                <a:solidFill>
                  <a:schemeClr val="bg1"/>
                </a:solidFill>
                <a:effectLst/>
              </a:rPr>
              <a:t> </a:t>
            </a:r>
            <a:r>
              <a:rPr lang="en-US" sz="5600" b="1" dirty="0" err="1" smtClean="0">
                <a:solidFill>
                  <a:srgbClr val="403152"/>
                </a:solidFill>
              </a:rPr>
              <a:t>Ngày</a:t>
            </a:r>
            <a:r>
              <a:rPr lang="en-US" sz="5600" b="1" dirty="0" smtClean="0">
                <a:solidFill>
                  <a:srgbClr val="403152"/>
                </a:solidFill>
              </a:rPr>
              <a:t> </a:t>
            </a:r>
            <a:r>
              <a:rPr lang="en-US" sz="5600" b="1" dirty="0" err="1" smtClean="0">
                <a:solidFill>
                  <a:srgbClr val="403152"/>
                </a:solidFill>
              </a:rPr>
              <a:t>và</a:t>
            </a:r>
            <a:r>
              <a:rPr lang="en-US" sz="5600" b="1" dirty="0" smtClean="0">
                <a:solidFill>
                  <a:srgbClr val="403152"/>
                </a:solidFill>
              </a:rPr>
              <a:t> </a:t>
            </a:r>
            <a:r>
              <a:rPr lang="en-US" sz="5600" b="1" dirty="0" err="1" smtClean="0">
                <a:solidFill>
                  <a:srgbClr val="403152"/>
                </a:solidFill>
              </a:rPr>
              <a:t>đêm</a:t>
            </a:r>
            <a:r>
              <a:rPr lang="en-US" sz="5600" b="1" dirty="0" smtClean="0">
                <a:solidFill>
                  <a:srgbClr val="403152"/>
                </a:solidFill>
              </a:rPr>
              <a:t> </a:t>
            </a:r>
            <a:r>
              <a:rPr lang="en-US" sz="5600" b="1" dirty="0" err="1" smtClean="0">
                <a:solidFill>
                  <a:srgbClr val="403152"/>
                </a:solidFill>
              </a:rPr>
              <a:t>hãy</a:t>
            </a:r>
            <a:r>
              <a:rPr lang="en-US" sz="5600" b="1" dirty="0" smtClean="0">
                <a:solidFill>
                  <a:srgbClr val="403152"/>
                </a:solidFill>
              </a:rPr>
              <a:t> </a:t>
            </a:r>
            <a:r>
              <a:rPr lang="en-US" sz="5600" b="1" dirty="0" err="1" smtClean="0">
                <a:solidFill>
                  <a:srgbClr val="403152"/>
                </a:solidFill>
              </a:rPr>
              <a:t>truyền</a:t>
            </a:r>
            <a:r>
              <a:rPr lang="en-US" sz="5600" b="1" dirty="0" smtClean="0">
                <a:solidFill>
                  <a:srgbClr val="403152"/>
                </a:solidFill>
              </a:rPr>
              <a:t> </a:t>
            </a:r>
            <a:r>
              <a:rPr lang="en-US" sz="5600" b="1" dirty="0" err="1" smtClean="0">
                <a:solidFill>
                  <a:srgbClr val="403152"/>
                </a:solidFill>
              </a:rPr>
              <a:t>nhau</a:t>
            </a:r>
            <a:r>
              <a:rPr lang="en-US" sz="5600" b="1" dirty="0" smtClean="0">
                <a:solidFill>
                  <a:srgbClr val="403152"/>
                </a:solidFill>
              </a:rPr>
              <a:t> </a:t>
            </a:r>
            <a:r>
              <a:rPr lang="en-US" sz="5600" b="1" dirty="0" err="1" smtClean="0">
                <a:solidFill>
                  <a:srgbClr val="403152"/>
                </a:solidFill>
              </a:rPr>
              <a:t>những</a:t>
            </a:r>
            <a:r>
              <a:rPr lang="en-US" sz="5600" b="1" dirty="0" smtClean="0">
                <a:solidFill>
                  <a:srgbClr val="403152"/>
                </a:solidFill>
              </a:rPr>
              <a:t> </a:t>
            </a:r>
            <a:r>
              <a:rPr lang="en-US" sz="5600" b="1" dirty="0" err="1" smtClean="0">
                <a:solidFill>
                  <a:srgbClr val="403152"/>
                </a:solidFill>
              </a:rPr>
              <a:t>kỳ</a:t>
            </a:r>
            <a:r>
              <a:rPr lang="en-US" sz="5600" b="1" dirty="0" smtClean="0">
                <a:solidFill>
                  <a:srgbClr val="403152"/>
                </a:solidFill>
              </a:rPr>
              <a:t> </a:t>
            </a:r>
            <a:r>
              <a:rPr lang="en-US" sz="5600" b="1" dirty="0" err="1" smtClean="0">
                <a:solidFill>
                  <a:srgbClr val="403152"/>
                </a:solidFill>
              </a:rPr>
              <a:t>công</a:t>
            </a:r>
            <a:r>
              <a:rPr lang="en-US" sz="5600" b="1" dirty="0" smtClean="0">
                <a:solidFill>
                  <a:srgbClr val="403152"/>
                </a:solidFill>
              </a:rPr>
              <a:t> </a:t>
            </a:r>
            <a:r>
              <a:rPr lang="en-US" sz="5600" b="1" dirty="0" err="1" smtClean="0">
                <a:solidFill>
                  <a:srgbClr val="403152"/>
                </a:solidFill>
              </a:rPr>
              <a:t>siêu</a:t>
            </a:r>
            <a:r>
              <a:rPr lang="en-US" sz="5600" b="1" dirty="0" smtClean="0">
                <a:solidFill>
                  <a:srgbClr val="403152"/>
                </a:solidFill>
              </a:rPr>
              <a:t> </a:t>
            </a:r>
            <a:r>
              <a:rPr lang="en-US" sz="5600" b="1" dirty="0" err="1" smtClean="0">
                <a:solidFill>
                  <a:srgbClr val="403152"/>
                </a:solidFill>
              </a:rPr>
              <a:t>việt</a:t>
            </a:r>
            <a:r>
              <a:rPr lang="en-US" sz="5600" b="1" dirty="0" smtClean="0">
                <a:solidFill>
                  <a:srgbClr val="403152"/>
                </a:solidFill>
              </a:rPr>
              <a:t> </a:t>
            </a:r>
            <a:r>
              <a:rPr lang="en-US" sz="5600" b="1" dirty="0" err="1" smtClean="0">
                <a:solidFill>
                  <a:srgbClr val="403152"/>
                </a:solidFill>
              </a:rPr>
              <a:t>bao</a:t>
            </a:r>
            <a:r>
              <a:rPr lang="en-US" sz="5600" b="1" dirty="0" smtClean="0">
                <a:solidFill>
                  <a:srgbClr val="403152"/>
                </a:solidFill>
              </a:rPr>
              <a:t> la, </a:t>
            </a:r>
            <a:r>
              <a:rPr lang="en-US" sz="5600" b="1" dirty="0" err="1" smtClean="0">
                <a:solidFill>
                  <a:srgbClr val="403152"/>
                </a:solidFill>
              </a:rPr>
              <a:t>Chúa</a:t>
            </a:r>
            <a:r>
              <a:rPr lang="en-US" sz="5600" b="1" dirty="0" smtClean="0">
                <a:solidFill>
                  <a:srgbClr val="403152"/>
                </a:solidFill>
              </a:rPr>
              <a:t> </a:t>
            </a:r>
            <a:r>
              <a:rPr lang="en-US" sz="5600" b="1" dirty="0" err="1" smtClean="0">
                <a:solidFill>
                  <a:srgbClr val="403152"/>
                </a:solidFill>
              </a:rPr>
              <a:t>đã</a:t>
            </a:r>
            <a:r>
              <a:rPr lang="en-US" sz="5600" b="1" dirty="0" smtClean="0">
                <a:solidFill>
                  <a:srgbClr val="403152"/>
                </a:solidFill>
              </a:rPr>
              <a:t> </a:t>
            </a:r>
            <a:r>
              <a:rPr lang="en-US" sz="5600" b="1" dirty="0" err="1" smtClean="0">
                <a:solidFill>
                  <a:srgbClr val="403152"/>
                </a:solidFill>
              </a:rPr>
              <a:t>thương</a:t>
            </a:r>
            <a:r>
              <a:rPr lang="en-US" sz="5600" b="1" dirty="0" smtClean="0">
                <a:solidFill>
                  <a:srgbClr val="403152"/>
                </a:solidFill>
              </a:rPr>
              <a:t> ban </a:t>
            </a:r>
            <a:r>
              <a:rPr lang="en-US" sz="5600" b="1" dirty="0" err="1" smtClean="0">
                <a:solidFill>
                  <a:srgbClr val="403152"/>
                </a:solidFill>
              </a:rPr>
              <a:t>cho</a:t>
            </a:r>
            <a:r>
              <a:rPr lang="en-US" sz="5600" b="1" dirty="0" smtClean="0">
                <a:solidFill>
                  <a:srgbClr val="403152"/>
                </a:solidFill>
              </a:rPr>
              <a:t> </a:t>
            </a:r>
            <a:r>
              <a:rPr lang="en-US" sz="5600" b="1" dirty="0" err="1" smtClean="0">
                <a:solidFill>
                  <a:srgbClr val="403152"/>
                </a:solidFill>
              </a:rPr>
              <a:t>đời</a:t>
            </a:r>
            <a:r>
              <a:rPr lang="en-US" sz="5600" b="1" dirty="0" smtClean="0">
                <a:solidFill>
                  <a:srgbClr val="403152"/>
                </a:solidFill>
              </a:rPr>
              <a:t> </a:t>
            </a:r>
            <a:r>
              <a:rPr lang="en-US" sz="5600" b="1" dirty="0" err="1" smtClean="0">
                <a:solidFill>
                  <a:srgbClr val="403152"/>
                </a:solidFill>
              </a:rPr>
              <a:t>làm</a:t>
            </a:r>
            <a:r>
              <a:rPr lang="en-US" sz="5600" b="1" dirty="0" smtClean="0">
                <a:solidFill>
                  <a:srgbClr val="403152"/>
                </a:solidFill>
              </a:rPr>
              <a:t> </a:t>
            </a:r>
            <a:r>
              <a:rPr lang="en-US" sz="5600" b="1" dirty="0" err="1" smtClean="0">
                <a:solidFill>
                  <a:srgbClr val="403152"/>
                </a:solidFill>
              </a:rPr>
              <a:t>bằng</a:t>
            </a:r>
            <a:r>
              <a:rPr lang="en-US" sz="5600" b="1" dirty="0" smtClean="0">
                <a:solidFill>
                  <a:srgbClr val="403152"/>
                </a:solidFill>
              </a:rPr>
              <a:t> </a:t>
            </a:r>
            <a:r>
              <a:rPr lang="en-US" sz="5600" b="1" dirty="0" err="1" smtClean="0">
                <a:solidFill>
                  <a:srgbClr val="403152"/>
                </a:solidFill>
              </a:rPr>
              <a:t>chứng</a:t>
            </a:r>
            <a:r>
              <a:rPr lang="en-US" sz="5600" b="1" dirty="0" smtClean="0">
                <a:solidFill>
                  <a:srgbClr val="403152"/>
                </a:solidFill>
              </a:rPr>
              <a:t> </a:t>
            </a:r>
            <a:r>
              <a:rPr lang="en-US" sz="5600" b="1" dirty="0" err="1" smtClean="0">
                <a:solidFill>
                  <a:srgbClr val="403152"/>
                </a:solidFill>
              </a:rPr>
              <a:t>tình</a:t>
            </a:r>
            <a:r>
              <a:rPr lang="en-US" sz="5600" b="1" dirty="0" smtClean="0">
                <a:solidFill>
                  <a:srgbClr val="403152"/>
                </a:solidFill>
              </a:rPr>
              <a:t> </a:t>
            </a:r>
            <a:r>
              <a:rPr lang="en-US" sz="5600" b="1" dirty="0" err="1" smtClean="0">
                <a:solidFill>
                  <a:srgbClr val="403152"/>
                </a:solidFill>
              </a:rPr>
              <a:t>Ngài</a:t>
            </a:r>
            <a:r>
              <a:rPr lang="en-US" sz="5600" b="1" dirty="0" smtClean="0">
                <a:solidFill>
                  <a:srgbClr val="403152"/>
                </a:solidFill>
              </a:rPr>
              <a:t> </a:t>
            </a:r>
            <a:r>
              <a:rPr lang="en-US" sz="5600" b="1" dirty="0" err="1" smtClean="0">
                <a:solidFill>
                  <a:srgbClr val="403152"/>
                </a:solidFill>
              </a:rPr>
              <a:t>yêu</a:t>
            </a:r>
            <a:r>
              <a:rPr lang="en-US" sz="5600" b="1" dirty="0" smtClean="0">
                <a:solidFill>
                  <a:srgbClr val="403152"/>
                </a:solidFill>
              </a:rPr>
              <a:t> ta.</a:t>
            </a:r>
            <a:endParaRPr lang="en-US" sz="5600" b="1" dirty="0">
              <a:solidFill>
                <a:srgbClr val="403152"/>
              </a:solidFill>
              <a:effectLst/>
            </a:endParaRPr>
          </a:p>
        </p:txBody>
      </p:sp>
    </p:spTree>
    <p:extLst>
      <p:ext uri="{BB962C8B-B14F-4D97-AF65-F5344CB8AC3E}">
        <p14:creationId xmlns:p14="http://schemas.microsoft.com/office/powerpoint/2010/main" val="413520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b="1" u="sng" dirty="0" err="1" smtClean="0">
                <a:solidFill>
                  <a:srgbClr val="FF0000"/>
                </a:solidFill>
              </a:rPr>
              <a:t>Đk</a:t>
            </a:r>
            <a:r>
              <a:rPr lang="en-US" sz="5000" b="1" u="sng" dirty="0" smtClean="0">
                <a:solidFill>
                  <a:srgbClr val="FF0000"/>
                </a:solidFill>
              </a:rPr>
              <a:t>:</a:t>
            </a:r>
            <a:r>
              <a:rPr lang="en-US" sz="5000" b="1" dirty="0" smtClean="0">
                <a:solidFill>
                  <a:schemeClr val="bg1"/>
                </a:solidFill>
                <a:effectLst/>
              </a:rPr>
              <a:t> </a:t>
            </a:r>
            <a:r>
              <a:rPr lang="en-US" sz="5000" b="1" dirty="0" err="1" smtClean="0">
                <a:solidFill>
                  <a:srgbClr val="403152"/>
                </a:solidFill>
              </a:rPr>
              <a:t>Vinh</a:t>
            </a:r>
            <a:r>
              <a:rPr lang="en-US" sz="5000" b="1" dirty="0" smtClean="0">
                <a:solidFill>
                  <a:srgbClr val="403152"/>
                </a:solidFill>
              </a:rPr>
              <a:t> </a:t>
            </a:r>
            <a:r>
              <a:rPr lang="en-US" sz="5000" b="1" dirty="0" err="1" smtClean="0">
                <a:solidFill>
                  <a:srgbClr val="403152"/>
                </a:solidFill>
              </a:rPr>
              <a:t>quang</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chói</a:t>
            </a:r>
            <a:r>
              <a:rPr lang="en-US" sz="5000" b="1" dirty="0" smtClean="0">
                <a:solidFill>
                  <a:srgbClr val="403152"/>
                </a:solidFill>
              </a:rPr>
              <a:t> </a:t>
            </a:r>
            <a:r>
              <a:rPr lang="en-US" sz="5000" b="1" dirty="0" err="1" smtClean="0">
                <a:solidFill>
                  <a:srgbClr val="403152"/>
                </a:solidFill>
              </a:rPr>
              <a:t>ngời</a:t>
            </a:r>
            <a:r>
              <a:rPr lang="en-US" sz="5000" b="1" dirty="0" smtClean="0">
                <a:solidFill>
                  <a:srgbClr val="403152"/>
                </a:solidFill>
              </a:rPr>
              <a:t>, </a:t>
            </a:r>
            <a:r>
              <a:rPr lang="en-US" sz="5000" b="1" dirty="0" err="1" smtClean="0">
                <a:solidFill>
                  <a:srgbClr val="403152"/>
                </a:solidFill>
              </a:rPr>
              <a:t>vinh</a:t>
            </a:r>
            <a:r>
              <a:rPr lang="en-US" sz="5000" b="1" dirty="0" smtClean="0">
                <a:solidFill>
                  <a:srgbClr val="403152"/>
                </a:solidFill>
              </a:rPr>
              <a:t> </a:t>
            </a:r>
            <a:r>
              <a:rPr lang="en-US" sz="5000" b="1" dirty="0" err="1" smtClean="0">
                <a:solidFill>
                  <a:srgbClr val="403152"/>
                </a:solidFill>
              </a:rPr>
              <a:t>danh</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cao</a:t>
            </a:r>
            <a:r>
              <a:rPr lang="en-US" sz="5000" b="1" dirty="0" smtClean="0">
                <a:solidFill>
                  <a:srgbClr val="403152"/>
                </a:solidFill>
              </a:rPr>
              <a:t> </a:t>
            </a:r>
            <a:r>
              <a:rPr lang="en-US" sz="5000" b="1" dirty="0" err="1" smtClean="0">
                <a:solidFill>
                  <a:srgbClr val="403152"/>
                </a:solidFill>
              </a:rPr>
              <a:t>vời</a:t>
            </a:r>
            <a:r>
              <a:rPr lang="en-US" sz="5000" b="1" dirty="0" smtClean="0">
                <a:solidFill>
                  <a:srgbClr val="403152"/>
                </a:solidFill>
              </a:rPr>
              <a:t>, con tin </a:t>
            </a:r>
            <a:r>
              <a:rPr lang="en-US" sz="5000" b="1" dirty="0" err="1" smtClean="0">
                <a:solidFill>
                  <a:srgbClr val="403152"/>
                </a:solidFill>
              </a:rPr>
              <a:t>kính</a:t>
            </a:r>
            <a:r>
              <a:rPr lang="en-US" sz="5000" b="1" dirty="0" smtClean="0">
                <a:solidFill>
                  <a:srgbClr val="403152"/>
                </a:solidFill>
              </a:rPr>
              <a:t> </a:t>
            </a:r>
            <a:r>
              <a:rPr lang="en-US" sz="5000" b="1" dirty="0" err="1" smtClean="0">
                <a:solidFill>
                  <a:srgbClr val="403152"/>
                </a:solidFill>
              </a:rPr>
              <a:t>tôn</a:t>
            </a:r>
            <a:r>
              <a:rPr lang="en-US" sz="5000" b="1" dirty="0" smtClean="0">
                <a:solidFill>
                  <a:srgbClr val="403152"/>
                </a:solidFill>
              </a:rPr>
              <a:t> </a:t>
            </a:r>
            <a:r>
              <a:rPr lang="en-US" sz="5000" b="1" dirty="0" err="1" smtClean="0">
                <a:solidFill>
                  <a:srgbClr val="403152"/>
                </a:solidFill>
              </a:rPr>
              <a:t>thờ</a:t>
            </a:r>
            <a:r>
              <a:rPr lang="en-US" sz="5000" b="1" dirty="0" smtClean="0">
                <a:solidFill>
                  <a:srgbClr val="403152"/>
                </a:solidFill>
              </a:rPr>
              <a:t> </a:t>
            </a:r>
            <a:r>
              <a:rPr lang="en-US" sz="5000" b="1" dirty="0" err="1" smtClean="0">
                <a:solidFill>
                  <a:srgbClr val="403152"/>
                </a:solidFill>
              </a:rPr>
              <a:t>trọn</a:t>
            </a:r>
            <a:r>
              <a:rPr lang="en-US" sz="5000" b="1" dirty="0" smtClean="0">
                <a:solidFill>
                  <a:srgbClr val="403152"/>
                </a:solidFill>
              </a:rPr>
              <a:t> </a:t>
            </a:r>
            <a:r>
              <a:rPr lang="en-US" sz="5000" b="1" dirty="0" err="1" smtClean="0">
                <a:solidFill>
                  <a:srgbClr val="403152"/>
                </a:solidFill>
              </a:rPr>
              <a:t>đời</a:t>
            </a:r>
            <a:r>
              <a:rPr lang="en-US" sz="5000" b="1" dirty="0" smtClean="0">
                <a:solidFill>
                  <a:srgbClr val="403152"/>
                </a:solidFill>
              </a:rPr>
              <a:t>. </a:t>
            </a:r>
            <a:r>
              <a:rPr lang="en-US" sz="5000" b="1" dirty="0" err="1" smtClean="0">
                <a:solidFill>
                  <a:srgbClr val="403152"/>
                </a:solidFill>
              </a:rPr>
              <a:t>Tôn</a:t>
            </a:r>
            <a:r>
              <a:rPr lang="en-US" sz="5000" b="1" dirty="0" smtClean="0">
                <a:solidFill>
                  <a:srgbClr val="403152"/>
                </a:solidFill>
              </a:rPr>
              <a:t> </a:t>
            </a:r>
            <a:r>
              <a:rPr lang="en-US" sz="5000" b="1" dirty="0" err="1" smtClean="0">
                <a:solidFill>
                  <a:srgbClr val="403152"/>
                </a:solidFill>
              </a:rPr>
              <a:t>vinh</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muôn</a:t>
            </a:r>
            <a:r>
              <a:rPr lang="en-US" sz="5000" b="1" dirty="0" smtClean="0">
                <a:solidFill>
                  <a:srgbClr val="403152"/>
                </a:solidFill>
              </a:rPr>
              <a:t> </a:t>
            </a:r>
            <a:r>
              <a:rPr lang="en-US" sz="5000" b="1" dirty="0" err="1" smtClean="0">
                <a:solidFill>
                  <a:srgbClr val="403152"/>
                </a:solidFill>
              </a:rPr>
              <a:t>loài</a:t>
            </a:r>
            <a:r>
              <a:rPr lang="en-US" sz="5000" b="1" dirty="0" smtClean="0">
                <a:solidFill>
                  <a:srgbClr val="403152"/>
                </a:solidFill>
              </a:rPr>
              <a:t>, tri </a:t>
            </a:r>
            <a:r>
              <a:rPr lang="en-US" sz="5000" b="1" dirty="0" err="1" smtClean="0">
                <a:solidFill>
                  <a:srgbClr val="403152"/>
                </a:solidFill>
              </a:rPr>
              <a:t>ân</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muôn</a:t>
            </a:r>
            <a:r>
              <a:rPr lang="en-US" sz="5000" b="1" dirty="0" smtClean="0">
                <a:solidFill>
                  <a:srgbClr val="403152"/>
                </a:solidFill>
              </a:rPr>
              <a:t> </a:t>
            </a:r>
            <a:r>
              <a:rPr lang="en-US" sz="5000" b="1" dirty="0" err="1" smtClean="0">
                <a:solidFill>
                  <a:srgbClr val="403152"/>
                </a:solidFill>
              </a:rPr>
              <a:t>đời</a:t>
            </a:r>
            <a:r>
              <a:rPr lang="en-US" sz="5000" b="1" dirty="0" smtClean="0">
                <a:solidFill>
                  <a:srgbClr val="403152"/>
                </a:solidFill>
              </a:rPr>
              <a:t>, </a:t>
            </a:r>
            <a:r>
              <a:rPr lang="en-US" sz="5000" b="1" dirty="0" err="1" smtClean="0">
                <a:solidFill>
                  <a:srgbClr val="403152"/>
                </a:solidFill>
              </a:rPr>
              <a:t>có</a:t>
            </a:r>
            <a:r>
              <a:rPr lang="en-US" sz="5000" b="1" dirty="0" smtClean="0">
                <a:solidFill>
                  <a:srgbClr val="403152"/>
                </a:solidFill>
              </a:rPr>
              <a:t> </a:t>
            </a:r>
            <a:r>
              <a:rPr lang="en-US" sz="5000" b="1" dirty="0" err="1" smtClean="0">
                <a:solidFill>
                  <a:srgbClr val="403152"/>
                </a:solidFill>
              </a:rPr>
              <a:t>ai</a:t>
            </a:r>
            <a:r>
              <a:rPr lang="en-US" sz="5000" b="1" dirty="0" smtClean="0">
                <a:solidFill>
                  <a:srgbClr val="403152"/>
                </a:solidFill>
              </a:rPr>
              <a:t> </a:t>
            </a:r>
            <a:r>
              <a:rPr lang="en-US" sz="5000" b="1" dirty="0" err="1" smtClean="0">
                <a:solidFill>
                  <a:srgbClr val="403152"/>
                </a:solidFill>
              </a:rPr>
              <a:t>uy</a:t>
            </a:r>
            <a:r>
              <a:rPr lang="en-US" sz="5000" b="1" dirty="0" smtClean="0">
                <a:solidFill>
                  <a:srgbClr val="403152"/>
                </a:solidFill>
              </a:rPr>
              <a:t> </a:t>
            </a:r>
            <a:r>
              <a:rPr lang="en-US" sz="5000" b="1" dirty="0" err="1" smtClean="0">
                <a:solidFill>
                  <a:srgbClr val="403152"/>
                </a:solidFill>
              </a:rPr>
              <a:t>quyền</a:t>
            </a:r>
            <a:r>
              <a:rPr lang="en-US" sz="5000" b="1" dirty="0" smtClean="0">
                <a:solidFill>
                  <a:srgbClr val="403152"/>
                </a:solidFill>
              </a:rPr>
              <a:t> </a:t>
            </a:r>
            <a:r>
              <a:rPr lang="en-US" sz="5000" b="1" dirty="0" err="1" smtClean="0">
                <a:solidFill>
                  <a:srgbClr val="403152"/>
                </a:solidFill>
              </a:rPr>
              <a:t>bằng</a:t>
            </a:r>
            <a:r>
              <a:rPr lang="en-US" sz="5000" b="1" dirty="0" smtClean="0">
                <a:solidFill>
                  <a:srgbClr val="403152"/>
                </a:solidFill>
              </a:rPr>
              <a:t> </a:t>
            </a:r>
            <a:r>
              <a:rPr lang="en-US" sz="5000" b="1" dirty="0" err="1" smtClean="0">
                <a:solidFill>
                  <a:srgbClr val="403152"/>
                </a:solidFill>
              </a:rPr>
              <a:t>Thiên</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Ba </a:t>
            </a:r>
            <a:r>
              <a:rPr lang="en-US" sz="5000" b="1" dirty="0" err="1" smtClean="0">
                <a:solidFill>
                  <a:srgbClr val="403152"/>
                </a:solidFill>
              </a:rPr>
              <a:t>Ngôi</a:t>
            </a:r>
            <a:r>
              <a:rPr lang="en-US" sz="5000" b="1" dirty="0" smtClean="0">
                <a:solidFill>
                  <a:srgbClr val="403152"/>
                </a:solidFill>
              </a:rPr>
              <a:t>.</a:t>
            </a:r>
            <a:endParaRPr lang="en-US" sz="5000" b="1" dirty="0">
              <a:solidFill>
                <a:srgbClr val="403152"/>
              </a:solidFill>
              <a:effectLst/>
            </a:endParaRPr>
          </a:p>
        </p:txBody>
      </p:sp>
    </p:spTree>
    <p:extLst>
      <p:ext uri="{BB962C8B-B14F-4D97-AF65-F5344CB8AC3E}">
        <p14:creationId xmlns:p14="http://schemas.microsoft.com/office/powerpoint/2010/main" val="306807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0000"/>
                </a:solidFill>
              </a:rPr>
              <a:t>Tk2:</a:t>
            </a:r>
            <a:r>
              <a:rPr lang="en-US" sz="5600" b="1" dirty="0" smtClean="0">
                <a:solidFill>
                  <a:schemeClr val="bg1"/>
                </a:solidFill>
                <a:effectLst/>
              </a:rPr>
              <a:t> </a:t>
            </a:r>
            <a:r>
              <a:rPr lang="en-US" sz="5600" b="1" dirty="0" err="1" smtClean="0">
                <a:solidFill>
                  <a:srgbClr val="403152"/>
                </a:solidFill>
              </a:rPr>
              <a:t>Chẳng</a:t>
            </a:r>
            <a:r>
              <a:rPr lang="en-US" sz="5600" b="1" dirty="0" smtClean="0">
                <a:solidFill>
                  <a:srgbClr val="403152"/>
                </a:solidFill>
              </a:rPr>
              <a:t> </a:t>
            </a:r>
            <a:r>
              <a:rPr lang="en-US" sz="5600" b="1" dirty="0" err="1" smtClean="0">
                <a:solidFill>
                  <a:srgbClr val="403152"/>
                </a:solidFill>
              </a:rPr>
              <a:t>cần</a:t>
            </a:r>
            <a:r>
              <a:rPr lang="en-US" sz="5600" b="1" dirty="0" smtClean="0">
                <a:solidFill>
                  <a:srgbClr val="403152"/>
                </a:solidFill>
              </a:rPr>
              <a:t> </a:t>
            </a:r>
            <a:r>
              <a:rPr lang="en-US" sz="5600" b="1" dirty="0" err="1" smtClean="0">
                <a:solidFill>
                  <a:srgbClr val="403152"/>
                </a:solidFill>
              </a:rPr>
              <a:t>một</a:t>
            </a:r>
            <a:r>
              <a:rPr lang="en-US" sz="5600" b="1" dirty="0" smtClean="0">
                <a:solidFill>
                  <a:srgbClr val="403152"/>
                </a:solidFill>
              </a:rPr>
              <a:t> </a:t>
            </a:r>
            <a:r>
              <a:rPr lang="en-US" sz="5600" b="1" dirty="0" err="1" smtClean="0">
                <a:solidFill>
                  <a:srgbClr val="403152"/>
                </a:solidFill>
              </a:rPr>
              <a:t>tiếng</a:t>
            </a:r>
            <a:r>
              <a:rPr lang="en-US" sz="5600" b="1" dirty="0" smtClean="0">
                <a:solidFill>
                  <a:srgbClr val="403152"/>
                </a:solidFill>
              </a:rPr>
              <a:t> </a:t>
            </a:r>
            <a:r>
              <a:rPr lang="en-US" sz="5600" b="1" dirty="0" err="1" smtClean="0">
                <a:solidFill>
                  <a:srgbClr val="403152"/>
                </a:solidFill>
              </a:rPr>
              <a:t>một</a:t>
            </a:r>
            <a:r>
              <a:rPr lang="en-US" sz="5600" b="1" dirty="0" smtClean="0">
                <a:solidFill>
                  <a:srgbClr val="403152"/>
                </a:solidFill>
              </a:rPr>
              <a:t> </a:t>
            </a:r>
            <a:r>
              <a:rPr lang="en-US" sz="5600" b="1" dirty="0" err="1" smtClean="0">
                <a:solidFill>
                  <a:srgbClr val="403152"/>
                </a:solidFill>
              </a:rPr>
              <a:t>câu</a:t>
            </a:r>
            <a:r>
              <a:rPr lang="en-US" sz="5600" b="1" dirty="0" smtClean="0">
                <a:solidFill>
                  <a:srgbClr val="403152"/>
                </a:solidFill>
              </a:rPr>
              <a:t> </a:t>
            </a:r>
            <a:r>
              <a:rPr lang="en-US" sz="5600" b="1" dirty="0" err="1" smtClean="0">
                <a:solidFill>
                  <a:srgbClr val="403152"/>
                </a:solidFill>
              </a:rPr>
              <a:t>nhưng</a:t>
            </a:r>
            <a:r>
              <a:rPr lang="en-US" sz="5600" b="1" dirty="0" smtClean="0">
                <a:solidFill>
                  <a:srgbClr val="403152"/>
                </a:solidFill>
              </a:rPr>
              <a:t> </a:t>
            </a:r>
            <a:r>
              <a:rPr lang="en-US" sz="5600" b="1" dirty="0" err="1" smtClean="0">
                <a:solidFill>
                  <a:srgbClr val="403152"/>
                </a:solidFill>
              </a:rPr>
              <a:t>âm</a:t>
            </a:r>
            <a:r>
              <a:rPr lang="en-US" sz="5600" b="1" dirty="0" smtClean="0">
                <a:solidFill>
                  <a:srgbClr val="403152"/>
                </a:solidFill>
              </a:rPr>
              <a:t> </a:t>
            </a:r>
            <a:r>
              <a:rPr lang="en-US" sz="5600" b="1" dirty="0" err="1" smtClean="0">
                <a:solidFill>
                  <a:srgbClr val="403152"/>
                </a:solidFill>
              </a:rPr>
              <a:t>vọng</a:t>
            </a:r>
            <a:r>
              <a:rPr lang="en-US" sz="5600" b="1" dirty="0" smtClean="0">
                <a:solidFill>
                  <a:srgbClr val="403152"/>
                </a:solidFill>
              </a:rPr>
              <a:t> </a:t>
            </a:r>
            <a:r>
              <a:rPr lang="en-US" sz="5600" b="1" dirty="0" err="1" smtClean="0">
                <a:solidFill>
                  <a:srgbClr val="403152"/>
                </a:solidFill>
              </a:rPr>
              <a:t>lừng</a:t>
            </a:r>
            <a:r>
              <a:rPr lang="en-US" sz="5600" b="1" dirty="0" smtClean="0">
                <a:solidFill>
                  <a:srgbClr val="403152"/>
                </a:solidFill>
              </a:rPr>
              <a:t> </a:t>
            </a:r>
            <a:r>
              <a:rPr lang="en-US" sz="5600" b="1" dirty="0" err="1" smtClean="0">
                <a:solidFill>
                  <a:srgbClr val="403152"/>
                </a:solidFill>
              </a:rPr>
              <a:t>vang</a:t>
            </a:r>
            <a:r>
              <a:rPr lang="en-US" sz="5600" b="1" dirty="0" smtClean="0">
                <a:solidFill>
                  <a:srgbClr val="403152"/>
                </a:solidFill>
              </a:rPr>
              <a:t> </a:t>
            </a:r>
            <a:r>
              <a:rPr lang="en-US" sz="5600" b="1" dirty="0" err="1" smtClean="0">
                <a:solidFill>
                  <a:srgbClr val="403152"/>
                </a:solidFill>
              </a:rPr>
              <a:t>hoàn</a:t>
            </a:r>
            <a:r>
              <a:rPr lang="en-US" sz="5600" b="1" dirty="0" smtClean="0">
                <a:solidFill>
                  <a:srgbClr val="403152"/>
                </a:solidFill>
              </a:rPr>
              <a:t> </a:t>
            </a:r>
            <a:r>
              <a:rPr lang="en-US" sz="5600" b="1" dirty="0" err="1" smtClean="0">
                <a:solidFill>
                  <a:srgbClr val="403152"/>
                </a:solidFill>
              </a:rPr>
              <a:t>vũ</a:t>
            </a:r>
            <a:r>
              <a:rPr lang="en-US" sz="5600" b="1" dirty="0" smtClean="0">
                <a:solidFill>
                  <a:srgbClr val="403152"/>
                </a:solidFill>
              </a:rPr>
              <a:t>, </a:t>
            </a:r>
            <a:r>
              <a:rPr lang="en-US" sz="5600" b="1" dirty="0" err="1" smtClean="0">
                <a:solidFill>
                  <a:srgbClr val="403152"/>
                </a:solidFill>
              </a:rPr>
              <a:t>cần</a:t>
            </a:r>
            <a:r>
              <a:rPr lang="en-US" sz="5600" b="1" dirty="0" smtClean="0">
                <a:solidFill>
                  <a:srgbClr val="403152"/>
                </a:solidFill>
              </a:rPr>
              <a:t> chi </a:t>
            </a:r>
            <a:r>
              <a:rPr lang="en-US" sz="5600" b="1" dirty="0" err="1" smtClean="0">
                <a:solidFill>
                  <a:srgbClr val="403152"/>
                </a:solidFill>
              </a:rPr>
              <a:t>bút</a:t>
            </a:r>
            <a:r>
              <a:rPr lang="en-US" sz="5600" b="1" dirty="0" smtClean="0">
                <a:solidFill>
                  <a:srgbClr val="403152"/>
                </a:solidFill>
              </a:rPr>
              <a:t> </a:t>
            </a:r>
            <a:r>
              <a:rPr lang="en-US" sz="5600" b="1" dirty="0" err="1" smtClean="0">
                <a:solidFill>
                  <a:srgbClr val="403152"/>
                </a:solidFill>
              </a:rPr>
              <a:t>ghi</a:t>
            </a:r>
            <a:r>
              <a:rPr lang="en-US" sz="5600" b="1" dirty="0" smtClean="0">
                <a:solidFill>
                  <a:srgbClr val="403152"/>
                </a:solidFill>
              </a:rPr>
              <a:t> </a:t>
            </a:r>
            <a:r>
              <a:rPr lang="en-US" sz="5600" b="1" dirty="0" err="1" smtClean="0">
                <a:solidFill>
                  <a:srgbClr val="403152"/>
                </a:solidFill>
              </a:rPr>
              <a:t>bia</a:t>
            </a:r>
            <a:r>
              <a:rPr lang="en-US" sz="5600" b="1" dirty="0" smtClean="0">
                <a:solidFill>
                  <a:srgbClr val="403152"/>
                </a:solidFill>
              </a:rPr>
              <a:t> </a:t>
            </a:r>
            <a:r>
              <a:rPr lang="en-US" sz="5600" b="1" dirty="0" err="1" smtClean="0">
                <a:solidFill>
                  <a:srgbClr val="403152"/>
                </a:solidFill>
              </a:rPr>
              <a:t>tạc</a:t>
            </a:r>
            <a:r>
              <a:rPr lang="en-US" sz="5600" b="1" dirty="0" smtClean="0">
                <a:solidFill>
                  <a:srgbClr val="403152"/>
                </a:solidFill>
              </a:rPr>
              <a:t> </a:t>
            </a:r>
            <a:r>
              <a:rPr lang="en-US" sz="5600" b="1" dirty="0" err="1" smtClean="0">
                <a:solidFill>
                  <a:srgbClr val="403152"/>
                </a:solidFill>
              </a:rPr>
              <a:t>những</a:t>
            </a:r>
            <a:r>
              <a:rPr lang="en-US" sz="5600" b="1" dirty="0" smtClean="0">
                <a:solidFill>
                  <a:srgbClr val="403152"/>
                </a:solidFill>
              </a:rPr>
              <a:t> </a:t>
            </a:r>
            <a:r>
              <a:rPr lang="en-US" sz="5600" b="1" dirty="0" err="1" smtClean="0">
                <a:solidFill>
                  <a:srgbClr val="403152"/>
                </a:solidFill>
              </a:rPr>
              <a:t>sứ</a:t>
            </a:r>
            <a:r>
              <a:rPr lang="en-US" sz="5600" b="1" dirty="0" smtClean="0">
                <a:solidFill>
                  <a:srgbClr val="403152"/>
                </a:solidFill>
              </a:rPr>
              <a:t> </a:t>
            </a:r>
            <a:r>
              <a:rPr lang="en-US" sz="5600" b="1" dirty="0" err="1" smtClean="0">
                <a:solidFill>
                  <a:srgbClr val="403152"/>
                </a:solidFill>
              </a:rPr>
              <a:t>điệp</a:t>
            </a:r>
            <a:r>
              <a:rPr lang="en-US" sz="5600" b="1" dirty="0" smtClean="0">
                <a:solidFill>
                  <a:srgbClr val="403152"/>
                </a:solidFill>
              </a:rPr>
              <a:t> </a:t>
            </a:r>
            <a:r>
              <a:rPr lang="en-US" sz="5600" b="1" dirty="0" err="1" smtClean="0">
                <a:solidFill>
                  <a:srgbClr val="403152"/>
                </a:solidFill>
              </a:rPr>
              <a:t>đó</a:t>
            </a:r>
            <a:r>
              <a:rPr lang="en-US" sz="5600" b="1" dirty="0" smtClean="0">
                <a:solidFill>
                  <a:srgbClr val="403152"/>
                </a:solidFill>
              </a:rPr>
              <a:t> </a:t>
            </a:r>
            <a:r>
              <a:rPr lang="en-US" sz="5600" b="1" dirty="0" err="1" smtClean="0">
                <a:solidFill>
                  <a:srgbClr val="403152"/>
                </a:solidFill>
              </a:rPr>
              <a:t>vẫn</a:t>
            </a:r>
            <a:r>
              <a:rPr lang="en-US" sz="5600" b="1" dirty="0" smtClean="0">
                <a:solidFill>
                  <a:srgbClr val="403152"/>
                </a:solidFill>
              </a:rPr>
              <a:t> loan </a:t>
            </a:r>
            <a:r>
              <a:rPr lang="en-US" sz="5600" b="1" dirty="0" err="1" smtClean="0">
                <a:solidFill>
                  <a:srgbClr val="403152"/>
                </a:solidFill>
              </a:rPr>
              <a:t>truyền</a:t>
            </a:r>
            <a:r>
              <a:rPr lang="en-US" sz="5600" b="1" dirty="0" smtClean="0">
                <a:solidFill>
                  <a:srgbClr val="403152"/>
                </a:solidFill>
              </a:rPr>
              <a:t>. </a:t>
            </a:r>
            <a:endParaRPr lang="en-US" sz="5600" b="1" dirty="0">
              <a:solidFill>
                <a:srgbClr val="403152"/>
              </a:solidFill>
              <a:effectLst/>
            </a:endParaRPr>
          </a:p>
        </p:txBody>
      </p:sp>
    </p:spTree>
    <p:extLst>
      <p:ext uri="{BB962C8B-B14F-4D97-AF65-F5344CB8AC3E}">
        <p14:creationId xmlns:p14="http://schemas.microsoft.com/office/powerpoint/2010/main" val="704821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0000"/>
                </a:solidFill>
              </a:rPr>
              <a:t>**:</a:t>
            </a:r>
            <a:r>
              <a:rPr lang="en-US" sz="5600" b="1" dirty="0" smtClean="0">
                <a:solidFill>
                  <a:schemeClr val="bg1"/>
                </a:solidFill>
                <a:effectLst/>
              </a:rPr>
              <a:t> </a:t>
            </a:r>
            <a:r>
              <a:rPr lang="en-US" sz="5600" b="1" dirty="0" err="1" smtClean="0">
                <a:solidFill>
                  <a:srgbClr val="403152"/>
                </a:solidFill>
              </a:rPr>
              <a:t>Vạn</a:t>
            </a:r>
            <a:r>
              <a:rPr lang="en-US" sz="5600" b="1" dirty="0" smtClean="0">
                <a:solidFill>
                  <a:srgbClr val="403152"/>
                </a:solidFill>
              </a:rPr>
              <a:t> </a:t>
            </a:r>
            <a:r>
              <a:rPr lang="en-US" sz="5600" b="1" dirty="0" err="1" smtClean="0">
                <a:solidFill>
                  <a:srgbClr val="403152"/>
                </a:solidFill>
              </a:rPr>
              <a:t>vật</a:t>
            </a:r>
            <a:r>
              <a:rPr lang="en-US" sz="5600" b="1" dirty="0" smtClean="0">
                <a:solidFill>
                  <a:srgbClr val="403152"/>
                </a:solidFill>
              </a:rPr>
              <a:t> </a:t>
            </a:r>
            <a:r>
              <a:rPr lang="en-US" sz="5600" b="1" dirty="0" err="1" smtClean="0">
                <a:solidFill>
                  <a:srgbClr val="403152"/>
                </a:solidFill>
              </a:rPr>
              <a:t>nhỏ</a:t>
            </a:r>
            <a:r>
              <a:rPr lang="en-US" sz="5600" b="1" dirty="0" smtClean="0">
                <a:solidFill>
                  <a:srgbClr val="403152"/>
                </a:solidFill>
              </a:rPr>
              <a:t> </a:t>
            </a:r>
            <a:r>
              <a:rPr lang="en-US" sz="5600" b="1" dirty="0" err="1" smtClean="0">
                <a:solidFill>
                  <a:srgbClr val="403152"/>
                </a:solidFill>
              </a:rPr>
              <a:t>lớn</a:t>
            </a:r>
            <a:r>
              <a:rPr lang="en-US" sz="5600" b="1" dirty="0" smtClean="0">
                <a:solidFill>
                  <a:srgbClr val="403152"/>
                </a:solidFill>
              </a:rPr>
              <a:t> </a:t>
            </a:r>
            <a:r>
              <a:rPr lang="en-US" sz="5600" b="1" dirty="0" err="1" smtClean="0">
                <a:solidFill>
                  <a:srgbClr val="403152"/>
                </a:solidFill>
              </a:rPr>
              <a:t>hiệp</a:t>
            </a:r>
            <a:r>
              <a:rPr lang="en-US" sz="5600" b="1" dirty="0" smtClean="0">
                <a:solidFill>
                  <a:srgbClr val="403152"/>
                </a:solidFill>
              </a:rPr>
              <a:t> </a:t>
            </a:r>
            <a:r>
              <a:rPr lang="en-US" sz="5600" b="1" dirty="0" err="1" smtClean="0">
                <a:solidFill>
                  <a:srgbClr val="403152"/>
                </a:solidFill>
              </a:rPr>
              <a:t>nhau</a:t>
            </a:r>
            <a:r>
              <a:rPr lang="en-US" sz="5600" b="1" dirty="0" smtClean="0">
                <a:solidFill>
                  <a:srgbClr val="403152"/>
                </a:solidFill>
              </a:rPr>
              <a:t> </a:t>
            </a:r>
            <a:r>
              <a:rPr lang="en-US" sz="5600" b="1" dirty="0" err="1" smtClean="0">
                <a:solidFill>
                  <a:srgbClr val="403152"/>
                </a:solidFill>
              </a:rPr>
              <a:t>thêu</a:t>
            </a:r>
            <a:r>
              <a:rPr lang="en-US" sz="5600" b="1" dirty="0" smtClean="0">
                <a:solidFill>
                  <a:srgbClr val="403152"/>
                </a:solidFill>
              </a:rPr>
              <a:t> </a:t>
            </a:r>
            <a:r>
              <a:rPr lang="en-US" sz="5600" b="1" dirty="0" err="1" smtClean="0">
                <a:solidFill>
                  <a:srgbClr val="403152"/>
                </a:solidFill>
              </a:rPr>
              <a:t>dệt</a:t>
            </a:r>
            <a:r>
              <a:rPr lang="en-US" sz="5600" b="1" dirty="0" smtClean="0">
                <a:solidFill>
                  <a:srgbClr val="403152"/>
                </a:solidFill>
              </a:rPr>
              <a:t> </a:t>
            </a:r>
            <a:r>
              <a:rPr lang="en-US" sz="5600" b="1" dirty="0" err="1" smtClean="0">
                <a:solidFill>
                  <a:srgbClr val="403152"/>
                </a:solidFill>
              </a:rPr>
              <a:t>nên</a:t>
            </a:r>
            <a:r>
              <a:rPr lang="en-US" sz="5600" b="1" dirty="0" smtClean="0">
                <a:solidFill>
                  <a:srgbClr val="403152"/>
                </a:solidFill>
              </a:rPr>
              <a:t> </a:t>
            </a:r>
            <a:r>
              <a:rPr lang="en-US" sz="5600" b="1" dirty="0" err="1" smtClean="0">
                <a:solidFill>
                  <a:srgbClr val="403152"/>
                </a:solidFill>
              </a:rPr>
              <a:t>muôn</a:t>
            </a:r>
            <a:r>
              <a:rPr lang="en-US" sz="5600" b="1" dirty="0" smtClean="0">
                <a:solidFill>
                  <a:srgbClr val="403152"/>
                </a:solidFill>
              </a:rPr>
              <a:t> </a:t>
            </a:r>
            <a:r>
              <a:rPr lang="en-US" sz="5600" b="1" dirty="0" err="1" smtClean="0">
                <a:solidFill>
                  <a:srgbClr val="403152"/>
                </a:solidFill>
              </a:rPr>
              <a:t>vạn</a:t>
            </a:r>
            <a:r>
              <a:rPr lang="en-US" sz="5600" b="1" dirty="0" smtClean="0">
                <a:solidFill>
                  <a:srgbClr val="403152"/>
                </a:solidFill>
              </a:rPr>
              <a:t> </a:t>
            </a:r>
            <a:r>
              <a:rPr lang="en-US" sz="5600" b="1" dirty="0" err="1" smtClean="0">
                <a:solidFill>
                  <a:srgbClr val="403152"/>
                </a:solidFill>
              </a:rPr>
              <a:t>bài</a:t>
            </a:r>
            <a:r>
              <a:rPr lang="en-US" sz="5600" b="1" dirty="0" smtClean="0">
                <a:solidFill>
                  <a:srgbClr val="403152"/>
                </a:solidFill>
              </a:rPr>
              <a:t> </a:t>
            </a:r>
            <a:r>
              <a:rPr lang="en-US" sz="5600" b="1" dirty="0" err="1" smtClean="0">
                <a:solidFill>
                  <a:srgbClr val="403152"/>
                </a:solidFill>
              </a:rPr>
              <a:t>thơ</a:t>
            </a:r>
            <a:r>
              <a:rPr lang="en-US" sz="5600" b="1" dirty="0" smtClean="0">
                <a:solidFill>
                  <a:srgbClr val="403152"/>
                </a:solidFill>
              </a:rPr>
              <a:t>, </a:t>
            </a:r>
            <a:r>
              <a:rPr lang="en-US" sz="5600" b="1" dirty="0" err="1" smtClean="0">
                <a:solidFill>
                  <a:srgbClr val="403152"/>
                </a:solidFill>
              </a:rPr>
              <a:t>tấu</a:t>
            </a:r>
            <a:r>
              <a:rPr lang="en-US" sz="5600" b="1" dirty="0" smtClean="0">
                <a:solidFill>
                  <a:srgbClr val="403152"/>
                </a:solidFill>
              </a:rPr>
              <a:t> </a:t>
            </a:r>
            <a:r>
              <a:rPr lang="en-US" sz="5600" b="1" dirty="0" err="1" smtClean="0">
                <a:solidFill>
                  <a:srgbClr val="403152"/>
                </a:solidFill>
              </a:rPr>
              <a:t>lên</a:t>
            </a:r>
            <a:r>
              <a:rPr lang="en-US" sz="5600" b="1" dirty="0" smtClean="0">
                <a:solidFill>
                  <a:srgbClr val="403152"/>
                </a:solidFill>
              </a:rPr>
              <a:t> </a:t>
            </a:r>
            <a:r>
              <a:rPr lang="en-US" sz="5600" b="1" dirty="0" err="1" smtClean="0">
                <a:solidFill>
                  <a:srgbClr val="403152"/>
                </a:solidFill>
              </a:rPr>
              <a:t>muôn</a:t>
            </a:r>
            <a:r>
              <a:rPr lang="en-US" sz="5600" b="1" dirty="0" smtClean="0">
                <a:solidFill>
                  <a:srgbClr val="403152"/>
                </a:solidFill>
              </a:rPr>
              <a:t> </a:t>
            </a:r>
            <a:r>
              <a:rPr lang="en-US" sz="5600" b="1" dirty="0" err="1" smtClean="0">
                <a:solidFill>
                  <a:srgbClr val="403152"/>
                </a:solidFill>
              </a:rPr>
              <a:t>muôn</a:t>
            </a:r>
            <a:r>
              <a:rPr lang="en-US" sz="5600" b="1" dirty="0" smtClean="0">
                <a:solidFill>
                  <a:srgbClr val="403152"/>
                </a:solidFill>
              </a:rPr>
              <a:t> </a:t>
            </a:r>
            <a:r>
              <a:rPr lang="en-US" sz="5600" b="1" dirty="0" err="1" smtClean="0">
                <a:solidFill>
                  <a:srgbClr val="403152"/>
                </a:solidFill>
              </a:rPr>
              <a:t>điệu</a:t>
            </a:r>
            <a:r>
              <a:rPr lang="en-US" sz="5600" b="1" dirty="0" smtClean="0">
                <a:solidFill>
                  <a:srgbClr val="403152"/>
                </a:solidFill>
              </a:rPr>
              <a:t> </a:t>
            </a:r>
            <a:r>
              <a:rPr lang="en-US" sz="5600" b="1" dirty="0" err="1" smtClean="0">
                <a:solidFill>
                  <a:srgbClr val="403152"/>
                </a:solidFill>
              </a:rPr>
              <a:t>nhạc</a:t>
            </a:r>
            <a:r>
              <a:rPr lang="en-US" sz="5600" b="1" dirty="0" smtClean="0">
                <a:solidFill>
                  <a:srgbClr val="403152"/>
                </a:solidFill>
              </a:rPr>
              <a:t> </a:t>
            </a:r>
            <a:r>
              <a:rPr lang="en-US" sz="5600" b="1" dirty="0" err="1" smtClean="0">
                <a:solidFill>
                  <a:srgbClr val="403152"/>
                </a:solidFill>
              </a:rPr>
              <a:t>ngợi</a:t>
            </a:r>
            <a:r>
              <a:rPr lang="en-US" sz="5600" b="1" dirty="0" smtClean="0">
                <a:solidFill>
                  <a:srgbClr val="403152"/>
                </a:solidFill>
              </a:rPr>
              <a:t> </a:t>
            </a:r>
            <a:r>
              <a:rPr lang="en-US" sz="5600" b="1" dirty="0" err="1" smtClean="0">
                <a:solidFill>
                  <a:srgbClr val="403152"/>
                </a:solidFill>
              </a:rPr>
              <a:t>khen</a:t>
            </a:r>
            <a:r>
              <a:rPr lang="en-US" sz="5600" b="1" dirty="0" smtClean="0">
                <a:solidFill>
                  <a:srgbClr val="403152"/>
                </a:solidFill>
              </a:rPr>
              <a:t> </a:t>
            </a:r>
            <a:r>
              <a:rPr lang="en-US" sz="5600" b="1" dirty="0" err="1" smtClean="0">
                <a:solidFill>
                  <a:srgbClr val="403152"/>
                </a:solidFill>
              </a:rPr>
              <a:t>Đấng</a:t>
            </a:r>
            <a:r>
              <a:rPr lang="en-US" sz="5600" b="1" dirty="0" smtClean="0">
                <a:solidFill>
                  <a:srgbClr val="403152"/>
                </a:solidFill>
              </a:rPr>
              <a:t> </a:t>
            </a:r>
            <a:r>
              <a:rPr lang="en-US" sz="5600" b="1" dirty="0" err="1" smtClean="0">
                <a:solidFill>
                  <a:srgbClr val="403152"/>
                </a:solidFill>
              </a:rPr>
              <a:t>quyền</a:t>
            </a:r>
            <a:r>
              <a:rPr lang="en-US" sz="5600" b="1" dirty="0" smtClean="0">
                <a:solidFill>
                  <a:srgbClr val="403152"/>
                </a:solidFill>
              </a:rPr>
              <a:t> </a:t>
            </a:r>
            <a:r>
              <a:rPr lang="en-US" sz="5600" b="1" dirty="0" err="1" smtClean="0">
                <a:solidFill>
                  <a:srgbClr val="403152"/>
                </a:solidFill>
              </a:rPr>
              <a:t>năng</a:t>
            </a:r>
            <a:r>
              <a:rPr lang="en-US" sz="5600" b="1" dirty="0" smtClean="0">
                <a:solidFill>
                  <a:srgbClr val="403152"/>
                </a:solidFill>
              </a:rPr>
              <a:t> </a:t>
            </a:r>
            <a:r>
              <a:rPr lang="en-US" sz="5600" b="1" dirty="0" err="1" smtClean="0">
                <a:solidFill>
                  <a:srgbClr val="403152"/>
                </a:solidFill>
              </a:rPr>
              <a:t>vô</a:t>
            </a:r>
            <a:r>
              <a:rPr lang="en-US" sz="5600" b="1" dirty="0" smtClean="0">
                <a:solidFill>
                  <a:srgbClr val="403152"/>
                </a:solidFill>
              </a:rPr>
              <a:t> </a:t>
            </a:r>
            <a:r>
              <a:rPr lang="en-US" sz="5600" b="1" dirty="0" err="1" smtClean="0">
                <a:solidFill>
                  <a:srgbClr val="403152"/>
                </a:solidFill>
              </a:rPr>
              <a:t>biên</a:t>
            </a:r>
            <a:r>
              <a:rPr lang="en-US" sz="5600" b="1" dirty="0" smtClean="0">
                <a:solidFill>
                  <a:srgbClr val="403152"/>
                </a:solidFill>
              </a:rPr>
              <a:t>.</a:t>
            </a:r>
            <a:endParaRPr lang="en-US" sz="5600" b="1" dirty="0">
              <a:solidFill>
                <a:srgbClr val="403152"/>
              </a:solidFill>
              <a:effectLst/>
            </a:endParaRPr>
          </a:p>
        </p:txBody>
      </p:sp>
    </p:spTree>
    <p:extLst>
      <p:ext uri="{BB962C8B-B14F-4D97-AF65-F5344CB8AC3E}">
        <p14:creationId xmlns:p14="http://schemas.microsoft.com/office/powerpoint/2010/main" val="223824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b="1" u="sng" dirty="0" err="1" smtClean="0">
                <a:solidFill>
                  <a:srgbClr val="FF0000"/>
                </a:solidFill>
              </a:rPr>
              <a:t>Đk</a:t>
            </a:r>
            <a:r>
              <a:rPr lang="en-US" sz="5000" b="1" u="sng" dirty="0" smtClean="0">
                <a:solidFill>
                  <a:srgbClr val="FF0000"/>
                </a:solidFill>
              </a:rPr>
              <a:t>:</a:t>
            </a:r>
            <a:r>
              <a:rPr lang="en-US" sz="5000" b="1" dirty="0" smtClean="0">
                <a:solidFill>
                  <a:schemeClr val="bg1"/>
                </a:solidFill>
                <a:effectLst/>
              </a:rPr>
              <a:t> </a:t>
            </a:r>
            <a:r>
              <a:rPr lang="en-US" sz="5000" b="1" dirty="0" err="1" smtClean="0">
                <a:solidFill>
                  <a:srgbClr val="403152"/>
                </a:solidFill>
              </a:rPr>
              <a:t>Vinh</a:t>
            </a:r>
            <a:r>
              <a:rPr lang="en-US" sz="5000" b="1" dirty="0" smtClean="0">
                <a:solidFill>
                  <a:srgbClr val="403152"/>
                </a:solidFill>
              </a:rPr>
              <a:t> </a:t>
            </a:r>
            <a:r>
              <a:rPr lang="en-US" sz="5000" b="1" dirty="0" err="1" smtClean="0">
                <a:solidFill>
                  <a:srgbClr val="403152"/>
                </a:solidFill>
              </a:rPr>
              <a:t>quang</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chói</a:t>
            </a:r>
            <a:r>
              <a:rPr lang="en-US" sz="5000" b="1" dirty="0" smtClean="0">
                <a:solidFill>
                  <a:srgbClr val="403152"/>
                </a:solidFill>
              </a:rPr>
              <a:t> </a:t>
            </a:r>
            <a:r>
              <a:rPr lang="en-US" sz="5000" b="1" dirty="0" err="1" smtClean="0">
                <a:solidFill>
                  <a:srgbClr val="403152"/>
                </a:solidFill>
              </a:rPr>
              <a:t>ngời</a:t>
            </a:r>
            <a:r>
              <a:rPr lang="en-US" sz="5000" b="1" dirty="0" smtClean="0">
                <a:solidFill>
                  <a:srgbClr val="403152"/>
                </a:solidFill>
              </a:rPr>
              <a:t>, </a:t>
            </a:r>
            <a:r>
              <a:rPr lang="en-US" sz="5000" b="1" dirty="0" err="1" smtClean="0">
                <a:solidFill>
                  <a:srgbClr val="403152"/>
                </a:solidFill>
              </a:rPr>
              <a:t>vinh</a:t>
            </a:r>
            <a:r>
              <a:rPr lang="en-US" sz="5000" b="1" dirty="0" smtClean="0">
                <a:solidFill>
                  <a:srgbClr val="403152"/>
                </a:solidFill>
              </a:rPr>
              <a:t> </a:t>
            </a:r>
            <a:r>
              <a:rPr lang="en-US" sz="5000" b="1" dirty="0" err="1" smtClean="0">
                <a:solidFill>
                  <a:srgbClr val="403152"/>
                </a:solidFill>
              </a:rPr>
              <a:t>danh</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cao</a:t>
            </a:r>
            <a:r>
              <a:rPr lang="en-US" sz="5000" b="1" dirty="0" smtClean="0">
                <a:solidFill>
                  <a:srgbClr val="403152"/>
                </a:solidFill>
              </a:rPr>
              <a:t> </a:t>
            </a:r>
            <a:r>
              <a:rPr lang="en-US" sz="5000" b="1" dirty="0" err="1" smtClean="0">
                <a:solidFill>
                  <a:srgbClr val="403152"/>
                </a:solidFill>
              </a:rPr>
              <a:t>vời</a:t>
            </a:r>
            <a:r>
              <a:rPr lang="en-US" sz="5000" b="1" dirty="0" smtClean="0">
                <a:solidFill>
                  <a:srgbClr val="403152"/>
                </a:solidFill>
              </a:rPr>
              <a:t>, con tin </a:t>
            </a:r>
            <a:r>
              <a:rPr lang="en-US" sz="5000" b="1" dirty="0" err="1" smtClean="0">
                <a:solidFill>
                  <a:srgbClr val="403152"/>
                </a:solidFill>
              </a:rPr>
              <a:t>kính</a:t>
            </a:r>
            <a:r>
              <a:rPr lang="en-US" sz="5000" b="1" dirty="0" smtClean="0">
                <a:solidFill>
                  <a:srgbClr val="403152"/>
                </a:solidFill>
              </a:rPr>
              <a:t> </a:t>
            </a:r>
            <a:r>
              <a:rPr lang="en-US" sz="5000" b="1" dirty="0" err="1" smtClean="0">
                <a:solidFill>
                  <a:srgbClr val="403152"/>
                </a:solidFill>
              </a:rPr>
              <a:t>tôn</a:t>
            </a:r>
            <a:r>
              <a:rPr lang="en-US" sz="5000" b="1" dirty="0" smtClean="0">
                <a:solidFill>
                  <a:srgbClr val="403152"/>
                </a:solidFill>
              </a:rPr>
              <a:t> </a:t>
            </a:r>
            <a:r>
              <a:rPr lang="en-US" sz="5000" b="1" dirty="0" err="1" smtClean="0">
                <a:solidFill>
                  <a:srgbClr val="403152"/>
                </a:solidFill>
              </a:rPr>
              <a:t>thờ</a:t>
            </a:r>
            <a:r>
              <a:rPr lang="en-US" sz="5000" b="1" dirty="0" smtClean="0">
                <a:solidFill>
                  <a:srgbClr val="403152"/>
                </a:solidFill>
              </a:rPr>
              <a:t> </a:t>
            </a:r>
            <a:r>
              <a:rPr lang="en-US" sz="5000" b="1" dirty="0" err="1" smtClean="0">
                <a:solidFill>
                  <a:srgbClr val="403152"/>
                </a:solidFill>
              </a:rPr>
              <a:t>trọn</a:t>
            </a:r>
            <a:r>
              <a:rPr lang="en-US" sz="5000" b="1" dirty="0" smtClean="0">
                <a:solidFill>
                  <a:srgbClr val="403152"/>
                </a:solidFill>
              </a:rPr>
              <a:t> </a:t>
            </a:r>
            <a:r>
              <a:rPr lang="en-US" sz="5000" b="1" dirty="0" err="1" smtClean="0">
                <a:solidFill>
                  <a:srgbClr val="403152"/>
                </a:solidFill>
              </a:rPr>
              <a:t>đời</a:t>
            </a:r>
            <a:r>
              <a:rPr lang="en-US" sz="5000" b="1" dirty="0" smtClean="0">
                <a:solidFill>
                  <a:srgbClr val="403152"/>
                </a:solidFill>
              </a:rPr>
              <a:t>. </a:t>
            </a:r>
            <a:r>
              <a:rPr lang="en-US" sz="5000" b="1" dirty="0" err="1" smtClean="0">
                <a:solidFill>
                  <a:srgbClr val="403152"/>
                </a:solidFill>
              </a:rPr>
              <a:t>Tôn</a:t>
            </a:r>
            <a:r>
              <a:rPr lang="en-US" sz="5000" b="1" dirty="0" smtClean="0">
                <a:solidFill>
                  <a:srgbClr val="403152"/>
                </a:solidFill>
              </a:rPr>
              <a:t> </a:t>
            </a:r>
            <a:r>
              <a:rPr lang="en-US" sz="5000" b="1" dirty="0" err="1" smtClean="0">
                <a:solidFill>
                  <a:srgbClr val="403152"/>
                </a:solidFill>
              </a:rPr>
              <a:t>vinh</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muôn</a:t>
            </a:r>
            <a:r>
              <a:rPr lang="en-US" sz="5000" b="1" dirty="0" smtClean="0">
                <a:solidFill>
                  <a:srgbClr val="403152"/>
                </a:solidFill>
              </a:rPr>
              <a:t> </a:t>
            </a:r>
            <a:r>
              <a:rPr lang="en-US" sz="5000" b="1" dirty="0" err="1" smtClean="0">
                <a:solidFill>
                  <a:srgbClr val="403152"/>
                </a:solidFill>
              </a:rPr>
              <a:t>loài</a:t>
            </a:r>
            <a:r>
              <a:rPr lang="en-US" sz="5000" b="1" dirty="0" smtClean="0">
                <a:solidFill>
                  <a:srgbClr val="403152"/>
                </a:solidFill>
              </a:rPr>
              <a:t>, tri </a:t>
            </a:r>
            <a:r>
              <a:rPr lang="en-US" sz="5000" b="1" dirty="0" err="1" smtClean="0">
                <a:solidFill>
                  <a:srgbClr val="403152"/>
                </a:solidFill>
              </a:rPr>
              <a:t>ân</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muôn</a:t>
            </a:r>
            <a:r>
              <a:rPr lang="en-US" sz="5000" b="1" dirty="0" smtClean="0">
                <a:solidFill>
                  <a:srgbClr val="403152"/>
                </a:solidFill>
              </a:rPr>
              <a:t> </a:t>
            </a:r>
            <a:r>
              <a:rPr lang="en-US" sz="5000" b="1" dirty="0" err="1" smtClean="0">
                <a:solidFill>
                  <a:srgbClr val="403152"/>
                </a:solidFill>
              </a:rPr>
              <a:t>đời</a:t>
            </a:r>
            <a:r>
              <a:rPr lang="en-US" sz="5000" b="1" dirty="0" smtClean="0">
                <a:solidFill>
                  <a:srgbClr val="403152"/>
                </a:solidFill>
              </a:rPr>
              <a:t>, </a:t>
            </a:r>
            <a:r>
              <a:rPr lang="en-US" sz="5000" b="1" dirty="0" err="1" smtClean="0">
                <a:solidFill>
                  <a:srgbClr val="403152"/>
                </a:solidFill>
              </a:rPr>
              <a:t>có</a:t>
            </a:r>
            <a:r>
              <a:rPr lang="en-US" sz="5000" b="1" dirty="0" smtClean="0">
                <a:solidFill>
                  <a:srgbClr val="403152"/>
                </a:solidFill>
              </a:rPr>
              <a:t> </a:t>
            </a:r>
            <a:r>
              <a:rPr lang="en-US" sz="5000" b="1" dirty="0" err="1" smtClean="0">
                <a:solidFill>
                  <a:srgbClr val="403152"/>
                </a:solidFill>
              </a:rPr>
              <a:t>ai</a:t>
            </a:r>
            <a:r>
              <a:rPr lang="en-US" sz="5000" b="1" dirty="0" smtClean="0">
                <a:solidFill>
                  <a:srgbClr val="403152"/>
                </a:solidFill>
              </a:rPr>
              <a:t> </a:t>
            </a:r>
            <a:r>
              <a:rPr lang="en-US" sz="5000" b="1" dirty="0" err="1" smtClean="0">
                <a:solidFill>
                  <a:srgbClr val="403152"/>
                </a:solidFill>
              </a:rPr>
              <a:t>uy</a:t>
            </a:r>
            <a:r>
              <a:rPr lang="en-US" sz="5000" b="1" dirty="0" smtClean="0">
                <a:solidFill>
                  <a:srgbClr val="403152"/>
                </a:solidFill>
              </a:rPr>
              <a:t> </a:t>
            </a:r>
            <a:r>
              <a:rPr lang="en-US" sz="5000" b="1" dirty="0" err="1" smtClean="0">
                <a:solidFill>
                  <a:srgbClr val="403152"/>
                </a:solidFill>
              </a:rPr>
              <a:t>quyền</a:t>
            </a:r>
            <a:r>
              <a:rPr lang="en-US" sz="5000" b="1" dirty="0" smtClean="0">
                <a:solidFill>
                  <a:srgbClr val="403152"/>
                </a:solidFill>
              </a:rPr>
              <a:t> </a:t>
            </a:r>
            <a:r>
              <a:rPr lang="en-US" sz="5000" b="1" dirty="0" err="1" smtClean="0">
                <a:solidFill>
                  <a:srgbClr val="403152"/>
                </a:solidFill>
              </a:rPr>
              <a:t>bằng</a:t>
            </a:r>
            <a:r>
              <a:rPr lang="en-US" sz="5000" b="1" dirty="0" smtClean="0">
                <a:solidFill>
                  <a:srgbClr val="403152"/>
                </a:solidFill>
              </a:rPr>
              <a:t> </a:t>
            </a:r>
            <a:r>
              <a:rPr lang="en-US" sz="5000" b="1" dirty="0" err="1" smtClean="0">
                <a:solidFill>
                  <a:srgbClr val="403152"/>
                </a:solidFill>
              </a:rPr>
              <a:t>Thiên</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Ba </a:t>
            </a:r>
            <a:r>
              <a:rPr lang="en-US" sz="5000" b="1" dirty="0" err="1" smtClean="0">
                <a:solidFill>
                  <a:srgbClr val="403152"/>
                </a:solidFill>
              </a:rPr>
              <a:t>Ngôi</a:t>
            </a:r>
            <a:r>
              <a:rPr lang="en-US" sz="5000" b="1" dirty="0" smtClean="0">
                <a:solidFill>
                  <a:srgbClr val="403152"/>
                </a:solidFill>
              </a:rPr>
              <a:t>.</a:t>
            </a:r>
            <a:endParaRPr lang="en-US" sz="5000" b="1" dirty="0">
              <a:solidFill>
                <a:srgbClr val="403152"/>
              </a:solidFill>
              <a:effectLst/>
            </a:endParaRPr>
          </a:p>
        </p:txBody>
      </p:sp>
    </p:spTree>
    <p:extLst>
      <p:ext uri="{BB962C8B-B14F-4D97-AF65-F5344CB8AC3E}">
        <p14:creationId xmlns:p14="http://schemas.microsoft.com/office/powerpoint/2010/main" val="137289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0000"/>
                </a:solidFill>
              </a:rPr>
              <a:t>Tk3:</a:t>
            </a:r>
            <a:r>
              <a:rPr lang="en-US" sz="5600" b="1" dirty="0" smtClean="0">
                <a:solidFill>
                  <a:schemeClr val="bg1"/>
                </a:solidFill>
                <a:effectLst/>
              </a:rPr>
              <a:t> </a:t>
            </a:r>
            <a:r>
              <a:rPr lang="en-US" sz="5600" b="1" dirty="0" err="1" smtClean="0">
                <a:solidFill>
                  <a:srgbClr val="403152"/>
                </a:solidFill>
              </a:rPr>
              <a:t>Vừng</a:t>
            </a:r>
            <a:r>
              <a:rPr lang="en-US" sz="5600" b="1" dirty="0" smtClean="0">
                <a:solidFill>
                  <a:srgbClr val="403152"/>
                </a:solidFill>
              </a:rPr>
              <a:t> </a:t>
            </a:r>
            <a:r>
              <a:rPr lang="en-US" sz="5600" b="1" dirty="0" err="1" smtClean="0">
                <a:solidFill>
                  <a:srgbClr val="403152"/>
                </a:solidFill>
              </a:rPr>
              <a:t>dương</a:t>
            </a:r>
            <a:r>
              <a:rPr lang="en-US" sz="5600" b="1" dirty="0" smtClean="0">
                <a:solidFill>
                  <a:srgbClr val="403152"/>
                </a:solidFill>
              </a:rPr>
              <a:t> </a:t>
            </a:r>
            <a:r>
              <a:rPr lang="en-US" sz="5600" b="1" dirty="0" err="1" smtClean="0">
                <a:solidFill>
                  <a:srgbClr val="403152"/>
                </a:solidFill>
              </a:rPr>
              <a:t>ơi</a:t>
            </a:r>
            <a:r>
              <a:rPr lang="en-US" sz="5600" b="1" dirty="0" smtClean="0">
                <a:solidFill>
                  <a:srgbClr val="403152"/>
                </a:solidFill>
              </a:rPr>
              <a:t> </a:t>
            </a:r>
            <a:r>
              <a:rPr lang="en-US" sz="5600" b="1" dirty="0" err="1" smtClean="0">
                <a:solidFill>
                  <a:srgbClr val="403152"/>
                </a:solidFill>
              </a:rPr>
              <a:t>hỡi</a:t>
            </a:r>
            <a:r>
              <a:rPr lang="en-US" sz="5600" b="1" dirty="0" smtClean="0">
                <a:solidFill>
                  <a:srgbClr val="403152"/>
                </a:solidFill>
              </a:rPr>
              <a:t> </a:t>
            </a:r>
            <a:r>
              <a:rPr lang="en-US" sz="5600" b="1" dirty="0" err="1" smtClean="0">
                <a:solidFill>
                  <a:srgbClr val="403152"/>
                </a:solidFill>
              </a:rPr>
              <a:t>vừng</a:t>
            </a:r>
            <a:r>
              <a:rPr lang="en-US" sz="5600" b="1" dirty="0" smtClean="0">
                <a:solidFill>
                  <a:srgbClr val="403152"/>
                </a:solidFill>
              </a:rPr>
              <a:t> </a:t>
            </a:r>
            <a:r>
              <a:rPr lang="en-US" sz="5600" b="1" dirty="0" err="1" smtClean="0">
                <a:solidFill>
                  <a:srgbClr val="403152"/>
                </a:solidFill>
              </a:rPr>
              <a:t>dương</a:t>
            </a:r>
            <a:r>
              <a:rPr lang="en-US" sz="5600" b="1" dirty="0" smtClean="0">
                <a:solidFill>
                  <a:srgbClr val="403152"/>
                </a:solidFill>
              </a:rPr>
              <a:t> </a:t>
            </a:r>
            <a:r>
              <a:rPr lang="en-US" sz="5600" b="1" dirty="0" err="1" smtClean="0">
                <a:solidFill>
                  <a:srgbClr val="403152"/>
                </a:solidFill>
              </a:rPr>
              <a:t>ai</a:t>
            </a:r>
            <a:r>
              <a:rPr lang="en-US" sz="5600" b="1" dirty="0" smtClean="0">
                <a:solidFill>
                  <a:srgbClr val="403152"/>
                </a:solidFill>
              </a:rPr>
              <a:t> </a:t>
            </a:r>
            <a:r>
              <a:rPr lang="en-US" sz="5600" b="1" dirty="0" err="1" smtClean="0">
                <a:solidFill>
                  <a:srgbClr val="403152"/>
                </a:solidFill>
              </a:rPr>
              <a:t>căng</a:t>
            </a:r>
            <a:r>
              <a:rPr lang="en-US" sz="5600" b="1" dirty="0" smtClean="0">
                <a:solidFill>
                  <a:srgbClr val="403152"/>
                </a:solidFill>
              </a:rPr>
              <a:t> </a:t>
            </a:r>
            <a:r>
              <a:rPr lang="en-US" sz="5600" b="1" dirty="0" err="1" smtClean="0">
                <a:solidFill>
                  <a:srgbClr val="403152"/>
                </a:solidFill>
              </a:rPr>
              <a:t>lều</a:t>
            </a:r>
            <a:r>
              <a:rPr lang="en-US" sz="5600" b="1" dirty="0" smtClean="0">
                <a:solidFill>
                  <a:srgbClr val="403152"/>
                </a:solidFill>
              </a:rPr>
              <a:t> </a:t>
            </a:r>
            <a:r>
              <a:rPr lang="en-US" sz="5600" b="1" dirty="0" err="1" smtClean="0">
                <a:solidFill>
                  <a:srgbClr val="403152"/>
                </a:solidFill>
              </a:rPr>
              <a:t>cho</a:t>
            </a:r>
            <a:r>
              <a:rPr lang="en-US" sz="5600" b="1" dirty="0" smtClean="0">
                <a:solidFill>
                  <a:srgbClr val="403152"/>
                </a:solidFill>
              </a:rPr>
              <a:t> </a:t>
            </a:r>
            <a:r>
              <a:rPr lang="en-US" sz="5600" b="1" dirty="0" err="1" smtClean="0">
                <a:solidFill>
                  <a:srgbClr val="403152"/>
                </a:solidFill>
              </a:rPr>
              <a:t>ngươi</a:t>
            </a:r>
            <a:r>
              <a:rPr lang="en-US" sz="5600" b="1" dirty="0" smtClean="0">
                <a:solidFill>
                  <a:srgbClr val="403152"/>
                </a:solidFill>
              </a:rPr>
              <a:t> </a:t>
            </a:r>
            <a:r>
              <a:rPr lang="en-US" sz="5600" b="1" dirty="0" err="1" smtClean="0">
                <a:solidFill>
                  <a:srgbClr val="403152"/>
                </a:solidFill>
              </a:rPr>
              <a:t>ẩn</a:t>
            </a:r>
            <a:r>
              <a:rPr lang="en-US" sz="5600" b="1" dirty="0" smtClean="0">
                <a:solidFill>
                  <a:srgbClr val="403152"/>
                </a:solidFill>
              </a:rPr>
              <a:t> </a:t>
            </a:r>
            <a:r>
              <a:rPr lang="en-US" sz="5600" b="1" dirty="0" err="1" smtClean="0">
                <a:solidFill>
                  <a:srgbClr val="403152"/>
                </a:solidFill>
              </a:rPr>
              <a:t>trú</a:t>
            </a:r>
            <a:r>
              <a:rPr lang="en-US" sz="5600" b="1" dirty="0" smtClean="0">
                <a:solidFill>
                  <a:srgbClr val="403152"/>
                </a:solidFill>
              </a:rPr>
              <a:t>, </a:t>
            </a:r>
            <a:r>
              <a:rPr lang="en-US" sz="5600" b="1" dirty="0" err="1" smtClean="0">
                <a:solidFill>
                  <a:srgbClr val="403152"/>
                </a:solidFill>
              </a:rPr>
              <a:t>để</a:t>
            </a:r>
            <a:r>
              <a:rPr lang="en-US" sz="5600" b="1" dirty="0" smtClean="0">
                <a:solidFill>
                  <a:srgbClr val="403152"/>
                </a:solidFill>
              </a:rPr>
              <a:t> </a:t>
            </a:r>
            <a:r>
              <a:rPr lang="en-US" sz="5600" b="1" dirty="0" err="1" smtClean="0">
                <a:solidFill>
                  <a:srgbClr val="403152"/>
                </a:solidFill>
              </a:rPr>
              <a:t>đi</a:t>
            </a:r>
            <a:r>
              <a:rPr lang="en-US" sz="5600" b="1" dirty="0" smtClean="0">
                <a:solidFill>
                  <a:srgbClr val="403152"/>
                </a:solidFill>
              </a:rPr>
              <a:t> </a:t>
            </a:r>
            <a:r>
              <a:rPr lang="en-US" sz="5600" b="1" dirty="0" err="1" smtClean="0">
                <a:solidFill>
                  <a:srgbClr val="403152"/>
                </a:solidFill>
              </a:rPr>
              <a:t>suốt</a:t>
            </a:r>
            <a:r>
              <a:rPr lang="en-US" sz="5600" b="1" dirty="0" smtClean="0">
                <a:solidFill>
                  <a:srgbClr val="403152"/>
                </a:solidFill>
              </a:rPr>
              <a:t> </a:t>
            </a:r>
            <a:r>
              <a:rPr lang="en-US" sz="5600" b="1" dirty="0" err="1" smtClean="0">
                <a:solidFill>
                  <a:srgbClr val="403152"/>
                </a:solidFill>
              </a:rPr>
              <a:t>đông</a:t>
            </a:r>
            <a:r>
              <a:rPr lang="en-US" sz="5600" b="1" dirty="0" smtClean="0">
                <a:solidFill>
                  <a:srgbClr val="403152"/>
                </a:solidFill>
              </a:rPr>
              <a:t> </a:t>
            </a:r>
            <a:r>
              <a:rPr lang="en-US" sz="5600" b="1" dirty="0" err="1" smtClean="0">
                <a:solidFill>
                  <a:srgbClr val="403152"/>
                </a:solidFill>
              </a:rPr>
              <a:t>tới</a:t>
            </a:r>
            <a:r>
              <a:rPr lang="en-US" sz="5600" b="1" dirty="0" smtClean="0">
                <a:solidFill>
                  <a:srgbClr val="403152"/>
                </a:solidFill>
              </a:rPr>
              <a:t> </a:t>
            </a:r>
            <a:r>
              <a:rPr lang="en-US" sz="5600" b="1" dirty="0" err="1" smtClean="0">
                <a:solidFill>
                  <a:srgbClr val="403152"/>
                </a:solidFill>
              </a:rPr>
              <a:t>đoài</a:t>
            </a:r>
            <a:r>
              <a:rPr lang="en-US" sz="5600" b="1" dirty="0" smtClean="0">
                <a:solidFill>
                  <a:srgbClr val="403152"/>
                </a:solidFill>
              </a:rPr>
              <a:t> </a:t>
            </a:r>
            <a:r>
              <a:rPr lang="en-US" sz="5600" b="1" dirty="0" err="1" smtClean="0">
                <a:solidFill>
                  <a:srgbClr val="403152"/>
                </a:solidFill>
              </a:rPr>
              <a:t>rắc</a:t>
            </a:r>
            <a:r>
              <a:rPr lang="en-US" sz="5600" b="1" dirty="0" smtClean="0">
                <a:solidFill>
                  <a:srgbClr val="403152"/>
                </a:solidFill>
              </a:rPr>
              <a:t> </a:t>
            </a:r>
            <a:r>
              <a:rPr lang="en-US" sz="5600" b="1" dirty="0" err="1" smtClean="0">
                <a:solidFill>
                  <a:srgbClr val="403152"/>
                </a:solidFill>
              </a:rPr>
              <a:t>gieo</a:t>
            </a:r>
            <a:r>
              <a:rPr lang="en-US" sz="5600" b="1" dirty="0" smtClean="0">
                <a:solidFill>
                  <a:srgbClr val="403152"/>
                </a:solidFill>
              </a:rPr>
              <a:t> </a:t>
            </a:r>
            <a:r>
              <a:rPr lang="en-US" sz="5600" b="1" dirty="0" err="1" smtClean="0">
                <a:solidFill>
                  <a:srgbClr val="403152"/>
                </a:solidFill>
              </a:rPr>
              <a:t>lửa</a:t>
            </a:r>
            <a:r>
              <a:rPr lang="en-US" sz="5600" b="1" dirty="0" smtClean="0">
                <a:solidFill>
                  <a:srgbClr val="403152"/>
                </a:solidFill>
              </a:rPr>
              <a:t> </a:t>
            </a:r>
            <a:r>
              <a:rPr lang="en-US" sz="5600" b="1" dirty="0" err="1" smtClean="0">
                <a:solidFill>
                  <a:srgbClr val="403152"/>
                </a:solidFill>
              </a:rPr>
              <a:t>sống</a:t>
            </a:r>
            <a:r>
              <a:rPr lang="en-US" sz="5600" b="1" dirty="0" smtClean="0">
                <a:solidFill>
                  <a:srgbClr val="403152"/>
                </a:solidFill>
              </a:rPr>
              <a:t> </a:t>
            </a:r>
            <a:r>
              <a:rPr lang="en-US" sz="5600" b="1" dirty="0" err="1" smtClean="0">
                <a:solidFill>
                  <a:srgbClr val="403152"/>
                </a:solidFill>
              </a:rPr>
              <a:t>cho</a:t>
            </a:r>
            <a:r>
              <a:rPr lang="en-US" sz="5600" b="1" dirty="0" smtClean="0">
                <a:solidFill>
                  <a:srgbClr val="403152"/>
                </a:solidFill>
              </a:rPr>
              <a:t> </a:t>
            </a:r>
            <a:r>
              <a:rPr lang="en-US" sz="5600" b="1" dirty="0" err="1" smtClean="0">
                <a:solidFill>
                  <a:srgbClr val="403152"/>
                </a:solidFill>
              </a:rPr>
              <a:t>muôn</a:t>
            </a:r>
            <a:r>
              <a:rPr lang="en-US" sz="5600" b="1" dirty="0" smtClean="0">
                <a:solidFill>
                  <a:srgbClr val="403152"/>
                </a:solidFill>
              </a:rPr>
              <a:t> </a:t>
            </a:r>
            <a:r>
              <a:rPr lang="en-US" sz="5600" b="1" dirty="0" err="1" smtClean="0">
                <a:solidFill>
                  <a:srgbClr val="403152"/>
                </a:solidFill>
              </a:rPr>
              <a:t>loài</a:t>
            </a:r>
            <a:r>
              <a:rPr lang="en-US" sz="5600" b="1" dirty="0" smtClean="0">
                <a:solidFill>
                  <a:srgbClr val="403152"/>
                </a:solidFill>
              </a:rPr>
              <a:t>.</a:t>
            </a:r>
            <a:endParaRPr lang="en-US" sz="5600" b="1" dirty="0">
              <a:solidFill>
                <a:srgbClr val="403152"/>
              </a:solidFill>
              <a:effectLst/>
            </a:endParaRPr>
          </a:p>
        </p:txBody>
      </p:sp>
    </p:spTree>
    <p:extLst>
      <p:ext uri="{BB962C8B-B14F-4D97-AF65-F5344CB8AC3E}">
        <p14:creationId xmlns:p14="http://schemas.microsoft.com/office/powerpoint/2010/main" val="38675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smtClean="0">
                <a:solidFill>
                  <a:srgbClr val="FF0000"/>
                </a:solidFill>
              </a:rPr>
              <a:t>**:</a:t>
            </a:r>
            <a:r>
              <a:rPr lang="en-US" sz="5600" b="1" dirty="0" smtClean="0">
                <a:solidFill>
                  <a:schemeClr val="bg1"/>
                </a:solidFill>
                <a:effectLst/>
              </a:rPr>
              <a:t> </a:t>
            </a:r>
            <a:r>
              <a:rPr lang="en-US" sz="5600" b="1" dirty="0" err="1" smtClean="0">
                <a:solidFill>
                  <a:srgbClr val="403152"/>
                </a:solidFill>
              </a:rPr>
              <a:t>Vừng</a:t>
            </a:r>
            <a:r>
              <a:rPr lang="en-US" sz="5600" b="1" dirty="0" smtClean="0">
                <a:solidFill>
                  <a:srgbClr val="403152"/>
                </a:solidFill>
              </a:rPr>
              <a:t> </a:t>
            </a:r>
            <a:r>
              <a:rPr lang="en-US" sz="5600" b="1" dirty="0" err="1" smtClean="0">
                <a:solidFill>
                  <a:srgbClr val="403152"/>
                </a:solidFill>
              </a:rPr>
              <a:t>dương</a:t>
            </a:r>
            <a:r>
              <a:rPr lang="en-US" sz="5600" b="1" dirty="0" smtClean="0">
                <a:solidFill>
                  <a:srgbClr val="403152"/>
                </a:solidFill>
              </a:rPr>
              <a:t> </a:t>
            </a:r>
            <a:r>
              <a:rPr lang="en-US" sz="5600" b="1" dirty="0" err="1" smtClean="0">
                <a:solidFill>
                  <a:srgbClr val="403152"/>
                </a:solidFill>
              </a:rPr>
              <a:t>hỡi</a:t>
            </a:r>
            <a:r>
              <a:rPr lang="en-US" sz="5600" b="1" dirty="0" smtClean="0">
                <a:solidFill>
                  <a:srgbClr val="403152"/>
                </a:solidFill>
              </a:rPr>
              <a:t> </a:t>
            </a:r>
            <a:r>
              <a:rPr lang="en-US" sz="5600" b="1" dirty="0" err="1" smtClean="0">
                <a:solidFill>
                  <a:srgbClr val="403152"/>
                </a:solidFill>
              </a:rPr>
              <a:t>vùng</a:t>
            </a:r>
            <a:r>
              <a:rPr lang="en-US" sz="5600" b="1" dirty="0" smtClean="0">
                <a:solidFill>
                  <a:srgbClr val="403152"/>
                </a:solidFill>
              </a:rPr>
              <a:t> </a:t>
            </a:r>
            <a:r>
              <a:rPr lang="en-US" sz="5600" b="1" dirty="0" err="1" smtClean="0">
                <a:solidFill>
                  <a:srgbClr val="403152"/>
                </a:solidFill>
              </a:rPr>
              <a:t>dương</a:t>
            </a:r>
            <a:r>
              <a:rPr lang="en-US" sz="5600" b="1" dirty="0" smtClean="0">
                <a:solidFill>
                  <a:srgbClr val="403152"/>
                </a:solidFill>
              </a:rPr>
              <a:t> </a:t>
            </a:r>
            <a:r>
              <a:rPr lang="en-US" sz="5600" b="1" dirty="0" err="1" smtClean="0">
                <a:solidFill>
                  <a:srgbClr val="403152"/>
                </a:solidFill>
              </a:rPr>
              <a:t>hãy</a:t>
            </a:r>
            <a:r>
              <a:rPr lang="en-US" sz="5600" b="1" dirty="0" smtClean="0">
                <a:solidFill>
                  <a:srgbClr val="403152"/>
                </a:solidFill>
              </a:rPr>
              <a:t> </a:t>
            </a:r>
            <a:r>
              <a:rPr lang="en-US" sz="5600" b="1" dirty="0" err="1" smtClean="0">
                <a:solidFill>
                  <a:srgbClr val="403152"/>
                </a:solidFill>
              </a:rPr>
              <a:t>đẩy</a:t>
            </a:r>
            <a:r>
              <a:rPr lang="en-US" sz="5600" b="1" dirty="0" smtClean="0">
                <a:solidFill>
                  <a:srgbClr val="403152"/>
                </a:solidFill>
              </a:rPr>
              <a:t> </a:t>
            </a:r>
            <a:r>
              <a:rPr lang="en-US" sz="5600" b="1" dirty="0" err="1" smtClean="0">
                <a:solidFill>
                  <a:srgbClr val="403152"/>
                </a:solidFill>
              </a:rPr>
              <a:t>lui</a:t>
            </a:r>
            <a:r>
              <a:rPr lang="en-US" sz="5600" b="1" dirty="0" smtClean="0">
                <a:solidFill>
                  <a:srgbClr val="403152"/>
                </a:solidFill>
              </a:rPr>
              <a:t> </a:t>
            </a:r>
            <a:r>
              <a:rPr lang="en-US" sz="5600" b="1" dirty="0" err="1" smtClean="0">
                <a:solidFill>
                  <a:srgbClr val="403152"/>
                </a:solidFill>
              </a:rPr>
              <a:t>đêm</a:t>
            </a:r>
            <a:r>
              <a:rPr lang="en-US" sz="5600" b="1" dirty="0" smtClean="0">
                <a:solidFill>
                  <a:srgbClr val="403152"/>
                </a:solidFill>
              </a:rPr>
              <a:t> </a:t>
            </a:r>
            <a:r>
              <a:rPr lang="en-US" sz="5600" b="1" dirty="0" err="1" smtClean="0">
                <a:solidFill>
                  <a:srgbClr val="403152"/>
                </a:solidFill>
              </a:rPr>
              <a:t>trường</a:t>
            </a:r>
            <a:r>
              <a:rPr lang="en-US" sz="5600" b="1" dirty="0" smtClean="0">
                <a:solidFill>
                  <a:srgbClr val="403152"/>
                </a:solidFill>
              </a:rPr>
              <a:t> </a:t>
            </a:r>
            <a:r>
              <a:rPr lang="en-US" sz="5600" b="1" dirty="0" err="1" smtClean="0">
                <a:solidFill>
                  <a:srgbClr val="403152"/>
                </a:solidFill>
              </a:rPr>
              <a:t>âm</a:t>
            </a:r>
            <a:r>
              <a:rPr lang="en-US" sz="5600" b="1" dirty="0" smtClean="0">
                <a:solidFill>
                  <a:srgbClr val="403152"/>
                </a:solidFill>
              </a:rPr>
              <a:t> u, </a:t>
            </a:r>
            <a:r>
              <a:rPr lang="en-US" sz="5600" b="1" dirty="0" err="1" smtClean="0">
                <a:solidFill>
                  <a:srgbClr val="403152"/>
                </a:solidFill>
              </a:rPr>
              <a:t>dẫn</a:t>
            </a:r>
            <a:r>
              <a:rPr lang="en-US" sz="5600" b="1" dirty="0" smtClean="0">
                <a:solidFill>
                  <a:srgbClr val="403152"/>
                </a:solidFill>
              </a:rPr>
              <a:t> ta </a:t>
            </a:r>
            <a:r>
              <a:rPr lang="en-US" sz="5600" b="1" dirty="0" err="1" smtClean="0">
                <a:solidFill>
                  <a:srgbClr val="403152"/>
                </a:solidFill>
              </a:rPr>
              <a:t>đi</a:t>
            </a:r>
            <a:r>
              <a:rPr lang="en-US" sz="5600" b="1" dirty="0" smtClean="0">
                <a:solidFill>
                  <a:srgbClr val="403152"/>
                </a:solidFill>
              </a:rPr>
              <a:t> </a:t>
            </a:r>
            <a:r>
              <a:rPr lang="en-US" sz="5600" b="1" dirty="0" err="1" smtClean="0">
                <a:solidFill>
                  <a:srgbClr val="403152"/>
                </a:solidFill>
              </a:rPr>
              <a:t>trên</a:t>
            </a:r>
            <a:r>
              <a:rPr lang="en-US" sz="5600" b="1" dirty="0" smtClean="0">
                <a:solidFill>
                  <a:srgbClr val="403152"/>
                </a:solidFill>
              </a:rPr>
              <a:t> </a:t>
            </a:r>
            <a:r>
              <a:rPr lang="en-US" sz="5600" b="1" dirty="0" err="1" smtClean="0">
                <a:solidFill>
                  <a:srgbClr val="403152"/>
                </a:solidFill>
              </a:rPr>
              <a:t>đường</a:t>
            </a:r>
            <a:r>
              <a:rPr lang="en-US" sz="5600" b="1" dirty="0" smtClean="0">
                <a:solidFill>
                  <a:srgbClr val="403152"/>
                </a:solidFill>
              </a:rPr>
              <a:t> </a:t>
            </a:r>
            <a:r>
              <a:rPr lang="en-US" sz="5600" b="1" dirty="0" err="1" smtClean="0">
                <a:solidFill>
                  <a:srgbClr val="403152"/>
                </a:solidFill>
              </a:rPr>
              <a:t>lành</a:t>
            </a:r>
            <a:r>
              <a:rPr lang="en-US" sz="5600" b="1" dirty="0" smtClean="0">
                <a:solidFill>
                  <a:srgbClr val="403152"/>
                </a:solidFill>
              </a:rPr>
              <a:t>, </a:t>
            </a:r>
            <a:r>
              <a:rPr lang="en-US" sz="5600" b="1" dirty="0" err="1" smtClean="0">
                <a:solidFill>
                  <a:srgbClr val="403152"/>
                </a:solidFill>
              </a:rPr>
              <a:t>đường</a:t>
            </a:r>
            <a:r>
              <a:rPr lang="en-US" sz="5600" b="1" dirty="0" smtClean="0">
                <a:solidFill>
                  <a:srgbClr val="403152"/>
                </a:solidFill>
              </a:rPr>
              <a:t> </a:t>
            </a:r>
            <a:r>
              <a:rPr lang="en-US" sz="5600" b="1" dirty="0" err="1" smtClean="0">
                <a:solidFill>
                  <a:srgbClr val="403152"/>
                </a:solidFill>
              </a:rPr>
              <a:t>tận</a:t>
            </a:r>
            <a:r>
              <a:rPr lang="en-US" sz="5600" b="1" dirty="0" smtClean="0">
                <a:solidFill>
                  <a:srgbClr val="403152"/>
                </a:solidFill>
              </a:rPr>
              <a:t> </a:t>
            </a:r>
            <a:r>
              <a:rPr lang="en-US" sz="5600" b="1" dirty="0" err="1" smtClean="0">
                <a:solidFill>
                  <a:srgbClr val="403152"/>
                </a:solidFill>
              </a:rPr>
              <a:t>hiến</a:t>
            </a:r>
            <a:r>
              <a:rPr lang="en-US" sz="5600" b="1" dirty="0" smtClean="0">
                <a:solidFill>
                  <a:srgbClr val="403152"/>
                </a:solidFill>
              </a:rPr>
              <a:t> </a:t>
            </a:r>
            <a:r>
              <a:rPr lang="en-US" sz="5600" b="1" dirty="0" err="1" smtClean="0">
                <a:solidFill>
                  <a:srgbClr val="403152"/>
                </a:solidFill>
              </a:rPr>
              <a:t>phục</a:t>
            </a:r>
            <a:r>
              <a:rPr lang="en-US" sz="5600" b="1" dirty="0" smtClean="0">
                <a:solidFill>
                  <a:srgbClr val="403152"/>
                </a:solidFill>
              </a:rPr>
              <a:t> </a:t>
            </a:r>
            <a:r>
              <a:rPr lang="en-US" sz="5600" b="1" dirty="0" err="1" smtClean="0">
                <a:solidFill>
                  <a:srgbClr val="403152"/>
                </a:solidFill>
              </a:rPr>
              <a:t>vụ</a:t>
            </a:r>
            <a:r>
              <a:rPr lang="en-US" sz="5600" b="1" dirty="0" smtClean="0">
                <a:solidFill>
                  <a:srgbClr val="403152"/>
                </a:solidFill>
              </a:rPr>
              <a:t> </a:t>
            </a:r>
            <a:r>
              <a:rPr lang="en-US" sz="5600" b="1" dirty="0" err="1" smtClean="0">
                <a:solidFill>
                  <a:srgbClr val="403152"/>
                </a:solidFill>
              </a:rPr>
              <a:t>không</a:t>
            </a:r>
            <a:r>
              <a:rPr lang="en-US" sz="5600" b="1" dirty="0" smtClean="0">
                <a:solidFill>
                  <a:srgbClr val="403152"/>
                </a:solidFill>
              </a:rPr>
              <a:t> </a:t>
            </a:r>
            <a:r>
              <a:rPr lang="en-US" sz="5600" b="1" dirty="0" err="1" smtClean="0">
                <a:solidFill>
                  <a:srgbClr val="403152"/>
                </a:solidFill>
              </a:rPr>
              <a:t>ngơi</a:t>
            </a:r>
            <a:r>
              <a:rPr lang="en-US" sz="5600" b="1" dirty="0" smtClean="0">
                <a:solidFill>
                  <a:srgbClr val="403152"/>
                </a:solidFill>
              </a:rPr>
              <a:t>.</a:t>
            </a:r>
            <a:endParaRPr lang="en-US" sz="5600" b="1" dirty="0">
              <a:solidFill>
                <a:srgbClr val="403152"/>
              </a:solidFill>
              <a:effectLst/>
            </a:endParaRPr>
          </a:p>
        </p:txBody>
      </p:sp>
    </p:spTree>
    <p:extLst>
      <p:ext uri="{BB962C8B-B14F-4D97-AF65-F5344CB8AC3E}">
        <p14:creationId xmlns:p14="http://schemas.microsoft.com/office/powerpoint/2010/main" val="10266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a:solidFill>
                  <a:srgbClr val="FF0000"/>
                </a:solidFill>
                <a:latin typeface="+mj-lt"/>
                <a:ea typeface="Tahoma" pitchFamily="34" charset="0"/>
                <a:cs typeface="Times New Roman" pitchFamily="18" charset="0"/>
              </a:rPr>
              <a:t>Tk1:</a:t>
            </a:r>
            <a:r>
              <a:rPr lang="en-US" sz="5600" dirty="0">
                <a:latin typeface="+mj-lt"/>
              </a:rPr>
              <a:t> </a:t>
            </a:r>
            <a:r>
              <a:rPr lang="vi-VN" sz="5600" b="1" dirty="0">
                <a:solidFill>
                  <a:schemeClr val="accent4">
                    <a:lumMod val="50000"/>
                  </a:schemeClr>
                </a:solidFill>
                <a:latin typeface="+mj-lt"/>
              </a:rPr>
              <a:t>Trong tâm tình đơn sơ con tiến vào đền thánh Chúa </a:t>
            </a:r>
            <a:r>
              <a:rPr lang="vi-VN" sz="5600" b="1" dirty="0" smtClean="0">
                <a:solidFill>
                  <a:schemeClr val="accent4">
                    <a:lumMod val="50000"/>
                  </a:schemeClr>
                </a:solidFill>
                <a:latin typeface="+mj-lt"/>
              </a:rPr>
              <a:t>Trời</a:t>
            </a:r>
            <a:r>
              <a:rPr lang="en-US" sz="5600" b="1" dirty="0" smtClean="0">
                <a:solidFill>
                  <a:schemeClr val="accent4">
                    <a:lumMod val="50000"/>
                  </a:schemeClr>
                </a:solidFill>
                <a:latin typeface="+mj-lt"/>
              </a:rPr>
              <a:t>.</a:t>
            </a:r>
            <a:r>
              <a:rPr lang="vi-VN" sz="5600" b="1" dirty="0" smtClean="0">
                <a:solidFill>
                  <a:schemeClr val="accent4">
                    <a:lumMod val="50000"/>
                  </a:schemeClr>
                </a:solidFill>
                <a:latin typeface="+mj-lt"/>
              </a:rPr>
              <a:t> </a:t>
            </a:r>
            <a:r>
              <a:rPr lang="en-US" sz="5600" b="1" dirty="0">
                <a:solidFill>
                  <a:schemeClr val="accent4">
                    <a:lumMod val="50000"/>
                  </a:schemeClr>
                </a:solidFill>
                <a:latin typeface="+mj-lt"/>
              </a:rPr>
              <a:t>X</a:t>
            </a:r>
            <a:r>
              <a:rPr lang="vi-VN" sz="5600" b="1" dirty="0" smtClean="0">
                <a:solidFill>
                  <a:schemeClr val="accent4">
                    <a:lumMod val="50000"/>
                  </a:schemeClr>
                </a:solidFill>
                <a:latin typeface="+mj-lt"/>
              </a:rPr>
              <a:t>in </a:t>
            </a:r>
            <a:r>
              <a:rPr lang="vi-VN" sz="5600" b="1" dirty="0">
                <a:solidFill>
                  <a:schemeClr val="accent4">
                    <a:lumMod val="50000"/>
                  </a:schemeClr>
                </a:solidFill>
                <a:latin typeface="+mj-lt"/>
              </a:rPr>
              <a:t>dâng lời chúc tụng Ngài là </a:t>
            </a:r>
            <a:r>
              <a:rPr lang="en-US" sz="5600" b="1" dirty="0">
                <a:solidFill>
                  <a:schemeClr val="accent4">
                    <a:lumMod val="50000"/>
                  </a:schemeClr>
                </a:solidFill>
                <a:latin typeface="+mj-lt"/>
              </a:rPr>
              <a:t>Đ</a:t>
            </a:r>
            <a:r>
              <a:rPr lang="vi-VN" sz="5600" b="1" dirty="0" smtClean="0">
                <a:solidFill>
                  <a:schemeClr val="accent4">
                    <a:lumMod val="50000"/>
                  </a:schemeClr>
                </a:solidFill>
                <a:latin typeface="+mj-lt"/>
              </a:rPr>
              <a:t>ấng </a:t>
            </a:r>
            <a:r>
              <a:rPr lang="vi-VN" sz="5600" b="1" dirty="0">
                <a:solidFill>
                  <a:schemeClr val="accent4">
                    <a:lumMod val="50000"/>
                  </a:schemeClr>
                </a:solidFill>
                <a:latin typeface="+mj-lt"/>
              </a:rPr>
              <a:t>tác sinh muôn loài. </a:t>
            </a: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b="1" u="sng" dirty="0" err="1" smtClean="0">
                <a:solidFill>
                  <a:srgbClr val="FF0000"/>
                </a:solidFill>
              </a:rPr>
              <a:t>Đk</a:t>
            </a:r>
            <a:r>
              <a:rPr lang="en-US" sz="5000" b="1" u="sng" dirty="0" smtClean="0">
                <a:solidFill>
                  <a:srgbClr val="FF0000"/>
                </a:solidFill>
              </a:rPr>
              <a:t>:</a:t>
            </a:r>
            <a:r>
              <a:rPr lang="en-US" sz="5000" b="1" dirty="0" smtClean="0">
                <a:solidFill>
                  <a:schemeClr val="bg1"/>
                </a:solidFill>
                <a:effectLst/>
              </a:rPr>
              <a:t> </a:t>
            </a:r>
            <a:r>
              <a:rPr lang="en-US" sz="5000" b="1" dirty="0" err="1" smtClean="0">
                <a:solidFill>
                  <a:srgbClr val="403152"/>
                </a:solidFill>
              </a:rPr>
              <a:t>Vinh</a:t>
            </a:r>
            <a:r>
              <a:rPr lang="en-US" sz="5000" b="1" dirty="0" smtClean="0">
                <a:solidFill>
                  <a:srgbClr val="403152"/>
                </a:solidFill>
              </a:rPr>
              <a:t> </a:t>
            </a:r>
            <a:r>
              <a:rPr lang="en-US" sz="5000" b="1" dirty="0" err="1" smtClean="0">
                <a:solidFill>
                  <a:srgbClr val="403152"/>
                </a:solidFill>
              </a:rPr>
              <a:t>quang</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chói</a:t>
            </a:r>
            <a:r>
              <a:rPr lang="en-US" sz="5000" b="1" dirty="0" smtClean="0">
                <a:solidFill>
                  <a:srgbClr val="403152"/>
                </a:solidFill>
              </a:rPr>
              <a:t> </a:t>
            </a:r>
            <a:r>
              <a:rPr lang="en-US" sz="5000" b="1" dirty="0" err="1" smtClean="0">
                <a:solidFill>
                  <a:srgbClr val="403152"/>
                </a:solidFill>
              </a:rPr>
              <a:t>ngời</a:t>
            </a:r>
            <a:r>
              <a:rPr lang="en-US" sz="5000" b="1" dirty="0" smtClean="0">
                <a:solidFill>
                  <a:srgbClr val="403152"/>
                </a:solidFill>
              </a:rPr>
              <a:t>, </a:t>
            </a:r>
            <a:r>
              <a:rPr lang="en-US" sz="5000" b="1" dirty="0" err="1" smtClean="0">
                <a:solidFill>
                  <a:srgbClr val="403152"/>
                </a:solidFill>
              </a:rPr>
              <a:t>vinh</a:t>
            </a:r>
            <a:r>
              <a:rPr lang="en-US" sz="5000" b="1" dirty="0" smtClean="0">
                <a:solidFill>
                  <a:srgbClr val="403152"/>
                </a:solidFill>
              </a:rPr>
              <a:t> </a:t>
            </a:r>
            <a:r>
              <a:rPr lang="en-US" sz="5000" b="1" dirty="0" err="1" smtClean="0">
                <a:solidFill>
                  <a:srgbClr val="403152"/>
                </a:solidFill>
              </a:rPr>
              <a:t>danh</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cao</a:t>
            </a:r>
            <a:r>
              <a:rPr lang="en-US" sz="5000" b="1" dirty="0" smtClean="0">
                <a:solidFill>
                  <a:srgbClr val="403152"/>
                </a:solidFill>
              </a:rPr>
              <a:t> </a:t>
            </a:r>
            <a:r>
              <a:rPr lang="en-US" sz="5000" b="1" dirty="0" err="1" smtClean="0">
                <a:solidFill>
                  <a:srgbClr val="403152"/>
                </a:solidFill>
              </a:rPr>
              <a:t>vời</a:t>
            </a:r>
            <a:r>
              <a:rPr lang="en-US" sz="5000" b="1" dirty="0" smtClean="0">
                <a:solidFill>
                  <a:srgbClr val="403152"/>
                </a:solidFill>
              </a:rPr>
              <a:t>, con tin </a:t>
            </a:r>
            <a:r>
              <a:rPr lang="en-US" sz="5000" b="1" dirty="0" err="1" smtClean="0">
                <a:solidFill>
                  <a:srgbClr val="403152"/>
                </a:solidFill>
              </a:rPr>
              <a:t>kính</a:t>
            </a:r>
            <a:r>
              <a:rPr lang="en-US" sz="5000" b="1" dirty="0" smtClean="0">
                <a:solidFill>
                  <a:srgbClr val="403152"/>
                </a:solidFill>
              </a:rPr>
              <a:t> </a:t>
            </a:r>
            <a:r>
              <a:rPr lang="en-US" sz="5000" b="1" dirty="0" err="1" smtClean="0">
                <a:solidFill>
                  <a:srgbClr val="403152"/>
                </a:solidFill>
              </a:rPr>
              <a:t>tôn</a:t>
            </a:r>
            <a:r>
              <a:rPr lang="en-US" sz="5000" b="1" dirty="0" smtClean="0">
                <a:solidFill>
                  <a:srgbClr val="403152"/>
                </a:solidFill>
              </a:rPr>
              <a:t> </a:t>
            </a:r>
            <a:r>
              <a:rPr lang="en-US" sz="5000" b="1" dirty="0" err="1" smtClean="0">
                <a:solidFill>
                  <a:srgbClr val="403152"/>
                </a:solidFill>
              </a:rPr>
              <a:t>thờ</a:t>
            </a:r>
            <a:r>
              <a:rPr lang="en-US" sz="5000" b="1" dirty="0" smtClean="0">
                <a:solidFill>
                  <a:srgbClr val="403152"/>
                </a:solidFill>
              </a:rPr>
              <a:t> </a:t>
            </a:r>
            <a:r>
              <a:rPr lang="en-US" sz="5000" b="1" dirty="0" err="1" smtClean="0">
                <a:solidFill>
                  <a:srgbClr val="403152"/>
                </a:solidFill>
              </a:rPr>
              <a:t>trọn</a:t>
            </a:r>
            <a:r>
              <a:rPr lang="en-US" sz="5000" b="1" dirty="0" smtClean="0">
                <a:solidFill>
                  <a:srgbClr val="403152"/>
                </a:solidFill>
              </a:rPr>
              <a:t> </a:t>
            </a:r>
            <a:r>
              <a:rPr lang="en-US" sz="5000" b="1" dirty="0" err="1" smtClean="0">
                <a:solidFill>
                  <a:srgbClr val="403152"/>
                </a:solidFill>
              </a:rPr>
              <a:t>đời</a:t>
            </a:r>
            <a:r>
              <a:rPr lang="en-US" sz="5000" b="1" dirty="0" smtClean="0">
                <a:solidFill>
                  <a:srgbClr val="403152"/>
                </a:solidFill>
              </a:rPr>
              <a:t>. </a:t>
            </a:r>
            <a:r>
              <a:rPr lang="en-US" sz="5000" b="1" dirty="0" err="1" smtClean="0">
                <a:solidFill>
                  <a:srgbClr val="403152"/>
                </a:solidFill>
              </a:rPr>
              <a:t>Tôn</a:t>
            </a:r>
            <a:r>
              <a:rPr lang="en-US" sz="5000" b="1" dirty="0" smtClean="0">
                <a:solidFill>
                  <a:srgbClr val="403152"/>
                </a:solidFill>
              </a:rPr>
              <a:t> </a:t>
            </a:r>
            <a:r>
              <a:rPr lang="en-US" sz="5000" b="1" dirty="0" err="1" smtClean="0">
                <a:solidFill>
                  <a:srgbClr val="403152"/>
                </a:solidFill>
              </a:rPr>
              <a:t>vinh</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muôn</a:t>
            </a:r>
            <a:r>
              <a:rPr lang="en-US" sz="5000" b="1" dirty="0" smtClean="0">
                <a:solidFill>
                  <a:srgbClr val="403152"/>
                </a:solidFill>
              </a:rPr>
              <a:t> </a:t>
            </a:r>
            <a:r>
              <a:rPr lang="en-US" sz="5000" b="1" dirty="0" err="1" smtClean="0">
                <a:solidFill>
                  <a:srgbClr val="403152"/>
                </a:solidFill>
              </a:rPr>
              <a:t>loài</a:t>
            </a:r>
            <a:r>
              <a:rPr lang="en-US" sz="5000" b="1" dirty="0" smtClean="0">
                <a:solidFill>
                  <a:srgbClr val="403152"/>
                </a:solidFill>
              </a:rPr>
              <a:t>, tri </a:t>
            </a:r>
            <a:r>
              <a:rPr lang="en-US" sz="5000" b="1" dirty="0" err="1" smtClean="0">
                <a:solidFill>
                  <a:srgbClr val="403152"/>
                </a:solidFill>
              </a:rPr>
              <a:t>ân</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a:t>
            </a:r>
            <a:r>
              <a:rPr lang="en-US" sz="5000" b="1" dirty="0" err="1" smtClean="0">
                <a:solidFill>
                  <a:srgbClr val="403152"/>
                </a:solidFill>
              </a:rPr>
              <a:t>muôn</a:t>
            </a:r>
            <a:r>
              <a:rPr lang="en-US" sz="5000" b="1" dirty="0" smtClean="0">
                <a:solidFill>
                  <a:srgbClr val="403152"/>
                </a:solidFill>
              </a:rPr>
              <a:t> </a:t>
            </a:r>
            <a:r>
              <a:rPr lang="en-US" sz="5000" b="1" dirty="0" err="1" smtClean="0">
                <a:solidFill>
                  <a:srgbClr val="403152"/>
                </a:solidFill>
              </a:rPr>
              <a:t>đời</a:t>
            </a:r>
            <a:r>
              <a:rPr lang="en-US" sz="5000" b="1" dirty="0" smtClean="0">
                <a:solidFill>
                  <a:srgbClr val="403152"/>
                </a:solidFill>
              </a:rPr>
              <a:t>, </a:t>
            </a:r>
            <a:r>
              <a:rPr lang="en-US" sz="5000" b="1" dirty="0" err="1" smtClean="0">
                <a:solidFill>
                  <a:srgbClr val="403152"/>
                </a:solidFill>
              </a:rPr>
              <a:t>có</a:t>
            </a:r>
            <a:r>
              <a:rPr lang="en-US" sz="5000" b="1" dirty="0" smtClean="0">
                <a:solidFill>
                  <a:srgbClr val="403152"/>
                </a:solidFill>
              </a:rPr>
              <a:t> </a:t>
            </a:r>
            <a:r>
              <a:rPr lang="en-US" sz="5000" b="1" dirty="0" err="1" smtClean="0">
                <a:solidFill>
                  <a:srgbClr val="403152"/>
                </a:solidFill>
              </a:rPr>
              <a:t>ai</a:t>
            </a:r>
            <a:r>
              <a:rPr lang="en-US" sz="5000" b="1" dirty="0" smtClean="0">
                <a:solidFill>
                  <a:srgbClr val="403152"/>
                </a:solidFill>
              </a:rPr>
              <a:t> </a:t>
            </a:r>
            <a:r>
              <a:rPr lang="en-US" sz="5000" b="1" dirty="0" err="1" smtClean="0">
                <a:solidFill>
                  <a:srgbClr val="403152"/>
                </a:solidFill>
              </a:rPr>
              <a:t>uy</a:t>
            </a:r>
            <a:r>
              <a:rPr lang="en-US" sz="5000" b="1" dirty="0" smtClean="0">
                <a:solidFill>
                  <a:srgbClr val="403152"/>
                </a:solidFill>
              </a:rPr>
              <a:t> </a:t>
            </a:r>
            <a:r>
              <a:rPr lang="en-US" sz="5000" b="1" dirty="0" err="1" smtClean="0">
                <a:solidFill>
                  <a:srgbClr val="403152"/>
                </a:solidFill>
              </a:rPr>
              <a:t>quyền</a:t>
            </a:r>
            <a:r>
              <a:rPr lang="en-US" sz="5000" b="1" dirty="0" smtClean="0">
                <a:solidFill>
                  <a:srgbClr val="403152"/>
                </a:solidFill>
              </a:rPr>
              <a:t> </a:t>
            </a:r>
            <a:r>
              <a:rPr lang="en-US" sz="5000" b="1" dirty="0" err="1" smtClean="0">
                <a:solidFill>
                  <a:srgbClr val="403152"/>
                </a:solidFill>
              </a:rPr>
              <a:t>bằng</a:t>
            </a:r>
            <a:r>
              <a:rPr lang="en-US" sz="5000" b="1" dirty="0" smtClean="0">
                <a:solidFill>
                  <a:srgbClr val="403152"/>
                </a:solidFill>
              </a:rPr>
              <a:t> </a:t>
            </a:r>
            <a:r>
              <a:rPr lang="en-US" sz="5000" b="1" dirty="0" err="1" smtClean="0">
                <a:solidFill>
                  <a:srgbClr val="403152"/>
                </a:solidFill>
              </a:rPr>
              <a:t>Thiên</a:t>
            </a:r>
            <a:r>
              <a:rPr lang="en-US" sz="5000" b="1" dirty="0" smtClean="0">
                <a:solidFill>
                  <a:srgbClr val="403152"/>
                </a:solidFill>
              </a:rPr>
              <a:t> </a:t>
            </a:r>
            <a:r>
              <a:rPr lang="en-US" sz="5000" b="1" dirty="0" err="1" smtClean="0">
                <a:solidFill>
                  <a:srgbClr val="403152"/>
                </a:solidFill>
              </a:rPr>
              <a:t>Chúa</a:t>
            </a:r>
            <a:r>
              <a:rPr lang="en-US" sz="5000" b="1" dirty="0" smtClean="0">
                <a:solidFill>
                  <a:srgbClr val="403152"/>
                </a:solidFill>
              </a:rPr>
              <a:t> Ba </a:t>
            </a:r>
            <a:r>
              <a:rPr lang="en-US" sz="5000" b="1" dirty="0" err="1" smtClean="0">
                <a:solidFill>
                  <a:srgbClr val="403152"/>
                </a:solidFill>
              </a:rPr>
              <a:t>Ngôi</a:t>
            </a:r>
            <a:r>
              <a:rPr lang="en-US" sz="5000" b="1" dirty="0" smtClean="0">
                <a:solidFill>
                  <a:srgbClr val="403152"/>
                </a:solidFill>
              </a:rPr>
              <a:t>.</a:t>
            </a:r>
            <a:endParaRPr lang="en-US" sz="5000" b="1" dirty="0">
              <a:solidFill>
                <a:srgbClr val="403152"/>
              </a:solidFill>
              <a:effectLst/>
            </a:endParaRPr>
          </a:p>
        </p:txBody>
      </p:sp>
    </p:spTree>
    <p:extLst>
      <p:ext uri="{BB962C8B-B14F-4D97-AF65-F5344CB8AC3E}">
        <p14:creationId xmlns:p14="http://schemas.microsoft.com/office/powerpoint/2010/main" val="3444578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52394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30000"/>
              </a:lnSpc>
              <a:buNone/>
            </a:pPr>
            <a:r>
              <a:rPr lang="en-US" sz="1400" b="1" dirty="0">
                <a:solidFill>
                  <a:srgbClr val="FF0000"/>
                </a:solidFill>
                <a:latin typeface="+mj-lt"/>
                <a:ea typeface="Tahoma" pitchFamily="34" charset="0"/>
                <a:cs typeface="Times New Roman" pitchFamily="18" charset="0"/>
              </a:rPr>
              <a:t> </a:t>
            </a:r>
          </a:p>
          <a:p>
            <a:pPr marL="27432" indent="0" algn="ctr">
              <a:lnSpc>
                <a:spcPct val="130000"/>
              </a:lnSpc>
              <a:buNone/>
            </a:pPr>
            <a:r>
              <a:rPr lang="en-US" sz="6000" b="1" u="sng" dirty="0" err="1">
                <a:solidFill>
                  <a:srgbClr val="FF0000"/>
                </a:solidFill>
                <a:latin typeface="+mj-lt"/>
                <a:ea typeface="Tahoma" pitchFamily="34" charset="0"/>
                <a:cs typeface="Times New Roman" pitchFamily="18" charset="0"/>
              </a:rPr>
              <a:t>Ca</a:t>
            </a:r>
            <a:r>
              <a:rPr lang="en-US" sz="6000" b="1" u="sng" dirty="0">
                <a:solidFill>
                  <a:srgbClr val="FF0000"/>
                </a:solidFill>
                <a:latin typeface="+mj-lt"/>
                <a:ea typeface="Tahoma" pitchFamily="34" charset="0"/>
                <a:cs typeface="Times New Roman" pitchFamily="18" charset="0"/>
              </a:rPr>
              <a:t> </a:t>
            </a:r>
            <a:r>
              <a:rPr lang="en-US" sz="6000" b="1" u="sng" dirty="0" err="1" smtClean="0">
                <a:solidFill>
                  <a:srgbClr val="FF0000"/>
                </a:solidFill>
                <a:latin typeface="+mj-lt"/>
                <a:ea typeface="Tahoma" pitchFamily="34" charset="0"/>
                <a:cs typeface="Times New Roman" pitchFamily="18" charset="0"/>
              </a:rPr>
              <a:t>Kết</a:t>
            </a:r>
            <a:r>
              <a:rPr lang="en-US" sz="6000" b="1" u="sng" dirty="0" smtClean="0">
                <a:solidFill>
                  <a:srgbClr val="FF0000"/>
                </a:solidFill>
                <a:latin typeface="+mj-lt"/>
                <a:ea typeface="Tahoma" pitchFamily="34" charset="0"/>
                <a:cs typeface="Times New Roman" pitchFamily="18" charset="0"/>
              </a:rPr>
              <a:t> </a:t>
            </a:r>
            <a:r>
              <a:rPr lang="en-US" sz="6000" b="1" u="sng" dirty="0" err="1" smtClean="0">
                <a:solidFill>
                  <a:srgbClr val="FF0000"/>
                </a:solidFill>
                <a:latin typeface="+mj-lt"/>
                <a:ea typeface="Tahoma" pitchFamily="34" charset="0"/>
                <a:cs typeface="Times New Roman" pitchFamily="18" charset="0"/>
              </a:rPr>
              <a:t>Lễ</a:t>
            </a:r>
            <a:endParaRPr lang="en-US" sz="6000" b="1" u="sng" dirty="0">
              <a:solidFill>
                <a:srgbClr val="FF0000"/>
              </a:solidFill>
              <a:latin typeface="+mj-lt"/>
              <a:ea typeface="Tahoma" pitchFamily="34" charset="0"/>
              <a:cs typeface="Times New Roman" pitchFamily="18" charset="0"/>
            </a:endParaRPr>
          </a:p>
          <a:p>
            <a:pPr marL="27432" indent="0" algn="ctr">
              <a:lnSpc>
                <a:spcPct val="130000"/>
              </a:lnSpc>
              <a:buNone/>
            </a:pPr>
            <a:r>
              <a:rPr lang="en-US" sz="8000" b="1" dirty="0" smtClean="0">
                <a:solidFill>
                  <a:srgbClr val="FF0000"/>
                </a:solidFill>
                <a:latin typeface="+mj-lt"/>
                <a:ea typeface="Tahoma" pitchFamily="34" charset="0"/>
                <a:cs typeface="Times New Roman" pitchFamily="18" charset="0"/>
              </a:rPr>
              <a:t>DÂNG MẸ</a:t>
            </a:r>
            <a:endParaRPr lang="en-US" sz="8000" b="1" dirty="0">
              <a:solidFill>
                <a:srgbClr val="FF0000"/>
              </a:solidFill>
              <a:latin typeface="+mj-lt"/>
              <a:ea typeface="Tahoma" pitchFamily="34" charset="0"/>
              <a:cs typeface="Times New Roman" pitchFamily="18" charset="0"/>
            </a:endParaRPr>
          </a:p>
          <a:p>
            <a:pPr marL="27432" indent="0" algn="ctr">
              <a:lnSpc>
                <a:spcPct val="130000"/>
              </a:lnSpc>
              <a:buNone/>
            </a:pPr>
            <a:r>
              <a:rPr lang="en-US" sz="6000" b="1" i="1" dirty="0" smtClean="0">
                <a:solidFill>
                  <a:srgbClr val="403152"/>
                </a:solidFill>
                <a:latin typeface="+mj-lt"/>
                <a:ea typeface="Tahoma" pitchFamily="34" charset="0"/>
                <a:cs typeface="Times New Roman" pitchFamily="18" charset="0"/>
              </a:rPr>
              <a:t>Lm. </a:t>
            </a:r>
            <a:r>
              <a:rPr lang="en-US" sz="6000" b="1" i="1" dirty="0" err="1" smtClean="0">
                <a:solidFill>
                  <a:srgbClr val="403152"/>
                </a:solidFill>
                <a:latin typeface="+mj-lt"/>
                <a:ea typeface="Tahoma" pitchFamily="34" charset="0"/>
                <a:cs typeface="Times New Roman" pitchFamily="18" charset="0"/>
              </a:rPr>
              <a:t>Hoài</a:t>
            </a:r>
            <a:r>
              <a:rPr lang="en-US" sz="6000" b="1" i="1" dirty="0" smtClean="0">
                <a:solidFill>
                  <a:srgbClr val="403152"/>
                </a:solidFill>
                <a:latin typeface="+mj-lt"/>
                <a:ea typeface="Tahoma" pitchFamily="34" charset="0"/>
                <a:cs typeface="Times New Roman" pitchFamily="18" charset="0"/>
              </a:rPr>
              <a:t> </a:t>
            </a:r>
            <a:r>
              <a:rPr lang="en-US" sz="6000" b="1" i="1" dirty="0" err="1" smtClean="0">
                <a:solidFill>
                  <a:srgbClr val="403152"/>
                </a:solidFill>
                <a:latin typeface="+mj-lt"/>
                <a:ea typeface="Tahoma" pitchFamily="34" charset="0"/>
                <a:cs typeface="Times New Roman" pitchFamily="18" charset="0"/>
              </a:rPr>
              <a:t>Đức</a:t>
            </a:r>
            <a:endParaRPr lang="en-US" sz="6000" b="1" i="1" dirty="0">
              <a:solidFill>
                <a:srgbClr val="40315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4596255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err="1" smtClean="0">
                <a:solidFill>
                  <a:srgbClr val="FF0000"/>
                </a:solidFill>
              </a:rPr>
              <a:t>Đk</a:t>
            </a:r>
            <a:r>
              <a:rPr lang="en-US" sz="5600" b="1" u="sng" dirty="0" smtClean="0">
                <a:solidFill>
                  <a:srgbClr val="FF0000"/>
                </a:solidFill>
              </a:rPr>
              <a:t>:</a:t>
            </a:r>
            <a:r>
              <a:rPr lang="en-US" sz="5600" b="1" dirty="0" smtClean="0">
                <a:solidFill>
                  <a:schemeClr val="bg1"/>
                </a:solidFill>
                <a:effectLst/>
              </a:rPr>
              <a:t> </a:t>
            </a:r>
            <a:r>
              <a:rPr lang="en-US" sz="5600" b="1" dirty="0" err="1" smtClean="0">
                <a:solidFill>
                  <a:srgbClr val="403152"/>
                </a:solidFill>
              </a:rPr>
              <a:t>Lạy</a:t>
            </a:r>
            <a:r>
              <a:rPr lang="en-US" sz="5600" b="1" dirty="0" smtClean="0">
                <a:solidFill>
                  <a:srgbClr val="403152"/>
                </a:solidFill>
              </a:rPr>
              <a:t> </a:t>
            </a:r>
            <a:r>
              <a:rPr lang="en-US" sz="5600" b="1" dirty="0" err="1" smtClean="0">
                <a:solidFill>
                  <a:srgbClr val="403152"/>
                </a:solidFill>
              </a:rPr>
              <a:t>Mẹ</a:t>
            </a:r>
            <a:r>
              <a:rPr lang="en-US" sz="5600" b="1" dirty="0" smtClean="0">
                <a:solidFill>
                  <a:srgbClr val="403152"/>
                </a:solidFill>
              </a:rPr>
              <a:t> Ma-</a:t>
            </a:r>
            <a:r>
              <a:rPr lang="en-US" sz="5600" b="1" dirty="0" err="1" smtClean="0">
                <a:solidFill>
                  <a:srgbClr val="403152"/>
                </a:solidFill>
              </a:rPr>
              <a:t>ri</a:t>
            </a:r>
            <a:r>
              <a:rPr lang="en-US" sz="5600" b="1" dirty="0" smtClean="0">
                <a:solidFill>
                  <a:srgbClr val="403152"/>
                </a:solidFill>
              </a:rPr>
              <a:t>-a, </a:t>
            </a:r>
            <a:r>
              <a:rPr lang="en-US" sz="5600" b="1" dirty="0" err="1" smtClean="0">
                <a:solidFill>
                  <a:srgbClr val="403152"/>
                </a:solidFill>
              </a:rPr>
              <a:t>Mẹ</a:t>
            </a:r>
            <a:r>
              <a:rPr lang="en-US" sz="5600" b="1" dirty="0" smtClean="0">
                <a:solidFill>
                  <a:srgbClr val="403152"/>
                </a:solidFill>
              </a:rPr>
              <a:t> </a:t>
            </a:r>
            <a:r>
              <a:rPr lang="en-US" sz="5600" b="1" dirty="0" err="1" smtClean="0">
                <a:solidFill>
                  <a:srgbClr val="403152"/>
                </a:solidFill>
              </a:rPr>
              <a:t>Thiên</a:t>
            </a:r>
            <a:r>
              <a:rPr lang="en-US" sz="5600" b="1" dirty="0" smtClean="0">
                <a:solidFill>
                  <a:srgbClr val="403152"/>
                </a:solidFill>
              </a:rPr>
              <a:t> </a:t>
            </a:r>
            <a:r>
              <a:rPr lang="en-US" sz="5600" b="1" dirty="0" err="1" smtClean="0">
                <a:solidFill>
                  <a:srgbClr val="403152"/>
                </a:solidFill>
              </a:rPr>
              <a:t>Chúa</a:t>
            </a:r>
            <a:r>
              <a:rPr lang="en-US" sz="5600" b="1" dirty="0" smtClean="0">
                <a:solidFill>
                  <a:srgbClr val="403152"/>
                </a:solidFill>
              </a:rPr>
              <a:t> </a:t>
            </a:r>
            <a:r>
              <a:rPr lang="en-US" sz="5600" b="1" dirty="0" err="1" smtClean="0">
                <a:solidFill>
                  <a:srgbClr val="403152"/>
                </a:solidFill>
              </a:rPr>
              <a:t>Mẹ</a:t>
            </a:r>
            <a:r>
              <a:rPr lang="en-US" sz="5600" b="1" dirty="0" smtClean="0">
                <a:solidFill>
                  <a:srgbClr val="403152"/>
                </a:solidFill>
              </a:rPr>
              <a:t> </a:t>
            </a:r>
            <a:r>
              <a:rPr lang="en-US" sz="5600" b="1" dirty="0" err="1" smtClean="0">
                <a:solidFill>
                  <a:srgbClr val="403152"/>
                </a:solidFill>
              </a:rPr>
              <a:t>Đồng</a:t>
            </a:r>
            <a:r>
              <a:rPr lang="en-US" sz="5600" b="1" dirty="0" smtClean="0">
                <a:solidFill>
                  <a:srgbClr val="403152"/>
                </a:solidFill>
              </a:rPr>
              <a:t> Trinh. </a:t>
            </a:r>
            <a:r>
              <a:rPr lang="en-US" sz="5600" b="1" dirty="0" err="1" smtClean="0">
                <a:solidFill>
                  <a:srgbClr val="403152"/>
                </a:solidFill>
              </a:rPr>
              <a:t>Đoàn</a:t>
            </a:r>
            <a:r>
              <a:rPr lang="en-US" sz="5600" b="1" dirty="0" smtClean="0">
                <a:solidFill>
                  <a:srgbClr val="403152"/>
                </a:solidFill>
              </a:rPr>
              <a:t> con </a:t>
            </a:r>
            <a:r>
              <a:rPr lang="en-US" sz="5600" b="1" dirty="0" err="1" smtClean="0">
                <a:solidFill>
                  <a:srgbClr val="403152"/>
                </a:solidFill>
              </a:rPr>
              <a:t>chung</a:t>
            </a:r>
            <a:r>
              <a:rPr lang="en-US" sz="5600" b="1" dirty="0" smtClean="0">
                <a:solidFill>
                  <a:srgbClr val="403152"/>
                </a:solidFill>
              </a:rPr>
              <a:t> </a:t>
            </a:r>
            <a:r>
              <a:rPr lang="en-US" sz="5600" b="1" dirty="0" err="1" smtClean="0">
                <a:solidFill>
                  <a:srgbClr val="403152"/>
                </a:solidFill>
              </a:rPr>
              <a:t>tiếng</a:t>
            </a:r>
            <a:r>
              <a:rPr lang="en-US" sz="5600" b="1" dirty="0" smtClean="0">
                <a:solidFill>
                  <a:srgbClr val="403152"/>
                </a:solidFill>
              </a:rPr>
              <a:t> </a:t>
            </a:r>
            <a:r>
              <a:rPr lang="en-US" sz="5600" b="1" dirty="0" err="1" smtClean="0">
                <a:solidFill>
                  <a:srgbClr val="403152"/>
                </a:solidFill>
              </a:rPr>
              <a:t>hát</a:t>
            </a:r>
            <a:r>
              <a:rPr lang="en-US" sz="5600" b="1" dirty="0" smtClean="0">
                <a:solidFill>
                  <a:srgbClr val="403152"/>
                </a:solidFill>
              </a:rPr>
              <a:t> </a:t>
            </a:r>
            <a:r>
              <a:rPr lang="en-US" sz="5600" b="1" dirty="0" err="1" smtClean="0">
                <a:solidFill>
                  <a:srgbClr val="403152"/>
                </a:solidFill>
              </a:rPr>
              <a:t>chung</a:t>
            </a:r>
            <a:r>
              <a:rPr lang="en-US" sz="5600" b="1" dirty="0" smtClean="0">
                <a:solidFill>
                  <a:srgbClr val="403152"/>
                </a:solidFill>
              </a:rPr>
              <a:t> </a:t>
            </a:r>
            <a:r>
              <a:rPr lang="en-US" sz="5600" b="1" dirty="0" err="1" smtClean="0">
                <a:solidFill>
                  <a:srgbClr val="403152"/>
                </a:solidFill>
              </a:rPr>
              <a:t>tấm</a:t>
            </a:r>
            <a:r>
              <a:rPr lang="en-US" sz="5600" b="1" dirty="0" smtClean="0">
                <a:solidFill>
                  <a:srgbClr val="403152"/>
                </a:solidFill>
              </a:rPr>
              <a:t> </a:t>
            </a:r>
            <a:r>
              <a:rPr lang="en-US" sz="5600" b="1" dirty="0" err="1" smtClean="0">
                <a:solidFill>
                  <a:srgbClr val="403152"/>
                </a:solidFill>
              </a:rPr>
              <a:t>lòng</a:t>
            </a:r>
            <a:r>
              <a:rPr lang="en-US" sz="5600" b="1" dirty="0" smtClean="0">
                <a:solidFill>
                  <a:srgbClr val="403152"/>
                </a:solidFill>
              </a:rPr>
              <a:t> </a:t>
            </a:r>
            <a:r>
              <a:rPr lang="en-US" sz="5600" b="1" dirty="0" err="1" smtClean="0">
                <a:solidFill>
                  <a:srgbClr val="403152"/>
                </a:solidFill>
              </a:rPr>
              <a:t>dâng</a:t>
            </a:r>
            <a:r>
              <a:rPr lang="en-US" sz="5600" b="1" dirty="0" smtClean="0">
                <a:solidFill>
                  <a:srgbClr val="403152"/>
                </a:solidFill>
              </a:rPr>
              <a:t> </a:t>
            </a:r>
            <a:r>
              <a:rPr lang="en-US" sz="5600" b="1" dirty="0" err="1" smtClean="0">
                <a:solidFill>
                  <a:srgbClr val="403152"/>
                </a:solidFill>
              </a:rPr>
              <a:t>đời</a:t>
            </a:r>
            <a:r>
              <a:rPr lang="en-US" sz="5600" b="1" dirty="0" smtClean="0">
                <a:solidFill>
                  <a:srgbClr val="403152"/>
                </a:solidFill>
              </a:rPr>
              <a:t> </a:t>
            </a:r>
            <a:r>
              <a:rPr lang="en-US" sz="5600" b="1" dirty="0" err="1" smtClean="0">
                <a:solidFill>
                  <a:srgbClr val="403152"/>
                </a:solidFill>
              </a:rPr>
              <a:t>sống</a:t>
            </a:r>
            <a:r>
              <a:rPr lang="en-US" sz="5600" b="1" dirty="0" smtClean="0">
                <a:solidFill>
                  <a:srgbClr val="403152"/>
                </a:solidFill>
              </a:rPr>
              <a:t>.</a:t>
            </a:r>
            <a:endParaRPr lang="en-US" sz="5600" b="1" dirty="0">
              <a:solidFill>
                <a:srgbClr val="403152"/>
              </a:solidFill>
              <a:effectLst/>
            </a:endParaRPr>
          </a:p>
        </p:txBody>
      </p:sp>
    </p:spTree>
    <p:extLst>
      <p:ext uri="{BB962C8B-B14F-4D97-AF65-F5344CB8AC3E}">
        <p14:creationId xmlns:p14="http://schemas.microsoft.com/office/powerpoint/2010/main" val="15367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1" u="sng" dirty="0" smtClean="0">
                <a:solidFill>
                  <a:srgbClr val="FF0000"/>
                </a:solidFill>
              </a:rPr>
              <a:t>**:</a:t>
            </a:r>
            <a:r>
              <a:rPr lang="en-US" sz="6000" b="1" dirty="0" smtClean="0">
                <a:solidFill>
                  <a:schemeClr val="bg1"/>
                </a:solidFill>
                <a:effectLst/>
              </a:rPr>
              <a:t> </a:t>
            </a:r>
            <a:r>
              <a:rPr lang="en-US" sz="6000" b="1" dirty="0" err="1" smtClean="0">
                <a:solidFill>
                  <a:srgbClr val="403152"/>
                </a:solidFill>
              </a:rPr>
              <a:t>Lạy</a:t>
            </a:r>
            <a:r>
              <a:rPr lang="en-US" sz="6000" b="1" dirty="0" smtClean="0">
                <a:solidFill>
                  <a:srgbClr val="403152"/>
                </a:solidFill>
              </a:rPr>
              <a:t> </a:t>
            </a:r>
            <a:r>
              <a:rPr lang="en-US" sz="6000" b="1" dirty="0" err="1" smtClean="0">
                <a:solidFill>
                  <a:srgbClr val="403152"/>
                </a:solidFill>
              </a:rPr>
              <a:t>Mẹ</a:t>
            </a:r>
            <a:r>
              <a:rPr lang="en-US" sz="6000" b="1" dirty="0" smtClean="0">
                <a:solidFill>
                  <a:srgbClr val="403152"/>
                </a:solidFill>
              </a:rPr>
              <a:t> Ma-</a:t>
            </a:r>
            <a:r>
              <a:rPr lang="en-US" sz="6000" b="1" dirty="0" err="1" smtClean="0">
                <a:solidFill>
                  <a:srgbClr val="403152"/>
                </a:solidFill>
              </a:rPr>
              <a:t>ri</a:t>
            </a:r>
            <a:r>
              <a:rPr lang="en-US" sz="6000" b="1" dirty="0" smtClean="0">
                <a:solidFill>
                  <a:srgbClr val="403152"/>
                </a:solidFill>
              </a:rPr>
              <a:t>-a, </a:t>
            </a:r>
            <a:r>
              <a:rPr lang="en-US" sz="6000" b="1" dirty="0" err="1" smtClean="0">
                <a:solidFill>
                  <a:srgbClr val="403152"/>
                </a:solidFill>
              </a:rPr>
              <a:t>Mẹ</a:t>
            </a:r>
            <a:r>
              <a:rPr lang="en-US" sz="6000" b="1" dirty="0" smtClean="0">
                <a:solidFill>
                  <a:srgbClr val="403152"/>
                </a:solidFill>
              </a:rPr>
              <a:t> </a:t>
            </a:r>
            <a:r>
              <a:rPr lang="en-US" sz="6000" b="1" dirty="0" err="1" smtClean="0">
                <a:solidFill>
                  <a:srgbClr val="403152"/>
                </a:solidFill>
              </a:rPr>
              <a:t>nhân</a:t>
            </a:r>
            <a:r>
              <a:rPr lang="en-US" sz="6000" b="1" dirty="0" smtClean="0">
                <a:solidFill>
                  <a:srgbClr val="403152"/>
                </a:solidFill>
              </a:rPr>
              <a:t> </a:t>
            </a:r>
            <a:r>
              <a:rPr lang="en-US" sz="6000" b="1" dirty="0" err="1" smtClean="0">
                <a:solidFill>
                  <a:srgbClr val="403152"/>
                </a:solidFill>
              </a:rPr>
              <a:t>ái</a:t>
            </a:r>
            <a:r>
              <a:rPr lang="en-US" sz="6000" b="1" dirty="0" smtClean="0">
                <a:solidFill>
                  <a:srgbClr val="403152"/>
                </a:solidFill>
              </a:rPr>
              <a:t> </a:t>
            </a:r>
            <a:r>
              <a:rPr lang="en-US" sz="6000" b="1" dirty="0" err="1" smtClean="0">
                <a:solidFill>
                  <a:srgbClr val="403152"/>
                </a:solidFill>
              </a:rPr>
              <a:t>Mẹ</a:t>
            </a:r>
            <a:r>
              <a:rPr lang="en-US" sz="6000" b="1" dirty="0" smtClean="0">
                <a:solidFill>
                  <a:srgbClr val="403152"/>
                </a:solidFill>
              </a:rPr>
              <a:t> </a:t>
            </a:r>
            <a:r>
              <a:rPr lang="en-US" sz="6000" b="1" dirty="0" err="1" smtClean="0">
                <a:solidFill>
                  <a:srgbClr val="403152"/>
                </a:solidFill>
              </a:rPr>
              <a:t>hiển</a:t>
            </a:r>
            <a:r>
              <a:rPr lang="en-US" sz="6000" b="1" dirty="0" smtClean="0">
                <a:solidFill>
                  <a:srgbClr val="403152"/>
                </a:solidFill>
              </a:rPr>
              <a:t> </a:t>
            </a:r>
            <a:r>
              <a:rPr lang="en-US" sz="6000" b="1" dirty="0" err="1" smtClean="0">
                <a:solidFill>
                  <a:srgbClr val="403152"/>
                </a:solidFill>
              </a:rPr>
              <a:t>vinh</a:t>
            </a:r>
            <a:r>
              <a:rPr lang="en-US" sz="6000" b="1" dirty="0" smtClean="0">
                <a:solidFill>
                  <a:srgbClr val="403152"/>
                </a:solidFill>
              </a:rPr>
              <a:t>. </a:t>
            </a:r>
            <a:r>
              <a:rPr lang="en-US" sz="6000" b="1" dirty="0" err="1" smtClean="0">
                <a:solidFill>
                  <a:srgbClr val="403152"/>
                </a:solidFill>
              </a:rPr>
              <a:t>Mẹ</a:t>
            </a:r>
            <a:r>
              <a:rPr lang="en-US" sz="6000" b="1" dirty="0" smtClean="0">
                <a:solidFill>
                  <a:srgbClr val="403152"/>
                </a:solidFill>
              </a:rPr>
              <a:t> </a:t>
            </a:r>
            <a:r>
              <a:rPr lang="en-US" sz="6000" b="1" dirty="0" err="1" smtClean="0">
                <a:solidFill>
                  <a:srgbClr val="403152"/>
                </a:solidFill>
              </a:rPr>
              <a:t>chính</a:t>
            </a:r>
            <a:r>
              <a:rPr lang="en-US" sz="6000" b="1" dirty="0" smtClean="0">
                <a:solidFill>
                  <a:srgbClr val="403152"/>
                </a:solidFill>
              </a:rPr>
              <a:t> </a:t>
            </a:r>
            <a:r>
              <a:rPr lang="en-US" sz="6000" b="1" dirty="0" err="1" smtClean="0">
                <a:solidFill>
                  <a:srgbClr val="403152"/>
                </a:solidFill>
              </a:rPr>
              <a:t>là</a:t>
            </a:r>
            <a:r>
              <a:rPr lang="en-US" sz="6000" b="1" dirty="0" smtClean="0">
                <a:solidFill>
                  <a:srgbClr val="403152"/>
                </a:solidFill>
              </a:rPr>
              <a:t> </a:t>
            </a:r>
            <a:r>
              <a:rPr lang="en-US" sz="6000" b="1" dirty="0" err="1" smtClean="0">
                <a:solidFill>
                  <a:srgbClr val="403152"/>
                </a:solidFill>
              </a:rPr>
              <a:t>Nữ</a:t>
            </a:r>
            <a:r>
              <a:rPr lang="en-US" sz="6000" b="1" dirty="0" smtClean="0">
                <a:solidFill>
                  <a:srgbClr val="403152"/>
                </a:solidFill>
              </a:rPr>
              <a:t> </a:t>
            </a:r>
            <a:r>
              <a:rPr lang="en-US" sz="6000" b="1" dirty="0" err="1" smtClean="0">
                <a:solidFill>
                  <a:srgbClr val="403152"/>
                </a:solidFill>
              </a:rPr>
              <a:t>Vương</a:t>
            </a:r>
            <a:r>
              <a:rPr lang="en-US" sz="6000" b="1" dirty="0" smtClean="0">
                <a:solidFill>
                  <a:srgbClr val="403152"/>
                </a:solidFill>
              </a:rPr>
              <a:t> </a:t>
            </a:r>
            <a:r>
              <a:rPr lang="en-US" sz="6000" b="1" dirty="0" err="1" smtClean="0">
                <a:solidFill>
                  <a:srgbClr val="403152"/>
                </a:solidFill>
              </a:rPr>
              <a:t>là</a:t>
            </a:r>
            <a:r>
              <a:rPr lang="en-US" sz="6000" b="1" dirty="0" smtClean="0">
                <a:solidFill>
                  <a:srgbClr val="403152"/>
                </a:solidFill>
              </a:rPr>
              <a:t> </a:t>
            </a:r>
            <a:r>
              <a:rPr lang="en-US" sz="6000" b="1" dirty="0" err="1" smtClean="0">
                <a:solidFill>
                  <a:srgbClr val="403152"/>
                </a:solidFill>
              </a:rPr>
              <a:t>trạng</a:t>
            </a:r>
            <a:r>
              <a:rPr lang="en-US" sz="6000" b="1" dirty="0" smtClean="0">
                <a:solidFill>
                  <a:srgbClr val="403152"/>
                </a:solidFill>
              </a:rPr>
              <a:t> </a:t>
            </a:r>
            <a:r>
              <a:rPr lang="en-US" sz="6000" b="1" dirty="0" err="1" smtClean="0">
                <a:solidFill>
                  <a:srgbClr val="403152"/>
                </a:solidFill>
              </a:rPr>
              <a:t>sư</a:t>
            </a:r>
            <a:r>
              <a:rPr lang="en-US" sz="6000" b="1" dirty="0" smtClean="0">
                <a:solidFill>
                  <a:srgbClr val="403152"/>
                </a:solidFill>
              </a:rPr>
              <a:t> </a:t>
            </a:r>
            <a:r>
              <a:rPr lang="en-US" sz="6000" b="1" dirty="0" err="1" smtClean="0">
                <a:solidFill>
                  <a:srgbClr val="403152"/>
                </a:solidFill>
              </a:rPr>
              <a:t>là</a:t>
            </a:r>
            <a:r>
              <a:rPr lang="en-US" sz="6000" b="1" dirty="0" smtClean="0">
                <a:solidFill>
                  <a:srgbClr val="403152"/>
                </a:solidFill>
              </a:rPr>
              <a:t> </a:t>
            </a:r>
            <a:r>
              <a:rPr lang="en-US" sz="6000" b="1" dirty="0" err="1" smtClean="0">
                <a:solidFill>
                  <a:srgbClr val="403152"/>
                </a:solidFill>
              </a:rPr>
              <a:t>Mẹ</a:t>
            </a:r>
            <a:r>
              <a:rPr lang="en-US" sz="6000" b="1" dirty="0" smtClean="0">
                <a:solidFill>
                  <a:srgbClr val="403152"/>
                </a:solidFill>
              </a:rPr>
              <a:t> con.</a:t>
            </a:r>
            <a:endParaRPr lang="en-US" sz="6000" b="1" dirty="0">
              <a:solidFill>
                <a:srgbClr val="403152"/>
              </a:solidFill>
              <a:effectLst/>
            </a:endParaRPr>
          </a:p>
        </p:txBody>
      </p:sp>
    </p:spTree>
    <p:extLst>
      <p:ext uri="{BB962C8B-B14F-4D97-AF65-F5344CB8AC3E}">
        <p14:creationId xmlns:p14="http://schemas.microsoft.com/office/powerpoint/2010/main" val="54625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200" b="1" u="sng" dirty="0" err="1" smtClean="0">
                <a:solidFill>
                  <a:srgbClr val="FF0000"/>
                </a:solidFill>
              </a:rPr>
              <a:t>Tk</a:t>
            </a:r>
            <a:r>
              <a:rPr lang="en-US" sz="5200" b="1" u="sng" dirty="0" smtClean="0">
                <a:solidFill>
                  <a:srgbClr val="FF0000"/>
                </a:solidFill>
              </a:rPr>
              <a:t>:</a:t>
            </a:r>
            <a:r>
              <a:rPr lang="en-US" sz="5200" b="1" dirty="0" smtClean="0">
                <a:solidFill>
                  <a:schemeClr val="bg1"/>
                </a:solidFill>
                <a:effectLst/>
              </a:rPr>
              <a:t> </a:t>
            </a:r>
            <a:r>
              <a:rPr lang="en-US" sz="5200" b="1" dirty="0" smtClean="0">
                <a:solidFill>
                  <a:srgbClr val="403152"/>
                </a:solidFill>
              </a:rPr>
              <a:t>Con </a:t>
            </a:r>
            <a:r>
              <a:rPr lang="en-US" sz="5200" b="1" dirty="0" err="1" smtClean="0">
                <a:solidFill>
                  <a:srgbClr val="403152"/>
                </a:solidFill>
              </a:rPr>
              <a:t>dâng</a:t>
            </a:r>
            <a:r>
              <a:rPr lang="en-US" sz="5200" b="1" dirty="0" smtClean="0">
                <a:solidFill>
                  <a:srgbClr val="403152"/>
                </a:solidFill>
              </a:rPr>
              <a:t> </a:t>
            </a:r>
            <a:r>
              <a:rPr lang="en-US" sz="5200" b="1" dirty="0" err="1" smtClean="0">
                <a:solidFill>
                  <a:srgbClr val="403152"/>
                </a:solidFill>
              </a:rPr>
              <a:t>Mẹ</a:t>
            </a:r>
            <a:r>
              <a:rPr lang="en-US" sz="5200" b="1" dirty="0" smtClean="0">
                <a:solidFill>
                  <a:srgbClr val="403152"/>
                </a:solidFill>
              </a:rPr>
              <a:t> </a:t>
            </a:r>
            <a:r>
              <a:rPr lang="en-US" sz="5200" b="1" dirty="0" err="1" smtClean="0">
                <a:solidFill>
                  <a:srgbClr val="403152"/>
                </a:solidFill>
              </a:rPr>
              <a:t>đây</a:t>
            </a:r>
            <a:r>
              <a:rPr lang="en-US" sz="5200" b="1" dirty="0" smtClean="0">
                <a:solidFill>
                  <a:srgbClr val="403152"/>
                </a:solidFill>
              </a:rPr>
              <a:t> </a:t>
            </a:r>
            <a:r>
              <a:rPr lang="en-US" sz="5200" b="1" dirty="0" err="1" smtClean="0">
                <a:solidFill>
                  <a:srgbClr val="403152"/>
                </a:solidFill>
              </a:rPr>
              <a:t>tâm</a:t>
            </a:r>
            <a:r>
              <a:rPr lang="en-US" sz="5200" b="1" dirty="0" smtClean="0">
                <a:solidFill>
                  <a:srgbClr val="403152"/>
                </a:solidFill>
              </a:rPr>
              <a:t> </a:t>
            </a:r>
            <a:r>
              <a:rPr lang="en-US" sz="5200" b="1" dirty="0" err="1" smtClean="0">
                <a:solidFill>
                  <a:srgbClr val="403152"/>
                </a:solidFill>
              </a:rPr>
              <a:t>hồn</a:t>
            </a:r>
            <a:r>
              <a:rPr lang="en-US" sz="5200" b="1" dirty="0" smtClean="0">
                <a:solidFill>
                  <a:srgbClr val="403152"/>
                </a:solidFill>
              </a:rPr>
              <a:t> </a:t>
            </a:r>
            <a:r>
              <a:rPr lang="en-US" sz="5200" b="1" dirty="0" err="1" smtClean="0">
                <a:solidFill>
                  <a:srgbClr val="403152"/>
                </a:solidFill>
              </a:rPr>
              <a:t>đây</a:t>
            </a:r>
            <a:r>
              <a:rPr lang="en-US" sz="5200" b="1" dirty="0" smtClean="0">
                <a:solidFill>
                  <a:srgbClr val="403152"/>
                </a:solidFill>
              </a:rPr>
              <a:t> </a:t>
            </a:r>
            <a:r>
              <a:rPr lang="en-US" sz="5200" b="1" dirty="0" err="1" smtClean="0">
                <a:solidFill>
                  <a:srgbClr val="403152"/>
                </a:solidFill>
              </a:rPr>
              <a:t>trí</a:t>
            </a:r>
            <a:r>
              <a:rPr lang="en-US" sz="5200" b="1" dirty="0" smtClean="0">
                <a:solidFill>
                  <a:srgbClr val="403152"/>
                </a:solidFill>
              </a:rPr>
              <a:t> </a:t>
            </a:r>
            <a:r>
              <a:rPr lang="en-US" sz="5200" b="1" dirty="0" err="1" smtClean="0">
                <a:solidFill>
                  <a:srgbClr val="403152"/>
                </a:solidFill>
              </a:rPr>
              <a:t>khôn</a:t>
            </a:r>
            <a:r>
              <a:rPr lang="en-US" sz="5200" b="1" dirty="0" smtClean="0">
                <a:solidFill>
                  <a:srgbClr val="403152"/>
                </a:solidFill>
              </a:rPr>
              <a:t>. </a:t>
            </a:r>
            <a:r>
              <a:rPr lang="en-US" sz="5200" b="1" dirty="0" err="1" smtClean="0">
                <a:solidFill>
                  <a:srgbClr val="403152"/>
                </a:solidFill>
              </a:rPr>
              <a:t>Cả</a:t>
            </a:r>
            <a:r>
              <a:rPr lang="en-US" sz="5200" b="1" dirty="0" smtClean="0">
                <a:solidFill>
                  <a:srgbClr val="403152"/>
                </a:solidFill>
              </a:rPr>
              <a:t> </a:t>
            </a:r>
            <a:r>
              <a:rPr lang="en-US" sz="5200" b="1" dirty="0" err="1" smtClean="0">
                <a:solidFill>
                  <a:srgbClr val="403152"/>
                </a:solidFill>
              </a:rPr>
              <a:t>dĩ</a:t>
            </a:r>
            <a:r>
              <a:rPr lang="en-US" sz="5200" b="1" dirty="0" smtClean="0">
                <a:solidFill>
                  <a:srgbClr val="403152"/>
                </a:solidFill>
              </a:rPr>
              <a:t> </a:t>
            </a:r>
            <a:r>
              <a:rPr lang="en-US" sz="5200" b="1" dirty="0" err="1" smtClean="0">
                <a:solidFill>
                  <a:srgbClr val="403152"/>
                </a:solidFill>
              </a:rPr>
              <a:t>vãng</a:t>
            </a:r>
            <a:r>
              <a:rPr lang="en-US" sz="5200" b="1" dirty="0" smtClean="0">
                <a:solidFill>
                  <a:srgbClr val="403152"/>
                </a:solidFill>
              </a:rPr>
              <a:t> </a:t>
            </a:r>
            <a:r>
              <a:rPr lang="en-US" sz="5200" b="1" dirty="0" err="1" smtClean="0">
                <a:solidFill>
                  <a:srgbClr val="403152"/>
                </a:solidFill>
              </a:rPr>
              <a:t>cả</a:t>
            </a:r>
            <a:r>
              <a:rPr lang="en-US" sz="5200" b="1" dirty="0" smtClean="0">
                <a:solidFill>
                  <a:srgbClr val="403152"/>
                </a:solidFill>
              </a:rPr>
              <a:t> </a:t>
            </a:r>
            <a:r>
              <a:rPr lang="en-US" sz="5200" b="1" dirty="0" err="1" smtClean="0">
                <a:solidFill>
                  <a:srgbClr val="403152"/>
                </a:solidFill>
              </a:rPr>
              <a:t>hiện</a:t>
            </a:r>
            <a:r>
              <a:rPr lang="en-US" sz="5200" b="1" dirty="0" smtClean="0">
                <a:solidFill>
                  <a:srgbClr val="403152"/>
                </a:solidFill>
              </a:rPr>
              <a:t> </a:t>
            </a:r>
            <a:r>
              <a:rPr lang="en-US" sz="5200" b="1" dirty="0" err="1" smtClean="0">
                <a:solidFill>
                  <a:srgbClr val="403152"/>
                </a:solidFill>
              </a:rPr>
              <a:t>tại</a:t>
            </a:r>
            <a:r>
              <a:rPr lang="en-US" sz="5200" b="1" dirty="0" smtClean="0">
                <a:solidFill>
                  <a:srgbClr val="403152"/>
                </a:solidFill>
              </a:rPr>
              <a:t> </a:t>
            </a:r>
            <a:r>
              <a:rPr lang="en-US" sz="5200" b="1" dirty="0" err="1" smtClean="0">
                <a:solidFill>
                  <a:srgbClr val="403152"/>
                </a:solidFill>
              </a:rPr>
              <a:t>với</a:t>
            </a:r>
            <a:r>
              <a:rPr lang="en-US" sz="5200" b="1" dirty="0" smtClean="0">
                <a:solidFill>
                  <a:srgbClr val="403152"/>
                </a:solidFill>
              </a:rPr>
              <a:t> </a:t>
            </a:r>
            <a:r>
              <a:rPr lang="en-US" sz="5200" b="1" dirty="0" err="1" smtClean="0">
                <a:solidFill>
                  <a:srgbClr val="403152"/>
                </a:solidFill>
              </a:rPr>
              <a:t>tương</a:t>
            </a:r>
            <a:r>
              <a:rPr lang="en-US" sz="5200" b="1" dirty="0" smtClean="0">
                <a:solidFill>
                  <a:srgbClr val="403152"/>
                </a:solidFill>
              </a:rPr>
              <a:t> </a:t>
            </a:r>
            <a:r>
              <a:rPr lang="en-US" sz="5200" b="1" dirty="0" err="1" smtClean="0">
                <a:solidFill>
                  <a:srgbClr val="403152"/>
                </a:solidFill>
              </a:rPr>
              <a:t>lai</a:t>
            </a:r>
            <a:r>
              <a:rPr lang="en-US" sz="5200" b="1" dirty="0" smtClean="0">
                <a:solidFill>
                  <a:srgbClr val="403152"/>
                </a:solidFill>
              </a:rPr>
              <a:t>. </a:t>
            </a:r>
            <a:r>
              <a:rPr lang="en-US" sz="5200" b="1" dirty="0" err="1" smtClean="0">
                <a:solidFill>
                  <a:srgbClr val="403152"/>
                </a:solidFill>
              </a:rPr>
              <a:t>Đức</a:t>
            </a:r>
            <a:r>
              <a:rPr lang="en-US" sz="5200" b="1" dirty="0" smtClean="0">
                <a:solidFill>
                  <a:srgbClr val="403152"/>
                </a:solidFill>
              </a:rPr>
              <a:t> </a:t>
            </a:r>
            <a:r>
              <a:rPr lang="en-US" sz="5200" b="1" dirty="0" err="1" smtClean="0">
                <a:solidFill>
                  <a:srgbClr val="403152"/>
                </a:solidFill>
              </a:rPr>
              <a:t>thiện</a:t>
            </a:r>
            <a:r>
              <a:rPr lang="en-US" sz="5200" b="1" dirty="0" smtClean="0">
                <a:solidFill>
                  <a:srgbClr val="403152"/>
                </a:solidFill>
              </a:rPr>
              <a:t> </a:t>
            </a:r>
            <a:r>
              <a:rPr lang="en-US" sz="5200" b="1" dirty="0" err="1" smtClean="0">
                <a:solidFill>
                  <a:srgbClr val="403152"/>
                </a:solidFill>
              </a:rPr>
              <a:t>toàn</a:t>
            </a:r>
            <a:r>
              <a:rPr lang="en-US" sz="5200" b="1" dirty="0" smtClean="0">
                <a:solidFill>
                  <a:srgbClr val="403152"/>
                </a:solidFill>
              </a:rPr>
              <a:t> con </a:t>
            </a:r>
            <a:r>
              <a:rPr lang="en-US" sz="5200" b="1" dirty="0" err="1" smtClean="0">
                <a:solidFill>
                  <a:srgbClr val="403152"/>
                </a:solidFill>
              </a:rPr>
              <a:t>cương</a:t>
            </a:r>
            <a:r>
              <a:rPr lang="en-US" sz="5200" b="1" dirty="0" smtClean="0">
                <a:solidFill>
                  <a:srgbClr val="403152"/>
                </a:solidFill>
              </a:rPr>
              <a:t> </a:t>
            </a:r>
            <a:r>
              <a:rPr lang="en-US" sz="5200" b="1" dirty="0" err="1" smtClean="0">
                <a:solidFill>
                  <a:srgbClr val="403152"/>
                </a:solidFill>
              </a:rPr>
              <a:t>quyết</a:t>
            </a:r>
            <a:r>
              <a:rPr lang="en-US" sz="5200" b="1" dirty="0" smtClean="0">
                <a:solidFill>
                  <a:srgbClr val="403152"/>
                </a:solidFill>
              </a:rPr>
              <a:t> </a:t>
            </a:r>
            <a:r>
              <a:rPr lang="en-US" sz="5200" b="1" dirty="0" err="1" smtClean="0">
                <a:solidFill>
                  <a:srgbClr val="403152"/>
                </a:solidFill>
              </a:rPr>
              <a:t>gắng</a:t>
            </a:r>
            <a:r>
              <a:rPr lang="en-US" sz="5200" b="1" dirty="0" smtClean="0">
                <a:solidFill>
                  <a:srgbClr val="403152"/>
                </a:solidFill>
              </a:rPr>
              <a:t> </a:t>
            </a:r>
            <a:r>
              <a:rPr lang="en-US" sz="5200" b="1" dirty="0" err="1" smtClean="0">
                <a:solidFill>
                  <a:srgbClr val="403152"/>
                </a:solidFill>
              </a:rPr>
              <a:t>đi</a:t>
            </a:r>
            <a:r>
              <a:rPr lang="en-US" sz="5200" b="1" dirty="0" smtClean="0">
                <a:solidFill>
                  <a:srgbClr val="403152"/>
                </a:solidFill>
              </a:rPr>
              <a:t> </a:t>
            </a:r>
            <a:r>
              <a:rPr lang="en-US" sz="5200" b="1" dirty="0" err="1" smtClean="0">
                <a:solidFill>
                  <a:srgbClr val="403152"/>
                </a:solidFill>
              </a:rPr>
              <a:t>tới</a:t>
            </a:r>
            <a:r>
              <a:rPr lang="en-US" sz="5200" b="1" dirty="0" smtClean="0">
                <a:solidFill>
                  <a:srgbClr val="403152"/>
                </a:solidFill>
              </a:rPr>
              <a:t>. </a:t>
            </a:r>
            <a:r>
              <a:rPr lang="en-US" sz="5200" b="1" dirty="0" err="1" smtClean="0">
                <a:solidFill>
                  <a:srgbClr val="403152"/>
                </a:solidFill>
              </a:rPr>
              <a:t>Trông</a:t>
            </a:r>
            <a:r>
              <a:rPr lang="en-US" sz="5200" b="1" dirty="0" smtClean="0">
                <a:solidFill>
                  <a:srgbClr val="403152"/>
                </a:solidFill>
              </a:rPr>
              <a:t> </a:t>
            </a:r>
            <a:r>
              <a:rPr lang="en-US" sz="5200" b="1" dirty="0" err="1" smtClean="0">
                <a:solidFill>
                  <a:srgbClr val="403152"/>
                </a:solidFill>
              </a:rPr>
              <a:t>lên</a:t>
            </a:r>
            <a:r>
              <a:rPr lang="en-US" sz="5200" b="1" dirty="0" smtClean="0">
                <a:solidFill>
                  <a:srgbClr val="403152"/>
                </a:solidFill>
              </a:rPr>
              <a:t> </a:t>
            </a:r>
            <a:r>
              <a:rPr lang="en-US" sz="5200" b="1" dirty="0" err="1" smtClean="0">
                <a:solidFill>
                  <a:srgbClr val="403152"/>
                </a:solidFill>
              </a:rPr>
              <a:t>Mẹ</a:t>
            </a:r>
            <a:r>
              <a:rPr lang="en-US" sz="5200" b="1" dirty="0" smtClean="0">
                <a:solidFill>
                  <a:srgbClr val="403152"/>
                </a:solidFill>
              </a:rPr>
              <a:t> </a:t>
            </a:r>
            <a:r>
              <a:rPr lang="en-US" sz="5200" b="1" dirty="0" err="1" smtClean="0">
                <a:solidFill>
                  <a:srgbClr val="403152"/>
                </a:solidFill>
              </a:rPr>
              <a:t>là</a:t>
            </a:r>
            <a:r>
              <a:rPr lang="en-US" sz="5200" b="1" dirty="0" smtClean="0">
                <a:solidFill>
                  <a:srgbClr val="403152"/>
                </a:solidFill>
              </a:rPr>
              <a:t> </a:t>
            </a:r>
            <a:r>
              <a:rPr lang="en-US" sz="5200" b="1" dirty="0" err="1" smtClean="0">
                <a:solidFill>
                  <a:srgbClr val="403152"/>
                </a:solidFill>
              </a:rPr>
              <a:t>gương</a:t>
            </a:r>
            <a:r>
              <a:rPr lang="en-US" sz="5200" b="1" dirty="0" smtClean="0">
                <a:solidFill>
                  <a:srgbClr val="403152"/>
                </a:solidFill>
              </a:rPr>
              <a:t> </a:t>
            </a:r>
            <a:r>
              <a:rPr lang="en-US" sz="5200" b="1" dirty="0" err="1" smtClean="0">
                <a:solidFill>
                  <a:srgbClr val="403152"/>
                </a:solidFill>
              </a:rPr>
              <a:t>mẫu</a:t>
            </a:r>
            <a:r>
              <a:rPr lang="en-US" sz="5200" b="1" dirty="0" smtClean="0">
                <a:solidFill>
                  <a:srgbClr val="403152"/>
                </a:solidFill>
              </a:rPr>
              <a:t> </a:t>
            </a:r>
            <a:r>
              <a:rPr lang="en-US" sz="5200" b="1" dirty="0" err="1" smtClean="0">
                <a:solidFill>
                  <a:srgbClr val="403152"/>
                </a:solidFill>
              </a:rPr>
              <a:t>của</a:t>
            </a:r>
            <a:r>
              <a:rPr lang="en-US" sz="5200" b="1" dirty="0" smtClean="0">
                <a:solidFill>
                  <a:srgbClr val="403152"/>
                </a:solidFill>
              </a:rPr>
              <a:t> </a:t>
            </a:r>
            <a:r>
              <a:rPr lang="en-US" sz="5200" b="1" dirty="0" err="1" smtClean="0">
                <a:solidFill>
                  <a:srgbClr val="403152"/>
                </a:solidFill>
              </a:rPr>
              <a:t>đời</a:t>
            </a:r>
            <a:r>
              <a:rPr lang="en-US" sz="5200" b="1" dirty="0" smtClean="0">
                <a:solidFill>
                  <a:srgbClr val="403152"/>
                </a:solidFill>
              </a:rPr>
              <a:t> con.</a:t>
            </a:r>
            <a:endParaRPr lang="en-US" sz="5200" b="1" dirty="0">
              <a:solidFill>
                <a:srgbClr val="403152"/>
              </a:solidFill>
              <a:effectLst/>
            </a:endParaRPr>
          </a:p>
        </p:txBody>
      </p:sp>
    </p:spTree>
    <p:extLst>
      <p:ext uri="{BB962C8B-B14F-4D97-AF65-F5344CB8AC3E}">
        <p14:creationId xmlns:p14="http://schemas.microsoft.com/office/powerpoint/2010/main" val="270912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1" u="sng" dirty="0" err="1" smtClean="0">
                <a:solidFill>
                  <a:srgbClr val="FF0000"/>
                </a:solidFill>
              </a:rPr>
              <a:t>Đk</a:t>
            </a:r>
            <a:r>
              <a:rPr lang="en-US" sz="5600" b="1" u="sng" dirty="0" smtClean="0">
                <a:solidFill>
                  <a:srgbClr val="FF0000"/>
                </a:solidFill>
              </a:rPr>
              <a:t>:</a:t>
            </a:r>
            <a:r>
              <a:rPr lang="en-US" sz="5600" b="1" dirty="0" smtClean="0">
                <a:solidFill>
                  <a:schemeClr val="bg1"/>
                </a:solidFill>
                <a:effectLst/>
              </a:rPr>
              <a:t> </a:t>
            </a:r>
            <a:r>
              <a:rPr lang="en-US" sz="5600" b="1" dirty="0" err="1" smtClean="0">
                <a:solidFill>
                  <a:srgbClr val="403152"/>
                </a:solidFill>
              </a:rPr>
              <a:t>Lạy</a:t>
            </a:r>
            <a:r>
              <a:rPr lang="en-US" sz="5600" b="1" dirty="0" smtClean="0">
                <a:solidFill>
                  <a:srgbClr val="403152"/>
                </a:solidFill>
              </a:rPr>
              <a:t> </a:t>
            </a:r>
            <a:r>
              <a:rPr lang="en-US" sz="5600" b="1" dirty="0" err="1" smtClean="0">
                <a:solidFill>
                  <a:srgbClr val="403152"/>
                </a:solidFill>
              </a:rPr>
              <a:t>Mẹ</a:t>
            </a:r>
            <a:r>
              <a:rPr lang="en-US" sz="5600" b="1" dirty="0" smtClean="0">
                <a:solidFill>
                  <a:srgbClr val="403152"/>
                </a:solidFill>
              </a:rPr>
              <a:t> Ma-</a:t>
            </a:r>
            <a:r>
              <a:rPr lang="en-US" sz="5600" b="1" dirty="0" err="1" smtClean="0">
                <a:solidFill>
                  <a:srgbClr val="403152"/>
                </a:solidFill>
              </a:rPr>
              <a:t>ri</a:t>
            </a:r>
            <a:r>
              <a:rPr lang="en-US" sz="5600" b="1" dirty="0" smtClean="0">
                <a:solidFill>
                  <a:srgbClr val="403152"/>
                </a:solidFill>
              </a:rPr>
              <a:t>-a, </a:t>
            </a:r>
            <a:r>
              <a:rPr lang="en-US" sz="5600" b="1" dirty="0" err="1" smtClean="0">
                <a:solidFill>
                  <a:srgbClr val="403152"/>
                </a:solidFill>
              </a:rPr>
              <a:t>Mẹ</a:t>
            </a:r>
            <a:r>
              <a:rPr lang="en-US" sz="5600" b="1" dirty="0" smtClean="0">
                <a:solidFill>
                  <a:srgbClr val="403152"/>
                </a:solidFill>
              </a:rPr>
              <a:t> </a:t>
            </a:r>
            <a:r>
              <a:rPr lang="en-US" sz="5600" b="1" dirty="0" err="1" smtClean="0">
                <a:solidFill>
                  <a:srgbClr val="403152"/>
                </a:solidFill>
              </a:rPr>
              <a:t>Thiên</a:t>
            </a:r>
            <a:r>
              <a:rPr lang="en-US" sz="5600" b="1" dirty="0" smtClean="0">
                <a:solidFill>
                  <a:srgbClr val="403152"/>
                </a:solidFill>
              </a:rPr>
              <a:t> </a:t>
            </a:r>
            <a:r>
              <a:rPr lang="en-US" sz="5600" b="1" dirty="0" err="1" smtClean="0">
                <a:solidFill>
                  <a:srgbClr val="403152"/>
                </a:solidFill>
              </a:rPr>
              <a:t>Chúa</a:t>
            </a:r>
            <a:r>
              <a:rPr lang="en-US" sz="5600" b="1" dirty="0" smtClean="0">
                <a:solidFill>
                  <a:srgbClr val="403152"/>
                </a:solidFill>
              </a:rPr>
              <a:t> </a:t>
            </a:r>
            <a:r>
              <a:rPr lang="en-US" sz="5600" b="1" dirty="0" err="1" smtClean="0">
                <a:solidFill>
                  <a:srgbClr val="403152"/>
                </a:solidFill>
              </a:rPr>
              <a:t>Mẹ</a:t>
            </a:r>
            <a:r>
              <a:rPr lang="en-US" sz="5600" b="1" dirty="0" smtClean="0">
                <a:solidFill>
                  <a:srgbClr val="403152"/>
                </a:solidFill>
              </a:rPr>
              <a:t> </a:t>
            </a:r>
            <a:r>
              <a:rPr lang="en-US" sz="5600" b="1" dirty="0" err="1" smtClean="0">
                <a:solidFill>
                  <a:srgbClr val="403152"/>
                </a:solidFill>
              </a:rPr>
              <a:t>Đồng</a:t>
            </a:r>
            <a:r>
              <a:rPr lang="en-US" sz="5600" b="1" dirty="0" smtClean="0">
                <a:solidFill>
                  <a:srgbClr val="403152"/>
                </a:solidFill>
              </a:rPr>
              <a:t> Trinh. </a:t>
            </a:r>
            <a:r>
              <a:rPr lang="en-US" sz="5600" b="1" dirty="0" err="1" smtClean="0">
                <a:solidFill>
                  <a:srgbClr val="403152"/>
                </a:solidFill>
              </a:rPr>
              <a:t>Đoàn</a:t>
            </a:r>
            <a:r>
              <a:rPr lang="en-US" sz="5600" b="1" dirty="0" smtClean="0">
                <a:solidFill>
                  <a:srgbClr val="403152"/>
                </a:solidFill>
              </a:rPr>
              <a:t> con </a:t>
            </a:r>
            <a:r>
              <a:rPr lang="en-US" sz="5600" b="1" dirty="0" err="1" smtClean="0">
                <a:solidFill>
                  <a:srgbClr val="403152"/>
                </a:solidFill>
              </a:rPr>
              <a:t>chung</a:t>
            </a:r>
            <a:r>
              <a:rPr lang="en-US" sz="5600" b="1" dirty="0" smtClean="0">
                <a:solidFill>
                  <a:srgbClr val="403152"/>
                </a:solidFill>
              </a:rPr>
              <a:t> </a:t>
            </a:r>
            <a:r>
              <a:rPr lang="en-US" sz="5600" b="1" dirty="0" err="1" smtClean="0">
                <a:solidFill>
                  <a:srgbClr val="403152"/>
                </a:solidFill>
              </a:rPr>
              <a:t>tiếng</a:t>
            </a:r>
            <a:r>
              <a:rPr lang="en-US" sz="5600" b="1" dirty="0" smtClean="0">
                <a:solidFill>
                  <a:srgbClr val="403152"/>
                </a:solidFill>
              </a:rPr>
              <a:t> </a:t>
            </a:r>
            <a:r>
              <a:rPr lang="en-US" sz="5600" b="1" dirty="0" err="1" smtClean="0">
                <a:solidFill>
                  <a:srgbClr val="403152"/>
                </a:solidFill>
              </a:rPr>
              <a:t>hát</a:t>
            </a:r>
            <a:r>
              <a:rPr lang="en-US" sz="5600" b="1" dirty="0" smtClean="0">
                <a:solidFill>
                  <a:srgbClr val="403152"/>
                </a:solidFill>
              </a:rPr>
              <a:t> </a:t>
            </a:r>
            <a:r>
              <a:rPr lang="en-US" sz="5600" b="1" dirty="0" err="1" smtClean="0">
                <a:solidFill>
                  <a:srgbClr val="403152"/>
                </a:solidFill>
              </a:rPr>
              <a:t>chung</a:t>
            </a:r>
            <a:r>
              <a:rPr lang="en-US" sz="5600" b="1" dirty="0" smtClean="0">
                <a:solidFill>
                  <a:srgbClr val="403152"/>
                </a:solidFill>
              </a:rPr>
              <a:t> </a:t>
            </a:r>
            <a:r>
              <a:rPr lang="en-US" sz="5600" b="1" dirty="0" err="1" smtClean="0">
                <a:solidFill>
                  <a:srgbClr val="403152"/>
                </a:solidFill>
              </a:rPr>
              <a:t>tấm</a:t>
            </a:r>
            <a:r>
              <a:rPr lang="en-US" sz="5600" b="1" dirty="0" smtClean="0">
                <a:solidFill>
                  <a:srgbClr val="403152"/>
                </a:solidFill>
              </a:rPr>
              <a:t> </a:t>
            </a:r>
            <a:r>
              <a:rPr lang="en-US" sz="5600" b="1" dirty="0" err="1" smtClean="0">
                <a:solidFill>
                  <a:srgbClr val="403152"/>
                </a:solidFill>
              </a:rPr>
              <a:t>lòng</a:t>
            </a:r>
            <a:r>
              <a:rPr lang="en-US" sz="5600" b="1" dirty="0" smtClean="0">
                <a:solidFill>
                  <a:srgbClr val="403152"/>
                </a:solidFill>
              </a:rPr>
              <a:t> </a:t>
            </a:r>
            <a:r>
              <a:rPr lang="en-US" sz="5600" b="1" dirty="0" err="1" smtClean="0">
                <a:solidFill>
                  <a:srgbClr val="403152"/>
                </a:solidFill>
              </a:rPr>
              <a:t>dâng</a:t>
            </a:r>
            <a:r>
              <a:rPr lang="en-US" sz="5600" b="1" dirty="0" smtClean="0">
                <a:solidFill>
                  <a:srgbClr val="403152"/>
                </a:solidFill>
              </a:rPr>
              <a:t> </a:t>
            </a:r>
            <a:r>
              <a:rPr lang="en-US" sz="5600" b="1" dirty="0" err="1" smtClean="0">
                <a:solidFill>
                  <a:srgbClr val="403152"/>
                </a:solidFill>
              </a:rPr>
              <a:t>đời</a:t>
            </a:r>
            <a:r>
              <a:rPr lang="en-US" sz="5600" b="1" dirty="0" smtClean="0">
                <a:solidFill>
                  <a:srgbClr val="403152"/>
                </a:solidFill>
              </a:rPr>
              <a:t> </a:t>
            </a:r>
            <a:r>
              <a:rPr lang="en-US" sz="5600" b="1" dirty="0" err="1" smtClean="0">
                <a:solidFill>
                  <a:srgbClr val="403152"/>
                </a:solidFill>
              </a:rPr>
              <a:t>sống</a:t>
            </a:r>
            <a:r>
              <a:rPr lang="en-US" sz="5600" b="1" dirty="0" smtClean="0">
                <a:solidFill>
                  <a:srgbClr val="403152"/>
                </a:solidFill>
              </a:rPr>
              <a:t>.</a:t>
            </a:r>
            <a:endParaRPr lang="en-US" sz="5600" b="1" dirty="0">
              <a:solidFill>
                <a:srgbClr val="403152"/>
              </a:solidFill>
              <a:effectLst/>
            </a:endParaRPr>
          </a:p>
        </p:txBody>
      </p:sp>
    </p:spTree>
    <p:extLst>
      <p:ext uri="{BB962C8B-B14F-4D97-AF65-F5344CB8AC3E}">
        <p14:creationId xmlns:p14="http://schemas.microsoft.com/office/powerpoint/2010/main" val="208610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1" u="sng" dirty="0" smtClean="0">
                <a:solidFill>
                  <a:srgbClr val="FF0000"/>
                </a:solidFill>
              </a:rPr>
              <a:t>**:</a:t>
            </a:r>
            <a:r>
              <a:rPr lang="en-US" sz="6000" b="1" dirty="0" smtClean="0">
                <a:solidFill>
                  <a:schemeClr val="bg1"/>
                </a:solidFill>
                <a:effectLst/>
              </a:rPr>
              <a:t> </a:t>
            </a:r>
            <a:r>
              <a:rPr lang="en-US" sz="6000" b="1" dirty="0" err="1" smtClean="0">
                <a:solidFill>
                  <a:srgbClr val="403152"/>
                </a:solidFill>
              </a:rPr>
              <a:t>Lạy</a:t>
            </a:r>
            <a:r>
              <a:rPr lang="en-US" sz="6000" b="1" dirty="0" smtClean="0">
                <a:solidFill>
                  <a:srgbClr val="403152"/>
                </a:solidFill>
              </a:rPr>
              <a:t> </a:t>
            </a:r>
            <a:r>
              <a:rPr lang="en-US" sz="6000" b="1" dirty="0" err="1" smtClean="0">
                <a:solidFill>
                  <a:srgbClr val="403152"/>
                </a:solidFill>
              </a:rPr>
              <a:t>Mẹ</a:t>
            </a:r>
            <a:r>
              <a:rPr lang="en-US" sz="6000" b="1" dirty="0" smtClean="0">
                <a:solidFill>
                  <a:srgbClr val="403152"/>
                </a:solidFill>
              </a:rPr>
              <a:t> Ma-</a:t>
            </a:r>
            <a:r>
              <a:rPr lang="en-US" sz="6000" b="1" dirty="0" err="1" smtClean="0">
                <a:solidFill>
                  <a:srgbClr val="403152"/>
                </a:solidFill>
              </a:rPr>
              <a:t>ri</a:t>
            </a:r>
            <a:r>
              <a:rPr lang="en-US" sz="6000" b="1" dirty="0" smtClean="0">
                <a:solidFill>
                  <a:srgbClr val="403152"/>
                </a:solidFill>
              </a:rPr>
              <a:t>-a, </a:t>
            </a:r>
            <a:r>
              <a:rPr lang="en-US" sz="6000" b="1" dirty="0" err="1" smtClean="0">
                <a:solidFill>
                  <a:srgbClr val="403152"/>
                </a:solidFill>
              </a:rPr>
              <a:t>Mẹ</a:t>
            </a:r>
            <a:r>
              <a:rPr lang="en-US" sz="6000" b="1" dirty="0" smtClean="0">
                <a:solidFill>
                  <a:srgbClr val="403152"/>
                </a:solidFill>
              </a:rPr>
              <a:t> </a:t>
            </a:r>
            <a:r>
              <a:rPr lang="en-US" sz="6000" b="1" dirty="0" err="1" smtClean="0">
                <a:solidFill>
                  <a:srgbClr val="403152"/>
                </a:solidFill>
              </a:rPr>
              <a:t>nhân</a:t>
            </a:r>
            <a:r>
              <a:rPr lang="en-US" sz="6000" b="1" dirty="0" smtClean="0">
                <a:solidFill>
                  <a:srgbClr val="403152"/>
                </a:solidFill>
              </a:rPr>
              <a:t> </a:t>
            </a:r>
            <a:r>
              <a:rPr lang="en-US" sz="6000" b="1" dirty="0" err="1" smtClean="0">
                <a:solidFill>
                  <a:srgbClr val="403152"/>
                </a:solidFill>
              </a:rPr>
              <a:t>ái</a:t>
            </a:r>
            <a:r>
              <a:rPr lang="en-US" sz="6000" b="1" dirty="0" smtClean="0">
                <a:solidFill>
                  <a:srgbClr val="403152"/>
                </a:solidFill>
              </a:rPr>
              <a:t> </a:t>
            </a:r>
            <a:r>
              <a:rPr lang="en-US" sz="6000" b="1" dirty="0" err="1" smtClean="0">
                <a:solidFill>
                  <a:srgbClr val="403152"/>
                </a:solidFill>
              </a:rPr>
              <a:t>Mẹ</a:t>
            </a:r>
            <a:r>
              <a:rPr lang="en-US" sz="6000" b="1" dirty="0" smtClean="0">
                <a:solidFill>
                  <a:srgbClr val="403152"/>
                </a:solidFill>
              </a:rPr>
              <a:t> </a:t>
            </a:r>
            <a:r>
              <a:rPr lang="en-US" sz="6000" b="1" dirty="0" err="1" smtClean="0">
                <a:solidFill>
                  <a:srgbClr val="403152"/>
                </a:solidFill>
              </a:rPr>
              <a:t>hiển</a:t>
            </a:r>
            <a:r>
              <a:rPr lang="en-US" sz="6000" b="1" dirty="0" smtClean="0">
                <a:solidFill>
                  <a:srgbClr val="403152"/>
                </a:solidFill>
              </a:rPr>
              <a:t> </a:t>
            </a:r>
            <a:r>
              <a:rPr lang="en-US" sz="6000" b="1" dirty="0" err="1" smtClean="0">
                <a:solidFill>
                  <a:srgbClr val="403152"/>
                </a:solidFill>
              </a:rPr>
              <a:t>vinh</a:t>
            </a:r>
            <a:r>
              <a:rPr lang="en-US" sz="6000" b="1" dirty="0" smtClean="0">
                <a:solidFill>
                  <a:srgbClr val="403152"/>
                </a:solidFill>
              </a:rPr>
              <a:t>. </a:t>
            </a:r>
            <a:r>
              <a:rPr lang="en-US" sz="6000" b="1" dirty="0" err="1" smtClean="0">
                <a:solidFill>
                  <a:srgbClr val="403152"/>
                </a:solidFill>
              </a:rPr>
              <a:t>Mẹ</a:t>
            </a:r>
            <a:r>
              <a:rPr lang="en-US" sz="6000" b="1" dirty="0" smtClean="0">
                <a:solidFill>
                  <a:srgbClr val="403152"/>
                </a:solidFill>
              </a:rPr>
              <a:t> </a:t>
            </a:r>
            <a:r>
              <a:rPr lang="en-US" sz="6000" b="1" dirty="0" err="1" smtClean="0">
                <a:solidFill>
                  <a:srgbClr val="403152"/>
                </a:solidFill>
              </a:rPr>
              <a:t>chính</a:t>
            </a:r>
            <a:r>
              <a:rPr lang="en-US" sz="6000" b="1" dirty="0" smtClean="0">
                <a:solidFill>
                  <a:srgbClr val="403152"/>
                </a:solidFill>
              </a:rPr>
              <a:t> </a:t>
            </a:r>
            <a:r>
              <a:rPr lang="en-US" sz="6000" b="1" dirty="0" err="1" smtClean="0">
                <a:solidFill>
                  <a:srgbClr val="403152"/>
                </a:solidFill>
              </a:rPr>
              <a:t>là</a:t>
            </a:r>
            <a:r>
              <a:rPr lang="en-US" sz="6000" b="1" dirty="0" smtClean="0">
                <a:solidFill>
                  <a:srgbClr val="403152"/>
                </a:solidFill>
              </a:rPr>
              <a:t> </a:t>
            </a:r>
            <a:r>
              <a:rPr lang="en-US" sz="6000" b="1" dirty="0" err="1" smtClean="0">
                <a:solidFill>
                  <a:srgbClr val="403152"/>
                </a:solidFill>
              </a:rPr>
              <a:t>Nữ</a:t>
            </a:r>
            <a:r>
              <a:rPr lang="en-US" sz="6000" b="1" dirty="0" smtClean="0">
                <a:solidFill>
                  <a:srgbClr val="403152"/>
                </a:solidFill>
              </a:rPr>
              <a:t> </a:t>
            </a:r>
            <a:r>
              <a:rPr lang="en-US" sz="6000" b="1" dirty="0" err="1" smtClean="0">
                <a:solidFill>
                  <a:srgbClr val="403152"/>
                </a:solidFill>
              </a:rPr>
              <a:t>Vương</a:t>
            </a:r>
            <a:r>
              <a:rPr lang="en-US" sz="6000" b="1" dirty="0" smtClean="0">
                <a:solidFill>
                  <a:srgbClr val="403152"/>
                </a:solidFill>
              </a:rPr>
              <a:t> </a:t>
            </a:r>
            <a:r>
              <a:rPr lang="en-US" sz="6000" b="1" dirty="0" err="1" smtClean="0">
                <a:solidFill>
                  <a:srgbClr val="403152"/>
                </a:solidFill>
              </a:rPr>
              <a:t>là</a:t>
            </a:r>
            <a:r>
              <a:rPr lang="en-US" sz="6000" b="1" dirty="0" smtClean="0">
                <a:solidFill>
                  <a:srgbClr val="403152"/>
                </a:solidFill>
              </a:rPr>
              <a:t> </a:t>
            </a:r>
            <a:r>
              <a:rPr lang="en-US" sz="6000" b="1" dirty="0" err="1" smtClean="0">
                <a:solidFill>
                  <a:srgbClr val="403152"/>
                </a:solidFill>
              </a:rPr>
              <a:t>trạng</a:t>
            </a:r>
            <a:r>
              <a:rPr lang="en-US" sz="6000" b="1" dirty="0" smtClean="0">
                <a:solidFill>
                  <a:srgbClr val="403152"/>
                </a:solidFill>
              </a:rPr>
              <a:t> </a:t>
            </a:r>
            <a:r>
              <a:rPr lang="en-US" sz="6000" b="1" dirty="0" err="1" smtClean="0">
                <a:solidFill>
                  <a:srgbClr val="403152"/>
                </a:solidFill>
              </a:rPr>
              <a:t>sư</a:t>
            </a:r>
            <a:r>
              <a:rPr lang="en-US" sz="6000" b="1" dirty="0" smtClean="0">
                <a:solidFill>
                  <a:srgbClr val="403152"/>
                </a:solidFill>
              </a:rPr>
              <a:t> </a:t>
            </a:r>
            <a:r>
              <a:rPr lang="en-US" sz="6000" b="1" dirty="0" err="1" smtClean="0">
                <a:solidFill>
                  <a:srgbClr val="403152"/>
                </a:solidFill>
              </a:rPr>
              <a:t>là</a:t>
            </a:r>
            <a:r>
              <a:rPr lang="en-US" sz="6000" b="1" dirty="0" smtClean="0">
                <a:solidFill>
                  <a:srgbClr val="403152"/>
                </a:solidFill>
              </a:rPr>
              <a:t> </a:t>
            </a:r>
            <a:r>
              <a:rPr lang="en-US" sz="6000" b="1" dirty="0" err="1" smtClean="0">
                <a:solidFill>
                  <a:srgbClr val="403152"/>
                </a:solidFill>
              </a:rPr>
              <a:t>Mẹ</a:t>
            </a:r>
            <a:r>
              <a:rPr lang="en-US" sz="6000" b="1" dirty="0" smtClean="0">
                <a:solidFill>
                  <a:srgbClr val="403152"/>
                </a:solidFill>
              </a:rPr>
              <a:t> con.</a:t>
            </a:r>
            <a:endParaRPr lang="en-US" sz="6000" b="1" dirty="0">
              <a:solidFill>
                <a:srgbClr val="403152"/>
              </a:solidFill>
              <a:effectLst/>
            </a:endParaRPr>
          </a:p>
        </p:txBody>
      </p:sp>
    </p:spTree>
    <p:extLst>
      <p:ext uri="{BB962C8B-B14F-4D97-AF65-F5344CB8AC3E}">
        <p14:creationId xmlns:p14="http://schemas.microsoft.com/office/powerpoint/2010/main" val="4155679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5239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smtClean="0">
                <a:solidFill>
                  <a:srgbClr val="FF0000"/>
                </a:solidFill>
                <a:latin typeface="+mj-lt"/>
                <a:ea typeface="Tahoma" pitchFamily="34" charset="0"/>
                <a:cs typeface="Times New Roman" pitchFamily="18" charset="0"/>
              </a:rPr>
              <a:t>**:</a:t>
            </a:r>
            <a:r>
              <a:rPr lang="en-US" sz="5600" dirty="0">
                <a:latin typeface="+mj-lt"/>
              </a:rPr>
              <a:t> </a:t>
            </a:r>
            <a:r>
              <a:rPr lang="vi-VN" sz="5600" b="1" dirty="0" smtClean="0">
                <a:solidFill>
                  <a:schemeClr val="accent4">
                    <a:lumMod val="50000"/>
                  </a:schemeClr>
                </a:solidFill>
                <a:latin typeface="+mj-lt"/>
              </a:rPr>
              <a:t>Con </a:t>
            </a:r>
            <a:r>
              <a:rPr lang="vi-VN" sz="5600" b="1" dirty="0">
                <a:solidFill>
                  <a:schemeClr val="accent4">
                    <a:lumMod val="50000"/>
                  </a:schemeClr>
                </a:solidFill>
                <a:latin typeface="+mj-lt"/>
              </a:rPr>
              <a:t>tâm thành tri ân tình thương Chúa biết bao cao </a:t>
            </a:r>
            <a:r>
              <a:rPr lang="vi-VN" sz="5600" b="1" dirty="0" smtClean="0">
                <a:solidFill>
                  <a:schemeClr val="accent4">
                    <a:lumMod val="50000"/>
                  </a:schemeClr>
                </a:solidFill>
                <a:latin typeface="+mj-lt"/>
              </a:rPr>
              <a:t>vời</a:t>
            </a:r>
            <a:r>
              <a:rPr lang="en-US" sz="5600" b="1" dirty="0" smtClean="0">
                <a:solidFill>
                  <a:schemeClr val="accent4">
                    <a:lumMod val="50000"/>
                  </a:schemeClr>
                </a:solidFill>
                <a:latin typeface="+mj-lt"/>
              </a:rPr>
              <a:t>,</a:t>
            </a:r>
            <a:r>
              <a:rPr lang="vi-VN" sz="5600" b="1" dirty="0" smtClean="0">
                <a:solidFill>
                  <a:schemeClr val="accent4">
                    <a:lumMod val="50000"/>
                  </a:schemeClr>
                </a:solidFill>
                <a:latin typeface="+mj-lt"/>
              </a:rPr>
              <a:t> </a:t>
            </a:r>
            <a:r>
              <a:rPr lang="vi-VN" sz="5600" b="1" dirty="0">
                <a:solidFill>
                  <a:schemeClr val="accent4">
                    <a:lumMod val="50000"/>
                  </a:schemeClr>
                </a:solidFill>
                <a:latin typeface="+mj-lt"/>
              </a:rPr>
              <a:t>Ngài đã hướng dẫn con vào đời, cho con được gọi Ngài là </a:t>
            </a:r>
            <a:r>
              <a:rPr lang="vi-VN" sz="5600" b="1" dirty="0" smtClean="0">
                <a:solidFill>
                  <a:schemeClr val="accent4">
                    <a:lumMod val="50000"/>
                  </a:schemeClr>
                </a:solidFill>
                <a:latin typeface="+mj-lt"/>
              </a:rPr>
              <a:t>Cha</a:t>
            </a:r>
            <a:r>
              <a:rPr lang="en-US" sz="5600" b="1" dirty="0" smtClean="0">
                <a:solidFill>
                  <a:schemeClr val="accent4">
                    <a:lumMod val="50000"/>
                  </a:schemeClr>
                </a:solidFill>
                <a:latin typeface="+mj-lt"/>
              </a:rPr>
              <a:t>.</a:t>
            </a:r>
            <a:endParaRPr lang="vi-VN" sz="5600" b="1" dirty="0">
              <a:solidFill>
                <a:schemeClr val="accent4">
                  <a:lumMod val="50000"/>
                </a:schemeClr>
              </a:solidFill>
              <a:latin typeface="+mj-lt"/>
            </a:endParaRPr>
          </a:p>
        </p:txBody>
      </p:sp>
    </p:spTree>
    <p:extLst>
      <p:ext uri="{BB962C8B-B14F-4D97-AF65-F5344CB8AC3E}">
        <p14:creationId xmlns:p14="http://schemas.microsoft.com/office/powerpoint/2010/main" val="2972023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Autofit/>
          </a:bodyPr>
          <a:lstStyle/>
          <a:p>
            <a:pPr marL="27432" indent="0" algn="just">
              <a:lnSpc>
                <a:spcPct val="120000"/>
              </a:lnSpc>
              <a:buNone/>
            </a:pPr>
            <a:r>
              <a:rPr lang="en-US" sz="4900" b="1" u="sng" dirty="0" err="1">
                <a:solidFill>
                  <a:srgbClr val="FF0000"/>
                </a:solidFill>
                <a:latin typeface="+mj-lt"/>
                <a:ea typeface="Tahoma" pitchFamily="34" charset="0"/>
                <a:cs typeface="Times New Roman" pitchFamily="18" charset="0"/>
              </a:rPr>
              <a:t>Đk</a:t>
            </a:r>
            <a:r>
              <a:rPr lang="en-US" sz="4900" b="1" u="sng" dirty="0">
                <a:solidFill>
                  <a:srgbClr val="FF0000"/>
                </a:solidFill>
                <a:latin typeface="+mj-lt"/>
                <a:ea typeface="Tahoma" pitchFamily="34" charset="0"/>
                <a:cs typeface="Times New Roman" pitchFamily="18" charset="0"/>
              </a:rPr>
              <a:t>:</a:t>
            </a:r>
            <a:r>
              <a:rPr lang="en-US" sz="4900" b="1" dirty="0">
                <a:solidFill>
                  <a:srgbClr val="003399"/>
                </a:solidFill>
                <a:latin typeface="+mj-lt"/>
                <a:ea typeface="Tahoma" pitchFamily="34" charset="0"/>
                <a:cs typeface="Times New Roman" pitchFamily="18" charset="0"/>
              </a:rPr>
              <a:t> </a:t>
            </a:r>
            <a:r>
              <a:rPr lang="vi-VN" sz="4900" b="1" dirty="0">
                <a:solidFill>
                  <a:schemeClr val="accent4">
                    <a:lumMod val="50000"/>
                  </a:schemeClr>
                </a:solidFill>
                <a:latin typeface="+mj-lt"/>
              </a:rPr>
              <a:t>Vinh danh Chúa Cha uy hùng toàn năng. Vinh danh Chúa Con cứu độ nhân trần. Vinh danh Thánh Linh chính nguồn ủi an. Vinh danh Ba Ngôi đến tận ngàn </a:t>
            </a:r>
            <a:r>
              <a:rPr lang="vi-VN" sz="4900" b="1" dirty="0" smtClean="0">
                <a:solidFill>
                  <a:schemeClr val="accent4">
                    <a:lumMod val="50000"/>
                  </a:schemeClr>
                </a:solidFill>
                <a:latin typeface="+mj-lt"/>
              </a:rPr>
              <a:t>thu</a:t>
            </a:r>
            <a:r>
              <a:rPr lang="en-US" sz="4900" b="1" dirty="0" smtClean="0">
                <a:solidFill>
                  <a:schemeClr val="accent4">
                    <a:lumMod val="50000"/>
                  </a:schemeClr>
                </a:solidFill>
                <a:latin typeface="+mj-lt"/>
              </a:rPr>
              <a:t>.</a:t>
            </a:r>
            <a:endParaRPr lang="en-US" sz="49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1708</Words>
  <Application>Microsoft Office PowerPoint</Application>
  <PresentationFormat>On-screen Show (16:9)</PresentationFormat>
  <Paragraphs>107</Paragraphs>
  <Slides>79</Slides>
  <Notes>0</Notes>
  <HiddenSlides>0</HiddenSlides>
  <MMClips>0</MMClips>
  <ScaleCrop>false</ScaleCrop>
  <HeadingPairs>
    <vt:vector size="4" baseType="variant">
      <vt:variant>
        <vt:lpstr>Theme</vt:lpstr>
      </vt:variant>
      <vt:variant>
        <vt:i4>16</vt:i4>
      </vt:variant>
      <vt:variant>
        <vt:lpstr>Slide Titles</vt:lpstr>
      </vt:variant>
      <vt:variant>
        <vt:i4>79</vt:i4>
      </vt:variant>
    </vt:vector>
  </HeadingPairs>
  <TitlesOfParts>
    <vt:vector size="95" baseType="lpstr">
      <vt:lpstr>Office Theme</vt:lpstr>
      <vt:lpstr>1_Default Design</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4_Office Theme</vt:lpstr>
      <vt:lpstr>3_Office Theme</vt:lpstr>
      <vt:lpstr>7_Office Theme</vt:lpstr>
      <vt:lpstr>6_Office Theme</vt:lpstr>
      <vt:lpstr>15_Office Theme</vt:lpstr>
      <vt:lpstr>PowerPoint Presentation</vt:lpstr>
      <vt:lpstr>Tập Hát Cộng Đoàn</vt:lpstr>
      <vt:lpstr>Đk: Phúc thay quốc gia Chúa chọn làm sản nghiệp.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Phúc thay quốc gia Chúa chọn làm sản nghiệp. </vt:lpstr>
      <vt:lpstr>Tk1: Lời Thiên Chúa rất ngay thực chân chính, việc tay Ngài thực đáng cậy tin. Ngài yêu thích công minh chính trực, tình thương Ngài tràn ngập khắp mọi nơi.</vt:lpstr>
      <vt:lpstr>Đk: Phúc thay quốc gia Chúa chọn làm sản nghiệp. </vt:lpstr>
      <vt:lpstr>Tk2: Lời Thiên Chúa khiến cung trời hiện hữu, làn hơi Ngài tạo tác ngàn sao. Ngài tuyên phán khai sinh các loài, Ngài ra lệnh vạn vật xuất hiện ngay.</vt:lpstr>
      <vt:lpstr>Đk: Phúc thay quốc gia Chúa chọn làm sản nghiệp. </vt:lpstr>
      <vt:lpstr>Tk3: Ngài đưa mắt dõi theo kẻ thờ kính, kẻ tin cậy lòng Chúa dủ thương. Hầu giải cứu qua tay tử thần, hồi cơ hàn Ngài nhìn tới dưỡng nuôi.</vt:lpstr>
      <vt:lpstr>Đk: Phúc thay quốc gia Chúa chọn làm sản nghiệp. </vt:lpstr>
      <vt:lpstr>Tk4: Đoàn con những vững tâm đợi trông Chúa, bởi Chúa hằng phù giúp chở che. Hồng ân Chúa xin thương xuống đầy, trên những người hằng bền vững cậy trông. </vt:lpstr>
      <vt:lpstr>Đk: Phúc thay quốc gia Chúa chọn làm sản nghiệp. </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XIN DÂNG Anh Tuấn</vt:lpstr>
      <vt:lpstr>Đk: Xin dâng lên Chúa Trời này bánh thơm ly rượu nồng (bánh thơm ly rượu nồng). Là hoa màu ruộng đất hương thơm của nương đồng xin tiến dâng lên Ngài cùng với bao tâm tình tâm tình buồn vui.</vt:lpstr>
      <vt:lpstr>Tk1: Ngày ngày khổ công trên nương trên rẫy. Ngày ngày ngược xuôi trong mưa trong nắng. Xin tiến dâng lên Ngài từng giọt mồ hôi từng giọt lệ rơi còn ngấn trên môi cười. Từng ước mơ trong đời nay con vun trồng chờ ngày sẽ trổ bông.</vt:lpstr>
      <vt:lpstr>Đk: Xin dâng lên Chúa Trời này bánh thơm ly rượu nồng (bánh thơm ly rượu nồng). Là hoa màu ruộng đất hương thơm của nương đồng xin tiến dâng lên Ngài cùng với bao tâm tình tâm tình buồn vui.</vt:lpstr>
      <vt:lpstr>Tk2: Trọn cuộc đời con như hoa trong nắng. Đường dài nhân gian mong ơn soi dẫn. Xin tiến dâng lên Ngài nguyện Ngài dủ thương tình Ngài dìu đưa từng bước con trong đời. Để cánh hoa mọn hèn luôn luôn tươi hồng đẹp màu nắng trời xuân.</vt:lpstr>
      <vt:lpstr>Đk: Xin dâng lên Chúa Trời này bánh thơm ly rượu nồng (bánh thơm ly rượu nồng). Là hoa màu ruộng đất hương thơm của nương đồng xin tiến dâng lên Ngài cùng với bao tâm tình tâm tình buồn vui.</vt:lpstr>
      <vt:lpstr>PowerPoint Presentation</vt:lpstr>
      <vt:lpstr>PowerPoint Presentation</vt:lpstr>
      <vt:lpstr>PowerPoint Presentation</vt:lpstr>
      <vt:lpstr>PowerPoint Presentation</vt:lpstr>
      <vt:lpstr>Tk1: Trời xanh ơi hỡi trời xanh hãy thuật lại vinh quang của Chúa, tần không ngút cao muôn trùng hãy loan truyền những việc Ngài làm.</vt:lpstr>
      <vt:lpstr>**: Ngày và đêm hãy truyền nhau những kỳ công siêu việt bao la, Chúa đã thương ban cho đời làm bằng chứng tình Ngài yêu ta.</vt:lpstr>
      <vt:lpstr>Đk: Vinh quang Chúa chói ngời, vinh danh Chúa cao vời, con tin kính tôn thờ trọn đời. Tôn vinh Chúa muôn loài, tri ân Chúa muôn đời, có ai uy quyền bằng Thiên Chúa Ba Ngôi.</vt:lpstr>
      <vt:lpstr>Tk2: Chẳng cần một tiếng một câu nhưng âm vọng lừng vang hoàn vũ, cần chi bút ghi bia tạc những sứ điệp đó vẫn loan truyền. </vt:lpstr>
      <vt:lpstr>**: Vạn vật nhỏ lớn hiệp nhau thêu dệt nên muôn vạn bài thơ, tấu lên muôn muôn điệu nhạc ngợi khen Đấng quyền năng vô biên.</vt:lpstr>
      <vt:lpstr>Đk: Vinh quang Chúa chói ngời, vinh danh Chúa cao vời, con tin kính tôn thờ trọn đời. Tôn vinh Chúa muôn loài, tri ân Chúa muôn đời, có ai uy quyền bằng Thiên Chúa Ba Ngôi.</vt:lpstr>
      <vt:lpstr>Tk3: Vừng dương ơi hỡi vừng dương ai căng lều cho ngươi ẩn trú, để đi suốt đông tới đoài rắc gieo lửa sống cho muôn loài.</vt:lpstr>
      <vt:lpstr>**: Vừng dương hỡi vùng dương hãy đẩy lui đêm trường âm u, dẫn ta đi trên đường lành, đường tận hiến phục vụ không ngơi.</vt:lpstr>
      <vt:lpstr>Đk: Vinh quang Chúa chói ngời, vinh danh Chúa cao vời, con tin kính tôn thờ trọn đời. Tôn vinh Chúa muôn loài, tri ân Chúa muôn đời, có ai uy quyền bằng Thiên Chúa Ba Ngôi.</vt:lpstr>
      <vt:lpstr>PowerPoint Presentation</vt:lpstr>
      <vt:lpstr>PowerPoint Presentation</vt:lpstr>
      <vt:lpstr>PowerPoint Presentation</vt:lpstr>
      <vt:lpstr>Đk: Lạy Mẹ Ma-ri-a, Mẹ Thiên Chúa Mẹ Đồng Trinh. Đoàn con chung tiếng hát chung tấm lòng dâng đời sống.</vt:lpstr>
      <vt:lpstr>**: Lạy Mẹ Ma-ri-a, Mẹ nhân ái Mẹ hiển vinh. Mẹ chính là Nữ Vương là trạng sư là Mẹ con.</vt:lpstr>
      <vt:lpstr>Tk: Con dâng Mẹ đây tâm hồn đây trí khôn. Cả dĩ vãng cả hiện tại với tương lai. Đức thiện toàn con cương quyết gắng đi tới. Trông lên Mẹ là gương mẫu của đời con.</vt:lpstr>
      <vt:lpstr>Đk: Lạy Mẹ Ma-ri-a, Mẹ Thiên Chúa Mẹ Đồng Trinh. Đoàn con chung tiếng hát chung tấm lòng dâng đời sống.</vt:lpstr>
      <vt:lpstr>**: Lạy Mẹ Ma-ri-a, Mẹ nhân ái Mẹ hiển vinh. Mẹ chính là Nữ Vương là trạng sư là Mẹ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155</cp:revision>
  <dcterms:created xsi:type="dcterms:W3CDTF">2021-05-09T08:36:44Z</dcterms:created>
  <dcterms:modified xsi:type="dcterms:W3CDTF">2024-05-23T22:23:13Z</dcterms:modified>
</cp:coreProperties>
</file>