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72" r:id="rId9"/>
    <p:sldMasterId id="2147483784" r:id="rId10"/>
    <p:sldMasterId id="2147483796" r:id="rId11"/>
  </p:sldMasterIdLst>
  <p:sldIdLst>
    <p:sldId id="380" r:id="rId12"/>
    <p:sldId id="376" r:id="rId13"/>
    <p:sldId id="441" r:id="rId14"/>
    <p:sldId id="439" r:id="rId15"/>
    <p:sldId id="440" r:id="rId16"/>
    <p:sldId id="418" r:id="rId17"/>
    <p:sldId id="256" r:id="rId18"/>
    <p:sldId id="257" r:id="rId19"/>
    <p:sldId id="448" r:id="rId20"/>
    <p:sldId id="449" r:id="rId21"/>
    <p:sldId id="450" r:id="rId22"/>
    <p:sldId id="451" r:id="rId23"/>
    <p:sldId id="419" r:id="rId24"/>
    <p:sldId id="392" r:id="rId25"/>
    <p:sldId id="393" r:id="rId26"/>
    <p:sldId id="394" r:id="rId27"/>
    <p:sldId id="395" r:id="rId28"/>
    <p:sldId id="396" r:id="rId29"/>
    <p:sldId id="397" r:id="rId30"/>
    <p:sldId id="398" r:id="rId31"/>
    <p:sldId id="399" r:id="rId32"/>
    <p:sldId id="421" r:id="rId33"/>
    <p:sldId id="415" r:id="rId34"/>
    <p:sldId id="446" r:id="rId35"/>
    <p:sldId id="447" r:id="rId36"/>
    <p:sldId id="427" r:id="rId37"/>
    <p:sldId id="444" r:id="rId38"/>
    <p:sldId id="429" r:id="rId39"/>
    <p:sldId id="469" r:id="rId40"/>
    <p:sldId id="431" r:id="rId41"/>
    <p:sldId id="470" r:id="rId42"/>
    <p:sldId id="433" r:id="rId43"/>
    <p:sldId id="471" r:id="rId44"/>
    <p:sldId id="417" r:id="rId45"/>
    <p:sldId id="445" r:id="rId46"/>
    <p:sldId id="269" r:id="rId47"/>
    <p:sldId id="383"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75" r:id="rId62"/>
    <p:sldId id="414" r:id="rId63"/>
    <p:sldId id="452" r:id="rId64"/>
    <p:sldId id="453" r:id="rId65"/>
    <p:sldId id="454" r:id="rId66"/>
    <p:sldId id="455" r:id="rId67"/>
    <p:sldId id="456" r:id="rId68"/>
    <p:sldId id="457" r:id="rId69"/>
    <p:sldId id="276" r:id="rId70"/>
    <p:sldId id="423" r:id="rId71"/>
    <p:sldId id="277" r:id="rId72"/>
    <p:sldId id="458" r:id="rId73"/>
    <p:sldId id="460" r:id="rId74"/>
    <p:sldId id="459" r:id="rId75"/>
    <p:sldId id="461" r:id="rId76"/>
    <p:sldId id="462" r:id="rId77"/>
    <p:sldId id="472" r:id="rId78"/>
    <p:sldId id="463" r:id="rId79"/>
    <p:sldId id="464" r:id="rId80"/>
    <p:sldId id="473" r:id="rId81"/>
    <p:sldId id="465" r:id="rId82"/>
    <p:sldId id="466" r:id="rId83"/>
    <p:sldId id="474" r:id="rId84"/>
    <p:sldId id="292" r:id="rId85"/>
    <p:sldId id="382" r:id="rId86"/>
    <p:sldId id="293" r:id="rId87"/>
    <p:sldId id="467" r:id="rId88"/>
    <p:sldId id="468" r:id="rId89"/>
    <p:sldId id="424"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483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798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97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446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6594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836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829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115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9228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66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2165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2415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7355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3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618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31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440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7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321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695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07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8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26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71803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u="sng" dirty="0" err="1" smtClean="0">
                <a:solidFill>
                  <a:srgbClr val="FFFF00"/>
                </a:solidFill>
                <a:effectLst/>
              </a:rPr>
              <a:t>Tk</a:t>
            </a:r>
            <a:r>
              <a:rPr lang="en-US" sz="6000" b="0" u="sng" dirty="0" smtClean="0">
                <a:solidFill>
                  <a:srgbClr val="FFFF00"/>
                </a:solidFill>
                <a:effectLst/>
              </a:rPr>
              <a:t>:</a:t>
            </a:r>
            <a:r>
              <a:rPr lang="en-US" sz="6000" b="0" dirty="0" smtClean="0">
                <a:solidFill>
                  <a:schemeClr val="bg1"/>
                </a:solidFill>
                <a:effectLst/>
              </a:rPr>
              <a:t> </a:t>
            </a:r>
            <a:r>
              <a:rPr lang="en-US" sz="6000" b="0" dirty="0" err="1" smtClean="0">
                <a:solidFill>
                  <a:schemeClr val="bg1"/>
                </a:solidFill>
                <a:effectLst/>
              </a:rPr>
              <a:t>Lạy</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muôn</a:t>
            </a:r>
            <a:r>
              <a:rPr lang="en-US" sz="6000" b="0" dirty="0" smtClean="0">
                <a:solidFill>
                  <a:schemeClr val="bg1"/>
                </a:solidFill>
                <a:effectLst/>
              </a:rPr>
              <a:t> </a:t>
            </a:r>
            <a:r>
              <a:rPr lang="en-US" sz="6000" b="0" dirty="0" err="1" smtClean="0">
                <a:solidFill>
                  <a:schemeClr val="bg1"/>
                </a:solidFill>
                <a:effectLst/>
              </a:rPr>
              <a:t>loài</a:t>
            </a:r>
            <a:r>
              <a:rPr lang="en-US" sz="6000" b="0" dirty="0" smtClean="0">
                <a:solidFill>
                  <a:schemeClr val="bg1"/>
                </a:solidFill>
                <a:effectLst/>
              </a:rPr>
              <a:t> </a:t>
            </a:r>
            <a:r>
              <a:rPr lang="en-US" sz="6000" b="0" dirty="0" err="1" smtClean="0">
                <a:solidFill>
                  <a:schemeClr val="bg1"/>
                </a:solidFill>
                <a:effectLst/>
              </a:rPr>
              <a:t>trông</a:t>
            </a:r>
            <a:r>
              <a:rPr lang="en-US" sz="6000" b="0" dirty="0" smtClean="0">
                <a:solidFill>
                  <a:schemeClr val="bg1"/>
                </a:solidFill>
                <a:effectLst/>
              </a:rPr>
              <a:t> </a:t>
            </a:r>
            <a:r>
              <a:rPr lang="en-US" sz="6000" b="0" dirty="0" err="1" smtClean="0">
                <a:solidFill>
                  <a:schemeClr val="bg1"/>
                </a:solidFill>
                <a:effectLst/>
              </a:rPr>
              <a:t>mong</a:t>
            </a:r>
            <a:r>
              <a:rPr lang="en-US" sz="6000" b="0" dirty="0" smtClean="0">
                <a:solidFill>
                  <a:schemeClr val="bg1"/>
                </a:solidFill>
                <a:effectLst/>
              </a:rPr>
              <a:t> ở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xin</a:t>
            </a:r>
            <a:r>
              <a:rPr lang="en-US" sz="6000" b="0" dirty="0" smtClean="0">
                <a:solidFill>
                  <a:schemeClr val="bg1"/>
                </a:solidFill>
                <a:effectLst/>
              </a:rPr>
              <a:t> </a:t>
            </a:r>
            <a:r>
              <a:rPr lang="en-US" sz="6000" b="0" dirty="0" err="1" smtClean="0">
                <a:solidFill>
                  <a:schemeClr val="bg1"/>
                </a:solidFill>
                <a:effectLst/>
              </a:rPr>
              <a:t>Ngài</a:t>
            </a:r>
            <a:r>
              <a:rPr lang="en-US" sz="6000" b="0" dirty="0" smtClean="0">
                <a:solidFill>
                  <a:schemeClr val="bg1"/>
                </a:solidFill>
                <a:effectLst/>
              </a:rPr>
              <a:t> </a:t>
            </a:r>
            <a:r>
              <a:rPr lang="en-US" sz="6000" b="0" dirty="0" err="1" smtClean="0">
                <a:solidFill>
                  <a:schemeClr val="bg1"/>
                </a:solidFill>
                <a:effectLst/>
              </a:rPr>
              <a:t>ra</a:t>
            </a:r>
            <a:r>
              <a:rPr lang="en-US" sz="6000" b="0" dirty="0" smtClean="0">
                <a:solidFill>
                  <a:schemeClr val="bg1"/>
                </a:solidFill>
                <a:effectLst/>
              </a:rPr>
              <a:t> </a:t>
            </a:r>
            <a:r>
              <a:rPr lang="en-US" sz="6000" b="0" dirty="0" err="1" smtClean="0">
                <a:solidFill>
                  <a:schemeClr val="bg1"/>
                </a:solidFill>
                <a:effectLst/>
              </a:rPr>
              <a:t>tay</a:t>
            </a:r>
            <a:r>
              <a:rPr lang="en-US" sz="6000" b="0" dirty="0" smtClean="0">
                <a:solidFill>
                  <a:schemeClr val="bg1"/>
                </a:solidFill>
                <a:effectLst/>
              </a:rPr>
              <a:t> </a:t>
            </a:r>
            <a:r>
              <a:rPr lang="en-US" sz="6000" b="0" dirty="0" err="1" smtClean="0">
                <a:solidFill>
                  <a:schemeClr val="bg1"/>
                </a:solidFill>
                <a:effectLst/>
              </a:rPr>
              <a:t>trợ</a:t>
            </a:r>
            <a:r>
              <a:rPr lang="en-US" sz="6000" b="0" dirty="0" smtClean="0">
                <a:solidFill>
                  <a:schemeClr val="bg1"/>
                </a:solidFill>
                <a:effectLst/>
              </a:rPr>
              <a:t> </a:t>
            </a:r>
            <a:r>
              <a:rPr lang="en-US" sz="6000" b="0" dirty="0" err="1" smtClean="0">
                <a:solidFill>
                  <a:schemeClr val="bg1"/>
                </a:solidFill>
                <a:effectLst/>
              </a:rPr>
              <a:t>giúp</a:t>
            </a:r>
            <a:r>
              <a:rPr lang="en-US" sz="6000" b="0" dirty="0" smtClean="0">
                <a:solidFill>
                  <a:schemeClr val="bg1"/>
                </a:solidFill>
                <a:effectLst/>
              </a:rPr>
              <a:t>. </a:t>
            </a:r>
            <a:r>
              <a:rPr lang="en-US" sz="6000" b="0" dirty="0" err="1" smtClean="0">
                <a:solidFill>
                  <a:schemeClr val="bg1"/>
                </a:solidFill>
                <a:effectLst/>
              </a:rPr>
              <a:t>Chúng</a:t>
            </a:r>
            <a:r>
              <a:rPr lang="en-US" sz="6000" b="0" dirty="0" smtClean="0">
                <a:solidFill>
                  <a:schemeClr val="bg1"/>
                </a:solidFill>
                <a:effectLst/>
              </a:rPr>
              <a:t> con </a:t>
            </a:r>
            <a:r>
              <a:rPr lang="en-US" sz="6000" b="0" dirty="0" err="1" smtClean="0">
                <a:solidFill>
                  <a:schemeClr val="bg1"/>
                </a:solidFill>
                <a:effectLst/>
              </a:rPr>
              <a:t>trông</a:t>
            </a:r>
            <a:r>
              <a:rPr lang="en-US" sz="6000" b="0" dirty="0" smtClean="0">
                <a:solidFill>
                  <a:schemeClr val="bg1"/>
                </a:solidFill>
                <a:effectLst/>
              </a:rPr>
              <a:t> </a:t>
            </a:r>
            <a:r>
              <a:rPr lang="en-US" sz="6000" b="0" dirty="0" err="1" smtClean="0">
                <a:solidFill>
                  <a:schemeClr val="bg1"/>
                </a:solidFill>
                <a:effectLst/>
              </a:rPr>
              <a:t>cậy</a:t>
            </a:r>
            <a:r>
              <a:rPr lang="en-US" sz="6000" b="0" dirty="0" smtClean="0">
                <a:solidFill>
                  <a:schemeClr val="bg1"/>
                </a:solidFill>
                <a:effectLst/>
              </a:rPr>
              <a:t> ở </a:t>
            </a:r>
            <a:r>
              <a:rPr lang="en-US" sz="6000" b="0" dirty="0" err="1" smtClean="0">
                <a:solidFill>
                  <a:schemeClr val="bg1"/>
                </a:solidFill>
                <a:effectLst/>
              </a:rPr>
              <a:t>nơi</a:t>
            </a:r>
            <a:r>
              <a:rPr lang="en-US" sz="6000" b="0" dirty="0" smtClean="0">
                <a:solidFill>
                  <a:schemeClr val="bg1"/>
                </a:solidFill>
                <a:effectLst/>
              </a:rPr>
              <a:t> </a:t>
            </a:r>
            <a:r>
              <a:rPr lang="en-US" sz="6000" b="0" dirty="0" err="1" smtClean="0">
                <a:solidFill>
                  <a:schemeClr val="bg1"/>
                </a:solidFill>
                <a:effectLst/>
              </a:rPr>
              <a:t>Ngài</a:t>
            </a:r>
            <a:r>
              <a:rPr lang="en-US" sz="6000" b="0" dirty="0" smtClean="0">
                <a:solidFill>
                  <a:schemeClr val="bg1"/>
                </a:solidFill>
                <a:effectLst/>
              </a:rPr>
              <a:t>.</a:t>
            </a:r>
            <a:endParaRPr lang="en-US" sz="6000" b="0" dirty="0">
              <a:solidFill>
                <a:schemeClr val="bg1"/>
              </a:solidFill>
              <a:effectLst/>
            </a:endParaRPr>
          </a:p>
        </p:txBody>
      </p:sp>
    </p:spTree>
    <p:extLst>
      <p:ext uri="{BB962C8B-B14F-4D97-AF65-F5344CB8AC3E}">
        <p14:creationId xmlns:p14="http://schemas.microsoft.com/office/powerpoint/2010/main" val="2982293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en-US" sz="5600" b="0" dirty="0" err="1" smtClean="0">
                <a:solidFill>
                  <a:schemeClr val="bg1"/>
                </a:solidFill>
                <a:effectLst/>
              </a:rPr>
              <a:t>Chúa</a:t>
            </a:r>
            <a:r>
              <a:rPr lang="en-US" sz="5600" b="0" dirty="0" smtClean="0">
                <a:solidFill>
                  <a:schemeClr val="bg1"/>
                </a:solidFill>
                <a:effectLst/>
              </a:rPr>
              <a:t> </a:t>
            </a:r>
            <a:r>
              <a:rPr lang="en-US" sz="5600" b="0" dirty="0" err="1" smtClean="0">
                <a:solidFill>
                  <a:schemeClr val="bg1"/>
                </a:solidFill>
                <a:effectLst/>
              </a:rPr>
              <a:t>là</a:t>
            </a:r>
            <a:r>
              <a:rPr lang="en-US" sz="5600" b="0" dirty="0" smtClean="0">
                <a:solidFill>
                  <a:schemeClr val="bg1"/>
                </a:solidFill>
                <a:effectLst/>
              </a:rPr>
              <a:t> </a:t>
            </a:r>
            <a:r>
              <a:rPr lang="en-US" sz="5600" b="0" dirty="0" err="1" smtClean="0">
                <a:solidFill>
                  <a:schemeClr val="bg1"/>
                </a:solidFill>
                <a:effectLst/>
              </a:rPr>
              <a:t>sức</a:t>
            </a:r>
            <a:r>
              <a:rPr lang="en-US" sz="5600" b="0" dirty="0" smtClean="0">
                <a:solidFill>
                  <a:schemeClr val="bg1"/>
                </a:solidFill>
                <a:effectLst/>
              </a:rPr>
              <a:t> </a:t>
            </a:r>
            <a:r>
              <a:rPr lang="en-US" sz="5600" b="0" dirty="0" err="1" smtClean="0">
                <a:solidFill>
                  <a:schemeClr val="bg1"/>
                </a:solidFill>
                <a:effectLst/>
              </a:rPr>
              <a:t>mạnh</a:t>
            </a:r>
            <a:r>
              <a:rPr lang="en-US" sz="5600" b="0" dirty="0" smtClean="0">
                <a:solidFill>
                  <a:schemeClr val="bg1"/>
                </a:solidFill>
                <a:effectLst/>
              </a:rPr>
              <a:t> </a:t>
            </a:r>
            <a:r>
              <a:rPr lang="en-US" sz="5600" b="0" dirty="0" err="1" smtClean="0">
                <a:solidFill>
                  <a:schemeClr val="bg1"/>
                </a:solidFill>
                <a:effectLst/>
              </a:rPr>
              <a:t>đời</a:t>
            </a:r>
            <a:r>
              <a:rPr lang="en-US" sz="5600" b="0" dirty="0" smtClean="0">
                <a:solidFill>
                  <a:schemeClr val="bg1"/>
                </a:solidFill>
                <a:effectLst/>
              </a:rPr>
              <a:t> con </a:t>
            </a:r>
            <a:r>
              <a:rPr lang="en-US" sz="5600" b="0" dirty="0" err="1" smtClean="0">
                <a:solidFill>
                  <a:schemeClr val="bg1"/>
                </a:solidFill>
                <a:effectLst/>
              </a:rPr>
              <a:t>là</a:t>
            </a:r>
            <a:r>
              <a:rPr lang="en-US" sz="5600" b="0" dirty="0" smtClean="0">
                <a:solidFill>
                  <a:schemeClr val="bg1"/>
                </a:solidFill>
                <a:effectLst/>
              </a:rPr>
              <a:t> </a:t>
            </a:r>
            <a:r>
              <a:rPr lang="en-US" sz="5600" b="0" dirty="0" err="1" smtClean="0">
                <a:solidFill>
                  <a:schemeClr val="bg1"/>
                </a:solidFill>
                <a:effectLst/>
              </a:rPr>
              <a:t>thành</a:t>
            </a:r>
            <a:r>
              <a:rPr lang="en-US" sz="5600" b="0" dirty="0" smtClean="0">
                <a:solidFill>
                  <a:schemeClr val="bg1"/>
                </a:solidFill>
                <a:effectLst/>
              </a:rPr>
              <a:t> </a:t>
            </a:r>
            <a:r>
              <a:rPr lang="en-US" sz="5600" b="0" dirty="0" err="1" smtClean="0">
                <a:solidFill>
                  <a:schemeClr val="bg1"/>
                </a:solidFill>
                <a:effectLst/>
              </a:rPr>
              <a:t>lũy</a:t>
            </a:r>
            <a:r>
              <a:rPr lang="en-US" sz="5600" b="0" dirty="0" smtClean="0">
                <a:solidFill>
                  <a:schemeClr val="bg1"/>
                </a:solidFill>
                <a:effectLst/>
              </a:rPr>
              <a:t> </a:t>
            </a:r>
            <a:r>
              <a:rPr lang="en-US" sz="5600" b="0" dirty="0" err="1" smtClean="0">
                <a:solidFill>
                  <a:schemeClr val="bg1"/>
                </a:solidFill>
                <a:effectLst/>
              </a:rPr>
              <a:t>chốn</a:t>
            </a:r>
            <a:r>
              <a:rPr lang="en-US" sz="5600" b="0" dirty="0" smtClean="0">
                <a:solidFill>
                  <a:schemeClr val="bg1"/>
                </a:solidFill>
                <a:effectLst/>
              </a:rPr>
              <a:t> con </a:t>
            </a:r>
            <a:r>
              <a:rPr lang="en-US" sz="5600" b="0" dirty="0" err="1" smtClean="0">
                <a:solidFill>
                  <a:schemeClr val="bg1"/>
                </a:solidFill>
                <a:effectLst/>
              </a:rPr>
              <a:t>tựa</a:t>
            </a:r>
            <a:r>
              <a:rPr lang="en-US" sz="5600" b="0" dirty="0" smtClean="0">
                <a:solidFill>
                  <a:schemeClr val="bg1"/>
                </a:solidFill>
                <a:effectLst/>
              </a:rPr>
              <a:t> </a:t>
            </a:r>
            <a:r>
              <a:rPr lang="en-US" sz="5600" b="0" dirty="0" err="1" smtClean="0">
                <a:solidFill>
                  <a:schemeClr val="bg1"/>
                </a:solidFill>
                <a:effectLst/>
              </a:rPr>
              <a:t>nương</a:t>
            </a:r>
            <a:r>
              <a:rPr lang="en-US" sz="5600" b="0" dirty="0" smtClean="0">
                <a:solidFill>
                  <a:schemeClr val="bg1"/>
                </a:solidFill>
                <a:effectLst/>
              </a:rPr>
              <a:t>. </a:t>
            </a:r>
            <a:r>
              <a:rPr lang="en-US" sz="5600" b="0" dirty="0" err="1" smtClean="0">
                <a:solidFill>
                  <a:schemeClr val="bg1"/>
                </a:solidFill>
                <a:effectLst/>
              </a:rPr>
              <a:t>Xin</a:t>
            </a:r>
            <a:r>
              <a:rPr lang="en-US" sz="5600" b="0" dirty="0" smtClean="0">
                <a:solidFill>
                  <a:schemeClr val="bg1"/>
                </a:solidFill>
                <a:effectLst/>
              </a:rPr>
              <a:t> </a:t>
            </a:r>
            <a:r>
              <a:rPr lang="en-US" sz="5600" b="0" dirty="0" err="1" smtClean="0">
                <a:solidFill>
                  <a:schemeClr val="bg1"/>
                </a:solidFill>
                <a:effectLst/>
              </a:rPr>
              <a:t>Ngài</a:t>
            </a:r>
            <a:r>
              <a:rPr lang="en-US" sz="5600" b="0" dirty="0" smtClean="0">
                <a:solidFill>
                  <a:schemeClr val="bg1"/>
                </a:solidFill>
                <a:effectLst/>
              </a:rPr>
              <a:t> </a:t>
            </a:r>
            <a:r>
              <a:rPr lang="en-US" sz="5600" b="0" dirty="0" err="1" smtClean="0">
                <a:solidFill>
                  <a:schemeClr val="bg1"/>
                </a:solidFill>
                <a:effectLst/>
              </a:rPr>
              <a:t>nâng</a:t>
            </a:r>
            <a:r>
              <a:rPr lang="en-US" sz="5600" b="0" dirty="0" smtClean="0">
                <a:solidFill>
                  <a:schemeClr val="bg1"/>
                </a:solidFill>
                <a:effectLst/>
              </a:rPr>
              <a:t> </a:t>
            </a:r>
            <a:r>
              <a:rPr lang="en-US" sz="5600" b="0" dirty="0" err="1" smtClean="0">
                <a:solidFill>
                  <a:schemeClr val="bg1"/>
                </a:solidFill>
                <a:effectLst/>
              </a:rPr>
              <a:t>đỡ</a:t>
            </a:r>
            <a:r>
              <a:rPr lang="en-US" sz="5600" b="0" dirty="0" smtClean="0">
                <a:solidFill>
                  <a:schemeClr val="bg1"/>
                </a:solidFill>
                <a:effectLst/>
              </a:rPr>
              <a:t> </a:t>
            </a:r>
            <a:r>
              <a:rPr lang="en-US" sz="5600" b="0" dirty="0" err="1" smtClean="0">
                <a:solidFill>
                  <a:schemeClr val="bg1"/>
                </a:solidFill>
                <a:effectLst/>
              </a:rPr>
              <a:t>hộ</a:t>
            </a:r>
            <a:r>
              <a:rPr lang="en-US" sz="5600" b="0" dirty="0" smtClean="0">
                <a:solidFill>
                  <a:schemeClr val="bg1"/>
                </a:solidFill>
                <a:effectLst/>
              </a:rPr>
              <a:t> </a:t>
            </a:r>
            <a:r>
              <a:rPr lang="en-US" sz="5600" b="0" dirty="0" err="1" smtClean="0">
                <a:solidFill>
                  <a:schemeClr val="bg1"/>
                </a:solidFill>
                <a:effectLst/>
              </a:rPr>
              <a:t>phù</a:t>
            </a:r>
            <a:r>
              <a:rPr lang="en-US" sz="5600" b="0" dirty="0" smtClean="0">
                <a:solidFill>
                  <a:schemeClr val="bg1"/>
                </a:solidFill>
                <a:effectLst/>
              </a:rPr>
              <a:t> </a:t>
            </a:r>
            <a:r>
              <a:rPr lang="en-US" sz="5600" b="0" dirty="0" err="1" smtClean="0">
                <a:solidFill>
                  <a:schemeClr val="bg1"/>
                </a:solidFill>
                <a:effectLst/>
              </a:rPr>
              <a:t>và</a:t>
            </a:r>
            <a:r>
              <a:rPr lang="en-US" sz="5600" b="0" dirty="0" smtClean="0">
                <a:solidFill>
                  <a:schemeClr val="bg1"/>
                </a:solidFill>
                <a:effectLst/>
              </a:rPr>
              <a:t> </a:t>
            </a:r>
            <a:r>
              <a:rPr lang="en-US" sz="5600" b="0" dirty="0" err="1" smtClean="0">
                <a:solidFill>
                  <a:schemeClr val="bg1"/>
                </a:solidFill>
                <a:effectLst/>
              </a:rPr>
              <a:t>dìu</a:t>
            </a:r>
            <a:r>
              <a:rPr lang="en-US" sz="5600" b="0" dirty="0" smtClean="0">
                <a:solidFill>
                  <a:schemeClr val="bg1"/>
                </a:solidFill>
                <a:effectLst/>
              </a:rPr>
              <a:t> con </a:t>
            </a:r>
            <a:r>
              <a:rPr lang="en-US" sz="5600" b="0" dirty="0" err="1" smtClean="0">
                <a:solidFill>
                  <a:schemeClr val="bg1"/>
                </a:solidFill>
                <a:effectLst/>
              </a:rPr>
              <a:t>theo</a:t>
            </a:r>
            <a:r>
              <a:rPr lang="en-US" sz="5600" b="0" dirty="0" smtClean="0">
                <a:solidFill>
                  <a:schemeClr val="bg1"/>
                </a:solidFill>
                <a:effectLst/>
              </a:rPr>
              <a:t> </a:t>
            </a:r>
            <a:r>
              <a:rPr lang="en-US" sz="5600" b="0" dirty="0" err="1" smtClean="0">
                <a:solidFill>
                  <a:schemeClr val="bg1"/>
                </a:solidFill>
                <a:effectLst/>
              </a:rPr>
              <a:t>lối</a:t>
            </a:r>
            <a:r>
              <a:rPr lang="en-US" sz="5600" b="0" dirty="0" smtClean="0">
                <a:solidFill>
                  <a:schemeClr val="bg1"/>
                </a:solidFill>
                <a:effectLst/>
              </a:rPr>
              <a:t> </a:t>
            </a:r>
            <a:r>
              <a:rPr lang="en-US" sz="5600" b="0" dirty="0" err="1" smtClean="0">
                <a:solidFill>
                  <a:schemeClr val="bg1"/>
                </a:solidFill>
                <a:effectLst/>
              </a:rPr>
              <a:t>đi</a:t>
            </a:r>
            <a:r>
              <a:rPr lang="en-US" sz="5600" b="0" dirty="0" smtClean="0">
                <a:solidFill>
                  <a:schemeClr val="bg1"/>
                </a:solidFill>
                <a:effectLst/>
              </a:rPr>
              <a:t> </a:t>
            </a:r>
            <a:r>
              <a:rPr lang="en-US" sz="5600" b="0" dirty="0" err="1" smtClean="0">
                <a:solidFill>
                  <a:schemeClr val="bg1"/>
                </a:solidFill>
                <a:effectLst/>
              </a:rPr>
              <a:t>Ngài</a:t>
            </a:r>
            <a:r>
              <a:rPr lang="en-US" sz="5600" b="0" dirty="0" smtClean="0">
                <a:solidFill>
                  <a:schemeClr val="bg1"/>
                </a:solidFill>
                <a:effectLst/>
              </a:rPr>
              <a:t>.</a:t>
            </a:r>
            <a:endParaRPr lang="en-US" sz="5600" b="0" dirty="0">
              <a:solidFill>
                <a:schemeClr val="bg1"/>
              </a:solidFill>
              <a:effectLst/>
            </a:endParaRPr>
          </a:p>
        </p:txBody>
      </p:sp>
    </p:spTree>
    <p:extLst>
      <p:ext uri="{BB962C8B-B14F-4D97-AF65-F5344CB8AC3E}">
        <p14:creationId xmlns:p14="http://schemas.microsoft.com/office/powerpoint/2010/main" val="1974355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smtClean="0">
                <a:solidFill>
                  <a:srgbClr val="FFFF00"/>
                </a:solidFill>
                <a:effectLst/>
              </a:rPr>
              <a:t>**:</a:t>
            </a:r>
            <a:r>
              <a:rPr lang="en-US" sz="5600" b="0" dirty="0" smtClean="0">
                <a:solidFill>
                  <a:schemeClr val="bg1"/>
                </a:solidFill>
                <a:effectLst/>
              </a:rPr>
              <a:t> </a:t>
            </a:r>
            <a:r>
              <a:rPr lang="en-US" sz="5600" b="0" dirty="0" err="1" smtClean="0">
                <a:solidFill>
                  <a:schemeClr val="bg1"/>
                </a:solidFill>
                <a:effectLst/>
              </a:rPr>
              <a:t>Chúa</a:t>
            </a:r>
            <a:r>
              <a:rPr lang="en-US" sz="5600" b="0" dirty="0" smtClean="0">
                <a:solidFill>
                  <a:schemeClr val="bg1"/>
                </a:solidFill>
                <a:effectLst/>
              </a:rPr>
              <a:t> </a:t>
            </a:r>
            <a:r>
              <a:rPr lang="en-US" sz="5600" b="0" dirty="0" err="1" smtClean="0">
                <a:solidFill>
                  <a:schemeClr val="bg1"/>
                </a:solidFill>
                <a:effectLst/>
              </a:rPr>
              <a:t>là</a:t>
            </a:r>
            <a:r>
              <a:rPr lang="en-US" sz="5600" b="0" dirty="0" smtClean="0">
                <a:solidFill>
                  <a:schemeClr val="bg1"/>
                </a:solidFill>
                <a:effectLst/>
              </a:rPr>
              <a:t> </a:t>
            </a:r>
            <a:r>
              <a:rPr lang="en-US" sz="5600" b="0" dirty="0" err="1" smtClean="0">
                <a:solidFill>
                  <a:schemeClr val="bg1"/>
                </a:solidFill>
                <a:effectLst/>
              </a:rPr>
              <a:t>sức</a:t>
            </a:r>
            <a:r>
              <a:rPr lang="en-US" sz="5600" b="0" dirty="0" smtClean="0">
                <a:solidFill>
                  <a:schemeClr val="bg1"/>
                </a:solidFill>
                <a:effectLst/>
              </a:rPr>
              <a:t> </a:t>
            </a:r>
            <a:r>
              <a:rPr lang="en-US" sz="5600" b="0" dirty="0" err="1" smtClean="0">
                <a:solidFill>
                  <a:schemeClr val="bg1"/>
                </a:solidFill>
                <a:effectLst/>
              </a:rPr>
              <a:t>mạnh</a:t>
            </a:r>
            <a:r>
              <a:rPr lang="en-US" sz="5600" b="0" dirty="0" smtClean="0">
                <a:solidFill>
                  <a:schemeClr val="bg1"/>
                </a:solidFill>
                <a:effectLst/>
              </a:rPr>
              <a:t> </a:t>
            </a:r>
            <a:r>
              <a:rPr lang="en-US" sz="5600" b="0" dirty="0" err="1" smtClean="0">
                <a:solidFill>
                  <a:schemeClr val="bg1"/>
                </a:solidFill>
                <a:effectLst/>
              </a:rPr>
              <a:t>đời</a:t>
            </a:r>
            <a:r>
              <a:rPr lang="en-US" sz="5600" b="0" dirty="0" smtClean="0">
                <a:solidFill>
                  <a:schemeClr val="bg1"/>
                </a:solidFill>
                <a:effectLst/>
              </a:rPr>
              <a:t> con </a:t>
            </a:r>
            <a:r>
              <a:rPr lang="en-US" sz="5600" b="0" dirty="0" err="1" smtClean="0">
                <a:solidFill>
                  <a:schemeClr val="bg1"/>
                </a:solidFill>
                <a:effectLst/>
              </a:rPr>
              <a:t>là</a:t>
            </a:r>
            <a:r>
              <a:rPr lang="en-US" sz="5600" b="0" dirty="0" smtClean="0">
                <a:solidFill>
                  <a:schemeClr val="bg1"/>
                </a:solidFill>
                <a:effectLst/>
              </a:rPr>
              <a:t> </a:t>
            </a:r>
            <a:r>
              <a:rPr lang="en-US" sz="5600" b="0" dirty="0" err="1" smtClean="0">
                <a:solidFill>
                  <a:schemeClr val="bg1"/>
                </a:solidFill>
                <a:effectLst/>
              </a:rPr>
              <a:t>thành</a:t>
            </a:r>
            <a:r>
              <a:rPr lang="en-US" sz="5600" b="0" dirty="0" smtClean="0">
                <a:solidFill>
                  <a:schemeClr val="bg1"/>
                </a:solidFill>
                <a:effectLst/>
              </a:rPr>
              <a:t> </a:t>
            </a:r>
            <a:r>
              <a:rPr lang="en-US" sz="5600" b="0" dirty="0" err="1" smtClean="0">
                <a:solidFill>
                  <a:schemeClr val="bg1"/>
                </a:solidFill>
                <a:effectLst/>
              </a:rPr>
              <a:t>lũy</a:t>
            </a:r>
            <a:r>
              <a:rPr lang="en-US" sz="5600" b="0" dirty="0" smtClean="0">
                <a:solidFill>
                  <a:schemeClr val="bg1"/>
                </a:solidFill>
                <a:effectLst/>
              </a:rPr>
              <a:t> </a:t>
            </a:r>
            <a:r>
              <a:rPr lang="en-US" sz="5600" b="0" dirty="0" err="1" smtClean="0">
                <a:solidFill>
                  <a:schemeClr val="bg1"/>
                </a:solidFill>
                <a:effectLst/>
              </a:rPr>
              <a:t>chốn</a:t>
            </a:r>
            <a:r>
              <a:rPr lang="en-US" sz="5600" b="0" dirty="0" smtClean="0">
                <a:solidFill>
                  <a:schemeClr val="bg1"/>
                </a:solidFill>
                <a:effectLst/>
              </a:rPr>
              <a:t> con </a:t>
            </a:r>
            <a:r>
              <a:rPr lang="en-US" sz="5600" b="0" dirty="0" err="1" smtClean="0">
                <a:solidFill>
                  <a:schemeClr val="bg1"/>
                </a:solidFill>
                <a:effectLst/>
              </a:rPr>
              <a:t>tựa</a:t>
            </a:r>
            <a:r>
              <a:rPr lang="en-US" sz="5600" b="0" dirty="0" smtClean="0">
                <a:solidFill>
                  <a:schemeClr val="bg1"/>
                </a:solidFill>
                <a:effectLst/>
              </a:rPr>
              <a:t> </a:t>
            </a:r>
            <a:r>
              <a:rPr lang="en-US" sz="5600" b="0" dirty="0" err="1" smtClean="0">
                <a:solidFill>
                  <a:schemeClr val="bg1"/>
                </a:solidFill>
                <a:effectLst/>
              </a:rPr>
              <a:t>nương</a:t>
            </a:r>
            <a:r>
              <a:rPr lang="en-US" sz="5600" b="0" dirty="0" smtClean="0">
                <a:solidFill>
                  <a:schemeClr val="bg1"/>
                </a:solidFill>
                <a:effectLst/>
              </a:rPr>
              <a:t>. </a:t>
            </a:r>
            <a:r>
              <a:rPr lang="en-US" sz="5600" b="0" dirty="0" err="1" smtClean="0">
                <a:solidFill>
                  <a:schemeClr val="bg1"/>
                </a:solidFill>
                <a:effectLst/>
              </a:rPr>
              <a:t>Xin</a:t>
            </a:r>
            <a:r>
              <a:rPr lang="en-US" sz="5600" b="0" dirty="0" smtClean="0">
                <a:solidFill>
                  <a:schemeClr val="bg1"/>
                </a:solidFill>
                <a:effectLst/>
              </a:rPr>
              <a:t> </a:t>
            </a:r>
            <a:r>
              <a:rPr lang="en-US" sz="5600" b="0" dirty="0" err="1" smtClean="0">
                <a:solidFill>
                  <a:schemeClr val="bg1"/>
                </a:solidFill>
                <a:effectLst/>
              </a:rPr>
              <a:t>Ngài</a:t>
            </a:r>
            <a:r>
              <a:rPr lang="en-US" sz="5600" b="0" dirty="0" smtClean="0">
                <a:solidFill>
                  <a:schemeClr val="bg1"/>
                </a:solidFill>
                <a:effectLst/>
              </a:rPr>
              <a:t> ban </a:t>
            </a:r>
            <a:r>
              <a:rPr lang="en-US" sz="5600" b="0" dirty="0" err="1" smtClean="0">
                <a:solidFill>
                  <a:schemeClr val="bg1"/>
                </a:solidFill>
                <a:effectLst/>
              </a:rPr>
              <a:t>phúc</a:t>
            </a:r>
            <a:r>
              <a:rPr lang="en-US" sz="5600" b="0" dirty="0" smtClean="0">
                <a:solidFill>
                  <a:schemeClr val="bg1"/>
                </a:solidFill>
                <a:effectLst/>
              </a:rPr>
              <a:t> </a:t>
            </a:r>
            <a:r>
              <a:rPr lang="en-US" sz="5600" b="0" dirty="0" err="1" smtClean="0">
                <a:solidFill>
                  <a:schemeClr val="bg1"/>
                </a:solidFill>
                <a:effectLst/>
              </a:rPr>
              <a:t>cứu</a:t>
            </a:r>
            <a:r>
              <a:rPr lang="en-US" sz="5600" b="0" dirty="0" smtClean="0">
                <a:solidFill>
                  <a:schemeClr val="bg1"/>
                </a:solidFill>
                <a:effectLst/>
              </a:rPr>
              <a:t> </a:t>
            </a:r>
            <a:r>
              <a:rPr lang="en-US" sz="5600" b="0" dirty="0" err="1" smtClean="0">
                <a:solidFill>
                  <a:schemeClr val="bg1"/>
                </a:solidFill>
                <a:effectLst/>
              </a:rPr>
              <a:t>độ</a:t>
            </a:r>
            <a:r>
              <a:rPr lang="en-US" sz="5600" b="0" dirty="0" smtClean="0">
                <a:solidFill>
                  <a:schemeClr val="bg1"/>
                </a:solidFill>
                <a:effectLst/>
              </a:rPr>
              <a:t> </a:t>
            </a:r>
            <a:r>
              <a:rPr lang="en-US" sz="5600" b="0" dirty="0" err="1" smtClean="0">
                <a:solidFill>
                  <a:schemeClr val="bg1"/>
                </a:solidFill>
                <a:effectLst/>
              </a:rPr>
              <a:t>và</a:t>
            </a:r>
            <a:r>
              <a:rPr lang="en-US" sz="5600" b="0" dirty="0" smtClean="0">
                <a:solidFill>
                  <a:schemeClr val="bg1"/>
                </a:solidFill>
                <a:effectLst/>
              </a:rPr>
              <a:t> </a:t>
            </a:r>
            <a:r>
              <a:rPr lang="en-US" sz="5600" b="0" dirty="0" err="1" smtClean="0">
                <a:solidFill>
                  <a:schemeClr val="bg1"/>
                </a:solidFill>
                <a:effectLst/>
              </a:rPr>
              <a:t>tình</a:t>
            </a:r>
            <a:r>
              <a:rPr lang="en-US" sz="5600" b="0" dirty="0" smtClean="0">
                <a:solidFill>
                  <a:schemeClr val="bg1"/>
                </a:solidFill>
                <a:effectLst/>
              </a:rPr>
              <a:t> </a:t>
            </a:r>
            <a:r>
              <a:rPr lang="en-US" sz="5600" b="0" dirty="0" err="1" smtClean="0">
                <a:solidFill>
                  <a:schemeClr val="bg1"/>
                </a:solidFill>
                <a:effectLst/>
              </a:rPr>
              <a:t>thương</a:t>
            </a:r>
            <a:r>
              <a:rPr lang="en-US" sz="5600" b="0" dirty="0" smtClean="0">
                <a:solidFill>
                  <a:schemeClr val="bg1"/>
                </a:solidFill>
                <a:effectLst/>
              </a:rPr>
              <a:t> </a:t>
            </a:r>
            <a:r>
              <a:rPr lang="en-US" sz="5600" b="0" dirty="0" err="1" smtClean="0">
                <a:solidFill>
                  <a:schemeClr val="bg1"/>
                </a:solidFill>
                <a:effectLst/>
              </a:rPr>
              <a:t>trên</a:t>
            </a:r>
            <a:r>
              <a:rPr lang="en-US" sz="5600" b="0" dirty="0" smtClean="0">
                <a:solidFill>
                  <a:schemeClr val="bg1"/>
                </a:solidFill>
                <a:effectLst/>
              </a:rPr>
              <a:t> </a:t>
            </a:r>
            <a:r>
              <a:rPr lang="en-US" sz="5600" b="0" dirty="0" err="1" smtClean="0">
                <a:solidFill>
                  <a:schemeClr val="bg1"/>
                </a:solidFill>
                <a:effectLst/>
              </a:rPr>
              <a:t>gia</a:t>
            </a:r>
            <a:r>
              <a:rPr lang="en-US" sz="5600" b="0" dirty="0" smtClean="0">
                <a:solidFill>
                  <a:schemeClr val="bg1"/>
                </a:solidFill>
                <a:effectLst/>
              </a:rPr>
              <a:t> </a:t>
            </a:r>
            <a:r>
              <a:rPr lang="en-US" sz="5600" b="0" dirty="0" err="1" smtClean="0">
                <a:solidFill>
                  <a:schemeClr val="bg1"/>
                </a:solidFill>
                <a:effectLst/>
              </a:rPr>
              <a:t>nghiệp</a:t>
            </a:r>
            <a:r>
              <a:rPr lang="en-US" sz="5600" b="0" dirty="0" smtClean="0">
                <a:solidFill>
                  <a:schemeClr val="bg1"/>
                </a:solidFill>
                <a:effectLst/>
              </a:rPr>
              <a:t> </a:t>
            </a:r>
            <a:r>
              <a:rPr lang="en-US" sz="5600" b="0" dirty="0" err="1" smtClean="0">
                <a:solidFill>
                  <a:schemeClr val="bg1"/>
                </a:solidFill>
                <a:effectLst/>
              </a:rPr>
              <a:t>của</a:t>
            </a:r>
            <a:r>
              <a:rPr lang="en-US" sz="5600" b="0" dirty="0" smtClean="0">
                <a:solidFill>
                  <a:schemeClr val="bg1"/>
                </a:solidFill>
                <a:effectLst/>
              </a:rPr>
              <a:t> </a:t>
            </a:r>
            <a:r>
              <a:rPr lang="en-US" sz="5600" b="0" dirty="0" err="1" smtClean="0">
                <a:solidFill>
                  <a:schemeClr val="bg1"/>
                </a:solidFill>
                <a:effectLst/>
              </a:rPr>
              <a:t>Ngài</a:t>
            </a:r>
            <a:r>
              <a:rPr lang="en-US" sz="5600" b="0" dirty="0" smtClean="0">
                <a:solidFill>
                  <a:schemeClr val="bg1"/>
                </a:solidFill>
                <a:effectLst/>
              </a:rPr>
              <a:t>.</a:t>
            </a:r>
            <a:endParaRPr lang="en-US" sz="5600" b="0" dirty="0">
              <a:solidFill>
                <a:schemeClr val="bg1"/>
              </a:solidFill>
              <a:effectLst/>
            </a:endParaRPr>
          </a:p>
        </p:txBody>
      </p:sp>
    </p:spTree>
    <p:extLst>
      <p:ext uri="{BB962C8B-B14F-4D97-AF65-F5344CB8AC3E}">
        <p14:creationId xmlns:p14="http://schemas.microsoft.com/office/powerpoint/2010/main" val="4213417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4650632"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Sáng</a:t>
            </a:r>
            <a:r>
              <a:rPr lang="en-US" sz="3600" dirty="0">
                <a:solidFill>
                  <a:srgbClr val="FFFF00"/>
                </a:solidFill>
              </a:rPr>
              <a:t> </a:t>
            </a:r>
            <a:r>
              <a:rPr lang="en-US" sz="3600" dirty="0" err="1">
                <a:solidFill>
                  <a:srgbClr val="FFFF00"/>
                </a:solidFill>
              </a:rPr>
              <a:t>thế</a:t>
            </a:r>
            <a:r>
              <a:rPr lang="en-US" sz="3600" dirty="0">
                <a:solidFill>
                  <a:srgbClr val="FFFF00"/>
                </a:solidFill>
              </a:rPr>
              <a:t>.</a:t>
            </a:r>
          </a:p>
        </p:txBody>
      </p:sp>
      <p:sp>
        <p:nvSpPr>
          <p:cNvPr id="7" name="TextBox 6"/>
          <p:cNvSpPr txBox="1"/>
          <p:nvPr/>
        </p:nvSpPr>
        <p:spPr>
          <a:xfrm>
            <a:off x="304799" y="3867150"/>
            <a:ext cx="6833089" cy="1077218"/>
          </a:xfrm>
          <a:prstGeom prst="rect">
            <a:avLst/>
          </a:prstGeom>
          <a:noFill/>
        </p:spPr>
        <p:txBody>
          <a:bodyPr wrap="none" rtlCol="0">
            <a:spAutoFit/>
          </a:bodyPr>
          <a:lstStyle/>
          <a:p>
            <a:r>
              <a:rPr lang="vi-VN" sz="3200" dirty="0">
                <a:solidFill>
                  <a:srgbClr val="FFFF00"/>
                </a:solidFill>
              </a:rPr>
              <a:t>Ta sẽ gây mối thù giữa dòng giống </a:t>
            </a:r>
            <a:r>
              <a:rPr lang="vi-VN" sz="3200" dirty="0" smtClean="0">
                <a:solidFill>
                  <a:srgbClr val="FFFF00"/>
                </a:solidFill>
              </a:rPr>
              <a:t>mi</a:t>
            </a:r>
            <a:endParaRPr lang="en-US" sz="3200" dirty="0" smtClean="0">
              <a:solidFill>
                <a:srgbClr val="FFFF00"/>
              </a:solidFill>
            </a:endParaRPr>
          </a:p>
          <a:p>
            <a:r>
              <a:rPr lang="vi-VN" sz="3200" dirty="0" smtClean="0">
                <a:solidFill>
                  <a:srgbClr val="FFFF00"/>
                </a:solidFill>
              </a:rPr>
              <a:t>và </a:t>
            </a:r>
            <a:r>
              <a:rPr lang="vi-VN" sz="3200" dirty="0">
                <a:solidFill>
                  <a:srgbClr val="FFFF00"/>
                </a:solidFill>
              </a:rPr>
              <a:t>dòng giống người đàn bà.</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nSpc>
                <a:spcPct val="130000"/>
              </a:lnSpc>
            </a:pPr>
            <a:r>
              <a:rPr lang="en-US" dirty="0" smtClean="0">
                <a:solidFill>
                  <a:srgbClr val="FFFF00"/>
                </a:solidFill>
              </a:rPr>
              <a:t>THÁNH VỊNH 129</a:t>
            </a:r>
            <a:br>
              <a:rPr lang="en-US" dirty="0" smtClean="0">
                <a:solidFill>
                  <a:srgbClr val="FFFF00"/>
                </a:solidFill>
              </a:rPr>
            </a:br>
            <a:r>
              <a:rPr lang="en-US" dirty="0" smtClean="0">
                <a:solidFill>
                  <a:srgbClr val="FFFF00"/>
                </a:solidFill>
              </a:rPr>
              <a:t>CHÚA NHẬT 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707483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1497980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Tk1:</a:t>
            </a:r>
            <a:r>
              <a:rPr lang="en-US" sz="5400" dirty="0">
                <a:solidFill>
                  <a:schemeClr val="bg1"/>
                </a:solidFill>
              </a:rPr>
              <a:t> </a:t>
            </a:r>
            <a:r>
              <a:rPr lang="en-US" sz="5400" dirty="0" err="1">
                <a:solidFill>
                  <a:schemeClr val="bg1"/>
                </a:solidFill>
              </a:rPr>
              <a:t>Từ</a:t>
            </a:r>
            <a:r>
              <a:rPr lang="en-US" sz="5400" dirty="0">
                <a:solidFill>
                  <a:schemeClr val="bg1"/>
                </a:solidFill>
              </a:rPr>
              <a:t> </a:t>
            </a:r>
            <a:r>
              <a:rPr lang="en-US" sz="5400" dirty="0" err="1">
                <a:solidFill>
                  <a:schemeClr val="bg1"/>
                </a:solidFill>
              </a:rPr>
              <a:t>vực</a:t>
            </a:r>
            <a:r>
              <a:rPr lang="en-US" sz="5400" dirty="0">
                <a:solidFill>
                  <a:schemeClr val="bg1"/>
                </a:solidFill>
              </a:rPr>
              <a:t> </a:t>
            </a:r>
            <a:r>
              <a:rPr lang="en-US" sz="5400" dirty="0" err="1">
                <a:solidFill>
                  <a:schemeClr val="bg1"/>
                </a:solidFill>
              </a:rPr>
              <a:t>thẳm</a:t>
            </a:r>
            <a:r>
              <a:rPr lang="en-US" sz="5400" dirty="0">
                <a:solidFill>
                  <a:schemeClr val="bg1"/>
                </a:solidFill>
              </a:rPr>
              <a:t> con </a:t>
            </a:r>
            <a:r>
              <a:rPr lang="en-US" sz="5400" dirty="0" err="1">
                <a:solidFill>
                  <a:schemeClr val="bg1"/>
                </a:solidFill>
              </a:rPr>
              <a:t>kêu</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lạy</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lạy</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lắng</a:t>
            </a:r>
            <a:r>
              <a:rPr lang="en-US" sz="5400" dirty="0">
                <a:solidFill>
                  <a:schemeClr val="bg1"/>
                </a:solidFill>
              </a:rPr>
              <a:t> </a:t>
            </a:r>
            <a:r>
              <a:rPr lang="en-US" sz="5400" dirty="0" err="1">
                <a:solidFill>
                  <a:schemeClr val="bg1"/>
                </a:solidFill>
              </a:rPr>
              <a:t>nghe</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lắng</a:t>
            </a:r>
            <a:r>
              <a:rPr lang="en-US" sz="5400" dirty="0">
                <a:solidFill>
                  <a:schemeClr val="bg1"/>
                </a:solidFill>
              </a:rPr>
              <a:t> tai </a:t>
            </a:r>
            <a:r>
              <a:rPr lang="en-US" sz="5400" dirty="0" err="1">
                <a:solidFill>
                  <a:schemeClr val="bg1"/>
                </a:solidFill>
              </a:rPr>
              <a:t>thẩm</a:t>
            </a:r>
            <a:r>
              <a:rPr lang="en-US" sz="5400" dirty="0">
                <a:solidFill>
                  <a:schemeClr val="bg1"/>
                </a:solidFill>
              </a:rPr>
              <a:t> </a:t>
            </a:r>
            <a:r>
              <a:rPr lang="en-US" sz="5400" dirty="0" err="1">
                <a:solidFill>
                  <a:schemeClr val="bg1"/>
                </a:solidFill>
              </a:rPr>
              <a:t>nhận</a:t>
            </a:r>
            <a:r>
              <a:rPr lang="en-US" sz="5400" dirty="0">
                <a:solidFill>
                  <a:schemeClr val="bg1"/>
                </a:solidFill>
              </a:rPr>
              <a:t> </a:t>
            </a:r>
            <a:r>
              <a:rPr lang="en-US" sz="5400" dirty="0" err="1">
                <a:solidFill>
                  <a:schemeClr val="bg1"/>
                </a:solidFill>
              </a:rPr>
              <a:t>bao</a:t>
            </a:r>
            <a:r>
              <a:rPr lang="en-US" sz="5400" dirty="0">
                <a:solidFill>
                  <a:schemeClr val="bg1"/>
                </a:solidFill>
              </a:rPr>
              <a:t> </a:t>
            </a:r>
            <a:r>
              <a:rPr lang="en-US" sz="5400" dirty="0" err="1">
                <a:solidFill>
                  <a:schemeClr val="bg1"/>
                </a:solidFill>
              </a:rPr>
              <a:t>lời</a:t>
            </a:r>
            <a:r>
              <a:rPr lang="en-US" sz="5400" dirty="0">
                <a:solidFill>
                  <a:schemeClr val="bg1"/>
                </a:solidFill>
              </a:rPr>
              <a:t> con </a:t>
            </a:r>
            <a:r>
              <a:rPr lang="en-US" sz="5400" dirty="0" err="1">
                <a:solidFill>
                  <a:schemeClr val="bg1"/>
                </a:solidFill>
              </a:rPr>
              <a:t>tha</a:t>
            </a:r>
            <a:r>
              <a:rPr lang="en-US" sz="5400" dirty="0">
                <a:solidFill>
                  <a:schemeClr val="bg1"/>
                </a:solidFill>
              </a:rPr>
              <a:t> </a:t>
            </a:r>
            <a:r>
              <a:rPr lang="en-US" sz="5400" dirty="0" err="1">
                <a:solidFill>
                  <a:schemeClr val="bg1"/>
                </a:solidFill>
              </a:rPr>
              <a:t>thiết</a:t>
            </a:r>
            <a:r>
              <a:rPr lang="en-US" sz="5400" dirty="0">
                <a:solidFill>
                  <a:schemeClr val="bg1"/>
                </a:solidFill>
              </a:rPr>
              <a:t> </a:t>
            </a:r>
            <a:r>
              <a:rPr lang="en-US" sz="5400" dirty="0" err="1">
                <a:solidFill>
                  <a:schemeClr val="bg1"/>
                </a:solidFill>
              </a:rPr>
              <a:t>nguyện</a:t>
            </a:r>
            <a:r>
              <a:rPr lang="en-US" sz="5400" dirty="0">
                <a:solidFill>
                  <a:schemeClr val="bg1"/>
                </a:solidFill>
              </a:rPr>
              <a:t> </a:t>
            </a:r>
            <a:r>
              <a:rPr lang="en-US" sz="5400" dirty="0" err="1">
                <a:solidFill>
                  <a:schemeClr val="bg1"/>
                </a:solidFill>
              </a:rPr>
              <a:t>cầu</a:t>
            </a:r>
            <a:r>
              <a:rPr lang="en-US" sz="5400" dirty="0">
                <a:solidFill>
                  <a:schemeClr val="bg1"/>
                </a:solidFill>
              </a:rPr>
              <a:t>.</a:t>
            </a:r>
          </a:p>
        </p:txBody>
      </p:sp>
    </p:spTree>
    <p:extLst>
      <p:ext uri="{BB962C8B-B14F-4D97-AF65-F5344CB8AC3E}">
        <p14:creationId xmlns:p14="http://schemas.microsoft.com/office/powerpoint/2010/main" val="3191462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3832976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Tk2:</a:t>
            </a:r>
            <a:r>
              <a:rPr lang="en-US" sz="5400" dirty="0">
                <a:solidFill>
                  <a:schemeClr val="bg1"/>
                </a:solidFill>
              </a:rPr>
              <a:t> </a:t>
            </a:r>
            <a:r>
              <a:rPr lang="vi-VN" sz="5400" dirty="0">
                <a:solidFill>
                  <a:schemeClr val="bg1"/>
                </a:solidFill>
              </a:rPr>
              <a:t>Ngài mà chấp bao nhiêu sai phạm, lạy Chúa ai người sẽ mong còn đứng yên. Nhưng Chúa thương khoan hồng nên đoàn con luôn kính sợ Ngài.</a:t>
            </a:r>
            <a:endParaRPr lang="en-US" sz="5400" dirty="0">
              <a:solidFill>
                <a:schemeClr val="bg1"/>
              </a:solidFill>
            </a:endParaRPr>
          </a:p>
        </p:txBody>
      </p:sp>
    </p:spTree>
    <p:extLst>
      <p:ext uri="{BB962C8B-B14F-4D97-AF65-F5344CB8AC3E}">
        <p14:creationId xmlns:p14="http://schemas.microsoft.com/office/powerpoint/2010/main" val="2559548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97648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nSpc>
                <a:spcPct val="130000"/>
              </a:lnSpc>
            </a:pPr>
            <a:r>
              <a:rPr lang="en-US" dirty="0" smtClean="0">
                <a:solidFill>
                  <a:srgbClr val="FFFF00"/>
                </a:solidFill>
              </a:rPr>
              <a:t>THÁNH VỊNH 129</a:t>
            </a:r>
            <a:br>
              <a:rPr lang="en-US" dirty="0" smtClean="0">
                <a:solidFill>
                  <a:srgbClr val="FFFF00"/>
                </a:solidFill>
              </a:rPr>
            </a:br>
            <a:r>
              <a:rPr lang="en-US" dirty="0" smtClean="0">
                <a:solidFill>
                  <a:srgbClr val="FFFF00"/>
                </a:solidFill>
              </a:rPr>
              <a:t>CHÚA NHẬT 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6994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Tk3:</a:t>
            </a:r>
            <a:r>
              <a:rPr lang="en-US" sz="5200" dirty="0" smtClean="0">
                <a:solidFill>
                  <a:schemeClr val="bg1"/>
                </a:solidFill>
              </a:rPr>
              <a:t> </a:t>
            </a:r>
            <a:r>
              <a:rPr lang="vi-VN" sz="5200" dirty="0">
                <a:solidFill>
                  <a:schemeClr val="bg1"/>
                </a:solidFill>
              </a:rPr>
              <a:t>Lòng thành khẩn con trông mong Ngài, lạy Chúa nơi lời Chúa con hằng vững tin. Như lính canh mỏi mòn mong hừng đông, con ngóng trông Ngài.</a:t>
            </a:r>
            <a:endParaRPr lang="en-US" sz="5200" dirty="0">
              <a:solidFill>
                <a:schemeClr val="bg1"/>
              </a:solidFill>
            </a:endParaRPr>
          </a:p>
        </p:txBody>
      </p:sp>
    </p:spTree>
    <p:extLst>
      <p:ext uri="{BB962C8B-B14F-4D97-AF65-F5344CB8AC3E}">
        <p14:creationId xmlns:p14="http://schemas.microsoft.com/office/powerpoint/2010/main" val="3984876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1630783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Tk4:</a:t>
            </a:r>
            <a:r>
              <a:rPr lang="en-US" sz="5400" dirty="0" smtClean="0">
                <a:solidFill>
                  <a:schemeClr val="bg1"/>
                </a:solidFill>
              </a:rPr>
              <a:t> </a:t>
            </a:r>
            <a:r>
              <a:rPr lang="vi-VN" sz="5400" dirty="0">
                <a:solidFill>
                  <a:schemeClr val="bg1"/>
                </a:solidFill>
              </a:rPr>
              <a:t>Cậy vào Chúa, Ít-ra-en nào vì Chúa ban rộng rãi ơn giải thoát ta. Luôn xót thương trọn niềm, cho thần dân xa thoát tội tình.</a:t>
            </a:r>
            <a:endParaRPr lang="en-US" sz="5400" dirty="0">
              <a:solidFill>
                <a:schemeClr val="bg1"/>
              </a:solidFill>
            </a:endParaRPr>
          </a:p>
        </p:txBody>
      </p:sp>
    </p:spTree>
    <p:extLst>
      <p:ext uri="{BB962C8B-B14F-4D97-AF65-F5344CB8AC3E}">
        <p14:creationId xmlns:p14="http://schemas.microsoft.com/office/powerpoint/2010/main" val="2523678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575357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915400" cy="1631216"/>
          </a:xfrm>
          <a:prstGeom prst="rect">
            <a:avLst/>
          </a:prstGeom>
          <a:noFill/>
        </p:spPr>
        <p:txBody>
          <a:bodyPr wrap="squar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a:t>
            </a:r>
            <a:r>
              <a:rPr lang="vi-VN" sz="3200" dirty="0" smtClean="0">
                <a:solidFill>
                  <a:srgbClr val="FFFF00"/>
                </a:solidFill>
              </a:rPr>
              <a:t>hai</a:t>
            </a:r>
            <a:r>
              <a:rPr lang="en-US" sz="3200" dirty="0">
                <a:solidFill>
                  <a:srgbClr val="FFFF00"/>
                </a:solidFill>
              </a:rPr>
              <a:t> </a:t>
            </a:r>
            <a:r>
              <a:rPr lang="vi-VN" sz="3200" dirty="0" smtClean="0">
                <a:solidFill>
                  <a:srgbClr val="FFFF00"/>
                </a:solidFill>
              </a:rPr>
              <a:t>của </a:t>
            </a:r>
            <a:r>
              <a:rPr lang="vi-VN" sz="3200" dirty="0">
                <a:solidFill>
                  <a:srgbClr val="FFFF00"/>
                </a:solidFill>
              </a:rPr>
              <a:t>thánh Phao-lô tông </a:t>
            </a:r>
            <a:r>
              <a:rPr lang="vi-VN" sz="3200" dirty="0" smtClean="0">
                <a:solidFill>
                  <a:srgbClr val="FFFF00"/>
                </a:solidFill>
              </a:rPr>
              <a:t>đồ</a:t>
            </a:r>
            <a:r>
              <a:rPr lang="en-US" sz="3200" dirty="0">
                <a:solidFill>
                  <a:srgbClr val="FFFF00"/>
                </a:solidFill>
              </a:rPr>
              <a:t> </a:t>
            </a:r>
            <a:endParaRPr lang="en-US" sz="3200" dirty="0" smtClean="0">
              <a:solidFill>
                <a:srgbClr val="FFFF00"/>
              </a:solidFill>
            </a:endParaRPr>
          </a:p>
          <a:p>
            <a:r>
              <a:rPr lang="vi-VN" sz="3200" dirty="0" smtClean="0">
                <a:solidFill>
                  <a:srgbClr val="FFFF00"/>
                </a:solidFill>
              </a:rPr>
              <a:t>gửi </a:t>
            </a:r>
            <a:r>
              <a:rPr lang="vi-VN" sz="3200" dirty="0">
                <a:solidFill>
                  <a:srgbClr val="FFFF00"/>
                </a:solidFill>
              </a:rPr>
              <a:t>tín hữu Cô-rin-tô.</a:t>
            </a:r>
            <a:endParaRPr lang="en-US" sz="3200" dirty="0">
              <a:solidFill>
                <a:srgbClr val="FFFF00"/>
              </a:solidFill>
            </a:endParaRPr>
          </a:p>
        </p:txBody>
      </p:sp>
      <p:sp>
        <p:nvSpPr>
          <p:cNvPr id="7" name="TextBox 6"/>
          <p:cNvSpPr txBox="1"/>
          <p:nvPr/>
        </p:nvSpPr>
        <p:spPr>
          <a:xfrm>
            <a:off x="304798" y="3562350"/>
            <a:ext cx="8103500" cy="707886"/>
          </a:xfrm>
          <a:prstGeom prst="rect">
            <a:avLst/>
          </a:prstGeom>
          <a:noFill/>
        </p:spPr>
        <p:txBody>
          <a:bodyPr wrap="none" rtlCol="0">
            <a:spAutoFit/>
          </a:bodyPr>
          <a:lstStyle/>
          <a:p>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tin, </a:t>
            </a:r>
            <a:r>
              <a:rPr lang="en-US" sz="4000" dirty="0" err="1">
                <a:solidFill>
                  <a:srgbClr val="FFFF00"/>
                </a:solidFill>
              </a:rPr>
              <a:t>nên</a:t>
            </a:r>
            <a:r>
              <a:rPr lang="en-US" sz="4000" dirty="0">
                <a:solidFill>
                  <a:srgbClr val="FFFF00"/>
                </a:solidFill>
              </a:rPr>
              <a:t> </a:t>
            </a:r>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a:t>
            </a:r>
            <a:r>
              <a:rPr lang="en-US" sz="4000" dirty="0" err="1">
                <a:solidFill>
                  <a:srgbClr val="FFFF00"/>
                </a:solidFill>
              </a:rPr>
              <a:t>mới</a:t>
            </a:r>
            <a:r>
              <a:rPr lang="en-US" sz="4000" dirty="0">
                <a:solidFill>
                  <a:srgbClr val="FFFF00"/>
                </a:solidFill>
              </a:rPr>
              <a:t> </a:t>
            </a:r>
            <a:r>
              <a:rPr lang="en-US" sz="4000" dirty="0" err="1">
                <a:solidFill>
                  <a:srgbClr val="FFFF00"/>
                </a:solidFill>
              </a:rPr>
              <a:t>nói</a:t>
            </a:r>
            <a:r>
              <a:rPr lang="en-US" sz="4000" dirty="0">
                <a:solidFill>
                  <a:srgbClr val="FFFF00"/>
                </a:solidFill>
              </a:rPr>
              <a:t>.</a:t>
            </a: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9681"/>
            <a:ext cx="9144000" cy="4363819"/>
          </a:xfrm>
        </p:spPr>
        <p:txBody>
          <a:bodyPr>
            <a:noAutofit/>
          </a:bodyPr>
          <a:lstStyle/>
          <a:p>
            <a:pPr algn="just">
              <a:lnSpc>
                <a:spcPct val="110000"/>
              </a:lnSpc>
            </a:pPr>
            <a:r>
              <a:rPr lang="vi-VN" sz="5400" dirty="0">
                <a:solidFill>
                  <a:schemeClr val="bg1"/>
                </a:solidFill>
              </a:rPr>
              <a:t>Chúa nói: giờ là lúc thủ lãnh thế gian bị khai trừ. Phần Tôi khi được giương cao khỏi đất, Tôi sẽ kéo mọi người đến cùng Tôi.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942361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2747153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9681"/>
            <a:ext cx="9144000" cy="4363819"/>
          </a:xfrm>
        </p:spPr>
        <p:txBody>
          <a:bodyPr>
            <a:noAutofit/>
          </a:bodyPr>
          <a:lstStyle/>
          <a:p>
            <a:pPr algn="just">
              <a:lnSpc>
                <a:spcPct val="110000"/>
              </a:lnSpc>
            </a:pPr>
            <a:r>
              <a:rPr lang="vi-VN" sz="5400" dirty="0">
                <a:solidFill>
                  <a:schemeClr val="bg1"/>
                </a:solidFill>
              </a:rPr>
              <a:t>Chúa nói: giờ là lúc thủ lãnh thế gian bị khai trừ. Phần Tôi khi được giương cao khỏi đất, Tôi sẽ kéo mọi người đến cùng Tôi.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408661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9144" y="57150"/>
            <a:ext cx="3572256" cy="5170646"/>
          </a:xfrm>
          <a:prstGeom prst="rect">
            <a:avLst/>
          </a:prstGeom>
        </p:spPr>
        <p:txBody>
          <a:bodyPr wrap="square">
            <a:spAutoFit/>
          </a:bodyPr>
          <a:lstStyle/>
          <a:p>
            <a:pPr algn="just"/>
            <a:r>
              <a:rPr lang="vi-VN" sz="3000" dirty="0">
                <a:solidFill>
                  <a:prstClr val="white"/>
                </a:solidFill>
              </a:rPr>
              <a:t>Anh chị em thân mến, Thiên Chúa là Cha giàu lòng thương xót, lúc nào người cũng yêu thương và muốn cho mọi người được sống hạnh phúc. Chúng ta cùng cảm tạ Chúa và dâng lời cầu xin.</a:t>
            </a:r>
            <a:endParaRPr lang="en-US" sz="3000" dirty="0">
              <a:solidFill>
                <a:prstClr val="white"/>
              </a:solidFill>
            </a:endParaRPr>
          </a:p>
        </p:txBody>
      </p:sp>
    </p:spTree>
    <p:extLst>
      <p:ext uri="{BB962C8B-B14F-4D97-AF65-F5344CB8AC3E}">
        <p14:creationId xmlns:p14="http://schemas.microsoft.com/office/powerpoint/2010/main" val="2786888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124200" y="2343150"/>
            <a:ext cx="6248400" cy="2363980"/>
          </a:xfrm>
          <a:prstGeom prst="rect">
            <a:avLst/>
          </a:prstGeom>
        </p:spPr>
        <p:txBody>
          <a:bodyPr wrap="square">
            <a:spAutoFit/>
          </a:bodyPr>
          <a:lstStyle/>
          <a:p>
            <a:pPr algn="ctr">
              <a:lnSpc>
                <a:spcPct val="120000"/>
              </a:lnSpc>
            </a:pPr>
            <a:r>
              <a:rPr lang="en-US" sz="7000" dirty="0" err="1" smtClean="0">
                <a:solidFill>
                  <a:srgbClr val="FFFF00"/>
                </a:solidFill>
              </a:rPr>
              <a:t>Dâng</a:t>
            </a:r>
            <a:r>
              <a:rPr lang="en-US" sz="7000" dirty="0" smtClean="0">
                <a:solidFill>
                  <a:srgbClr val="FFFF00"/>
                </a:solidFill>
              </a:rPr>
              <a:t> </a:t>
            </a:r>
            <a:r>
              <a:rPr lang="en-US" sz="7000" dirty="0" err="1" smtClean="0">
                <a:solidFill>
                  <a:srgbClr val="FFFF00"/>
                </a:solidFill>
              </a:rPr>
              <a:t>Chúa</a:t>
            </a:r>
            <a:r>
              <a:rPr lang="en-US" sz="7000" dirty="0" smtClean="0">
                <a:solidFill>
                  <a:srgbClr val="FFFF00"/>
                </a:solidFill>
              </a:rPr>
              <a:t> </a:t>
            </a:r>
            <a:r>
              <a:rPr lang="en-US" sz="7000" dirty="0" err="1" smtClean="0">
                <a:solidFill>
                  <a:srgbClr val="FFFF00"/>
                </a:solidFill>
              </a:rPr>
              <a:t>Trời</a:t>
            </a:r>
            <a:endParaRPr lang="en-US" sz="7000" dirty="0" smtClean="0">
              <a:solidFill>
                <a:srgbClr val="FFFF00"/>
              </a:solidFill>
            </a:endParaRPr>
          </a:p>
          <a:p>
            <a:pPr algn="ctr">
              <a:lnSpc>
                <a:spcPct val="120000"/>
              </a:lnSpc>
            </a:pPr>
            <a:r>
              <a:rPr lang="en-US" sz="6000" i="1" dirty="0" err="1" smtClean="0">
                <a:solidFill>
                  <a:schemeClr val="bg1"/>
                </a:solidFill>
              </a:rPr>
              <a:t>Phanxicô</a:t>
            </a:r>
            <a:endParaRPr lang="en-US" sz="6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a:solidFill>
                  <a:srgbClr val="FFFF00"/>
                </a:solidFill>
                <a:effectLst/>
              </a:rPr>
              <a:t>Tk1:</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lúa</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nho</a:t>
            </a:r>
            <a:r>
              <a:rPr lang="en-US" sz="6000" dirty="0" smtClean="0">
                <a:solidFill>
                  <a:schemeClr val="bg1"/>
                </a:solidFill>
              </a:rPr>
              <a:t> </a:t>
            </a:r>
            <a:r>
              <a:rPr lang="en-US" sz="6000" dirty="0" err="1" smtClean="0">
                <a:solidFill>
                  <a:schemeClr val="bg1"/>
                </a:solidFill>
              </a:rPr>
              <a:t>chín</a:t>
            </a:r>
            <a:r>
              <a:rPr lang="en-US" sz="6000" dirty="0" smtClean="0">
                <a:solidFill>
                  <a:schemeClr val="bg1"/>
                </a:solidFill>
              </a:rPr>
              <a:t> </a:t>
            </a:r>
            <a:r>
              <a:rPr lang="en-US" sz="6000" dirty="0" err="1" smtClean="0">
                <a:solidFill>
                  <a:schemeClr val="bg1"/>
                </a:solidFill>
              </a:rPr>
              <a:t>đỏ</a:t>
            </a:r>
            <a:r>
              <a:rPr lang="en-US" sz="6000" dirty="0" smtClean="0">
                <a:solidFill>
                  <a:schemeClr val="bg1"/>
                </a:solidFill>
              </a:rPr>
              <a:t>, </a:t>
            </a:r>
            <a:r>
              <a:rPr lang="en-US" sz="6000" dirty="0" err="1" smtClean="0">
                <a:solidFill>
                  <a:schemeClr val="bg1"/>
                </a:solidFill>
              </a:rPr>
              <a:t>cây</a:t>
            </a:r>
            <a:r>
              <a:rPr lang="en-US" sz="6000" dirty="0" smtClean="0">
                <a:solidFill>
                  <a:schemeClr val="bg1"/>
                </a:solidFill>
              </a:rPr>
              <a:t> </a:t>
            </a:r>
            <a:r>
              <a:rPr lang="en-US" sz="6000" dirty="0" err="1" smtClean="0">
                <a:solidFill>
                  <a:schemeClr val="bg1"/>
                </a:solidFill>
              </a:rPr>
              <a:t>xanh</a:t>
            </a:r>
            <a:r>
              <a:rPr lang="en-US" sz="6000" dirty="0" smtClean="0">
                <a:solidFill>
                  <a:schemeClr val="bg1"/>
                </a:solidFill>
              </a:rPr>
              <a:t> </a:t>
            </a:r>
            <a:r>
              <a:rPr lang="en-US" sz="6000" dirty="0" err="1" smtClean="0">
                <a:solidFill>
                  <a:schemeClr val="bg1"/>
                </a:solidFill>
              </a:rPr>
              <a:t>hoa</a:t>
            </a:r>
            <a:r>
              <a:rPr lang="en-US" sz="6000" dirty="0" smtClean="0">
                <a:solidFill>
                  <a:schemeClr val="bg1"/>
                </a:solidFill>
              </a:rPr>
              <a:t> </a:t>
            </a:r>
            <a:r>
              <a:rPr lang="en-US" sz="6000" dirty="0" err="1" smtClean="0">
                <a:solidFill>
                  <a:schemeClr val="bg1"/>
                </a:solidFill>
              </a:rPr>
              <a:t>đẹp</a:t>
            </a:r>
            <a:r>
              <a:rPr lang="en-US" sz="6000" dirty="0" smtClean="0">
                <a:solidFill>
                  <a:schemeClr val="bg1"/>
                </a:solidFill>
              </a:rPr>
              <a:t> </a:t>
            </a:r>
            <a:r>
              <a:rPr lang="en-US" sz="6000" dirty="0" err="1" smtClean="0">
                <a:solidFill>
                  <a:schemeClr val="bg1"/>
                </a:solidFill>
              </a:rPr>
              <a:t>trái</a:t>
            </a:r>
            <a:r>
              <a:rPr lang="en-US" sz="6000" dirty="0" smtClean="0">
                <a:solidFill>
                  <a:schemeClr val="bg1"/>
                </a:solidFill>
              </a:rPr>
              <a:t> </a:t>
            </a:r>
            <a:r>
              <a:rPr lang="en-US" sz="6000" dirty="0" err="1" smtClean="0">
                <a:solidFill>
                  <a:schemeClr val="bg1"/>
                </a:solidFill>
              </a:rPr>
              <a:t>ngon</a:t>
            </a:r>
            <a:r>
              <a:rPr lang="en-US" sz="6000" dirty="0" smtClean="0">
                <a:solidFill>
                  <a:schemeClr val="bg1"/>
                </a:solidFill>
              </a:rPr>
              <a:t> </a:t>
            </a:r>
            <a:r>
              <a:rPr lang="en-US" sz="6000" dirty="0" err="1" smtClean="0">
                <a:solidFill>
                  <a:schemeClr val="bg1"/>
                </a:solidFill>
              </a:rPr>
              <a:t>cả</a:t>
            </a:r>
            <a:r>
              <a:rPr lang="en-US" sz="6000" dirty="0" smtClean="0">
                <a:solidFill>
                  <a:schemeClr val="bg1"/>
                </a:solidFill>
              </a:rPr>
              <a:t> </a:t>
            </a:r>
            <a:r>
              <a:rPr lang="en-US" sz="6000" dirty="0" err="1" smtClean="0">
                <a:solidFill>
                  <a:schemeClr val="bg1"/>
                </a:solidFill>
              </a:rPr>
              <a:t>hương</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đang</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nồng</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327580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nắng</a:t>
            </a:r>
            <a:r>
              <a:rPr lang="en-US" sz="6000" dirty="0" smtClean="0">
                <a:solidFill>
                  <a:schemeClr val="bg1"/>
                </a:solidFill>
              </a:rPr>
              <a:t> </a:t>
            </a:r>
            <a:r>
              <a:rPr lang="en-US" sz="6000" dirty="0" err="1" smtClean="0">
                <a:solidFill>
                  <a:schemeClr val="bg1"/>
                </a:solidFill>
              </a:rPr>
              <a:t>úa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Kính</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trót</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hoài</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tươi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305796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b="0" u="sng" dirty="0" smtClean="0">
                <a:solidFill>
                  <a:srgbClr val="FFFF00"/>
                </a:solidFill>
                <a:effectLst/>
              </a:rPr>
              <a:t>Tk2:</a:t>
            </a:r>
            <a:r>
              <a:rPr lang="en-US" sz="6000" b="0" dirty="0" smtClean="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tháng</a:t>
            </a:r>
            <a:r>
              <a:rPr lang="en-US" sz="6000" dirty="0" smtClean="0">
                <a:solidFill>
                  <a:schemeClr val="bg1"/>
                </a:solidFill>
              </a:rPr>
              <a:t> </a:t>
            </a:r>
            <a:r>
              <a:rPr lang="en-US" sz="6000" dirty="0" err="1" smtClean="0">
                <a:solidFill>
                  <a:schemeClr val="bg1"/>
                </a:solidFill>
              </a:rPr>
              <a:t>ngày</a:t>
            </a:r>
            <a:r>
              <a:rPr lang="en-US" sz="6000" dirty="0" smtClean="0">
                <a:solidFill>
                  <a:schemeClr val="bg1"/>
                </a:solidFill>
              </a:rPr>
              <a:t> </a:t>
            </a:r>
            <a:r>
              <a:rPr lang="en-US" sz="6000" dirty="0" err="1" smtClean="0">
                <a:solidFill>
                  <a:schemeClr val="bg1"/>
                </a:solidFill>
              </a:rPr>
              <a:t>thế</a:t>
            </a:r>
            <a:r>
              <a:rPr lang="en-US" sz="6000" dirty="0" smtClean="0">
                <a:solidFill>
                  <a:schemeClr val="bg1"/>
                </a:solidFill>
              </a:rPr>
              <a:t> </a:t>
            </a:r>
            <a:r>
              <a:rPr lang="en-US" sz="6000" dirty="0" err="1" smtClean="0">
                <a:solidFill>
                  <a:schemeClr val="bg1"/>
                </a:solidFill>
              </a:rPr>
              <a:t>gian</a:t>
            </a:r>
            <a:r>
              <a:rPr lang="en-US" sz="6000" dirty="0" smtClean="0">
                <a:solidFill>
                  <a:schemeClr val="bg1"/>
                </a:solidFill>
              </a:rPr>
              <a:t>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biến</a:t>
            </a:r>
            <a:r>
              <a:rPr lang="en-US" sz="6000" dirty="0" smtClean="0">
                <a:solidFill>
                  <a:schemeClr val="bg1"/>
                </a:solidFill>
              </a:rPr>
              <a:t> </a:t>
            </a:r>
            <a:r>
              <a:rPr lang="en-US" sz="6000" dirty="0" err="1" smtClean="0">
                <a:solidFill>
                  <a:schemeClr val="bg1"/>
                </a:solidFill>
              </a:rPr>
              <a:t>đổi</a:t>
            </a:r>
            <a:r>
              <a:rPr lang="en-US" sz="6000" dirty="0" smtClean="0">
                <a:solidFill>
                  <a:schemeClr val="bg1"/>
                </a:solidFill>
              </a:rPr>
              <a:t>, </a:t>
            </a:r>
            <a:r>
              <a:rPr lang="en-US" sz="6000" dirty="0" err="1" smtClean="0">
                <a:solidFill>
                  <a:schemeClr val="bg1"/>
                </a:solidFill>
              </a:rPr>
              <a:t>hoa</a:t>
            </a:r>
            <a:r>
              <a:rPr lang="en-US" sz="6000" dirty="0" smtClean="0">
                <a:solidFill>
                  <a:schemeClr val="bg1"/>
                </a:solidFill>
              </a:rPr>
              <a:t> </a:t>
            </a:r>
            <a:r>
              <a:rPr lang="en-US" sz="6000" dirty="0" err="1" smtClean="0">
                <a:solidFill>
                  <a:schemeClr val="bg1"/>
                </a:solidFill>
              </a:rPr>
              <a:t>xuân</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hạ</a:t>
            </a:r>
            <a:r>
              <a:rPr lang="en-US" sz="6000" dirty="0" smtClean="0">
                <a:solidFill>
                  <a:schemeClr val="bg1"/>
                </a:solidFill>
              </a:rPr>
              <a:t> </a:t>
            </a:r>
            <a:r>
              <a:rPr lang="en-US" sz="6000" dirty="0" err="1" smtClean="0">
                <a:solidFill>
                  <a:schemeClr val="bg1"/>
                </a:solidFill>
              </a:rPr>
              <a:t>gió</a:t>
            </a:r>
            <a:r>
              <a:rPr lang="en-US" sz="6000" dirty="0" smtClean="0">
                <a:solidFill>
                  <a:schemeClr val="bg1"/>
                </a:solidFill>
              </a:rPr>
              <a:t> </a:t>
            </a:r>
            <a:r>
              <a:rPr lang="en-US" sz="6000" dirty="0" err="1" smtClean="0">
                <a:solidFill>
                  <a:schemeClr val="bg1"/>
                </a:solidFill>
              </a:rPr>
              <a:t>thu</a:t>
            </a:r>
            <a:r>
              <a:rPr lang="en-US" sz="6000" dirty="0" smtClean="0">
                <a:solidFill>
                  <a:schemeClr val="bg1"/>
                </a:solidFill>
              </a:rPr>
              <a:t> </a:t>
            </a:r>
            <a:r>
              <a:rPr lang="en-US" sz="6000" dirty="0" err="1" smtClean="0">
                <a:solidFill>
                  <a:schemeClr val="bg1"/>
                </a:solidFill>
              </a:rPr>
              <a:t>một</a:t>
            </a:r>
            <a:r>
              <a:rPr lang="en-US" sz="6000" dirty="0" smtClean="0">
                <a:solidFill>
                  <a:schemeClr val="bg1"/>
                </a:solidFill>
              </a:rPr>
              <a:t> </a:t>
            </a:r>
            <a:r>
              <a:rPr lang="en-US" sz="6000" dirty="0" err="1" smtClean="0">
                <a:solidFill>
                  <a:schemeClr val="bg1"/>
                </a:solidFill>
              </a:rPr>
              <a:t>năm</a:t>
            </a:r>
            <a:r>
              <a:rPr lang="en-US" sz="6000" dirty="0" smtClean="0">
                <a:solidFill>
                  <a:schemeClr val="bg1"/>
                </a:solidFill>
              </a:rPr>
              <a:t> </a:t>
            </a:r>
            <a:r>
              <a:rPr lang="en-US" sz="6000" dirty="0" err="1" smtClean="0">
                <a:solidFill>
                  <a:schemeClr val="bg1"/>
                </a:solidFill>
              </a:rPr>
              <a:t>buồn</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mấy</a:t>
            </a:r>
            <a:r>
              <a:rPr lang="en-US" sz="6000" dirty="0" smtClean="0">
                <a:solidFill>
                  <a:schemeClr val="bg1"/>
                </a:solidFill>
              </a:rPr>
              <a:t> </a:t>
            </a:r>
            <a:r>
              <a:rPr lang="en-US" sz="6000" dirty="0" err="1" smtClean="0">
                <a:solidFill>
                  <a:schemeClr val="bg1"/>
                </a:solidFill>
              </a:rPr>
              <a:t>mùa</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42803021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nắng</a:t>
            </a:r>
            <a:r>
              <a:rPr lang="en-US" sz="6000" dirty="0" smtClean="0">
                <a:solidFill>
                  <a:schemeClr val="bg1"/>
                </a:solidFill>
              </a:rPr>
              <a:t> </a:t>
            </a:r>
            <a:r>
              <a:rPr lang="en-US" sz="6000" dirty="0" err="1" smtClean="0">
                <a:solidFill>
                  <a:schemeClr val="bg1"/>
                </a:solidFill>
              </a:rPr>
              <a:t>úa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Kính</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trót</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hoài</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tươi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1065459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smtClean="0">
                <a:solidFill>
                  <a:srgbClr val="FFFF00"/>
                </a:solidFill>
                <a:effectLst/>
              </a:rPr>
              <a:t>Tk3:</a:t>
            </a:r>
            <a:r>
              <a:rPr lang="en-US" sz="6000" b="0" dirty="0" smtClean="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kiếp</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ví</a:t>
            </a:r>
            <a:r>
              <a:rPr lang="en-US" sz="6000" dirty="0" smtClean="0">
                <a:solidFill>
                  <a:schemeClr val="bg1"/>
                </a:solidFill>
              </a:rPr>
              <a:t> </a:t>
            </a:r>
            <a:r>
              <a:rPr lang="en-US" sz="6000" dirty="0" err="1" smtClean="0">
                <a:solidFill>
                  <a:schemeClr val="bg1"/>
                </a:solidFill>
              </a:rPr>
              <a:t>như</a:t>
            </a:r>
            <a:r>
              <a:rPr lang="en-US" sz="6000" dirty="0" smtClean="0">
                <a:solidFill>
                  <a:schemeClr val="bg1"/>
                </a:solidFill>
              </a:rPr>
              <a:t> con </a:t>
            </a:r>
            <a:r>
              <a:rPr lang="en-US" sz="6000" dirty="0" err="1" smtClean="0">
                <a:solidFill>
                  <a:schemeClr val="bg1"/>
                </a:solidFill>
              </a:rPr>
              <a:t>suối</a:t>
            </a:r>
            <a:r>
              <a:rPr lang="en-US" sz="6000" dirty="0" smtClean="0">
                <a:solidFill>
                  <a:schemeClr val="bg1"/>
                </a:solidFill>
              </a:rPr>
              <a:t> </a:t>
            </a:r>
            <a:r>
              <a:rPr lang="en-US" sz="6000" dirty="0" err="1" smtClean="0">
                <a:solidFill>
                  <a:schemeClr val="bg1"/>
                </a:solidFill>
              </a:rPr>
              <a:t>nhỏ</a:t>
            </a:r>
            <a:r>
              <a:rPr lang="en-US" sz="6000" dirty="0" smtClean="0">
                <a:solidFill>
                  <a:schemeClr val="bg1"/>
                </a:solidFill>
              </a:rPr>
              <a:t>, </a:t>
            </a:r>
            <a:r>
              <a:rPr lang="en-US" sz="6000" dirty="0" err="1" smtClean="0">
                <a:solidFill>
                  <a:schemeClr val="bg1"/>
                </a:solidFill>
              </a:rPr>
              <a:t>lênh</a:t>
            </a:r>
            <a:r>
              <a:rPr lang="en-US" sz="6000" dirty="0" smtClean="0">
                <a:solidFill>
                  <a:schemeClr val="bg1"/>
                </a:solidFill>
              </a:rPr>
              <a:t> </a:t>
            </a:r>
            <a:r>
              <a:rPr lang="en-US" sz="6000" dirty="0" err="1" smtClean="0">
                <a:solidFill>
                  <a:schemeClr val="bg1"/>
                </a:solidFill>
              </a:rPr>
              <a:t>đênh</a:t>
            </a:r>
            <a:r>
              <a:rPr lang="en-US" sz="6000" dirty="0" smtClean="0">
                <a:solidFill>
                  <a:schemeClr val="bg1"/>
                </a:solidFill>
              </a:rPr>
              <a:t> </a:t>
            </a:r>
            <a:r>
              <a:rPr lang="en-US" sz="6000" dirty="0" err="1" smtClean="0">
                <a:solidFill>
                  <a:schemeClr val="bg1"/>
                </a:solidFill>
              </a:rPr>
              <a:t>trôi</a:t>
            </a:r>
            <a:r>
              <a:rPr lang="en-US" sz="6000" dirty="0" smtClean="0">
                <a:solidFill>
                  <a:schemeClr val="bg1"/>
                </a:solidFill>
              </a:rPr>
              <a:t>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biển</a:t>
            </a:r>
            <a:r>
              <a:rPr lang="en-US" sz="6000" dirty="0" smtClean="0">
                <a:solidFill>
                  <a:schemeClr val="bg1"/>
                </a:solidFill>
              </a:rPr>
              <a:t> </a:t>
            </a:r>
            <a:r>
              <a:rPr lang="en-US" sz="6000" dirty="0" err="1" smtClean="0">
                <a:solidFill>
                  <a:schemeClr val="bg1"/>
                </a:solidFill>
              </a:rPr>
              <a:t>khơi</a:t>
            </a:r>
            <a:r>
              <a:rPr lang="en-US" sz="6000" dirty="0" smtClean="0">
                <a:solidFill>
                  <a:schemeClr val="bg1"/>
                </a:solidFill>
              </a:rPr>
              <a:t> </a:t>
            </a:r>
            <a:r>
              <a:rPr lang="en-US" sz="6000" dirty="0" err="1" smtClean="0">
                <a:solidFill>
                  <a:schemeClr val="bg1"/>
                </a:solidFill>
              </a:rPr>
              <a:t>nguyện</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sạch</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suốt</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6241589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nắng</a:t>
            </a:r>
            <a:r>
              <a:rPr lang="en-US" sz="6000" dirty="0" smtClean="0">
                <a:solidFill>
                  <a:schemeClr val="bg1"/>
                </a:solidFill>
              </a:rPr>
              <a:t> </a:t>
            </a:r>
            <a:r>
              <a:rPr lang="en-US" sz="6000" dirty="0" err="1" smtClean="0">
                <a:solidFill>
                  <a:schemeClr val="bg1"/>
                </a:solidFill>
              </a:rPr>
              <a:t>úa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Kính</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trót</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hoài</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tươi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41111279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97553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Nguyện</a:t>
            </a:r>
            <a:r>
              <a:rPr lang="en-US" sz="6000" b="0" u="sng" dirty="0" smtClean="0">
                <a:solidFill>
                  <a:srgbClr val="FFFF00"/>
                </a:solidFill>
                <a:effectLst/>
              </a:rPr>
              <a:t> </a:t>
            </a:r>
            <a:r>
              <a:rPr lang="en-US" sz="6000" b="0" u="sng" dirty="0" err="1" smtClean="0">
                <a:solidFill>
                  <a:srgbClr val="FFFF00"/>
                </a:solidFill>
                <a:effectLst/>
              </a:rPr>
              <a:t>Hiệp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dirty="0" smtClean="0">
                <a:solidFill>
                  <a:srgbClr val="FFFF00"/>
                </a:solidFill>
              </a:rPr>
              <a:t>Con </a:t>
            </a:r>
            <a:r>
              <a:rPr lang="en-US" sz="8000" dirty="0" err="1" smtClean="0">
                <a:solidFill>
                  <a:srgbClr val="FFFF00"/>
                </a:solidFill>
              </a:rPr>
              <a:t>Trông</a:t>
            </a:r>
            <a:r>
              <a:rPr lang="en-US" sz="8000" dirty="0" smtClean="0">
                <a:solidFill>
                  <a:srgbClr val="FFFF00"/>
                </a:solidFill>
              </a:rPr>
              <a:t> </a:t>
            </a:r>
            <a:r>
              <a:rPr lang="en-US" sz="8000" dirty="0" err="1" smtClean="0">
                <a:solidFill>
                  <a:srgbClr val="FFFF00"/>
                </a:solidFill>
              </a:rPr>
              <a:t>Cậy</a:t>
            </a:r>
            <a:r>
              <a:rPr lang="en-US" sz="8000" dirty="0" smtClean="0">
                <a:solidFill>
                  <a:srgbClr val="FFFF00"/>
                </a:solidFill>
              </a:rPr>
              <a:t> </a:t>
            </a:r>
            <a:r>
              <a:rPr lang="en-US" sz="8000" dirty="0" err="1" smtClean="0">
                <a:solidFill>
                  <a:srgbClr val="FFFF00"/>
                </a:solidFill>
              </a:rPr>
              <a:t>Chúa</a:t>
            </a:r>
            <a:r>
              <a:rPr lang="en-US" sz="8000" dirty="0" smtClean="0">
                <a:solidFill>
                  <a:srgbClr val="FFFF00"/>
                </a:solidFill>
              </a:rPr>
              <a:t/>
            </a:r>
            <a:br>
              <a:rPr lang="en-US" sz="8000" dirty="0" smtClean="0">
                <a:solidFill>
                  <a:srgbClr val="FFFF00"/>
                </a:solidFill>
              </a:rPr>
            </a:br>
            <a:r>
              <a:rPr lang="en-US" sz="6000" b="0" i="1" dirty="0" err="1" smtClean="0">
                <a:solidFill>
                  <a:schemeClr val="bg1"/>
                </a:solidFill>
                <a:effectLst/>
              </a:rPr>
              <a:t>Phanxicô</a:t>
            </a:r>
            <a:endParaRPr lang="en-US" sz="6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0" u="sng" dirty="0" smtClean="0">
                <a:solidFill>
                  <a:srgbClr val="FFFF00"/>
                </a:solidFill>
                <a:effectLst/>
              </a:rPr>
              <a:t>Tk1:</a:t>
            </a:r>
            <a:r>
              <a:rPr lang="en-US" sz="5700" b="0" dirty="0" smtClean="0">
                <a:solidFill>
                  <a:schemeClr val="bg1"/>
                </a:solidFill>
                <a:effectLst/>
              </a:rPr>
              <a:t> Con </a:t>
            </a:r>
            <a:r>
              <a:rPr lang="en-US" sz="5700" b="0" dirty="0" err="1" smtClean="0">
                <a:solidFill>
                  <a:schemeClr val="bg1"/>
                </a:solidFill>
                <a:effectLst/>
              </a:rPr>
              <a:t>trông</a:t>
            </a:r>
            <a:r>
              <a:rPr lang="en-US" sz="5700" b="0" dirty="0" smtClean="0">
                <a:solidFill>
                  <a:schemeClr val="bg1"/>
                </a:solidFill>
                <a:effectLst/>
              </a:rPr>
              <a:t> </a:t>
            </a:r>
            <a:r>
              <a:rPr lang="en-US" sz="5700" b="0" dirty="0" err="1" smtClean="0">
                <a:solidFill>
                  <a:schemeClr val="bg1"/>
                </a:solidFill>
                <a:effectLst/>
              </a:rPr>
              <a:t>cậy</a:t>
            </a:r>
            <a:r>
              <a:rPr lang="en-US" sz="5700" b="0" dirty="0" smtClean="0">
                <a:solidFill>
                  <a:schemeClr val="bg1"/>
                </a:solidFill>
                <a:effectLst/>
              </a:rPr>
              <a:t> </a:t>
            </a:r>
            <a:r>
              <a:rPr lang="en-US" sz="5700" b="0" dirty="0" err="1" smtClean="0">
                <a:solidFill>
                  <a:schemeClr val="bg1"/>
                </a:solidFill>
                <a:effectLst/>
              </a:rPr>
              <a:t>Chúa</a:t>
            </a:r>
            <a:r>
              <a:rPr lang="en-US" sz="5700" b="0" dirty="0" smtClean="0">
                <a:solidFill>
                  <a:schemeClr val="bg1"/>
                </a:solidFill>
                <a:effectLst/>
              </a:rPr>
              <a:t> </a:t>
            </a:r>
            <a:r>
              <a:rPr lang="en-US" sz="5700" b="0" dirty="0" err="1" smtClean="0">
                <a:solidFill>
                  <a:schemeClr val="bg1"/>
                </a:solidFill>
                <a:effectLst/>
              </a:rPr>
              <a:t>giữa</a:t>
            </a:r>
            <a:r>
              <a:rPr lang="en-US" sz="5700" b="0" dirty="0" smtClean="0">
                <a:solidFill>
                  <a:schemeClr val="bg1"/>
                </a:solidFill>
                <a:effectLst/>
              </a:rPr>
              <a:t> </a:t>
            </a:r>
            <a:r>
              <a:rPr lang="en-US" sz="5700" b="0" dirty="0" err="1" smtClean="0">
                <a:solidFill>
                  <a:schemeClr val="bg1"/>
                </a:solidFill>
                <a:effectLst/>
              </a:rPr>
              <a:t>bao</a:t>
            </a:r>
            <a:r>
              <a:rPr lang="en-US" sz="5700" b="0" dirty="0" smtClean="0">
                <a:solidFill>
                  <a:schemeClr val="bg1"/>
                </a:solidFill>
                <a:effectLst/>
              </a:rPr>
              <a:t> </a:t>
            </a:r>
            <a:r>
              <a:rPr lang="en-US" sz="5700" b="0" dirty="0" err="1" smtClean="0">
                <a:solidFill>
                  <a:schemeClr val="bg1"/>
                </a:solidFill>
                <a:effectLst/>
              </a:rPr>
              <a:t>thăng</a:t>
            </a:r>
            <a:r>
              <a:rPr lang="en-US" sz="5700" b="0" dirty="0" smtClean="0">
                <a:solidFill>
                  <a:schemeClr val="bg1"/>
                </a:solidFill>
                <a:effectLst/>
              </a:rPr>
              <a:t> </a:t>
            </a:r>
            <a:r>
              <a:rPr lang="en-US" sz="5700" b="0" dirty="0" err="1" smtClean="0">
                <a:solidFill>
                  <a:schemeClr val="bg1"/>
                </a:solidFill>
                <a:effectLst/>
              </a:rPr>
              <a:t>trầm</a:t>
            </a:r>
            <a:r>
              <a:rPr lang="en-US" sz="5700" b="0" dirty="0" smtClean="0">
                <a:solidFill>
                  <a:schemeClr val="bg1"/>
                </a:solidFill>
                <a:effectLst/>
              </a:rPr>
              <a:t> </a:t>
            </a:r>
            <a:r>
              <a:rPr lang="en-US" sz="5700" b="0" dirty="0" err="1" smtClean="0">
                <a:solidFill>
                  <a:schemeClr val="bg1"/>
                </a:solidFill>
                <a:effectLst/>
              </a:rPr>
              <a:t>cuộc</a:t>
            </a:r>
            <a:r>
              <a:rPr lang="en-US" sz="5700" b="0" dirty="0" smtClean="0">
                <a:solidFill>
                  <a:schemeClr val="bg1"/>
                </a:solidFill>
                <a:effectLst/>
              </a:rPr>
              <a:t> </a:t>
            </a:r>
            <a:r>
              <a:rPr lang="en-US" sz="5700" b="0" dirty="0" err="1" smtClean="0">
                <a:solidFill>
                  <a:schemeClr val="bg1"/>
                </a:solidFill>
                <a:effectLst/>
              </a:rPr>
              <a:t>đời</a:t>
            </a:r>
            <a:r>
              <a:rPr lang="en-US" sz="5700" b="0" dirty="0" smtClean="0">
                <a:solidFill>
                  <a:schemeClr val="bg1"/>
                </a:solidFill>
                <a:effectLst/>
              </a:rPr>
              <a:t>. Con </a:t>
            </a:r>
            <a:r>
              <a:rPr lang="en-US" sz="5700" b="0" dirty="0" err="1" smtClean="0">
                <a:solidFill>
                  <a:schemeClr val="bg1"/>
                </a:solidFill>
                <a:effectLst/>
              </a:rPr>
              <a:t>trông</a:t>
            </a:r>
            <a:r>
              <a:rPr lang="en-US" sz="5700" b="0" dirty="0" smtClean="0">
                <a:solidFill>
                  <a:schemeClr val="bg1"/>
                </a:solidFill>
                <a:effectLst/>
              </a:rPr>
              <a:t> </a:t>
            </a:r>
            <a:r>
              <a:rPr lang="en-US" sz="5700" b="0" dirty="0" err="1" smtClean="0">
                <a:solidFill>
                  <a:schemeClr val="bg1"/>
                </a:solidFill>
                <a:effectLst/>
              </a:rPr>
              <a:t>cậy</a:t>
            </a:r>
            <a:r>
              <a:rPr lang="en-US" sz="5700" b="0" dirty="0" smtClean="0">
                <a:solidFill>
                  <a:schemeClr val="bg1"/>
                </a:solidFill>
                <a:effectLst/>
              </a:rPr>
              <a:t> </a:t>
            </a:r>
            <a:r>
              <a:rPr lang="en-US" sz="5700" b="0" dirty="0" err="1" smtClean="0">
                <a:solidFill>
                  <a:schemeClr val="bg1"/>
                </a:solidFill>
                <a:effectLst/>
              </a:rPr>
              <a:t>Chúa</a:t>
            </a:r>
            <a:r>
              <a:rPr lang="en-US" sz="5700" b="0" dirty="0" smtClean="0">
                <a:solidFill>
                  <a:schemeClr val="bg1"/>
                </a:solidFill>
                <a:effectLst/>
              </a:rPr>
              <a:t> </a:t>
            </a:r>
            <a:r>
              <a:rPr lang="en-US" sz="5700" b="0" dirty="0" err="1" smtClean="0">
                <a:solidFill>
                  <a:schemeClr val="bg1"/>
                </a:solidFill>
                <a:effectLst/>
              </a:rPr>
              <a:t>giữa</a:t>
            </a:r>
            <a:r>
              <a:rPr lang="en-US" sz="5700" b="0" dirty="0" smtClean="0">
                <a:solidFill>
                  <a:schemeClr val="bg1"/>
                </a:solidFill>
                <a:effectLst/>
              </a:rPr>
              <a:t> </a:t>
            </a:r>
            <a:r>
              <a:rPr lang="en-US" sz="5700" b="0" dirty="0" err="1" smtClean="0">
                <a:solidFill>
                  <a:schemeClr val="bg1"/>
                </a:solidFill>
                <a:effectLst/>
              </a:rPr>
              <a:t>bao</a:t>
            </a:r>
            <a:r>
              <a:rPr lang="en-US" sz="5700" b="0" dirty="0" smtClean="0">
                <a:solidFill>
                  <a:schemeClr val="bg1"/>
                </a:solidFill>
                <a:effectLst/>
              </a:rPr>
              <a:t> </a:t>
            </a:r>
            <a:r>
              <a:rPr lang="en-US" sz="5700" b="0" dirty="0" err="1" smtClean="0">
                <a:solidFill>
                  <a:schemeClr val="bg1"/>
                </a:solidFill>
                <a:effectLst/>
              </a:rPr>
              <a:t>ngày</a:t>
            </a:r>
            <a:r>
              <a:rPr lang="en-US" sz="5700" b="0" dirty="0" smtClean="0">
                <a:solidFill>
                  <a:schemeClr val="bg1"/>
                </a:solidFill>
                <a:effectLst/>
              </a:rPr>
              <a:t> </a:t>
            </a:r>
            <a:r>
              <a:rPr lang="en-US" sz="5700" b="0" dirty="0" err="1" smtClean="0">
                <a:solidFill>
                  <a:schemeClr val="bg1"/>
                </a:solidFill>
                <a:effectLst/>
              </a:rPr>
              <a:t>tháng</a:t>
            </a:r>
            <a:r>
              <a:rPr lang="en-US" sz="5700" b="0" dirty="0" smtClean="0">
                <a:solidFill>
                  <a:schemeClr val="bg1"/>
                </a:solidFill>
                <a:effectLst/>
              </a:rPr>
              <a:t> </a:t>
            </a:r>
            <a:r>
              <a:rPr lang="en-US" sz="5700" b="0" dirty="0" err="1" smtClean="0">
                <a:solidFill>
                  <a:schemeClr val="bg1"/>
                </a:solidFill>
                <a:effectLst/>
              </a:rPr>
              <a:t>chơi</a:t>
            </a:r>
            <a:r>
              <a:rPr lang="en-US" sz="5700" b="0" dirty="0" smtClean="0">
                <a:solidFill>
                  <a:schemeClr val="bg1"/>
                </a:solidFill>
                <a:effectLst/>
              </a:rPr>
              <a:t> </a:t>
            </a:r>
            <a:r>
              <a:rPr lang="en-US" sz="5700" b="0" dirty="0" err="1" smtClean="0">
                <a:solidFill>
                  <a:schemeClr val="bg1"/>
                </a:solidFill>
                <a:effectLst/>
              </a:rPr>
              <a:t>vơi</a:t>
            </a:r>
            <a:r>
              <a:rPr lang="en-US" sz="5700" b="0" dirty="0" smtClean="0">
                <a:solidFill>
                  <a:schemeClr val="bg1"/>
                </a:solidFill>
                <a:effectLst/>
              </a:rPr>
              <a:t>.</a:t>
            </a:r>
            <a:endParaRPr lang="en-US" sz="5700" b="0" dirty="0">
              <a:solidFill>
                <a:schemeClr val="bg1"/>
              </a:solidFill>
              <a:effectLst/>
            </a:endParaRPr>
          </a:p>
        </p:txBody>
      </p:sp>
    </p:spTree>
    <p:extLst>
      <p:ext uri="{BB962C8B-B14F-4D97-AF65-F5344CB8AC3E}">
        <p14:creationId xmlns:p14="http://schemas.microsoft.com/office/powerpoint/2010/main" val="33128226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b="0" dirty="0" err="1" smtClean="0">
                <a:solidFill>
                  <a:schemeClr val="bg1"/>
                </a:solidFill>
                <a:effectLst/>
              </a:rPr>
              <a:t>Có</a:t>
            </a:r>
            <a:r>
              <a:rPr lang="en-US" sz="5800" b="0" dirty="0" smtClean="0">
                <a:solidFill>
                  <a:schemeClr val="bg1"/>
                </a:solidFill>
                <a:effectLst/>
              </a:rPr>
              <a:t> </a:t>
            </a:r>
            <a:r>
              <a:rPr lang="en-US" sz="5800" b="0" dirty="0" err="1" smtClean="0">
                <a:solidFill>
                  <a:schemeClr val="bg1"/>
                </a:solidFill>
                <a:effectLst/>
              </a:rPr>
              <a:t>khi</a:t>
            </a:r>
            <a:r>
              <a:rPr lang="en-US" sz="5800" b="0" dirty="0" smtClean="0">
                <a:solidFill>
                  <a:schemeClr val="bg1"/>
                </a:solidFill>
                <a:effectLst/>
              </a:rPr>
              <a:t> </a:t>
            </a:r>
            <a:r>
              <a:rPr lang="en-US" sz="5800" b="0" dirty="0" err="1" smtClean="0">
                <a:solidFill>
                  <a:schemeClr val="bg1"/>
                </a:solidFill>
                <a:effectLst/>
              </a:rPr>
              <a:t>lòng</a:t>
            </a:r>
            <a:r>
              <a:rPr lang="en-US" sz="5800" b="0" dirty="0" smtClean="0">
                <a:solidFill>
                  <a:schemeClr val="bg1"/>
                </a:solidFill>
                <a:effectLst/>
              </a:rPr>
              <a:t> </a:t>
            </a:r>
            <a:r>
              <a:rPr lang="en-US" sz="5800" b="0" dirty="0" err="1" smtClean="0">
                <a:solidFill>
                  <a:schemeClr val="bg1"/>
                </a:solidFill>
                <a:effectLst/>
              </a:rPr>
              <a:t>êm</a:t>
            </a:r>
            <a:r>
              <a:rPr lang="en-US" sz="5800" b="0" dirty="0" smtClean="0">
                <a:solidFill>
                  <a:schemeClr val="bg1"/>
                </a:solidFill>
                <a:effectLst/>
              </a:rPr>
              <a:t> </a:t>
            </a:r>
            <a:r>
              <a:rPr lang="en-US" sz="5800" b="0" dirty="0" err="1" smtClean="0">
                <a:solidFill>
                  <a:schemeClr val="bg1"/>
                </a:solidFill>
                <a:effectLst/>
              </a:rPr>
              <a:t>ái</a:t>
            </a:r>
            <a:r>
              <a:rPr lang="en-US" sz="5800" b="0" dirty="0" smtClean="0">
                <a:solidFill>
                  <a:schemeClr val="bg1"/>
                </a:solidFill>
                <a:effectLst/>
              </a:rPr>
              <a:t>, </a:t>
            </a:r>
            <a:r>
              <a:rPr lang="en-US" sz="5800" b="0" dirty="0" err="1" smtClean="0">
                <a:solidFill>
                  <a:schemeClr val="bg1"/>
                </a:solidFill>
                <a:effectLst/>
              </a:rPr>
              <a:t>có</a:t>
            </a:r>
            <a:r>
              <a:rPr lang="en-US" sz="5800" b="0" dirty="0" smtClean="0">
                <a:solidFill>
                  <a:schemeClr val="bg1"/>
                </a:solidFill>
                <a:effectLst/>
              </a:rPr>
              <a:t> </a:t>
            </a:r>
            <a:r>
              <a:rPr lang="en-US" sz="5800" b="0" dirty="0" err="1" smtClean="0">
                <a:solidFill>
                  <a:schemeClr val="bg1"/>
                </a:solidFill>
                <a:effectLst/>
              </a:rPr>
              <a:t>khi</a:t>
            </a:r>
            <a:r>
              <a:rPr lang="en-US" sz="5800" b="0" dirty="0" smtClean="0">
                <a:solidFill>
                  <a:schemeClr val="bg1"/>
                </a:solidFill>
                <a:effectLst/>
              </a:rPr>
              <a:t> </a:t>
            </a:r>
            <a:r>
              <a:rPr lang="en-US" sz="5800" b="0" dirty="0" err="1" smtClean="0">
                <a:solidFill>
                  <a:schemeClr val="bg1"/>
                </a:solidFill>
                <a:effectLst/>
              </a:rPr>
              <a:t>lòng</a:t>
            </a:r>
            <a:r>
              <a:rPr lang="en-US" sz="5800" b="0" dirty="0" smtClean="0">
                <a:solidFill>
                  <a:schemeClr val="bg1"/>
                </a:solidFill>
                <a:effectLst/>
              </a:rPr>
              <a:t> u </a:t>
            </a:r>
            <a:r>
              <a:rPr lang="en-US" sz="5800" b="0" dirty="0" err="1" smtClean="0">
                <a:solidFill>
                  <a:schemeClr val="bg1"/>
                </a:solidFill>
                <a:effectLst/>
              </a:rPr>
              <a:t>hoài</a:t>
            </a:r>
            <a:r>
              <a:rPr lang="en-US" sz="5800" b="0" dirty="0" smtClean="0">
                <a:solidFill>
                  <a:schemeClr val="bg1"/>
                </a:solidFill>
                <a:effectLst/>
              </a:rPr>
              <a:t>. Con </a:t>
            </a:r>
            <a:r>
              <a:rPr lang="en-US" sz="5800" b="0" dirty="0" err="1" smtClean="0">
                <a:solidFill>
                  <a:schemeClr val="bg1"/>
                </a:solidFill>
                <a:effectLst/>
              </a:rPr>
              <a:t>trông</a:t>
            </a:r>
            <a:r>
              <a:rPr lang="en-US" sz="5800" b="0" dirty="0" smtClean="0">
                <a:solidFill>
                  <a:schemeClr val="bg1"/>
                </a:solidFill>
                <a:effectLst/>
              </a:rPr>
              <a:t> </a:t>
            </a:r>
            <a:r>
              <a:rPr lang="en-US" sz="5800" b="0" dirty="0" err="1" smtClean="0">
                <a:solidFill>
                  <a:schemeClr val="bg1"/>
                </a:solidFill>
                <a:effectLst/>
              </a:rPr>
              <a:t>cậy</a:t>
            </a:r>
            <a:r>
              <a:rPr lang="en-US" sz="5800" b="0" dirty="0" smtClean="0">
                <a:solidFill>
                  <a:schemeClr val="bg1"/>
                </a:solidFill>
                <a:effectLst/>
              </a:rPr>
              <a:t> </a:t>
            </a:r>
            <a:r>
              <a:rPr lang="en-US" sz="5800" b="0" dirty="0" err="1" smtClean="0">
                <a:solidFill>
                  <a:schemeClr val="bg1"/>
                </a:solidFill>
                <a:effectLst/>
              </a:rPr>
              <a:t>Chúa</a:t>
            </a:r>
            <a:r>
              <a:rPr lang="en-US" sz="5800" dirty="0">
                <a:solidFill>
                  <a:schemeClr val="bg1"/>
                </a:solidFill>
              </a:rPr>
              <a:t> </a:t>
            </a:r>
            <a:r>
              <a:rPr lang="en-US" sz="5800" dirty="0" err="1" smtClean="0">
                <a:solidFill>
                  <a:schemeClr val="bg1"/>
                </a:solidFill>
              </a:rPr>
              <a:t>vững</a:t>
            </a:r>
            <a:r>
              <a:rPr lang="en-US" sz="5800" dirty="0" smtClean="0">
                <a:solidFill>
                  <a:schemeClr val="bg1"/>
                </a:solidFill>
              </a:rPr>
              <a:t> </a:t>
            </a:r>
            <a:r>
              <a:rPr lang="en-US" sz="5800" dirty="0" err="1" smtClean="0">
                <a:solidFill>
                  <a:schemeClr val="bg1"/>
                </a:solidFill>
              </a:rPr>
              <a:t>đôi</a:t>
            </a:r>
            <a:r>
              <a:rPr lang="en-US" sz="5800" dirty="0" smtClean="0">
                <a:solidFill>
                  <a:schemeClr val="bg1"/>
                </a:solidFill>
              </a:rPr>
              <a:t> </a:t>
            </a:r>
            <a:r>
              <a:rPr lang="en-US" sz="5800" dirty="0" err="1" smtClean="0">
                <a:solidFill>
                  <a:schemeClr val="bg1"/>
                </a:solidFill>
              </a:rPr>
              <a:t>vai</a:t>
            </a:r>
            <a:r>
              <a:rPr lang="en-US" sz="5800" dirty="0" smtClean="0">
                <a:solidFill>
                  <a:schemeClr val="bg1"/>
                </a:solidFill>
              </a:rPr>
              <a:t>, </a:t>
            </a:r>
            <a:r>
              <a:rPr lang="en-US" sz="5800" dirty="0" err="1" smtClean="0">
                <a:solidFill>
                  <a:schemeClr val="bg1"/>
                </a:solidFill>
              </a:rPr>
              <a:t>vững</a:t>
            </a:r>
            <a:r>
              <a:rPr lang="en-US" sz="5800" dirty="0" smtClean="0">
                <a:solidFill>
                  <a:schemeClr val="bg1"/>
                </a:solidFill>
              </a:rPr>
              <a:t> </a:t>
            </a:r>
            <a:r>
              <a:rPr lang="en-US" sz="5800" dirty="0" err="1" smtClean="0">
                <a:solidFill>
                  <a:schemeClr val="bg1"/>
                </a:solidFill>
              </a:rPr>
              <a:t>đôi</a:t>
            </a:r>
            <a:r>
              <a:rPr lang="en-US" sz="5800" dirty="0" smtClean="0">
                <a:solidFill>
                  <a:schemeClr val="bg1"/>
                </a:solidFill>
              </a:rPr>
              <a:t> </a:t>
            </a:r>
            <a:r>
              <a:rPr lang="en-US" sz="5800" dirty="0" err="1" smtClean="0">
                <a:solidFill>
                  <a:schemeClr val="bg1"/>
                </a:solidFill>
              </a:rPr>
              <a:t>tay</a:t>
            </a:r>
            <a:r>
              <a:rPr lang="en-US" sz="5800" dirty="0" smtClean="0">
                <a:solidFill>
                  <a:schemeClr val="bg1"/>
                </a:solidFill>
              </a:rPr>
              <a:t>, </a:t>
            </a:r>
            <a:r>
              <a:rPr lang="en-US" sz="5800" dirty="0" err="1" smtClean="0">
                <a:solidFill>
                  <a:schemeClr val="bg1"/>
                </a:solidFill>
              </a:rPr>
              <a:t>hát</a:t>
            </a:r>
            <a:r>
              <a:rPr lang="en-US" sz="5800" dirty="0" smtClean="0">
                <a:solidFill>
                  <a:schemeClr val="bg1"/>
                </a:solidFill>
              </a:rPr>
              <a:t> </a:t>
            </a:r>
            <a:r>
              <a:rPr lang="en-US" sz="5800" dirty="0" err="1" smtClean="0">
                <a:solidFill>
                  <a:schemeClr val="bg1"/>
                </a:solidFill>
              </a:rPr>
              <a:t>vui</a:t>
            </a:r>
            <a:r>
              <a:rPr lang="en-US" sz="5800" dirty="0" smtClean="0">
                <a:solidFill>
                  <a:schemeClr val="bg1"/>
                </a:solidFill>
              </a:rPr>
              <a:t> say </a:t>
            </a:r>
            <a:r>
              <a:rPr lang="en-US" sz="5800" dirty="0" err="1" smtClean="0">
                <a:solidFill>
                  <a:schemeClr val="bg1"/>
                </a:solidFill>
              </a:rPr>
              <a:t>suốt</a:t>
            </a:r>
            <a:r>
              <a:rPr lang="en-US" sz="5800" dirty="0" smtClean="0">
                <a:solidFill>
                  <a:schemeClr val="bg1"/>
                </a:solidFill>
              </a:rPr>
              <a:t> </a:t>
            </a:r>
            <a:r>
              <a:rPr lang="en-US" sz="5800" dirty="0" err="1" smtClean="0">
                <a:solidFill>
                  <a:schemeClr val="bg1"/>
                </a:solidFill>
              </a:rPr>
              <a:t>đời</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24647762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50" u="sng" dirty="0" err="1" smtClean="0">
                <a:solidFill>
                  <a:srgbClr val="FFFF00"/>
                </a:solidFill>
              </a:rPr>
              <a:t>Đk</a:t>
            </a:r>
            <a:r>
              <a:rPr lang="en-US" sz="5150" b="0" u="sng" dirty="0" smtClean="0">
                <a:solidFill>
                  <a:srgbClr val="FFFF00"/>
                </a:solidFill>
                <a:effectLst/>
              </a:rPr>
              <a:t>:</a:t>
            </a:r>
            <a:r>
              <a:rPr lang="en-US" sz="5150" b="0" dirty="0" smtClean="0">
                <a:solidFill>
                  <a:schemeClr val="bg1"/>
                </a:solidFill>
                <a:effectLst/>
              </a:rPr>
              <a:t> Con </a:t>
            </a:r>
            <a:r>
              <a:rPr lang="en-US" sz="5150" b="0" dirty="0" err="1" smtClean="0">
                <a:solidFill>
                  <a:schemeClr val="bg1"/>
                </a:solidFill>
                <a:effectLst/>
              </a:rPr>
              <a:t>trông</a:t>
            </a:r>
            <a:r>
              <a:rPr lang="en-US" sz="5150" b="0" dirty="0" smtClean="0">
                <a:solidFill>
                  <a:schemeClr val="bg1"/>
                </a:solidFill>
                <a:effectLst/>
              </a:rPr>
              <a:t> </a:t>
            </a:r>
            <a:r>
              <a:rPr lang="en-US" sz="5150" b="0" dirty="0" err="1" smtClean="0">
                <a:solidFill>
                  <a:schemeClr val="bg1"/>
                </a:solidFill>
                <a:effectLst/>
              </a:rPr>
              <a:t>cậy</a:t>
            </a:r>
            <a:r>
              <a:rPr lang="en-US" sz="5150" b="0" dirty="0" smtClean="0">
                <a:solidFill>
                  <a:schemeClr val="bg1"/>
                </a:solidFill>
                <a:effectLst/>
              </a:rPr>
              <a:t> </a:t>
            </a:r>
            <a:r>
              <a:rPr lang="en-US" sz="5150" b="0" dirty="0" err="1" smtClean="0">
                <a:solidFill>
                  <a:schemeClr val="bg1"/>
                </a:solidFill>
                <a:effectLst/>
              </a:rPr>
              <a:t>Chúa</a:t>
            </a:r>
            <a:r>
              <a:rPr lang="en-US" sz="5150" b="0" dirty="0" smtClean="0">
                <a:solidFill>
                  <a:schemeClr val="bg1"/>
                </a:solidFill>
                <a:effectLst/>
              </a:rPr>
              <a:t>, </a:t>
            </a:r>
            <a:r>
              <a:rPr lang="en-US" sz="5150" b="0" dirty="0" err="1" smtClean="0">
                <a:solidFill>
                  <a:schemeClr val="bg1"/>
                </a:solidFill>
                <a:effectLst/>
              </a:rPr>
              <a:t>dâng</a:t>
            </a:r>
            <a:r>
              <a:rPr lang="en-US" sz="5150" b="0" dirty="0" smtClean="0">
                <a:solidFill>
                  <a:schemeClr val="bg1"/>
                </a:solidFill>
                <a:effectLst/>
              </a:rPr>
              <a:t> </a:t>
            </a:r>
            <a:r>
              <a:rPr lang="en-US" sz="5150" b="0" dirty="0" err="1" smtClean="0">
                <a:solidFill>
                  <a:schemeClr val="bg1"/>
                </a:solidFill>
                <a:effectLst/>
              </a:rPr>
              <a:t>Ngài</a:t>
            </a:r>
            <a:r>
              <a:rPr lang="en-US" sz="5150" b="0" dirty="0" smtClean="0">
                <a:solidFill>
                  <a:schemeClr val="bg1"/>
                </a:solidFill>
                <a:effectLst/>
              </a:rPr>
              <a:t> </a:t>
            </a:r>
            <a:r>
              <a:rPr lang="en-US" sz="5150" b="0" dirty="0" err="1" smtClean="0">
                <a:solidFill>
                  <a:schemeClr val="bg1"/>
                </a:solidFill>
                <a:effectLst/>
              </a:rPr>
              <a:t>tất</a:t>
            </a:r>
            <a:r>
              <a:rPr lang="en-US" sz="5150" b="0" dirty="0" smtClean="0">
                <a:solidFill>
                  <a:schemeClr val="bg1"/>
                </a:solidFill>
                <a:effectLst/>
              </a:rPr>
              <a:t> </a:t>
            </a:r>
            <a:r>
              <a:rPr lang="en-US" sz="5150" b="0" dirty="0" err="1" smtClean="0">
                <a:solidFill>
                  <a:schemeClr val="bg1"/>
                </a:solidFill>
                <a:effectLst/>
              </a:rPr>
              <a:t>cả</a:t>
            </a:r>
            <a:r>
              <a:rPr lang="en-US" sz="5150" b="0" dirty="0" smtClean="0">
                <a:solidFill>
                  <a:schemeClr val="bg1"/>
                </a:solidFill>
                <a:effectLst/>
              </a:rPr>
              <a:t> </a:t>
            </a:r>
            <a:r>
              <a:rPr lang="en-US" sz="5150" b="0" dirty="0" err="1" smtClean="0">
                <a:solidFill>
                  <a:schemeClr val="bg1"/>
                </a:solidFill>
                <a:effectLst/>
              </a:rPr>
              <a:t>âu</a:t>
            </a:r>
            <a:r>
              <a:rPr lang="en-US" sz="5150" b="0" dirty="0" smtClean="0">
                <a:solidFill>
                  <a:schemeClr val="bg1"/>
                </a:solidFill>
                <a:effectLst/>
              </a:rPr>
              <a:t> lo </a:t>
            </a:r>
            <a:r>
              <a:rPr lang="en-US" sz="5150" b="0" dirty="0" err="1" smtClean="0">
                <a:solidFill>
                  <a:schemeClr val="bg1"/>
                </a:solidFill>
                <a:effectLst/>
              </a:rPr>
              <a:t>trong</a:t>
            </a:r>
            <a:r>
              <a:rPr lang="en-US" sz="5150" b="0" dirty="0" smtClean="0">
                <a:solidFill>
                  <a:schemeClr val="bg1"/>
                </a:solidFill>
                <a:effectLst/>
              </a:rPr>
              <a:t> </a:t>
            </a:r>
            <a:r>
              <a:rPr lang="en-US" sz="5150" b="0" dirty="0" err="1" smtClean="0">
                <a:solidFill>
                  <a:schemeClr val="bg1"/>
                </a:solidFill>
                <a:effectLst/>
              </a:rPr>
              <a:t>đời</a:t>
            </a:r>
            <a:r>
              <a:rPr lang="en-US" sz="5150" b="0" dirty="0" smtClean="0">
                <a:solidFill>
                  <a:schemeClr val="bg1"/>
                </a:solidFill>
                <a:effectLst/>
              </a:rPr>
              <a:t> </a:t>
            </a:r>
            <a:r>
              <a:rPr lang="en-US" sz="5150" b="0" dirty="0" err="1" smtClean="0">
                <a:solidFill>
                  <a:schemeClr val="bg1"/>
                </a:solidFill>
                <a:effectLst/>
              </a:rPr>
              <a:t>sống</a:t>
            </a:r>
            <a:r>
              <a:rPr lang="en-US" sz="5150" b="0" dirty="0" smtClean="0">
                <a:solidFill>
                  <a:schemeClr val="bg1"/>
                </a:solidFill>
                <a:effectLst/>
              </a:rPr>
              <a:t> </a:t>
            </a:r>
            <a:r>
              <a:rPr lang="en-US" sz="5150" b="0" dirty="0" err="1" smtClean="0">
                <a:solidFill>
                  <a:schemeClr val="bg1"/>
                </a:solidFill>
                <a:effectLst/>
              </a:rPr>
              <a:t>trôi</a:t>
            </a:r>
            <a:r>
              <a:rPr lang="en-US" sz="5150" b="0" dirty="0" smtClean="0">
                <a:solidFill>
                  <a:schemeClr val="bg1"/>
                </a:solidFill>
                <a:effectLst/>
              </a:rPr>
              <a:t> </a:t>
            </a:r>
            <a:r>
              <a:rPr lang="en-US" sz="5150" b="0" dirty="0" err="1" smtClean="0">
                <a:solidFill>
                  <a:schemeClr val="bg1"/>
                </a:solidFill>
                <a:effectLst/>
              </a:rPr>
              <a:t>miệt</a:t>
            </a:r>
            <a:r>
              <a:rPr lang="en-US" sz="5150" b="0" dirty="0" smtClean="0">
                <a:solidFill>
                  <a:schemeClr val="bg1"/>
                </a:solidFill>
                <a:effectLst/>
              </a:rPr>
              <a:t> </a:t>
            </a:r>
            <a:r>
              <a:rPr lang="en-US" sz="5150" b="0" dirty="0" err="1" smtClean="0">
                <a:solidFill>
                  <a:schemeClr val="bg1"/>
                </a:solidFill>
                <a:effectLst/>
              </a:rPr>
              <a:t>mài</a:t>
            </a:r>
            <a:r>
              <a:rPr lang="en-US" sz="5150" b="0" dirty="0" smtClean="0">
                <a:solidFill>
                  <a:schemeClr val="bg1"/>
                </a:solidFill>
                <a:effectLst/>
              </a:rPr>
              <a:t>. Con </a:t>
            </a:r>
            <a:r>
              <a:rPr lang="en-US" sz="5150" b="0" dirty="0" err="1" smtClean="0">
                <a:solidFill>
                  <a:schemeClr val="bg1"/>
                </a:solidFill>
                <a:effectLst/>
              </a:rPr>
              <a:t>trông</a:t>
            </a:r>
            <a:r>
              <a:rPr lang="en-US" sz="5150" b="0" dirty="0" smtClean="0">
                <a:solidFill>
                  <a:schemeClr val="bg1"/>
                </a:solidFill>
                <a:effectLst/>
              </a:rPr>
              <a:t> </a:t>
            </a:r>
            <a:r>
              <a:rPr lang="en-US" sz="5150" b="0" dirty="0" err="1" smtClean="0">
                <a:solidFill>
                  <a:schemeClr val="bg1"/>
                </a:solidFill>
                <a:effectLst/>
              </a:rPr>
              <a:t>cậy</a:t>
            </a:r>
            <a:r>
              <a:rPr lang="en-US" sz="5150" b="0" dirty="0" smtClean="0">
                <a:solidFill>
                  <a:schemeClr val="bg1"/>
                </a:solidFill>
                <a:effectLst/>
              </a:rPr>
              <a:t> </a:t>
            </a:r>
            <a:r>
              <a:rPr lang="en-US" sz="5150" b="0" dirty="0" err="1" smtClean="0">
                <a:solidFill>
                  <a:schemeClr val="bg1"/>
                </a:solidFill>
                <a:effectLst/>
              </a:rPr>
              <a:t>Ngài</a:t>
            </a:r>
            <a:r>
              <a:rPr lang="en-US" sz="5150" b="0" dirty="0" smtClean="0">
                <a:solidFill>
                  <a:schemeClr val="bg1"/>
                </a:solidFill>
                <a:effectLst/>
              </a:rPr>
              <a:t>, </a:t>
            </a:r>
            <a:r>
              <a:rPr lang="en-US" sz="5150" b="0" dirty="0" err="1" smtClean="0">
                <a:solidFill>
                  <a:schemeClr val="bg1"/>
                </a:solidFill>
                <a:effectLst/>
              </a:rPr>
              <a:t>dù</a:t>
            </a:r>
            <a:r>
              <a:rPr lang="en-US" sz="5150" b="0" dirty="0" smtClean="0">
                <a:solidFill>
                  <a:schemeClr val="bg1"/>
                </a:solidFill>
                <a:effectLst/>
              </a:rPr>
              <a:t> </a:t>
            </a:r>
            <a:r>
              <a:rPr lang="en-US" sz="5150" b="0" dirty="0" err="1" smtClean="0">
                <a:solidFill>
                  <a:schemeClr val="bg1"/>
                </a:solidFill>
                <a:effectLst/>
              </a:rPr>
              <a:t>cho</a:t>
            </a:r>
            <a:r>
              <a:rPr lang="en-US" sz="5150" b="0" dirty="0" smtClean="0">
                <a:solidFill>
                  <a:schemeClr val="bg1"/>
                </a:solidFill>
                <a:effectLst/>
              </a:rPr>
              <a:t> </a:t>
            </a:r>
            <a:r>
              <a:rPr lang="en-US" sz="5150" b="0" dirty="0" err="1" smtClean="0">
                <a:solidFill>
                  <a:schemeClr val="bg1"/>
                </a:solidFill>
                <a:effectLst/>
              </a:rPr>
              <a:t>nhân</a:t>
            </a:r>
            <a:r>
              <a:rPr lang="en-US" sz="5150" b="0" dirty="0" smtClean="0">
                <a:solidFill>
                  <a:schemeClr val="bg1"/>
                </a:solidFill>
                <a:effectLst/>
              </a:rPr>
              <a:t> </a:t>
            </a:r>
            <a:r>
              <a:rPr lang="en-US" sz="5150" b="0" dirty="0" err="1" smtClean="0">
                <a:solidFill>
                  <a:schemeClr val="bg1"/>
                </a:solidFill>
                <a:effectLst/>
              </a:rPr>
              <a:t>thế</a:t>
            </a:r>
            <a:r>
              <a:rPr lang="en-US" sz="5150" b="0" dirty="0" smtClean="0">
                <a:solidFill>
                  <a:schemeClr val="bg1"/>
                </a:solidFill>
                <a:effectLst/>
              </a:rPr>
              <a:t> </a:t>
            </a:r>
            <a:r>
              <a:rPr lang="en-US" sz="5150" b="0" dirty="0" err="1" smtClean="0">
                <a:solidFill>
                  <a:schemeClr val="bg1"/>
                </a:solidFill>
                <a:effectLst/>
              </a:rPr>
              <a:t>đổi</a:t>
            </a:r>
            <a:r>
              <a:rPr lang="en-US" sz="5150" b="0" dirty="0" smtClean="0">
                <a:solidFill>
                  <a:schemeClr val="bg1"/>
                </a:solidFill>
                <a:effectLst/>
              </a:rPr>
              <a:t> </a:t>
            </a:r>
            <a:r>
              <a:rPr lang="en-US" sz="5150" b="0" dirty="0" err="1" smtClean="0">
                <a:solidFill>
                  <a:schemeClr val="bg1"/>
                </a:solidFill>
                <a:effectLst/>
              </a:rPr>
              <a:t>thay</a:t>
            </a:r>
            <a:r>
              <a:rPr lang="en-US" sz="5150" b="0" dirty="0" smtClean="0">
                <a:solidFill>
                  <a:schemeClr val="bg1"/>
                </a:solidFill>
                <a:effectLst/>
              </a:rPr>
              <a:t>, </a:t>
            </a:r>
            <a:r>
              <a:rPr lang="en-US" sz="5150" b="0" dirty="0" err="1" smtClean="0">
                <a:solidFill>
                  <a:schemeClr val="bg1"/>
                </a:solidFill>
                <a:effectLst/>
              </a:rPr>
              <a:t>Chúa</a:t>
            </a:r>
            <a:r>
              <a:rPr lang="en-US" sz="5150" b="0" dirty="0" smtClean="0">
                <a:solidFill>
                  <a:schemeClr val="bg1"/>
                </a:solidFill>
                <a:effectLst/>
              </a:rPr>
              <a:t> </a:t>
            </a:r>
            <a:r>
              <a:rPr lang="en-US" sz="5150" b="0" dirty="0" err="1" smtClean="0">
                <a:solidFill>
                  <a:schemeClr val="bg1"/>
                </a:solidFill>
                <a:effectLst/>
              </a:rPr>
              <a:t>còn</a:t>
            </a:r>
            <a:r>
              <a:rPr lang="en-US" sz="5150" b="0" dirty="0" smtClean="0">
                <a:solidFill>
                  <a:schemeClr val="bg1"/>
                </a:solidFill>
                <a:effectLst/>
              </a:rPr>
              <a:t> </a:t>
            </a:r>
            <a:r>
              <a:rPr lang="en-US" sz="5150" b="0" dirty="0" err="1" smtClean="0">
                <a:solidFill>
                  <a:schemeClr val="bg1"/>
                </a:solidFill>
                <a:effectLst/>
              </a:rPr>
              <a:t>đây</a:t>
            </a:r>
            <a:r>
              <a:rPr lang="en-US" sz="5150" b="0" dirty="0" smtClean="0">
                <a:solidFill>
                  <a:schemeClr val="bg1"/>
                </a:solidFill>
                <a:effectLst/>
              </a:rPr>
              <a:t> </a:t>
            </a:r>
            <a:r>
              <a:rPr lang="en-US" sz="5150" b="0" dirty="0" err="1" smtClean="0">
                <a:solidFill>
                  <a:schemeClr val="bg1"/>
                </a:solidFill>
                <a:effectLst/>
              </a:rPr>
              <a:t>mãi</a:t>
            </a:r>
            <a:r>
              <a:rPr lang="en-US" sz="5150" b="0" dirty="0" smtClean="0">
                <a:solidFill>
                  <a:schemeClr val="bg1"/>
                </a:solidFill>
                <a:effectLst/>
              </a:rPr>
              <a:t> </a:t>
            </a:r>
            <a:r>
              <a:rPr lang="en-US" sz="5150" b="0" dirty="0" err="1" smtClean="0">
                <a:solidFill>
                  <a:schemeClr val="bg1"/>
                </a:solidFill>
                <a:effectLst/>
              </a:rPr>
              <a:t>còn</a:t>
            </a:r>
            <a:r>
              <a:rPr lang="en-US" sz="5150" b="0" dirty="0" smtClean="0">
                <a:solidFill>
                  <a:schemeClr val="bg1"/>
                </a:solidFill>
                <a:effectLst/>
              </a:rPr>
              <a:t> </a:t>
            </a:r>
            <a:r>
              <a:rPr lang="en-US" sz="5150" b="0" dirty="0" err="1" smtClean="0">
                <a:solidFill>
                  <a:schemeClr val="bg1"/>
                </a:solidFill>
                <a:effectLst/>
              </a:rPr>
              <a:t>đây</a:t>
            </a:r>
            <a:r>
              <a:rPr lang="en-US" sz="5150" b="0" dirty="0" smtClean="0">
                <a:solidFill>
                  <a:schemeClr val="bg1"/>
                </a:solidFill>
                <a:effectLst/>
              </a:rPr>
              <a:t>.</a:t>
            </a:r>
            <a:endParaRPr lang="en-US" sz="5150" b="0" dirty="0">
              <a:solidFill>
                <a:schemeClr val="bg1"/>
              </a:solidFill>
              <a:effectLst/>
            </a:endParaRPr>
          </a:p>
        </p:txBody>
      </p:sp>
    </p:spTree>
    <p:extLst>
      <p:ext uri="{BB962C8B-B14F-4D97-AF65-F5344CB8AC3E}">
        <p14:creationId xmlns:p14="http://schemas.microsoft.com/office/powerpoint/2010/main" val="32994453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0" u="sng" dirty="0" smtClean="0">
                <a:solidFill>
                  <a:srgbClr val="FFFF00"/>
                </a:solidFill>
                <a:effectLst/>
              </a:rPr>
              <a:t>Tk2:</a:t>
            </a:r>
            <a:r>
              <a:rPr lang="en-US" sz="5700" b="0" dirty="0" smtClean="0">
                <a:solidFill>
                  <a:schemeClr val="bg1"/>
                </a:solidFill>
                <a:effectLst/>
              </a:rPr>
              <a:t> </a:t>
            </a:r>
            <a:r>
              <a:rPr lang="en-US" sz="5700" b="0" dirty="0" err="1" smtClean="0">
                <a:solidFill>
                  <a:schemeClr val="bg1"/>
                </a:solidFill>
                <a:effectLst/>
              </a:rPr>
              <a:t>Đi</a:t>
            </a:r>
            <a:r>
              <a:rPr lang="en-US" sz="5700" b="0" dirty="0" smtClean="0">
                <a:solidFill>
                  <a:schemeClr val="bg1"/>
                </a:solidFill>
                <a:effectLst/>
              </a:rPr>
              <a:t> </a:t>
            </a:r>
            <a:r>
              <a:rPr lang="en-US" sz="5700" b="0" dirty="0" err="1" smtClean="0">
                <a:solidFill>
                  <a:schemeClr val="bg1"/>
                </a:solidFill>
                <a:effectLst/>
              </a:rPr>
              <a:t>trong</a:t>
            </a:r>
            <a:r>
              <a:rPr lang="en-US" sz="5700" b="0" dirty="0" smtClean="0">
                <a:solidFill>
                  <a:schemeClr val="bg1"/>
                </a:solidFill>
                <a:effectLst/>
              </a:rPr>
              <a:t> </a:t>
            </a:r>
            <a:r>
              <a:rPr lang="en-US" sz="5700" b="0" dirty="0" err="1" smtClean="0">
                <a:solidFill>
                  <a:schemeClr val="bg1"/>
                </a:solidFill>
                <a:effectLst/>
              </a:rPr>
              <a:t>cuộc</a:t>
            </a:r>
            <a:r>
              <a:rPr lang="en-US" sz="5700" b="0" dirty="0" smtClean="0">
                <a:solidFill>
                  <a:schemeClr val="bg1"/>
                </a:solidFill>
                <a:effectLst/>
              </a:rPr>
              <a:t> </a:t>
            </a:r>
            <a:r>
              <a:rPr lang="en-US" sz="5700" b="0" dirty="0" err="1" smtClean="0">
                <a:solidFill>
                  <a:schemeClr val="bg1"/>
                </a:solidFill>
                <a:effectLst/>
              </a:rPr>
              <a:t>sống</a:t>
            </a:r>
            <a:r>
              <a:rPr lang="en-US" sz="5700" b="0" dirty="0" smtClean="0">
                <a:solidFill>
                  <a:schemeClr val="bg1"/>
                </a:solidFill>
                <a:effectLst/>
              </a:rPr>
              <a:t> </a:t>
            </a:r>
            <a:r>
              <a:rPr lang="en-US" sz="5700" b="0" dirty="0" err="1" smtClean="0">
                <a:solidFill>
                  <a:schemeClr val="bg1"/>
                </a:solidFill>
                <a:effectLst/>
              </a:rPr>
              <a:t>thấy</a:t>
            </a:r>
            <a:r>
              <a:rPr lang="en-US" sz="5700" b="0" dirty="0" smtClean="0">
                <a:solidFill>
                  <a:schemeClr val="bg1"/>
                </a:solidFill>
                <a:effectLst/>
              </a:rPr>
              <a:t> </a:t>
            </a:r>
            <a:r>
              <a:rPr lang="en-US" sz="5700" b="0" dirty="0" err="1" smtClean="0">
                <a:solidFill>
                  <a:schemeClr val="bg1"/>
                </a:solidFill>
                <a:effectLst/>
              </a:rPr>
              <a:t>hoa</a:t>
            </a:r>
            <a:r>
              <a:rPr lang="en-US" sz="5700" b="0" dirty="0" smtClean="0">
                <a:solidFill>
                  <a:schemeClr val="bg1"/>
                </a:solidFill>
                <a:effectLst/>
              </a:rPr>
              <a:t> </a:t>
            </a:r>
            <a:r>
              <a:rPr lang="en-US" sz="5700" b="0" dirty="0" err="1" smtClean="0">
                <a:solidFill>
                  <a:schemeClr val="bg1"/>
                </a:solidFill>
                <a:effectLst/>
              </a:rPr>
              <a:t>tươi</a:t>
            </a:r>
            <a:r>
              <a:rPr lang="en-US" sz="5700" b="0" dirty="0" smtClean="0">
                <a:solidFill>
                  <a:schemeClr val="bg1"/>
                </a:solidFill>
                <a:effectLst/>
              </a:rPr>
              <a:t> </a:t>
            </a:r>
            <a:r>
              <a:rPr lang="en-US" sz="5700" b="0" dirty="0" err="1" smtClean="0">
                <a:solidFill>
                  <a:schemeClr val="bg1"/>
                </a:solidFill>
                <a:effectLst/>
              </a:rPr>
              <a:t>dệt</a:t>
            </a:r>
            <a:r>
              <a:rPr lang="en-US" sz="5700" b="0" dirty="0" smtClean="0">
                <a:solidFill>
                  <a:schemeClr val="bg1"/>
                </a:solidFill>
                <a:effectLst/>
              </a:rPr>
              <a:t> </a:t>
            </a:r>
            <a:r>
              <a:rPr lang="en-US" sz="5700" b="0" dirty="0" err="1" smtClean="0">
                <a:solidFill>
                  <a:schemeClr val="bg1"/>
                </a:solidFill>
                <a:effectLst/>
              </a:rPr>
              <a:t>nụ</a:t>
            </a:r>
            <a:r>
              <a:rPr lang="en-US" sz="5700" b="0" dirty="0" smtClean="0">
                <a:solidFill>
                  <a:schemeClr val="bg1"/>
                </a:solidFill>
                <a:effectLst/>
              </a:rPr>
              <a:t> </a:t>
            </a:r>
            <a:r>
              <a:rPr lang="en-US" sz="5700" b="0" dirty="0" err="1" smtClean="0">
                <a:solidFill>
                  <a:schemeClr val="bg1"/>
                </a:solidFill>
                <a:effectLst/>
              </a:rPr>
              <a:t>cười</a:t>
            </a:r>
            <a:r>
              <a:rPr lang="en-US" sz="5700" b="0" dirty="0" smtClean="0">
                <a:solidFill>
                  <a:schemeClr val="bg1"/>
                </a:solidFill>
                <a:effectLst/>
              </a:rPr>
              <a:t>. </a:t>
            </a:r>
            <a:r>
              <a:rPr lang="en-US" sz="5700" b="0" dirty="0" err="1" smtClean="0">
                <a:solidFill>
                  <a:schemeClr val="bg1"/>
                </a:solidFill>
                <a:effectLst/>
              </a:rPr>
              <a:t>Đi</a:t>
            </a:r>
            <a:r>
              <a:rPr lang="en-US" sz="5700" b="0" dirty="0" smtClean="0">
                <a:solidFill>
                  <a:schemeClr val="bg1"/>
                </a:solidFill>
                <a:effectLst/>
              </a:rPr>
              <a:t> </a:t>
            </a:r>
            <a:r>
              <a:rPr lang="en-US" sz="5700" b="0" dirty="0" err="1" smtClean="0">
                <a:solidFill>
                  <a:schemeClr val="bg1"/>
                </a:solidFill>
                <a:effectLst/>
              </a:rPr>
              <a:t>trong</a:t>
            </a:r>
            <a:r>
              <a:rPr lang="en-US" sz="5700" b="0" dirty="0" smtClean="0">
                <a:solidFill>
                  <a:schemeClr val="bg1"/>
                </a:solidFill>
                <a:effectLst/>
              </a:rPr>
              <a:t> </a:t>
            </a:r>
            <a:r>
              <a:rPr lang="en-US" sz="5700" b="0" dirty="0" err="1" smtClean="0">
                <a:solidFill>
                  <a:schemeClr val="bg1"/>
                </a:solidFill>
                <a:effectLst/>
              </a:rPr>
              <a:t>cuộc</a:t>
            </a:r>
            <a:r>
              <a:rPr lang="en-US" sz="5700" b="0" dirty="0" smtClean="0">
                <a:solidFill>
                  <a:schemeClr val="bg1"/>
                </a:solidFill>
                <a:effectLst/>
              </a:rPr>
              <a:t> </a:t>
            </a:r>
            <a:r>
              <a:rPr lang="en-US" sz="5700" b="0" dirty="0" err="1" smtClean="0">
                <a:solidFill>
                  <a:schemeClr val="bg1"/>
                </a:solidFill>
                <a:effectLst/>
              </a:rPr>
              <a:t>sống</a:t>
            </a:r>
            <a:r>
              <a:rPr lang="en-US" sz="5700" b="0" dirty="0" smtClean="0">
                <a:solidFill>
                  <a:schemeClr val="bg1"/>
                </a:solidFill>
                <a:effectLst/>
              </a:rPr>
              <a:t> </a:t>
            </a:r>
            <a:r>
              <a:rPr lang="en-US" sz="5700" b="0" dirty="0" err="1" smtClean="0">
                <a:solidFill>
                  <a:schemeClr val="bg1"/>
                </a:solidFill>
                <a:effectLst/>
              </a:rPr>
              <a:t>lắng</a:t>
            </a:r>
            <a:r>
              <a:rPr lang="en-US" sz="5700" b="0" dirty="0" smtClean="0">
                <a:solidFill>
                  <a:schemeClr val="bg1"/>
                </a:solidFill>
                <a:effectLst/>
              </a:rPr>
              <a:t> </a:t>
            </a:r>
            <a:r>
              <a:rPr lang="en-US" sz="5700" b="0" dirty="0" err="1" smtClean="0">
                <a:solidFill>
                  <a:schemeClr val="bg1"/>
                </a:solidFill>
                <a:effectLst/>
              </a:rPr>
              <a:t>nghe</a:t>
            </a:r>
            <a:r>
              <a:rPr lang="en-US" sz="5700" b="0" dirty="0" smtClean="0">
                <a:solidFill>
                  <a:schemeClr val="bg1"/>
                </a:solidFill>
                <a:effectLst/>
              </a:rPr>
              <a:t> </a:t>
            </a:r>
            <a:r>
              <a:rPr lang="en-US" sz="5700" b="0" dirty="0" err="1" smtClean="0">
                <a:solidFill>
                  <a:schemeClr val="bg1"/>
                </a:solidFill>
                <a:effectLst/>
              </a:rPr>
              <a:t>lệ</a:t>
            </a:r>
            <a:r>
              <a:rPr lang="en-US" sz="5700" b="0" dirty="0" smtClean="0">
                <a:solidFill>
                  <a:schemeClr val="bg1"/>
                </a:solidFill>
                <a:effectLst/>
              </a:rPr>
              <a:t> </a:t>
            </a:r>
            <a:r>
              <a:rPr lang="en-US" sz="5700" b="0" dirty="0" err="1" smtClean="0">
                <a:solidFill>
                  <a:schemeClr val="bg1"/>
                </a:solidFill>
                <a:effectLst/>
              </a:rPr>
              <a:t>đắng</a:t>
            </a:r>
            <a:r>
              <a:rPr lang="en-US" sz="5700" b="0" dirty="0" smtClean="0">
                <a:solidFill>
                  <a:schemeClr val="bg1"/>
                </a:solidFill>
                <a:effectLst/>
              </a:rPr>
              <a:t> </a:t>
            </a:r>
            <a:r>
              <a:rPr lang="en-US" sz="5700" b="0" dirty="0" err="1" smtClean="0">
                <a:solidFill>
                  <a:schemeClr val="bg1"/>
                </a:solidFill>
                <a:effectLst/>
              </a:rPr>
              <a:t>tuôn</a:t>
            </a:r>
            <a:r>
              <a:rPr lang="en-US" sz="5700" b="0" dirty="0" smtClean="0">
                <a:solidFill>
                  <a:schemeClr val="bg1"/>
                </a:solidFill>
                <a:effectLst/>
              </a:rPr>
              <a:t> </a:t>
            </a:r>
            <a:r>
              <a:rPr lang="en-US" sz="5700" b="0" dirty="0" err="1" smtClean="0">
                <a:solidFill>
                  <a:schemeClr val="bg1"/>
                </a:solidFill>
                <a:effectLst/>
              </a:rPr>
              <a:t>rơi</a:t>
            </a:r>
            <a:r>
              <a:rPr lang="en-US" sz="5700" b="0" dirty="0" smtClean="0">
                <a:solidFill>
                  <a:schemeClr val="bg1"/>
                </a:solidFill>
                <a:effectLst/>
              </a:rPr>
              <a:t>.</a:t>
            </a:r>
            <a:endParaRPr lang="en-US" sz="5700" b="0" dirty="0">
              <a:solidFill>
                <a:schemeClr val="bg1"/>
              </a:solidFill>
              <a:effectLst/>
            </a:endParaRPr>
          </a:p>
        </p:txBody>
      </p:sp>
    </p:spTree>
    <p:extLst>
      <p:ext uri="{BB962C8B-B14F-4D97-AF65-F5344CB8AC3E}">
        <p14:creationId xmlns:p14="http://schemas.microsoft.com/office/powerpoint/2010/main" val="34350580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b="0" dirty="0" err="1" smtClean="0">
                <a:solidFill>
                  <a:schemeClr val="bg1"/>
                </a:solidFill>
                <a:effectLst/>
              </a:rPr>
              <a:t>Nắng</a:t>
            </a:r>
            <a:r>
              <a:rPr lang="en-US" sz="5800" b="0" dirty="0" smtClean="0">
                <a:solidFill>
                  <a:schemeClr val="bg1"/>
                </a:solidFill>
                <a:effectLst/>
              </a:rPr>
              <a:t> </a:t>
            </a:r>
            <a:r>
              <a:rPr lang="en-US" sz="5800" b="0" dirty="0" err="1" smtClean="0">
                <a:solidFill>
                  <a:schemeClr val="bg1"/>
                </a:solidFill>
                <a:effectLst/>
              </a:rPr>
              <a:t>đưa</a:t>
            </a:r>
            <a:r>
              <a:rPr lang="en-US" sz="5800" b="0" dirty="0" smtClean="0">
                <a:solidFill>
                  <a:schemeClr val="bg1"/>
                </a:solidFill>
                <a:effectLst/>
              </a:rPr>
              <a:t> </a:t>
            </a:r>
            <a:r>
              <a:rPr lang="en-US" sz="5800" b="0" dirty="0" err="1" smtClean="0">
                <a:solidFill>
                  <a:schemeClr val="bg1"/>
                </a:solidFill>
                <a:effectLst/>
              </a:rPr>
              <a:t>mùa</a:t>
            </a:r>
            <a:r>
              <a:rPr lang="en-US" sz="5800" b="0" dirty="0" smtClean="0">
                <a:solidFill>
                  <a:schemeClr val="bg1"/>
                </a:solidFill>
                <a:effectLst/>
              </a:rPr>
              <a:t> </a:t>
            </a:r>
            <a:r>
              <a:rPr lang="en-US" sz="5800" b="0" dirty="0" err="1" smtClean="0">
                <a:solidFill>
                  <a:schemeClr val="bg1"/>
                </a:solidFill>
                <a:effectLst/>
              </a:rPr>
              <a:t>xuân</a:t>
            </a:r>
            <a:r>
              <a:rPr lang="en-US" sz="5800" b="0" dirty="0" smtClean="0">
                <a:solidFill>
                  <a:schemeClr val="bg1"/>
                </a:solidFill>
                <a:effectLst/>
              </a:rPr>
              <a:t> </a:t>
            </a:r>
            <a:r>
              <a:rPr lang="en-US" sz="5800" b="0" dirty="0" err="1" smtClean="0">
                <a:solidFill>
                  <a:schemeClr val="bg1"/>
                </a:solidFill>
                <a:effectLst/>
              </a:rPr>
              <a:t>tới</a:t>
            </a:r>
            <a:r>
              <a:rPr lang="en-US" sz="5800" b="0" dirty="0" smtClean="0">
                <a:solidFill>
                  <a:schemeClr val="bg1"/>
                </a:solidFill>
                <a:effectLst/>
              </a:rPr>
              <a:t>, </a:t>
            </a:r>
            <a:r>
              <a:rPr lang="en-US" sz="5800" b="0" dirty="0" err="1" smtClean="0">
                <a:solidFill>
                  <a:schemeClr val="bg1"/>
                </a:solidFill>
                <a:effectLst/>
              </a:rPr>
              <a:t>gió</a:t>
            </a:r>
            <a:r>
              <a:rPr lang="en-US" sz="5800" b="0" dirty="0" smtClean="0">
                <a:solidFill>
                  <a:schemeClr val="bg1"/>
                </a:solidFill>
                <a:effectLst/>
              </a:rPr>
              <a:t> </a:t>
            </a:r>
            <a:r>
              <a:rPr lang="en-US" sz="5800" b="0" dirty="0" err="1" smtClean="0">
                <a:solidFill>
                  <a:schemeClr val="bg1"/>
                </a:solidFill>
                <a:effectLst/>
              </a:rPr>
              <a:t>đưa</a:t>
            </a:r>
            <a:r>
              <a:rPr lang="en-US" sz="5800" b="0" dirty="0" smtClean="0">
                <a:solidFill>
                  <a:schemeClr val="bg1"/>
                </a:solidFill>
                <a:effectLst/>
              </a:rPr>
              <a:t> </a:t>
            </a:r>
            <a:r>
              <a:rPr lang="en-US" sz="5800" b="0" dirty="0" err="1" smtClean="0">
                <a:solidFill>
                  <a:schemeClr val="bg1"/>
                </a:solidFill>
                <a:effectLst/>
              </a:rPr>
              <a:t>mùa</a:t>
            </a:r>
            <a:r>
              <a:rPr lang="en-US" sz="5800" b="0" dirty="0" smtClean="0">
                <a:solidFill>
                  <a:schemeClr val="bg1"/>
                </a:solidFill>
                <a:effectLst/>
              </a:rPr>
              <a:t> </a:t>
            </a:r>
            <a:r>
              <a:rPr lang="en-US" sz="5800" b="0" dirty="0" err="1" smtClean="0">
                <a:solidFill>
                  <a:schemeClr val="bg1"/>
                </a:solidFill>
                <a:effectLst/>
              </a:rPr>
              <a:t>đông</a:t>
            </a:r>
            <a:r>
              <a:rPr lang="en-US" sz="5800" b="0" dirty="0" smtClean="0">
                <a:solidFill>
                  <a:schemeClr val="bg1"/>
                </a:solidFill>
                <a:effectLst/>
              </a:rPr>
              <a:t> </a:t>
            </a:r>
            <a:r>
              <a:rPr lang="en-US" sz="5800" b="0" dirty="0" err="1" smtClean="0">
                <a:solidFill>
                  <a:schemeClr val="bg1"/>
                </a:solidFill>
                <a:effectLst/>
              </a:rPr>
              <a:t>về</a:t>
            </a:r>
            <a:r>
              <a:rPr lang="en-US" sz="5800" b="0" dirty="0" smtClean="0">
                <a:solidFill>
                  <a:schemeClr val="bg1"/>
                </a:solidFill>
                <a:effectLst/>
              </a:rPr>
              <a:t>. Con </a:t>
            </a:r>
            <a:r>
              <a:rPr lang="en-US" sz="5800" b="0" dirty="0" err="1" smtClean="0">
                <a:solidFill>
                  <a:schemeClr val="bg1"/>
                </a:solidFill>
                <a:effectLst/>
              </a:rPr>
              <a:t>trông</a:t>
            </a:r>
            <a:r>
              <a:rPr lang="en-US" sz="5800" b="0" dirty="0" smtClean="0">
                <a:solidFill>
                  <a:schemeClr val="bg1"/>
                </a:solidFill>
                <a:effectLst/>
              </a:rPr>
              <a:t> </a:t>
            </a:r>
            <a:r>
              <a:rPr lang="en-US" sz="5800" b="0" dirty="0" err="1" smtClean="0">
                <a:solidFill>
                  <a:schemeClr val="bg1"/>
                </a:solidFill>
                <a:effectLst/>
              </a:rPr>
              <a:t>cậy</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dẫu</a:t>
            </a:r>
            <a:r>
              <a:rPr lang="en-US" sz="5800" b="0" dirty="0" smtClean="0">
                <a:solidFill>
                  <a:schemeClr val="bg1"/>
                </a:solidFill>
                <a:effectLst/>
              </a:rPr>
              <a:t> </a:t>
            </a:r>
            <a:r>
              <a:rPr lang="en-US" sz="5800" b="0" dirty="0" err="1" smtClean="0">
                <a:solidFill>
                  <a:schemeClr val="bg1"/>
                </a:solidFill>
                <a:effectLst/>
              </a:rPr>
              <a:t>hân</a:t>
            </a:r>
            <a:r>
              <a:rPr lang="en-US" sz="5800" b="0" dirty="0" smtClean="0">
                <a:solidFill>
                  <a:schemeClr val="bg1"/>
                </a:solidFill>
                <a:effectLst/>
              </a:rPr>
              <a:t> </a:t>
            </a:r>
            <a:r>
              <a:rPr lang="en-US" sz="5800" b="0" dirty="0" err="1" smtClean="0">
                <a:solidFill>
                  <a:schemeClr val="bg1"/>
                </a:solidFill>
                <a:effectLst/>
              </a:rPr>
              <a:t>hoan</a:t>
            </a:r>
            <a:r>
              <a:rPr lang="en-US" sz="5800" b="0" dirty="0" smtClean="0">
                <a:solidFill>
                  <a:schemeClr val="bg1"/>
                </a:solidFill>
                <a:effectLst/>
              </a:rPr>
              <a:t>, </a:t>
            </a:r>
            <a:r>
              <a:rPr lang="en-US" sz="5800" b="0" dirty="0" err="1" smtClean="0">
                <a:solidFill>
                  <a:schemeClr val="bg1"/>
                </a:solidFill>
                <a:effectLst/>
              </a:rPr>
              <a:t>dẫu</a:t>
            </a:r>
            <a:r>
              <a:rPr lang="en-US" sz="5800" b="0" dirty="0" smtClean="0">
                <a:solidFill>
                  <a:schemeClr val="bg1"/>
                </a:solidFill>
                <a:effectLst/>
              </a:rPr>
              <a:t> </a:t>
            </a:r>
            <a:r>
              <a:rPr lang="en-US" sz="5800" b="0" dirty="0" err="1" smtClean="0">
                <a:solidFill>
                  <a:schemeClr val="bg1"/>
                </a:solidFill>
                <a:effectLst/>
              </a:rPr>
              <a:t>gian</a:t>
            </a:r>
            <a:r>
              <a:rPr lang="en-US" sz="5800" b="0" dirty="0" smtClean="0">
                <a:solidFill>
                  <a:schemeClr val="bg1"/>
                </a:solidFill>
                <a:effectLst/>
              </a:rPr>
              <a:t> nan, </a:t>
            </a:r>
            <a:r>
              <a:rPr lang="en-US" sz="5800" b="0" dirty="0" err="1" smtClean="0">
                <a:solidFill>
                  <a:schemeClr val="bg1"/>
                </a:solidFill>
                <a:effectLst/>
              </a:rPr>
              <a:t>vẫn</a:t>
            </a:r>
            <a:r>
              <a:rPr lang="en-US" sz="5800" b="0" dirty="0" smtClean="0">
                <a:solidFill>
                  <a:schemeClr val="bg1"/>
                </a:solidFill>
                <a:effectLst/>
              </a:rPr>
              <a:t> </a:t>
            </a:r>
            <a:r>
              <a:rPr lang="en-US" sz="5800" b="0" dirty="0" err="1" smtClean="0">
                <a:solidFill>
                  <a:schemeClr val="bg1"/>
                </a:solidFill>
                <a:effectLst/>
              </a:rPr>
              <a:t>hân</a:t>
            </a:r>
            <a:r>
              <a:rPr lang="en-US" sz="5800" b="0" dirty="0" smtClean="0">
                <a:solidFill>
                  <a:schemeClr val="bg1"/>
                </a:solidFill>
                <a:effectLst/>
              </a:rPr>
              <a:t> </a:t>
            </a:r>
            <a:r>
              <a:rPr lang="en-US" sz="5800" b="0" dirty="0" err="1" smtClean="0">
                <a:solidFill>
                  <a:schemeClr val="bg1"/>
                </a:solidFill>
                <a:effectLst/>
              </a:rPr>
              <a:t>hoan</a:t>
            </a:r>
            <a:r>
              <a:rPr lang="en-US" sz="5800" b="0" dirty="0" smtClean="0">
                <a:solidFill>
                  <a:schemeClr val="bg1"/>
                </a:solidFill>
                <a:effectLst/>
              </a:rPr>
              <a:t> </a:t>
            </a:r>
            <a:r>
              <a:rPr lang="en-US" sz="5800" b="0" dirty="0" err="1" smtClean="0">
                <a:solidFill>
                  <a:schemeClr val="bg1"/>
                </a:solidFill>
                <a:effectLst/>
              </a:rPr>
              <a:t>tiếng</a:t>
            </a:r>
            <a:r>
              <a:rPr lang="en-US" sz="5800" b="0" dirty="0" smtClean="0">
                <a:solidFill>
                  <a:schemeClr val="bg1"/>
                </a:solidFill>
                <a:effectLst/>
              </a:rPr>
              <a:t> </a:t>
            </a:r>
            <a:r>
              <a:rPr lang="en-US" sz="5800" b="0" dirty="0" err="1" smtClean="0">
                <a:solidFill>
                  <a:schemeClr val="bg1"/>
                </a:solidFill>
                <a:effectLst/>
              </a:rPr>
              <a:t>cười</a:t>
            </a:r>
            <a:r>
              <a:rPr lang="en-US" sz="5800" b="0" dirty="0" smtClean="0">
                <a:solidFill>
                  <a:schemeClr val="bg1"/>
                </a:solidFill>
                <a:effectLst/>
              </a:rPr>
              <a:t>.</a:t>
            </a:r>
            <a:endParaRPr lang="en-US" sz="5800" b="0" dirty="0">
              <a:solidFill>
                <a:schemeClr val="bg1"/>
              </a:solidFill>
              <a:effectLst/>
            </a:endParaRPr>
          </a:p>
        </p:txBody>
      </p:sp>
    </p:spTree>
    <p:extLst>
      <p:ext uri="{BB962C8B-B14F-4D97-AF65-F5344CB8AC3E}">
        <p14:creationId xmlns:p14="http://schemas.microsoft.com/office/powerpoint/2010/main" val="29495983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40314677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0" u="sng" dirty="0" smtClean="0">
                <a:solidFill>
                  <a:srgbClr val="FFFF00"/>
                </a:solidFill>
                <a:effectLst/>
              </a:rPr>
              <a:t>Tk3:</a:t>
            </a:r>
            <a:r>
              <a:rPr lang="en-US" sz="5700" b="0" dirty="0" smtClean="0">
                <a:solidFill>
                  <a:schemeClr val="bg1"/>
                </a:solidFill>
                <a:effectLst/>
              </a:rPr>
              <a:t> </a:t>
            </a:r>
            <a:r>
              <a:rPr lang="en-US" sz="5700" b="0" dirty="0" err="1" smtClean="0">
                <a:solidFill>
                  <a:schemeClr val="bg1"/>
                </a:solidFill>
                <a:effectLst/>
              </a:rPr>
              <a:t>Trong</a:t>
            </a:r>
            <a:r>
              <a:rPr lang="en-US" sz="5700" b="0" dirty="0" smtClean="0">
                <a:solidFill>
                  <a:schemeClr val="bg1"/>
                </a:solidFill>
                <a:effectLst/>
              </a:rPr>
              <a:t> </a:t>
            </a:r>
            <a:r>
              <a:rPr lang="en-US" sz="5700" b="0" dirty="0" err="1" smtClean="0">
                <a:solidFill>
                  <a:schemeClr val="bg1"/>
                </a:solidFill>
                <a:effectLst/>
              </a:rPr>
              <a:t>cơn</a:t>
            </a:r>
            <a:r>
              <a:rPr lang="en-US" sz="5700" b="0" dirty="0" smtClean="0">
                <a:solidFill>
                  <a:schemeClr val="bg1"/>
                </a:solidFill>
                <a:effectLst/>
              </a:rPr>
              <a:t> </a:t>
            </a:r>
            <a:r>
              <a:rPr lang="en-US" sz="5700" b="0" dirty="0" err="1" smtClean="0">
                <a:solidFill>
                  <a:schemeClr val="bg1"/>
                </a:solidFill>
                <a:effectLst/>
              </a:rPr>
              <a:t>tàn</a:t>
            </a:r>
            <a:r>
              <a:rPr lang="en-US" sz="5700" b="0" dirty="0" smtClean="0">
                <a:solidFill>
                  <a:schemeClr val="bg1"/>
                </a:solidFill>
                <a:effectLst/>
              </a:rPr>
              <a:t> </a:t>
            </a:r>
            <a:r>
              <a:rPr lang="en-US" sz="5700" b="0" dirty="0" err="1" smtClean="0">
                <a:solidFill>
                  <a:schemeClr val="bg1"/>
                </a:solidFill>
                <a:effectLst/>
              </a:rPr>
              <a:t>úa</a:t>
            </a:r>
            <a:r>
              <a:rPr lang="en-US" sz="5700" b="0" dirty="0" smtClean="0">
                <a:solidFill>
                  <a:schemeClr val="bg1"/>
                </a:solidFill>
                <a:effectLst/>
              </a:rPr>
              <a:t> </a:t>
            </a:r>
            <a:r>
              <a:rPr lang="en-US" sz="5700" b="0" dirty="0" err="1" smtClean="0">
                <a:solidFill>
                  <a:schemeClr val="bg1"/>
                </a:solidFill>
                <a:effectLst/>
              </a:rPr>
              <a:t>Chúa</a:t>
            </a:r>
            <a:r>
              <a:rPr lang="en-US" sz="5700" b="0" dirty="0" smtClean="0">
                <a:solidFill>
                  <a:schemeClr val="bg1"/>
                </a:solidFill>
                <a:effectLst/>
              </a:rPr>
              <a:t> </a:t>
            </a:r>
            <a:r>
              <a:rPr lang="en-US" sz="5700" b="0" dirty="0" err="1" smtClean="0">
                <a:solidFill>
                  <a:schemeClr val="bg1"/>
                </a:solidFill>
                <a:effectLst/>
              </a:rPr>
              <a:t>cho</a:t>
            </a:r>
            <a:r>
              <a:rPr lang="en-US" sz="5700" b="0" dirty="0" smtClean="0">
                <a:solidFill>
                  <a:schemeClr val="bg1"/>
                </a:solidFill>
                <a:effectLst/>
              </a:rPr>
              <a:t> </a:t>
            </a:r>
            <a:r>
              <a:rPr lang="en-US" sz="5700" b="0" dirty="0" err="1" smtClean="0">
                <a:solidFill>
                  <a:schemeClr val="bg1"/>
                </a:solidFill>
                <a:effectLst/>
              </a:rPr>
              <a:t>hương</a:t>
            </a:r>
            <a:r>
              <a:rPr lang="en-US" sz="5700" b="0" dirty="0" smtClean="0">
                <a:solidFill>
                  <a:schemeClr val="bg1"/>
                </a:solidFill>
                <a:effectLst/>
              </a:rPr>
              <a:t> </a:t>
            </a:r>
            <a:r>
              <a:rPr lang="en-US" sz="5700" b="0" dirty="0" err="1" smtClean="0">
                <a:solidFill>
                  <a:schemeClr val="bg1"/>
                </a:solidFill>
                <a:effectLst/>
              </a:rPr>
              <a:t>trời</a:t>
            </a:r>
            <a:r>
              <a:rPr lang="en-US" sz="5700" b="0" dirty="0" smtClean="0">
                <a:solidFill>
                  <a:schemeClr val="bg1"/>
                </a:solidFill>
                <a:effectLst/>
              </a:rPr>
              <a:t> </a:t>
            </a:r>
            <a:r>
              <a:rPr lang="en-US" sz="5700" b="0" dirty="0" err="1" smtClean="0">
                <a:solidFill>
                  <a:schemeClr val="bg1"/>
                </a:solidFill>
                <a:effectLst/>
              </a:rPr>
              <a:t>ngọt</a:t>
            </a:r>
            <a:r>
              <a:rPr lang="en-US" sz="5700" b="0" dirty="0" smtClean="0">
                <a:solidFill>
                  <a:schemeClr val="bg1"/>
                </a:solidFill>
                <a:effectLst/>
              </a:rPr>
              <a:t> </a:t>
            </a:r>
            <a:r>
              <a:rPr lang="en-US" sz="5700" b="0" dirty="0" err="1" smtClean="0">
                <a:solidFill>
                  <a:schemeClr val="bg1"/>
                </a:solidFill>
                <a:effectLst/>
              </a:rPr>
              <a:t>ngào</a:t>
            </a:r>
            <a:r>
              <a:rPr lang="en-US" sz="5700" b="0" dirty="0" smtClean="0">
                <a:solidFill>
                  <a:schemeClr val="bg1"/>
                </a:solidFill>
                <a:effectLst/>
              </a:rPr>
              <a:t>. </a:t>
            </a:r>
            <a:r>
              <a:rPr lang="en-US" sz="5700" b="0" dirty="0" err="1" smtClean="0">
                <a:solidFill>
                  <a:schemeClr val="bg1"/>
                </a:solidFill>
                <a:effectLst/>
              </a:rPr>
              <a:t>Trong</a:t>
            </a:r>
            <a:r>
              <a:rPr lang="en-US" sz="5700" b="0" dirty="0" smtClean="0">
                <a:solidFill>
                  <a:schemeClr val="bg1"/>
                </a:solidFill>
                <a:effectLst/>
              </a:rPr>
              <a:t> </a:t>
            </a:r>
            <a:r>
              <a:rPr lang="en-US" sz="5700" b="0" dirty="0" err="1" smtClean="0">
                <a:solidFill>
                  <a:schemeClr val="bg1"/>
                </a:solidFill>
                <a:effectLst/>
              </a:rPr>
              <a:t>đêm</a:t>
            </a:r>
            <a:r>
              <a:rPr lang="en-US" sz="5700" b="0" dirty="0" smtClean="0">
                <a:solidFill>
                  <a:schemeClr val="bg1"/>
                </a:solidFill>
                <a:effectLst/>
              </a:rPr>
              <a:t> </a:t>
            </a:r>
            <a:r>
              <a:rPr lang="en-US" sz="5700" b="0" dirty="0" err="1" smtClean="0">
                <a:solidFill>
                  <a:schemeClr val="bg1"/>
                </a:solidFill>
                <a:effectLst/>
              </a:rPr>
              <a:t>mờ</a:t>
            </a:r>
            <a:r>
              <a:rPr lang="en-US" sz="5700" b="0" dirty="0" smtClean="0">
                <a:solidFill>
                  <a:schemeClr val="bg1"/>
                </a:solidFill>
                <a:effectLst/>
              </a:rPr>
              <a:t> </a:t>
            </a:r>
            <a:r>
              <a:rPr lang="en-US" sz="5700" b="0" dirty="0" err="1" smtClean="0">
                <a:solidFill>
                  <a:schemeClr val="bg1"/>
                </a:solidFill>
                <a:effectLst/>
              </a:rPr>
              <a:t>tối</a:t>
            </a:r>
            <a:r>
              <a:rPr lang="en-US" sz="5700" b="0" dirty="0" smtClean="0">
                <a:solidFill>
                  <a:schemeClr val="bg1"/>
                </a:solidFill>
                <a:effectLst/>
              </a:rPr>
              <a:t> </a:t>
            </a:r>
            <a:r>
              <a:rPr lang="en-US" sz="5700" b="0" dirty="0" err="1" smtClean="0">
                <a:solidFill>
                  <a:schemeClr val="bg1"/>
                </a:solidFill>
                <a:effectLst/>
              </a:rPr>
              <a:t>Chúa</a:t>
            </a:r>
            <a:r>
              <a:rPr lang="en-US" sz="5700" b="0" dirty="0" smtClean="0">
                <a:solidFill>
                  <a:schemeClr val="bg1"/>
                </a:solidFill>
                <a:effectLst/>
              </a:rPr>
              <a:t> </a:t>
            </a:r>
            <a:r>
              <a:rPr lang="en-US" sz="5700" b="0" dirty="0" err="1" smtClean="0">
                <a:solidFill>
                  <a:schemeClr val="bg1"/>
                </a:solidFill>
                <a:effectLst/>
              </a:rPr>
              <a:t>soi</a:t>
            </a:r>
            <a:r>
              <a:rPr lang="en-US" sz="5700" b="0" dirty="0" smtClean="0">
                <a:solidFill>
                  <a:schemeClr val="bg1"/>
                </a:solidFill>
                <a:effectLst/>
              </a:rPr>
              <a:t> </a:t>
            </a:r>
            <a:r>
              <a:rPr lang="en-US" sz="5700" b="0" dirty="0" err="1" smtClean="0">
                <a:solidFill>
                  <a:schemeClr val="bg1"/>
                </a:solidFill>
                <a:effectLst/>
              </a:rPr>
              <a:t>ngời</a:t>
            </a:r>
            <a:r>
              <a:rPr lang="en-US" sz="5700" b="0" dirty="0" smtClean="0">
                <a:solidFill>
                  <a:schemeClr val="bg1"/>
                </a:solidFill>
                <a:effectLst/>
              </a:rPr>
              <a:t> </a:t>
            </a:r>
            <a:r>
              <a:rPr lang="en-US" sz="5700" b="0" dirty="0" err="1" smtClean="0">
                <a:solidFill>
                  <a:schemeClr val="bg1"/>
                </a:solidFill>
                <a:effectLst/>
              </a:rPr>
              <a:t>ánh</a:t>
            </a:r>
            <a:r>
              <a:rPr lang="en-US" sz="5700" b="0" dirty="0" smtClean="0">
                <a:solidFill>
                  <a:schemeClr val="bg1"/>
                </a:solidFill>
                <a:effectLst/>
              </a:rPr>
              <a:t> </a:t>
            </a:r>
            <a:r>
              <a:rPr lang="en-US" sz="5700" b="0" dirty="0" err="1" smtClean="0">
                <a:solidFill>
                  <a:schemeClr val="bg1"/>
                </a:solidFill>
                <a:effectLst/>
              </a:rPr>
              <a:t>trăng</a:t>
            </a:r>
            <a:r>
              <a:rPr lang="en-US" sz="5700" b="0" dirty="0" smtClean="0">
                <a:solidFill>
                  <a:schemeClr val="bg1"/>
                </a:solidFill>
                <a:effectLst/>
              </a:rPr>
              <a:t> </a:t>
            </a:r>
            <a:r>
              <a:rPr lang="en-US" sz="5700" b="0" dirty="0" err="1" smtClean="0">
                <a:solidFill>
                  <a:schemeClr val="bg1"/>
                </a:solidFill>
                <a:effectLst/>
              </a:rPr>
              <a:t>sao</a:t>
            </a:r>
            <a:r>
              <a:rPr lang="en-US" sz="5700" b="0" dirty="0" smtClean="0">
                <a:solidFill>
                  <a:schemeClr val="bg1"/>
                </a:solidFill>
                <a:effectLst/>
              </a:rPr>
              <a:t>. </a:t>
            </a:r>
            <a:endParaRPr lang="en-US" sz="5700" b="0" dirty="0">
              <a:solidFill>
                <a:schemeClr val="bg1"/>
              </a:solidFill>
              <a:effectLst/>
            </a:endParaRPr>
          </a:p>
        </p:txBody>
      </p:sp>
    </p:spTree>
    <p:extLst>
      <p:ext uri="{BB962C8B-B14F-4D97-AF65-F5344CB8AC3E}">
        <p14:creationId xmlns:p14="http://schemas.microsoft.com/office/powerpoint/2010/main" val="18655719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b="0" dirty="0" err="1" smtClean="0">
                <a:solidFill>
                  <a:schemeClr val="bg1"/>
                </a:solidFill>
                <a:effectLst/>
              </a:rPr>
              <a:t>Bước</a:t>
            </a:r>
            <a:r>
              <a:rPr lang="en-US" sz="5800" b="0" dirty="0" smtClean="0">
                <a:solidFill>
                  <a:schemeClr val="bg1"/>
                </a:solidFill>
                <a:effectLst/>
              </a:rPr>
              <a:t> </a:t>
            </a:r>
            <a:r>
              <a:rPr lang="en-US" sz="5800" b="0" dirty="0" err="1" smtClean="0">
                <a:solidFill>
                  <a:schemeClr val="bg1"/>
                </a:solidFill>
                <a:effectLst/>
              </a:rPr>
              <a:t>chân</a:t>
            </a:r>
            <a:r>
              <a:rPr lang="en-US" sz="5800" b="0" dirty="0" smtClean="0">
                <a:solidFill>
                  <a:schemeClr val="bg1"/>
                </a:solidFill>
                <a:effectLst/>
              </a:rPr>
              <a:t> </a:t>
            </a:r>
            <a:r>
              <a:rPr lang="en-US" sz="5800" b="0" dirty="0" err="1" smtClean="0">
                <a:solidFill>
                  <a:schemeClr val="bg1"/>
                </a:solidFill>
                <a:effectLst/>
              </a:rPr>
              <a:t>nào</a:t>
            </a:r>
            <a:r>
              <a:rPr lang="en-US" sz="5800" b="0" dirty="0" smtClean="0">
                <a:solidFill>
                  <a:schemeClr val="bg1"/>
                </a:solidFill>
                <a:effectLst/>
              </a:rPr>
              <a:t> </a:t>
            </a:r>
            <a:r>
              <a:rPr lang="en-US" sz="5800" b="0" dirty="0" err="1" smtClean="0">
                <a:solidFill>
                  <a:schemeClr val="bg1"/>
                </a:solidFill>
                <a:effectLst/>
              </a:rPr>
              <a:t>phiêu</a:t>
            </a:r>
            <a:r>
              <a:rPr lang="en-US" sz="5800" b="0" dirty="0" smtClean="0">
                <a:solidFill>
                  <a:schemeClr val="bg1"/>
                </a:solidFill>
                <a:effectLst/>
              </a:rPr>
              <a:t> </a:t>
            </a:r>
            <a:r>
              <a:rPr lang="en-US" sz="5800" b="0" dirty="0" err="1" smtClean="0">
                <a:solidFill>
                  <a:schemeClr val="bg1"/>
                </a:solidFill>
                <a:effectLst/>
              </a:rPr>
              <a:t>lãng</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đưa</a:t>
            </a:r>
            <a:r>
              <a:rPr lang="en-US" sz="5800" b="0" dirty="0" smtClean="0">
                <a:solidFill>
                  <a:schemeClr val="bg1"/>
                </a:solidFill>
                <a:effectLst/>
              </a:rPr>
              <a:t> </a:t>
            </a:r>
            <a:r>
              <a:rPr lang="en-US" sz="5800" b="0" dirty="0" err="1" smtClean="0">
                <a:solidFill>
                  <a:schemeClr val="bg1"/>
                </a:solidFill>
                <a:effectLst/>
              </a:rPr>
              <a:t>về</a:t>
            </a:r>
            <a:r>
              <a:rPr lang="en-US" sz="5800" b="0" dirty="0" smtClean="0">
                <a:solidFill>
                  <a:schemeClr val="bg1"/>
                </a:solidFill>
                <a:effectLst/>
              </a:rPr>
              <a:t> </a:t>
            </a:r>
            <a:r>
              <a:rPr lang="en-US" sz="5800" b="0" dirty="0" err="1" smtClean="0">
                <a:solidFill>
                  <a:schemeClr val="bg1"/>
                </a:solidFill>
                <a:effectLst/>
              </a:rPr>
              <a:t>quê</a:t>
            </a:r>
            <a:r>
              <a:rPr lang="en-US" sz="5800" b="0" dirty="0" smtClean="0">
                <a:solidFill>
                  <a:schemeClr val="bg1"/>
                </a:solidFill>
                <a:effectLst/>
              </a:rPr>
              <a:t> </a:t>
            </a:r>
            <a:r>
              <a:rPr lang="en-US" sz="5800" b="0" dirty="0" err="1" smtClean="0">
                <a:solidFill>
                  <a:schemeClr val="bg1"/>
                </a:solidFill>
                <a:effectLst/>
              </a:rPr>
              <a:t>nhà</a:t>
            </a:r>
            <a:r>
              <a:rPr lang="en-US" sz="5800" b="0" dirty="0" smtClean="0">
                <a:solidFill>
                  <a:schemeClr val="bg1"/>
                </a:solidFill>
                <a:effectLst/>
              </a:rPr>
              <a:t>. Ai </a:t>
            </a:r>
            <a:r>
              <a:rPr lang="en-US" sz="5800" b="0" dirty="0" err="1" smtClean="0">
                <a:solidFill>
                  <a:schemeClr val="bg1"/>
                </a:solidFill>
                <a:effectLst/>
              </a:rPr>
              <a:t>trông</a:t>
            </a:r>
            <a:r>
              <a:rPr lang="en-US" sz="5800" b="0" dirty="0" smtClean="0">
                <a:solidFill>
                  <a:schemeClr val="bg1"/>
                </a:solidFill>
                <a:effectLst/>
              </a:rPr>
              <a:t> </a:t>
            </a:r>
            <a:r>
              <a:rPr lang="en-US" sz="5800" b="0" dirty="0" err="1" smtClean="0">
                <a:solidFill>
                  <a:schemeClr val="bg1"/>
                </a:solidFill>
                <a:effectLst/>
              </a:rPr>
              <a:t>cậy</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dẫu</a:t>
            </a:r>
            <a:r>
              <a:rPr lang="en-US" sz="5800" b="0" dirty="0" smtClean="0">
                <a:solidFill>
                  <a:schemeClr val="bg1"/>
                </a:solidFill>
                <a:effectLst/>
              </a:rPr>
              <a:t> </a:t>
            </a:r>
            <a:r>
              <a:rPr lang="en-US" sz="5800" b="0" dirty="0" err="1" smtClean="0">
                <a:solidFill>
                  <a:schemeClr val="bg1"/>
                </a:solidFill>
                <a:effectLst/>
              </a:rPr>
              <a:t>xa</a:t>
            </a:r>
            <a:r>
              <a:rPr lang="en-US" sz="5800" b="0" dirty="0" smtClean="0">
                <a:solidFill>
                  <a:schemeClr val="bg1"/>
                </a:solidFill>
                <a:effectLst/>
              </a:rPr>
              <a:t> </a:t>
            </a:r>
            <a:r>
              <a:rPr lang="en-US" sz="5800" b="0" dirty="0" err="1" smtClean="0">
                <a:solidFill>
                  <a:schemeClr val="bg1"/>
                </a:solidFill>
                <a:effectLst/>
              </a:rPr>
              <a:t>xôi</a:t>
            </a:r>
            <a:r>
              <a:rPr lang="en-US" sz="5800" b="0" dirty="0" smtClean="0">
                <a:solidFill>
                  <a:schemeClr val="bg1"/>
                </a:solidFill>
                <a:effectLst/>
              </a:rPr>
              <a:t>, </a:t>
            </a:r>
            <a:r>
              <a:rPr lang="en-US" sz="5800" b="0" dirty="0" err="1" smtClean="0">
                <a:solidFill>
                  <a:schemeClr val="bg1"/>
                </a:solidFill>
                <a:effectLst/>
              </a:rPr>
              <a:t>dẫu</a:t>
            </a:r>
            <a:r>
              <a:rPr lang="en-US" sz="5800" b="0" dirty="0" smtClean="0">
                <a:solidFill>
                  <a:schemeClr val="bg1"/>
                </a:solidFill>
                <a:effectLst/>
              </a:rPr>
              <a:t> </a:t>
            </a:r>
            <a:r>
              <a:rPr lang="en-US" sz="5800" b="0" dirty="0" err="1" smtClean="0">
                <a:solidFill>
                  <a:schemeClr val="bg1"/>
                </a:solidFill>
                <a:effectLst/>
              </a:rPr>
              <a:t>đơn</a:t>
            </a:r>
            <a:r>
              <a:rPr lang="en-US" sz="5800" b="0" dirty="0" smtClean="0">
                <a:solidFill>
                  <a:schemeClr val="bg1"/>
                </a:solidFill>
                <a:effectLst/>
              </a:rPr>
              <a:t> </a:t>
            </a:r>
            <a:r>
              <a:rPr lang="en-US" sz="5800" b="0" dirty="0" err="1" smtClean="0">
                <a:solidFill>
                  <a:schemeClr val="bg1"/>
                </a:solidFill>
                <a:effectLst/>
              </a:rPr>
              <a:t>côi</a:t>
            </a:r>
            <a:r>
              <a:rPr lang="en-US" sz="5800" b="0" dirty="0" smtClean="0">
                <a:solidFill>
                  <a:schemeClr val="bg1"/>
                </a:solidFill>
                <a:effectLst/>
              </a:rPr>
              <a:t>, </a:t>
            </a:r>
            <a:r>
              <a:rPr lang="en-US" sz="5800" b="0" dirty="0" err="1" smtClean="0">
                <a:solidFill>
                  <a:schemeClr val="bg1"/>
                </a:solidFill>
                <a:effectLst/>
              </a:rPr>
              <a:t>vẫn</a:t>
            </a:r>
            <a:r>
              <a:rPr lang="en-US" sz="5800" b="0" dirty="0" smtClean="0">
                <a:solidFill>
                  <a:schemeClr val="bg1"/>
                </a:solidFill>
                <a:effectLst/>
              </a:rPr>
              <a:t> an </a:t>
            </a:r>
            <a:r>
              <a:rPr lang="en-US" sz="5800" b="0" dirty="0" err="1" smtClean="0">
                <a:solidFill>
                  <a:schemeClr val="bg1"/>
                </a:solidFill>
                <a:effectLst/>
              </a:rPr>
              <a:t>vui</a:t>
            </a:r>
            <a:r>
              <a:rPr lang="en-US" sz="5800" b="0" dirty="0" smtClean="0">
                <a:solidFill>
                  <a:schemeClr val="bg1"/>
                </a:solidFill>
                <a:effectLst/>
              </a:rPr>
              <a:t> </a:t>
            </a:r>
            <a:r>
              <a:rPr lang="en-US" sz="5800" b="0" dirty="0" err="1" smtClean="0">
                <a:solidFill>
                  <a:schemeClr val="bg1"/>
                </a:solidFill>
                <a:effectLst/>
              </a:rPr>
              <a:t>suốt</a:t>
            </a:r>
            <a:r>
              <a:rPr lang="en-US" sz="5800" b="0" dirty="0" smtClean="0">
                <a:solidFill>
                  <a:schemeClr val="bg1"/>
                </a:solidFill>
                <a:effectLst/>
              </a:rPr>
              <a:t> </a:t>
            </a:r>
            <a:r>
              <a:rPr lang="en-US" sz="5800" b="0" dirty="0" err="1" smtClean="0">
                <a:solidFill>
                  <a:schemeClr val="bg1"/>
                </a:solidFill>
                <a:effectLst/>
              </a:rPr>
              <a:t>đời</a:t>
            </a:r>
            <a:r>
              <a:rPr lang="en-US" sz="5800" b="0" dirty="0" smtClean="0">
                <a:solidFill>
                  <a:schemeClr val="bg1"/>
                </a:solidFill>
                <a:effectLst/>
              </a:rPr>
              <a:t>.</a:t>
            </a:r>
            <a:endParaRPr lang="en-US" sz="5800" b="0" dirty="0">
              <a:solidFill>
                <a:schemeClr val="bg1"/>
              </a:solidFill>
              <a:effectLst/>
            </a:endParaRPr>
          </a:p>
        </p:txBody>
      </p:sp>
    </p:spTree>
    <p:extLst>
      <p:ext uri="{BB962C8B-B14F-4D97-AF65-F5344CB8AC3E}">
        <p14:creationId xmlns:p14="http://schemas.microsoft.com/office/powerpoint/2010/main" val="870588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Nhập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dirty="0" err="1" smtClean="0">
                <a:solidFill>
                  <a:srgbClr val="FFFF00"/>
                </a:solidFill>
              </a:rPr>
              <a:t>Chúa</a:t>
            </a:r>
            <a:r>
              <a:rPr lang="en-US" sz="8000" dirty="0" smtClean="0">
                <a:solidFill>
                  <a:srgbClr val="FFFF00"/>
                </a:solidFill>
              </a:rPr>
              <a:t> </a:t>
            </a:r>
            <a:r>
              <a:rPr lang="en-US" sz="8000" dirty="0" err="1" smtClean="0">
                <a:solidFill>
                  <a:srgbClr val="FFFF00"/>
                </a:solidFill>
              </a:rPr>
              <a:t>Là</a:t>
            </a:r>
            <a:r>
              <a:rPr lang="en-US" sz="8000" dirty="0" smtClean="0">
                <a:solidFill>
                  <a:srgbClr val="FFFF00"/>
                </a:solidFill>
              </a:rPr>
              <a:t> </a:t>
            </a:r>
            <a:r>
              <a:rPr lang="en-US" sz="8000" dirty="0" err="1" smtClean="0">
                <a:solidFill>
                  <a:srgbClr val="FFFF00"/>
                </a:solidFill>
              </a:rPr>
              <a:t>Sức</a:t>
            </a:r>
            <a:r>
              <a:rPr lang="en-US" sz="8000" dirty="0" smtClean="0">
                <a:solidFill>
                  <a:srgbClr val="FFFF00"/>
                </a:solidFill>
              </a:rPr>
              <a:t> </a:t>
            </a:r>
            <a:r>
              <a:rPr lang="en-US" sz="8000" dirty="0" err="1" smtClean="0">
                <a:solidFill>
                  <a:srgbClr val="FFFF00"/>
                </a:solidFill>
              </a:rPr>
              <a:t>Mạnh</a:t>
            </a:r>
            <a:r>
              <a:rPr lang="en-US" sz="8000" dirty="0" smtClean="0">
                <a:solidFill>
                  <a:srgbClr val="FFFF00"/>
                </a:solidFill>
              </a:rPr>
              <a:t/>
            </a:r>
            <a:br>
              <a:rPr lang="en-US" sz="8000" dirty="0" smtClean="0">
                <a:solidFill>
                  <a:srgbClr val="FFFF00"/>
                </a:solidFill>
              </a:rPr>
            </a:br>
            <a:r>
              <a:rPr lang="en-US" sz="6000" b="0" i="1" dirty="0" err="1" smtClean="0">
                <a:solidFill>
                  <a:schemeClr val="bg1"/>
                </a:solidFill>
                <a:effectLst/>
              </a:rPr>
              <a:t>Thanh</a:t>
            </a:r>
            <a:r>
              <a:rPr lang="en-US" sz="6000" b="0" i="1" dirty="0" smtClean="0">
                <a:solidFill>
                  <a:schemeClr val="bg1"/>
                </a:solidFill>
                <a:effectLst/>
              </a:rPr>
              <a:t> </a:t>
            </a:r>
            <a:r>
              <a:rPr lang="en-US" sz="6000" b="0" i="1" dirty="0" err="1" smtClean="0">
                <a:solidFill>
                  <a:schemeClr val="bg1"/>
                </a:solidFill>
                <a:effectLst/>
              </a:rPr>
              <a:t>Lâm</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10497489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0" u="sng" dirty="0" smtClean="0">
                <a:solidFill>
                  <a:srgbClr val="FFFF00"/>
                </a:solidFill>
                <a:effectLst/>
              </a:rPr>
              <a:t>Tk4:</a:t>
            </a:r>
            <a:r>
              <a:rPr lang="en-US" sz="5700" b="0" dirty="0" smtClean="0">
                <a:solidFill>
                  <a:schemeClr val="bg1"/>
                </a:solidFill>
                <a:effectLst/>
              </a:rPr>
              <a:t> </a:t>
            </a:r>
            <a:r>
              <a:rPr lang="en-US" sz="5700" b="0" dirty="0" err="1" smtClean="0">
                <a:solidFill>
                  <a:schemeClr val="bg1"/>
                </a:solidFill>
                <a:effectLst/>
              </a:rPr>
              <a:t>Hoa</a:t>
            </a:r>
            <a:r>
              <a:rPr lang="en-US" sz="5700" b="0" dirty="0" smtClean="0">
                <a:solidFill>
                  <a:schemeClr val="bg1"/>
                </a:solidFill>
                <a:effectLst/>
              </a:rPr>
              <a:t> </a:t>
            </a:r>
            <a:r>
              <a:rPr lang="en-US" sz="5700" b="0" dirty="0" err="1" smtClean="0">
                <a:solidFill>
                  <a:schemeClr val="bg1"/>
                </a:solidFill>
                <a:effectLst/>
              </a:rPr>
              <a:t>không</a:t>
            </a:r>
            <a:r>
              <a:rPr lang="en-US" sz="5700" b="0" dirty="0" smtClean="0">
                <a:solidFill>
                  <a:schemeClr val="bg1"/>
                </a:solidFill>
                <a:effectLst/>
              </a:rPr>
              <a:t> </a:t>
            </a:r>
            <a:r>
              <a:rPr lang="en-US" sz="5700" b="0" dirty="0" err="1" smtClean="0">
                <a:solidFill>
                  <a:schemeClr val="bg1"/>
                </a:solidFill>
                <a:effectLst/>
              </a:rPr>
              <a:t>nhờ</a:t>
            </a:r>
            <a:r>
              <a:rPr lang="en-US" sz="5700" b="0" dirty="0" smtClean="0">
                <a:solidFill>
                  <a:schemeClr val="bg1"/>
                </a:solidFill>
                <a:effectLst/>
              </a:rPr>
              <a:t> </a:t>
            </a:r>
            <a:r>
              <a:rPr lang="en-US" sz="5700" b="0" dirty="0" err="1" smtClean="0">
                <a:solidFill>
                  <a:schemeClr val="bg1"/>
                </a:solidFill>
                <a:effectLst/>
              </a:rPr>
              <a:t>nắng</a:t>
            </a:r>
            <a:r>
              <a:rPr lang="en-US" sz="5700" b="0" dirty="0" smtClean="0">
                <a:solidFill>
                  <a:schemeClr val="bg1"/>
                </a:solidFill>
                <a:effectLst/>
              </a:rPr>
              <a:t> </a:t>
            </a:r>
            <a:r>
              <a:rPr lang="en-US" sz="5700" b="0" dirty="0" err="1" smtClean="0">
                <a:solidFill>
                  <a:schemeClr val="bg1"/>
                </a:solidFill>
                <a:effectLst/>
              </a:rPr>
              <a:t>sắc</a:t>
            </a:r>
            <a:r>
              <a:rPr lang="en-US" sz="5700" b="0" dirty="0" smtClean="0">
                <a:solidFill>
                  <a:schemeClr val="bg1"/>
                </a:solidFill>
                <a:effectLst/>
              </a:rPr>
              <a:t> </a:t>
            </a:r>
            <a:r>
              <a:rPr lang="en-US" sz="5700" b="0" dirty="0" err="1" smtClean="0">
                <a:solidFill>
                  <a:schemeClr val="bg1"/>
                </a:solidFill>
                <a:effectLst/>
              </a:rPr>
              <a:t>hoa</a:t>
            </a:r>
            <a:r>
              <a:rPr lang="en-US" sz="5700" b="0" dirty="0" smtClean="0">
                <a:solidFill>
                  <a:schemeClr val="bg1"/>
                </a:solidFill>
                <a:effectLst/>
              </a:rPr>
              <a:t> </a:t>
            </a:r>
            <a:r>
              <a:rPr lang="en-US" sz="5700" b="0" dirty="0" err="1" smtClean="0">
                <a:solidFill>
                  <a:schemeClr val="bg1"/>
                </a:solidFill>
                <a:effectLst/>
              </a:rPr>
              <a:t>phai</a:t>
            </a:r>
            <a:r>
              <a:rPr lang="en-US" sz="5700" b="0" dirty="0" smtClean="0">
                <a:solidFill>
                  <a:schemeClr val="bg1"/>
                </a:solidFill>
                <a:effectLst/>
              </a:rPr>
              <a:t> </a:t>
            </a:r>
            <a:r>
              <a:rPr lang="en-US" sz="5700" b="0" dirty="0" err="1" smtClean="0">
                <a:solidFill>
                  <a:schemeClr val="bg1"/>
                </a:solidFill>
                <a:effectLst/>
              </a:rPr>
              <a:t>tàn</a:t>
            </a:r>
            <a:r>
              <a:rPr lang="en-US" sz="5700" b="0" dirty="0" smtClean="0">
                <a:solidFill>
                  <a:schemeClr val="bg1"/>
                </a:solidFill>
                <a:effectLst/>
              </a:rPr>
              <a:t> </a:t>
            </a:r>
            <a:r>
              <a:rPr lang="en-US" sz="5700" b="0" dirty="0" err="1" smtClean="0">
                <a:solidFill>
                  <a:schemeClr val="bg1"/>
                </a:solidFill>
                <a:effectLst/>
              </a:rPr>
              <a:t>vộ</a:t>
            </a:r>
            <a:r>
              <a:rPr lang="en-US" sz="5700" dirty="0" err="1" smtClean="0">
                <a:solidFill>
                  <a:schemeClr val="bg1"/>
                </a:solidFill>
              </a:rPr>
              <a:t>i</a:t>
            </a:r>
            <a:r>
              <a:rPr lang="en-US" sz="5700" dirty="0" smtClean="0">
                <a:solidFill>
                  <a:schemeClr val="bg1"/>
                </a:solidFill>
              </a:rPr>
              <a:t> </a:t>
            </a:r>
            <a:r>
              <a:rPr lang="en-US" sz="5700" dirty="0" err="1" smtClean="0">
                <a:solidFill>
                  <a:schemeClr val="bg1"/>
                </a:solidFill>
              </a:rPr>
              <a:t>vàng</a:t>
            </a:r>
            <a:r>
              <a:rPr lang="en-US" sz="5700" dirty="0" smtClean="0">
                <a:solidFill>
                  <a:schemeClr val="bg1"/>
                </a:solidFill>
              </a:rPr>
              <a:t>. Con </a:t>
            </a:r>
            <a:r>
              <a:rPr lang="en-US" sz="5700" dirty="0" err="1" smtClean="0">
                <a:solidFill>
                  <a:schemeClr val="bg1"/>
                </a:solidFill>
              </a:rPr>
              <a:t>không</a:t>
            </a:r>
            <a:r>
              <a:rPr lang="en-US" sz="5700" dirty="0" smtClean="0">
                <a:solidFill>
                  <a:schemeClr val="bg1"/>
                </a:solidFill>
              </a:rPr>
              <a:t> </a:t>
            </a:r>
            <a:r>
              <a:rPr lang="en-US" sz="5700" dirty="0" err="1" smtClean="0">
                <a:solidFill>
                  <a:schemeClr val="bg1"/>
                </a:solidFill>
              </a:rPr>
              <a:t>nhờ</a:t>
            </a:r>
            <a:r>
              <a:rPr lang="en-US" sz="5700" dirty="0" smtClean="0">
                <a:solidFill>
                  <a:schemeClr val="bg1"/>
                </a:solidFill>
              </a:rPr>
              <a:t> </a:t>
            </a:r>
            <a:r>
              <a:rPr lang="en-US" sz="5700" dirty="0" err="1" smtClean="0">
                <a:solidFill>
                  <a:schemeClr val="bg1"/>
                </a:solidFill>
              </a:rPr>
              <a:t>Chúa</a:t>
            </a:r>
            <a:r>
              <a:rPr lang="en-US" sz="5700" dirty="0" smtClean="0">
                <a:solidFill>
                  <a:schemeClr val="bg1"/>
                </a:solidFill>
              </a:rPr>
              <a:t> </a:t>
            </a:r>
            <a:r>
              <a:rPr lang="en-US" sz="5700" dirty="0" err="1" smtClean="0">
                <a:solidFill>
                  <a:schemeClr val="bg1"/>
                </a:solidFill>
              </a:rPr>
              <a:t>tháng</a:t>
            </a:r>
            <a:r>
              <a:rPr lang="en-US" sz="5700" dirty="0" smtClean="0">
                <a:solidFill>
                  <a:schemeClr val="bg1"/>
                </a:solidFill>
              </a:rPr>
              <a:t> </a:t>
            </a:r>
            <a:r>
              <a:rPr lang="en-US" sz="5700" dirty="0" err="1" smtClean="0">
                <a:solidFill>
                  <a:schemeClr val="bg1"/>
                </a:solidFill>
              </a:rPr>
              <a:t>năm</a:t>
            </a:r>
            <a:r>
              <a:rPr lang="en-US" sz="5700" dirty="0" smtClean="0">
                <a:solidFill>
                  <a:schemeClr val="bg1"/>
                </a:solidFill>
              </a:rPr>
              <a:t> </a:t>
            </a:r>
            <a:r>
              <a:rPr lang="en-US" sz="5700" dirty="0" err="1" smtClean="0">
                <a:solidFill>
                  <a:schemeClr val="bg1"/>
                </a:solidFill>
              </a:rPr>
              <a:t>chìm</a:t>
            </a:r>
            <a:r>
              <a:rPr lang="en-US" sz="5700" dirty="0" smtClean="0">
                <a:solidFill>
                  <a:schemeClr val="bg1"/>
                </a:solidFill>
              </a:rPr>
              <a:t> </a:t>
            </a:r>
            <a:r>
              <a:rPr lang="en-US" sz="5700" dirty="0" err="1" smtClean="0">
                <a:solidFill>
                  <a:schemeClr val="bg1"/>
                </a:solidFill>
              </a:rPr>
              <a:t>đắm</a:t>
            </a:r>
            <a:r>
              <a:rPr lang="en-US" sz="5700" dirty="0" smtClean="0">
                <a:solidFill>
                  <a:schemeClr val="bg1"/>
                </a:solidFill>
              </a:rPr>
              <a:t> </a:t>
            </a:r>
            <a:r>
              <a:rPr lang="en-US" sz="5700" dirty="0" err="1" smtClean="0">
                <a:solidFill>
                  <a:schemeClr val="bg1"/>
                </a:solidFill>
              </a:rPr>
              <a:t>hoang</a:t>
            </a:r>
            <a:r>
              <a:rPr lang="en-US" sz="5700" dirty="0" smtClean="0">
                <a:solidFill>
                  <a:schemeClr val="bg1"/>
                </a:solidFill>
              </a:rPr>
              <a:t> </a:t>
            </a:r>
            <a:r>
              <a:rPr lang="en-US" sz="5700" dirty="0" err="1" smtClean="0">
                <a:solidFill>
                  <a:schemeClr val="bg1"/>
                </a:solidFill>
              </a:rPr>
              <a:t>mang</a:t>
            </a:r>
            <a:r>
              <a:rPr lang="en-US" sz="5700" dirty="0" smtClean="0">
                <a:solidFill>
                  <a:schemeClr val="bg1"/>
                </a:solidFill>
              </a:rPr>
              <a:t>.</a:t>
            </a:r>
            <a:endParaRPr lang="en-US" sz="5700" b="0" dirty="0">
              <a:solidFill>
                <a:schemeClr val="bg1"/>
              </a:solidFill>
              <a:effectLst/>
            </a:endParaRPr>
          </a:p>
        </p:txBody>
      </p:sp>
    </p:spTree>
    <p:extLst>
      <p:ext uri="{BB962C8B-B14F-4D97-AF65-F5344CB8AC3E}">
        <p14:creationId xmlns:p14="http://schemas.microsoft.com/office/powerpoint/2010/main" val="21917348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b="0" dirty="0" err="1" smtClean="0">
                <a:solidFill>
                  <a:schemeClr val="bg1"/>
                </a:solidFill>
                <a:effectLst/>
              </a:rPr>
              <a:t>Sống</a:t>
            </a:r>
            <a:r>
              <a:rPr lang="en-US" sz="5800" b="0" dirty="0" smtClean="0">
                <a:solidFill>
                  <a:schemeClr val="bg1"/>
                </a:solidFill>
                <a:effectLst/>
              </a:rPr>
              <a:t> </a:t>
            </a:r>
            <a:r>
              <a:rPr lang="en-US" sz="5800" b="0" dirty="0" err="1" smtClean="0">
                <a:solidFill>
                  <a:schemeClr val="bg1"/>
                </a:solidFill>
                <a:effectLst/>
              </a:rPr>
              <a:t>xa</a:t>
            </a:r>
            <a:r>
              <a:rPr lang="en-US" sz="5800" b="0" dirty="0" smtClean="0">
                <a:solidFill>
                  <a:schemeClr val="bg1"/>
                </a:solidFill>
                <a:effectLst/>
              </a:rPr>
              <a:t> </a:t>
            </a:r>
            <a:r>
              <a:rPr lang="en-US" sz="5800" b="0" dirty="0" err="1" smtClean="0">
                <a:solidFill>
                  <a:schemeClr val="bg1"/>
                </a:solidFill>
                <a:effectLst/>
              </a:rPr>
              <a:t>bàn</a:t>
            </a:r>
            <a:r>
              <a:rPr lang="en-US" sz="5800" b="0" dirty="0" smtClean="0">
                <a:solidFill>
                  <a:schemeClr val="bg1"/>
                </a:solidFill>
                <a:effectLst/>
              </a:rPr>
              <a:t> </a:t>
            </a:r>
            <a:r>
              <a:rPr lang="en-US" sz="5800" b="0" dirty="0" err="1" smtClean="0">
                <a:solidFill>
                  <a:schemeClr val="bg1"/>
                </a:solidFill>
                <a:effectLst/>
              </a:rPr>
              <a:t>tay</a:t>
            </a:r>
            <a:r>
              <a:rPr lang="en-US" sz="5800" b="0" dirty="0" smtClean="0">
                <a:solidFill>
                  <a:schemeClr val="bg1"/>
                </a:solidFill>
                <a:effectLst/>
              </a:rPr>
              <a:t> </a:t>
            </a:r>
            <a:r>
              <a:rPr lang="en-US" sz="5800" b="0" dirty="0" err="1" smtClean="0">
                <a:solidFill>
                  <a:schemeClr val="bg1"/>
                </a:solidFill>
                <a:effectLst/>
              </a:rPr>
              <a:t>Chúa</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ai</a:t>
            </a:r>
            <a:r>
              <a:rPr lang="en-US" sz="5800" dirty="0" smtClean="0">
                <a:solidFill>
                  <a:schemeClr val="bg1"/>
                </a:solidFill>
              </a:rPr>
              <a:t> </a:t>
            </a:r>
            <a:r>
              <a:rPr lang="en-US" sz="5800" dirty="0" err="1" smtClean="0">
                <a:solidFill>
                  <a:schemeClr val="bg1"/>
                </a:solidFill>
              </a:rPr>
              <a:t>được</a:t>
            </a:r>
            <a:r>
              <a:rPr lang="en-US" sz="5800" dirty="0" smtClean="0">
                <a:solidFill>
                  <a:schemeClr val="bg1"/>
                </a:solidFill>
              </a:rPr>
              <a:t> an </a:t>
            </a:r>
            <a:r>
              <a:rPr lang="en-US" sz="5800" dirty="0" err="1" smtClean="0">
                <a:solidFill>
                  <a:schemeClr val="bg1"/>
                </a:solidFill>
              </a:rPr>
              <a:t>lòng</a:t>
            </a:r>
            <a:r>
              <a:rPr lang="en-US" sz="5800" dirty="0" smtClean="0">
                <a:solidFill>
                  <a:schemeClr val="bg1"/>
                </a:solidFill>
              </a:rPr>
              <a:t>. Con </a:t>
            </a:r>
            <a:r>
              <a:rPr lang="en-US" sz="5800" dirty="0" err="1" smtClean="0">
                <a:solidFill>
                  <a:schemeClr val="bg1"/>
                </a:solidFill>
              </a:rPr>
              <a:t>luôn</a:t>
            </a:r>
            <a:r>
              <a:rPr lang="en-US" sz="5800" dirty="0" smtClean="0">
                <a:solidFill>
                  <a:schemeClr val="bg1"/>
                </a:solidFill>
              </a:rPr>
              <a:t> </a:t>
            </a:r>
            <a:r>
              <a:rPr lang="en-US" sz="5800" dirty="0" err="1" smtClean="0">
                <a:solidFill>
                  <a:schemeClr val="bg1"/>
                </a:solidFill>
              </a:rPr>
              <a:t>nhờ</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bên</a:t>
            </a:r>
            <a:r>
              <a:rPr lang="en-US" sz="5800" dirty="0" smtClean="0">
                <a:solidFill>
                  <a:schemeClr val="bg1"/>
                </a:solidFill>
              </a:rPr>
              <a:t> con,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thương</a:t>
            </a:r>
            <a:r>
              <a:rPr lang="en-US" sz="5800" dirty="0" smtClean="0">
                <a:solidFill>
                  <a:schemeClr val="bg1"/>
                </a:solidFill>
              </a:rPr>
              <a:t> con,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con </a:t>
            </a:r>
            <a:r>
              <a:rPr lang="en-US" sz="5800" dirty="0" err="1" smtClean="0">
                <a:solidFill>
                  <a:schemeClr val="bg1"/>
                </a:solidFill>
              </a:rPr>
              <a:t>phúc</a:t>
            </a:r>
            <a:r>
              <a:rPr lang="en-US" sz="5800" dirty="0" smtClean="0">
                <a:solidFill>
                  <a:schemeClr val="bg1"/>
                </a:solidFill>
              </a:rPr>
              <a:t> </a:t>
            </a:r>
            <a:r>
              <a:rPr lang="en-US" sz="5800" dirty="0" err="1" smtClean="0">
                <a:solidFill>
                  <a:schemeClr val="bg1"/>
                </a:solidFill>
              </a:rPr>
              <a:t>lành</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40044587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12931086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Kết</a:t>
            </a:r>
            <a:r>
              <a:rPr lang="en-US" sz="6700" b="0" u="sng" dirty="0" smtClean="0">
                <a:solidFill>
                  <a:srgbClr val="FFFF00"/>
                </a:solidFill>
                <a:effectLst/>
              </a:rPr>
              <a:t> </a:t>
            </a:r>
            <a:r>
              <a:rPr lang="en-US" sz="67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8000" b="0" dirty="0" err="1" smtClean="0">
                <a:solidFill>
                  <a:srgbClr val="FFFF00"/>
                </a:solidFill>
                <a:effectLst/>
              </a:rPr>
              <a:t>Thánh</a:t>
            </a:r>
            <a:r>
              <a:rPr lang="en-US" sz="8000" b="0" dirty="0" smtClean="0">
                <a:solidFill>
                  <a:srgbClr val="FFFF00"/>
                </a:solidFill>
                <a:effectLst/>
              </a:rPr>
              <a:t> </a:t>
            </a:r>
            <a:r>
              <a:rPr lang="en-US" sz="8000" b="0" dirty="0" err="1" smtClean="0">
                <a:solidFill>
                  <a:srgbClr val="FFFF00"/>
                </a:solidFill>
                <a:effectLst/>
              </a:rPr>
              <a:t>Tâm</a:t>
            </a:r>
            <a:r>
              <a:rPr lang="en-US" sz="8000" b="0" dirty="0" smtClean="0">
                <a:solidFill>
                  <a:srgbClr val="FFFF00"/>
                </a:solidFill>
                <a:effectLst/>
              </a:rPr>
              <a:t> </a:t>
            </a:r>
            <a:r>
              <a:rPr lang="en-US" sz="8000" b="0" dirty="0" err="1" smtClean="0">
                <a:solidFill>
                  <a:srgbClr val="FFFF00"/>
                </a:solidFill>
                <a:effectLst/>
              </a:rPr>
              <a:t>Chúa</a:t>
            </a:r>
            <a:r>
              <a:rPr lang="en-US" sz="8000" b="0" dirty="0" smtClean="0">
                <a:solidFill>
                  <a:srgbClr val="FFFF00"/>
                </a:solidFill>
                <a:effectLst/>
              </a:rPr>
              <a:t> </a:t>
            </a:r>
            <a:r>
              <a:rPr lang="en-US" sz="8000" b="0" dirty="0" err="1" smtClean="0">
                <a:solidFill>
                  <a:srgbClr val="FFFF00"/>
                </a:solidFill>
                <a:effectLst/>
              </a:rPr>
              <a:t>Giêsu</a:t>
            </a:r>
            <a:r>
              <a:rPr lang="en-US" sz="8000" b="0" dirty="0" smtClean="0">
                <a:solidFill>
                  <a:srgbClr val="FFFF00"/>
                </a:solidFill>
                <a:effectLst/>
              </a:rPr>
              <a:t> </a:t>
            </a:r>
            <a:br>
              <a:rPr lang="en-US" sz="8000" b="0" dirty="0" smtClean="0">
                <a:solidFill>
                  <a:srgbClr val="FFFF00"/>
                </a:solidFill>
                <a:effectLst/>
              </a:rPr>
            </a:br>
            <a:r>
              <a:rPr lang="en-US" sz="6700" b="0" i="1" dirty="0" err="1" smtClean="0">
                <a:solidFill>
                  <a:schemeClr val="bg1"/>
                </a:solidFill>
                <a:effectLst/>
              </a:rPr>
              <a:t>Huyền</a:t>
            </a:r>
            <a:r>
              <a:rPr lang="en-US" sz="6700" b="0" i="1" dirty="0" smtClean="0">
                <a:solidFill>
                  <a:schemeClr val="bg1"/>
                </a:solidFill>
                <a:effectLst/>
              </a:rPr>
              <a:t> </a:t>
            </a:r>
            <a:r>
              <a:rPr lang="en-US" sz="6700" b="0" i="1" dirty="0" err="1" smtClean="0">
                <a:solidFill>
                  <a:schemeClr val="bg1"/>
                </a:solidFill>
                <a:effectLst/>
              </a:rPr>
              <a:t>Linh</a:t>
            </a:r>
            <a:endParaRPr lang="en-US" sz="67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0" dirty="0" err="1" smtClean="0">
                <a:solidFill>
                  <a:schemeClr val="bg1"/>
                </a:solidFill>
                <a:effectLst/>
              </a:rPr>
              <a:t>Thánh</a:t>
            </a:r>
            <a:r>
              <a:rPr lang="en-US" sz="5700" b="0" dirty="0" smtClean="0">
                <a:solidFill>
                  <a:schemeClr val="bg1"/>
                </a:solidFill>
                <a:effectLst/>
              </a:rPr>
              <a:t> </a:t>
            </a:r>
            <a:r>
              <a:rPr lang="en-US" sz="5700" b="0" dirty="0" err="1" smtClean="0">
                <a:solidFill>
                  <a:schemeClr val="bg1"/>
                </a:solidFill>
                <a:effectLst/>
              </a:rPr>
              <a:t>Tâm</a:t>
            </a:r>
            <a:r>
              <a:rPr lang="en-US" sz="5700" b="0" dirty="0" smtClean="0">
                <a:solidFill>
                  <a:schemeClr val="bg1"/>
                </a:solidFill>
                <a:effectLst/>
              </a:rPr>
              <a:t> </a:t>
            </a:r>
            <a:r>
              <a:rPr lang="en-US" sz="5700" b="0" dirty="0" err="1" smtClean="0">
                <a:solidFill>
                  <a:schemeClr val="bg1"/>
                </a:solidFill>
                <a:effectLst/>
              </a:rPr>
              <a:t>Chúa</a:t>
            </a:r>
            <a:r>
              <a:rPr lang="en-US" sz="5700" b="0" dirty="0" smtClean="0">
                <a:solidFill>
                  <a:schemeClr val="bg1"/>
                </a:solidFill>
                <a:effectLst/>
              </a:rPr>
              <a:t> </a:t>
            </a:r>
            <a:r>
              <a:rPr lang="en-US" sz="5700" b="0" dirty="0" err="1" smtClean="0">
                <a:solidFill>
                  <a:schemeClr val="bg1"/>
                </a:solidFill>
                <a:effectLst/>
              </a:rPr>
              <a:t>Giê-su</a:t>
            </a:r>
            <a:r>
              <a:rPr lang="en-US" sz="5700" dirty="0" smtClean="0">
                <a:solidFill>
                  <a:schemeClr val="bg1"/>
                </a:solidFill>
              </a:rPr>
              <a:t>: </a:t>
            </a:r>
            <a:r>
              <a:rPr lang="en-US" sz="5700" dirty="0" err="1" smtClean="0">
                <a:solidFill>
                  <a:schemeClr val="bg1"/>
                </a:solidFill>
              </a:rPr>
              <a:t>Nguồn</a:t>
            </a:r>
            <a:r>
              <a:rPr lang="en-US" sz="5700" dirty="0" smtClean="0">
                <a:solidFill>
                  <a:schemeClr val="bg1"/>
                </a:solidFill>
              </a:rPr>
              <a:t> </a:t>
            </a:r>
            <a:r>
              <a:rPr lang="en-US" sz="5700" dirty="0" err="1" smtClean="0">
                <a:solidFill>
                  <a:schemeClr val="bg1"/>
                </a:solidFill>
              </a:rPr>
              <a:t>êm</a:t>
            </a:r>
            <a:r>
              <a:rPr lang="en-US" sz="5700" dirty="0" smtClean="0">
                <a:solidFill>
                  <a:schemeClr val="bg1"/>
                </a:solidFill>
              </a:rPr>
              <a:t> </a:t>
            </a:r>
            <a:r>
              <a:rPr lang="en-US" sz="5700" dirty="0" err="1" smtClean="0">
                <a:solidFill>
                  <a:schemeClr val="bg1"/>
                </a:solidFill>
              </a:rPr>
              <a:t>ái</a:t>
            </a:r>
            <a:r>
              <a:rPr lang="en-US" sz="5700" dirty="0" smtClean="0">
                <a:solidFill>
                  <a:schemeClr val="bg1"/>
                </a:solidFill>
              </a:rPr>
              <a:t> </a:t>
            </a:r>
            <a:r>
              <a:rPr lang="en-US" sz="5700" dirty="0" err="1" smtClean="0">
                <a:solidFill>
                  <a:schemeClr val="bg1"/>
                </a:solidFill>
              </a:rPr>
              <a:t>dịu</a:t>
            </a:r>
            <a:r>
              <a:rPr lang="en-US" sz="5700" dirty="0" smtClean="0">
                <a:solidFill>
                  <a:schemeClr val="bg1"/>
                </a:solidFill>
              </a:rPr>
              <a:t> dang. </a:t>
            </a:r>
            <a:r>
              <a:rPr lang="en-US" sz="5700" dirty="0" err="1" smtClean="0">
                <a:solidFill>
                  <a:schemeClr val="bg1"/>
                </a:solidFill>
              </a:rPr>
              <a:t>Xin</a:t>
            </a:r>
            <a:r>
              <a:rPr lang="en-US" sz="5700" dirty="0" smtClean="0">
                <a:solidFill>
                  <a:schemeClr val="bg1"/>
                </a:solidFill>
              </a:rPr>
              <a:t> </a:t>
            </a:r>
            <a:r>
              <a:rPr lang="en-US" sz="5700" dirty="0" err="1" smtClean="0">
                <a:solidFill>
                  <a:schemeClr val="bg1"/>
                </a:solidFill>
              </a:rPr>
              <a:t>hãy</a:t>
            </a:r>
            <a:r>
              <a:rPr lang="en-US" sz="5700" dirty="0" smtClean="0">
                <a:solidFill>
                  <a:schemeClr val="bg1"/>
                </a:solidFill>
              </a:rPr>
              <a:t> ban </a:t>
            </a:r>
            <a:r>
              <a:rPr lang="en-US" sz="5700" dirty="0" err="1" smtClean="0">
                <a:solidFill>
                  <a:schemeClr val="bg1"/>
                </a:solidFill>
              </a:rPr>
              <a:t>xuống</a:t>
            </a:r>
            <a:r>
              <a:rPr lang="en-US" sz="5700" dirty="0" smtClean="0">
                <a:solidFill>
                  <a:schemeClr val="bg1"/>
                </a:solidFill>
              </a:rPr>
              <a:t> </a:t>
            </a:r>
            <a:r>
              <a:rPr lang="en-US" sz="5700" dirty="0" err="1" smtClean="0">
                <a:solidFill>
                  <a:schemeClr val="bg1"/>
                </a:solidFill>
              </a:rPr>
              <a:t>lòng</a:t>
            </a:r>
            <a:r>
              <a:rPr lang="en-US" sz="5700" dirty="0" smtClean="0">
                <a:solidFill>
                  <a:schemeClr val="bg1"/>
                </a:solidFill>
              </a:rPr>
              <a:t> con </a:t>
            </a:r>
            <a:r>
              <a:rPr lang="en-US" sz="5700" dirty="0" err="1" smtClean="0">
                <a:solidFill>
                  <a:schemeClr val="bg1"/>
                </a:solidFill>
              </a:rPr>
              <a:t>ngọn</a:t>
            </a:r>
            <a:r>
              <a:rPr lang="en-US" sz="5700" dirty="0" smtClean="0">
                <a:solidFill>
                  <a:schemeClr val="bg1"/>
                </a:solidFill>
              </a:rPr>
              <a:t> </a:t>
            </a:r>
            <a:r>
              <a:rPr lang="en-US" sz="5700" dirty="0" err="1" smtClean="0">
                <a:solidFill>
                  <a:schemeClr val="bg1"/>
                </a:solidFill>
              </a:rPr>
              <a:t>lửa</a:t>
            </a:r>
            <a:r>
              <a:rPr lang="en-US" sz="5700" dirty="0" smtClean="0">
                <a:solidFill>
                  <a:schemeClr val="bg1"/>
                </a:solidFill>
              </a:rPr>
              <a:t> say </a:t>
            </a:r>
            <a:r>
              <a:rPr lang="en-US" sz="5700" dirty="0" err="1" smtClean="0">
                <a:solidFill>
                  <a:schemeClr val="bg1"/>
                </a:solidFill>
              </a:rPr>
              <a:t>yêu</a:t>
            </a:r>
            <a:r>
              <a:rPr lang="en-US" sz="5700" dirty="0" smtClean="0">
                <a:solidFill>
                  <a:schemeClr val="bg1"/>
                </a:solidFill>
              </a:rPr>
              <a:t> </a:t>
            </a:r>
            <a:r>
              <a:rPr lang="en-US" sz="5700" dirty="0" err="1" smtClean="0">
                <a:solidFill>
                  <a:schemeClr val="bg1"/>
                </a:solidFill>
              </a:rPr>
              <a:t>một</a:t>
            </a:r>
            <a:r>
              <a:rPr lang="en-US" sz="5700" dirty="0" smtClean="0">
                <a:solidFill>
                  <a:schemeClr val="bg1"/>
                </a:solidFill>
              </a:rPr>
              <a:t> </a:t>
            </a:r>
            <a:r>
              <a:rPr lang="en-US" sz="5700" dirty="0" err="1" smtClean="0">
                <a:solidFill>
                  <a:schemeClr val="bg1"/>
                </a:solidFill>
              </a:rPr>
              <a:t>Chúa</a:t>
            </a:r>
            <a:r>
              <a:rPr lang="en-US" sz="5700" dirty="0" smtClean="0">
                <a:solidFill>
                  <a:schemeClr val="bg1"/>
                </a:solidFill>
              </a:rPr>
              <a:t>.</a:t>
            </a:r>
            <a:endParaRPr lang="en-US" sz="5700" b="0" dirty="0">
              <a:solidFill>
                <a:schemeClr val="bg1"/>
              </a:solidFill>
              <a:effectLst/>
            </a:endParaRPr>
          </a:p>
        </p:txBody>
      </p:sp>
    </p:spTree>
    <p:extLst>
      <p:ext uri="{BB962C8B-B14F-4D97-AF65-F5344CB8AC3E}">
        <p14:creationId xmlns:p14="http://schemas.microsoft.com/office/powerpoint/2010/main" val="8856884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b="0" dirty="0" err="1" smtClean="0">
                <a:solidFill>
                  <a:schemeClr val="bg1"/>
                </a:solidFill>
                <a:effectLst/>
              </a:rPr>
              <a:t>Thánh</a:t>
            </a:r>
            <a:r>
              <a:rPr lang="en-US" sz="5800" b="0" dirty="0" smtClean="0">
                <a:solidFill>
                  <a:schemeClr val="bg1"/>
                </a:solidFill>
                <a:effectLst/>
              </a:rPr>
              <a:t> </a:t>
            </a:r>
            <a:r>
              <a:rPr lang="en-US" sz="5800" b="0" dirty="0" err="1" smtClean="0">
                <a:solidFill>
                  <a:schemeClr val="bg1"/>
                </a:solidFill>
                <a:effectLst/>
              </a:rPr>
              <a:t>Tâm</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Giê-su</a:t>
            </a:r>
            <a:r>
              <a:rPr lang="en-US" sz="5800" b="0" dirty="0" smtClean="0">
                <a:solidFill>
                  <a:schemeClr val="bg1"/>
                </a:solidFill>
                <a:effectLst/>
              </a:rPr>
              <a:t> </a:t>
            </a:r>
            <a:r>
              <a:rPr lang="en-US" sz="5800" b="0" dirty="0" err="1" smtClean="0">
                <a:solidFill>
                  <a:schemeClr val="bg1"/>
                </a:solidFill>
                <a:effectLst/>
              </a:rPr>
              <a:t>tràn</a:t>
            </a:r>
            <a:r>
              <a:rPr lang="en-US" sz="5800" b="0" dirty="0" smtClean="0">
                <a:solidFill>
                  <a:schemeClr val="bg1"/>
                </a:solidFill>
                <a:effectLst/>
              </a:rPr>
              <a:t> </a:t>
            </a:r>
            <a:r>
              <a:rPr lang="en-US" sz="5800" b="0" dirty="0" err="1" smtClean="0">
                <a:solidFill>
                  <a:schemeClr val="bg1"/>
                </a:solidFill>
                <a:effectLst/>
              </a:rPr>
              <a:t>lan</a:t>
            </a:r>
            <a:r>
              <a:rPr lang="en-US" sz="5800" b="0" dirty="0" smtClean="0">
                <a:solidFill>
                  <a:schemeClr val="bg1"/>
                </a:solidFill>
                <a:effectLst/>
              </a:rPr>
              <a:t> </a:t>
            </a:r>
            <a:r>
              <a:rPr lang="en-US" sz="5800" b="0" dirty="0" err="1" smtClean="0">
                <a:solidFill>
                  <a:schemeClr val="bg1"/>
                </a:solidFill>
                <a:effectLst/>
              </a:rPr>
              <a:t>niềm</a:t>
            </a:r>
            <a:r>
              <a:rPr lang="en-US" sz="5800" b="0" dirty="0" smtClean="0">
                <a:solidFill>
                  <a:schemeClr val="bg1"/>
                </a:solidFill>
                <a:effectLst/>
              </a:rPr>
              <a:t> </a:t>
            </a:r>
            <a:r>
              <a:rPr lang="en-US" sz="5800" b="0" dirty="0" err="1" smtClean="0">
                <a:solidFill>
                  <a:schemeClr val="bg1"/>
                </a:solidFill>
                <a:effectLst/>
              </a:rPr>
              <a:t>thương</a:t>
            </a:r>
            <a:r>
              <a:rPr lang="en-US" sz="5800" b="0" dirty="0" smtClean="0">
                <a:solidFill>
                  <a:schemeClr val="bg1"/>
                </a:solidFill>
                <a:effectLst/>
              </a:rPr>
              <a:t> </a:t>
            </a:r>
            <a:r>
              <a:rPr lang="en-US" sz="5800" b="0" dirty="0" err="1" smtClean="0">
                <a:solidFill>
                  <a:schemeClr val="bg1"/>
                </a:solidFill>
                <a:effectLst/>
              </a:rPr>
              <a:t>xót</a:t>
            </a:r>
            <a:r>
              <a:rPr lang="en-US" sz="5800" b="0" dirty="0" smtClean="0">
                <a:solidFill>
                  <a:schemeClr val="bg1"/>
                </a:solidFill>
                <a:effectLst/>
              </a:rPr>
              <a:t>, </a:t>
            </a:r>
            <a:r>
              <a:rPr lang="en-US" sz="5800" b="0" dirty="0" err="1" smtClean="0">
                <a:solidFill>
                  <a:schemeClr val="bg1"/>
                </a:solidFill>
                <a:effectLst/>
              </a:rPr>
              <a:t>xin</a:t>
            </a:r>
            <a:r>
              <a:rPr lang="en-US" sz="5800" b="0" dirty="0" smtClean="0">
                <a:solidFill>
                  <a:schemeClr val="bg1"/>
                </a:solidFill>
                <a:effectLst/>
              </a:rPr>
              <a:t> </a:t>
            </a:r>
            <a:r>
              <a:rPr lang="en-US" sz="5800" b="0" dirty="0" err="1" smtClean="0">
                <a:solidFill>
                  <a:schemeClr val="bg1"/>
                </a:solidFill>
                <a:effectLst/>
              </a:rPr>
              <a:t>thương</a:t>
            </a:r>
            <a:r>
              <a:rPr lang="en-US" sz="5800" b="0" dirty="0" smtClean="0">
                <a:solidFill>
                  <a:schemeClr val="bg1"/>
                </a:solidFill>
                <a:effectLst/>
              </a:rPr>
              <a:t> </a:t>
            </a:r>
            <a:r>
              <a:rPr lang="en-US" sz="5800" b="0" dirty="0" err="1" smtClean="0">
                <a:solidFill>
                  <a:schemeClr val="bg1"/>
                </a:solidFill>
                <a:effectLst/>
              </a:rPr>
              <a:t>những</a:t>
            </a:r>
            <a:r>
              <a:rPr lang="en-US" sz="5800" b="0" dirty="0" smtClean="0">
                <a:solidFill>
                  <a:schemeClr val="bg1"/>
                </a:solidFill>
                <a:effectLst/>
              </a:rPr>
              <a:t> </a:t>
            </a:r>
            <a:r>
              <a:rPr lang="en-US" sz="5800" b="0" dirty="0" err="1" smtClean="0">
                <a:solidFill>
                  <a:schemeClr val="bg1"/>
                </a:solidFill>
                <a:effectLst/>
              </a:rPr>
              <a:t>người</a:t>
            </a:r>
            <a:r>
              <a:rPr lang="en-US" sz="5800" b="0" dirty="0" smtClean="0">
                <a:solidFill>
                  <a:schemeClr val="bg1"/>
                </a:solidFill>
                <a:effectLst/>
              </a:rPr>
              <a:t> </a:t>
            </a:r>
            <a:r>
              <a:rPr lang="en-US" sz="5800" b="0" dirty="0" err="1" smtClean="0">
                <a:solidFill>
                  <a:schemeClr val="bg1"/>
                </a:solidFill>
                <a:effectLst/>
              </a:rPr>
              <a:t>đã</a:t>
            </a:r>
            <a:r>
              <a:rPr lang="en-US" sz="5800" b="0" dirty="0" smtClean="0">
                <a:solidFill>
                  <a:schemeClr val="bg1"/>
                </a:solidFill>
                <a:effectLst/>
              </a:rPr>
              <a:t> </a:t>
            </a:r>
            <a:r>
              <a:rPr lang="en-US" sz="5800" b="0" dirty="0" err="1" smtClean="0">
                <a:solidFill>
                  <a:schemeClr val="bg1"/>
                </a:solidFill>
                <a:effectLst/>
              </a:rPr>
              <a:t>trót</a:t>
            </a:r>
            <a:r>
              <a:rPr lang="en-US" sz="5800" b="0" dirty="0" smtClean="0">
                <a:solidFill>
                  <a:schemeClr val="bg1"/>
                </a:solidFill>
                <a:effectLst/>
              </a:rPr>
              <a:t> </a:t>
            </a:r>
            <a:r>
              <a:rPr lang="en-US" sz="5800" b="0" dirty="0" err="1" smtClean="0">
                <a:solidFill>
                  <a:schemeClr val="bg1"/>
                </a:solidFill>
                <a:effectLst/>
              </a:rPr>
              <a:t>vô</a:t>
            </a:r>
            <a:r>
              <a:rPr lang="en-US" sz="5800" b="0" dirty="0" smtClean="0">
                <a:solidFill>
                  <a:schemeClr val="bg1"/>
                </a:solidFill>
                <a:effectLst/>
              </a:rPr>
              <a:t> </a:t>
            </a:r>
            <a:r>
              <a:rPr lang="en-US" sz="5800" b="0" dirty="0" err="1" smtClean="0">
                <a:solidFill>
                  <a:schemeClr val="bg1"/>
                </a:solidFill>
                <a:effectLst/>
              </a:rPr>
              <a:t>tình</a:t>
            </a:r>
            <a:r>
              <a:rPr lang="en-US" sz="5800" b="0" dirty="0" smtClean="0">
                <a:solidFill>
                  <a:schemeClr val="bg1"/>
                </a:solidFill>
                <a:effectLst/>
              </a:rPr>
              <a:t> </a:t>
            </a:r>
            <a:r>
              <a:rPr lang="en-US" sz="5800" b="0" dirty="0" err="1" smtClean="0">
                <a:solidFill>
                  <a:schemeClr val="bg1"/>
                </a:solidFill>
                <a:effectLst/>
              </a:rPr>
              <a:t>vấp</a:t>
            </a:r>
            <a:r>
              <a:rPr lang="en-US" sz="5800" b="0" dirty="0" smtClean="0">
                <a:solidFill>
                  <a:schemeClr val="bg1"/>
                </a:solidFill>
                <a:effectLst/>
              </a:rPr>
              <a:t> </a:t>
            </a:r>
            <a:r>
              <a:rPr lang="en-US" sz="5800" b="0" dirty="0" err="1" smtClean="0">
                <a:solidFill>
                  <a:schemeClr val="bg1"/>
                </a:solidFill>
                <a:effectLst/>
              </a:rPr>
              <a:t>phạm</a:t>
            </a:r>
            <a:r>
              <a:rPr lang="en-US" sz="5800" b="0" dirty="0" smtClean="0">
                <a:solidFill>
                  <a:schemeClr val="bg1"/>
                </a:solidFill>
                <a:effectLst/>
              </a:rPr>
              <a:t> </a:t>
            </a:r>
            <a:r>
              <a:rPr lang="en-US" sz="5800" b="0" dirty="0" err="1" smtClean="0">
                <a:solidFill>
                  <a:schemeClr val="bg1"/>
                </a:solidFill>
                <a:effectLst/>
              </a:rPr>
              <a:t>đến</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nhân</a:t>
            </a:r>
            <a:r>
              <a:rPr lang="en-US" sz="5800" b="0" dirty="0" smtClean="0">
                <a:solidFill>
                  <a:schemeClr val="bg1"/>
                </a:solidFill>
                <a:effectLst/>
              </a:rPr>
              <a:t> </a:t>
            </a:r>
            <a:r>
              <a:rPr lang="en-US" sz="5800" b="0" dirty="0" err="1" smtClean="0">
                <a:solidFill>
                  <a:schemeClr val="bg1"/>
                </a:solidFill>
                <a:effectLst/>
              </a:rPr>
              <a:t>từ</a:t>
            </a:r>
            <a:r>
              <a:rPr lang="en-US" sz="5800" b="0" dirty="0" smtClean="0">
                <a:solidFill>
                  <a:schemeClr val="bg1"/>
                </a:solidFill>
                <a:effectLst/>
              </a:rPr>
              <a:t>.</a:t>
            </a:r>
            <a:endParaRPr lang="en-US" sz="5800" b="0" dirty="0">
              <a:solidFill>
                <a:schemeClr val="bg1"/>
              </a:solidFill>
              <a:effectLst/>
            </a:endParaRPr>
          </a:p>
        </p:txBody>
      </p:sp>
    </p:spTree>
    <p:extLst>
      <p:ext uri="{BB962C8B-B14F-4D97-AF65-F5344CB8AC3E}">
        <p14:creationId xmlns:p14="http://schemas.microsoft.com/office/powerpoint/2010/main" val="35055921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324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en-US" sz="5600" b="0" dirty="0" err="1" smtClean="0">
                <a:solidFill>
                  <a:schemeClr val="bg1"/>
                </a:solidFill>
                <a:effectLst/>
              </a:rPr>
              <a:t>Chúa</a:t>
            </a:r>
            <a:r>
              <a:rPr lang="en-US" sz="5600" b="0" dirty="0" smtClean="0">
                <a:solidFill>
                  <a:schemeClr val="bg1"/>
                </a:solidFill>
                <a:effectLst/>
              </a:rPr>
              <a:t> </a:t>
            </a:r>
            <a:r>
              <a:rPr lang="en-US" sz="5600" b="0" dirty="0" err="1" smtClean="0">
                <a:solidFill>
                  <a:schemeClr val="bg1"/>
                </a:solidFill>
                <a:effectLst/>
              </a:rPr>
              <a:t>là</a:t>
            </a:r>
            <a:r>
              <a:rPr lang="en-US" sz="5600" b="0" dirty="0" smtClean="0">
                <a:solidFill>
                  <a:schemeClr val="bg1"/>
                </a:solidFill>
                <a:effectLst/>
              </a:rPr>
              <a:t> </a:t>
            </a:r>
            <a:r>
              <a:rPr lang="en-US" sz="5600" b="0" dirty="0" err="1" smtClean="0">
                <a:solidFill>
                  <a:schemeClr val="bg1"/>
                </a:solidFill>
                <a:effectLst/>
              </a:rPr>
              <a:t>sức</a:t>
            </a:r>
            <a:r>
              <a:rPr lang="en-US" sz="5600" b="0" dirty="0" smtClean="0">
                <a:solidFill>
                  <a:schemeClr val="bg1"/>
                </a:solidFill>
                <a:effectLst/>
              </a:rPr>
              <a:t> </a:t>
            </a:r>
            <a:r>
              <a:rPr lang="en-US" sz="5600" b="0" dirty="0" err="1" smtClean="0">
                <a:solidFill>
                  <a:schemeClr val="bg1"/>
                </a:solidFill>
                <a:effectLst/>
              </a:rPr>
              <a:t>mạnh</a:t>
            </a:r>
            <a:r>
              <a:rPr lang="en-US" sz="5600" b="0" dirty="0" smtClean="0">
                <a:solidFill>
                  <a:schemeClr val="bg1"/>
                </a:solidFill>
                <a:effectLst/>
              </a:rPr>
              <a:t> </a:t>
            </a:r>
            <a:r>
              <a:rPr lang="en-US" sz="5600" b="0" dirty="0" err="1" smtClean="0">
                <a:solidFill>
                  <a:schemeClr val="bg1"/>
                </a:solidFill>
                <a:effectLst/>
              </a:rPr>
              <a:t>đời</a:t>
            </a:r>
            <a:r>
              <a:rPr lang="en-US" sz="5600" b="0" dirty="0" smtClean="0">
                <a:solidFill>
                  <a:schemeClr val="bg1"/>
                </a:solidFill>
                <a:effectLst/>
              </a:rPr>
              <a:t> con </a:t>
            </a:r>
            <a:r>
              <a:rPr lang="en-US" sz="5600" b="0" dirty="0" err="1" smtClean="0">
                <a:solidFill>
                  <a:schemeClr val="bg1"/>
                </a:solidFill>
                <a:effectLst/>
              </a:rPr>
              <a:t>là</a:t>
            </a:r>
            <a:r>
              <a:rPr lang="en-US" sz="5600" b="0" dirty="0" smtClean="0">
                <a:solidFill>
                  <a:schemeClr val="bg1"/>
                </a:solidFill>
                <a:effectLst/>
              </a:rPr>
              <a:t> </a:t>
            </a:r>
            <a:r>
              <a:rPr lang="en-US" sz="5600" b="0" dirty="0" err="1" smtClean="0">
                <a:solidFill>
                  <a:schemeClr val="bg1"/>
                </a:solidFill>
                <a:effectLst/>
              </a:rPr>
              <a:t>thành</a:t>
            </a:r>
            <a:r>
              <a:rPr lang="en-US" sz="5600" b="0" dirty="0" smtClean="0">
                <a:solidFill>
                  <a:schemeClr val="bg1"/>
                </a:solidFill>
                <a:effectLst/>
              </a:rPr>
              <a:t> </a:t>
            </a:r>
            <a:r>
              <a:rPr lang="en-US" sz="5600" b="0" dirty="0" err="1" smtClean="0">
                <a:solidFill>
                  <a:schemeClr val="bg1"/>
                </a:solidFill>
                <a:effectLst/>
              </a:rPr>
              <a:t>lũy</a:t>
            </a:r>
            <a:r>
              <a:rPr lang="en-US" sz="5600" b="0" dirty="0" smtClean="0">
                <a:solidFill>
                  <a:schemeClr val="bg1"/>
                </a:solidFill>
                <a:effectLst/>
              </a:rPr>
              <a:t> </a:t>
            </a:r>
            <a:r>
              <a:rPr lang="en-US" sz="5600" b="0" dirty="0" err="1" smtClean="0">
                <a:solidFill>
                  <a:schemeClr val="bg1"/>
                </a:solidFill>
                <a:effectLst/>
              </a:rPr>
              <a:t>chốn</a:t>
            </a:r>
            <a:r>
              <a:rPr lang="en-US" sz="5600" b="0" dirty="0" smtClean="0">
                <a:solidFill>
                  <a:schemeClr val="bg1"/>
                </a:solidFill>
                <a:effectLst/>
              </a:rPr>
              <a:t> con </a:t>
            </a:r>
            <a:r>
              <a:rPr lang="en-US" sz="5600" b="0" dirty="0" err="1" smtClean="0">
                <a:solidFill>
                  <a:schemeClr val="bg1"/>
                </a:solidFill>
                <a:effectLst/>
              </a:rPr>
              <a:t>tựa</a:t>
            </a:r>
            <a:r>
              <a:rPr lang="en-US" sz="5600" b="0" dirty="0" smtClean="0">
                <a:solidFill>
                  <a:schemeClr val="bg1"/>
                </a:solidFill>
                <a:effectLst/>
              </a:rPr>
              <a:t> </a:t>
            </a:r>
            <a:r>
              <a:rPr lang="en-US" sz="5600" b="0" dirty="0" err="1" smtClean="0">
                <a:solidFill>
                  <a:schemeClr val="bg1"/>
                </a:solidFill>
                <a:effectLst/>
              </a:rPr>
              <a:t>nương</a:t>
            </a:r>
            <a:r>
              <a:rPr lang="en-US" sz="5600" b="0" dirty="0" smtClean="0">
                <a:solidFill>
                  <a:schemeClr val="bg1"/>
                </a:solidFill>
                <a:effectLst/>
              </a:rPr>
              <a:t>. </a:t>
            </a:r>
            <a:r>
              <a:rPr lang="en-US" sz="5600" b="0" dirty="0" err="1" smtClean="0">
                <a:solidFill>
                  <a:schemeClr val="bg1"/>
                </a:solidFill>
                <a:effectLst/>
              </a:rPr>
              <a:t>Xin</a:t>
            </a:r>
            <a:r>
              <a:rPr lang="en-US" sz="5600" b="0" dirty="0" smtClean="0">
                <a:solidFill>
                  <a:schemeClr val="bg1"/>
                </a:solidFill>
                <a:effectLst/>
              </a:rPr>
              <a:t> </a:t>
            </a:r>
            <a:r>
              <a:rPr lang="en-US" sz="5600" b="0" dirty="0" err="1" smtClean="0">
                <a:solidFill>
                  <a:schemeClr val="bg1"/>
                </a:solidFill>
                <a:effectLst/>
              </a:rPr>
              <a:t>Ngài</a:t>
            </a:r>
            <a:r>
              <a:rPr lang="en-US" sz="5600" b="0" dirty="0" smtClean="0">
                <a:solidFill>
                  <a:schemeClr val="bg1"/>
                </a:solidFill>
                <a:effectLst/>
              </a:rPr>
              <a:t> </a:t>
            </a:r>
            <a:r>
              <a:rPr lang="en-US" sz="5600" b="0" dirty="0" err="1" smtClean="0">
                <a:solidFill>
                  <a:schemeClr val="bg1"/>
                </a:solidFill>
                <a:effectLst/>
              </a:rPr>
              <a:t>nâng</a:t>
            </a:r>
            <a:r>
              <a:rPr lang="en-US" sz="5600" b="0" dirty="0" smtClean="0">
                <a:solidFill>
                  <a:schemeClr val="bg1"/>
                </a:solidFill>
                <a:effectLst/>
              </a:rPr>
              <a:t> </a:t>
            </a:r>
            <a:r>
              <a:rPr lang="en-US" sz="5600" b="0" dirty="0" err="1" smtClean="0">
                <a:solidFill>
                  <a:schemeClr val="bg1"/>
                </a:solidFill>
                <a:effectLst/>
              </a:rPr>
              <a:t>đỡ</a:t>
            </a:r>
            <a:r>
              <a:rPr lang="en-US" sz="5600" b="0" dirty="0" smtClean="0">
                <a:solidFill>
                  <a:schemeClr val="bg1"/>
                </a:solidFill>
                <a:effectLst/>
              </a:rPr>
              <a:t> </a:t>
            </a:r>
            <a:r>
              <a:rPr lang="en-US" sz="5600" b="0" dirty="0" err="1" smtClean="0">
                <a:solidFill>
                  <a:schemeClr val="bg1"/>
                </a:solidFill>
                <a:effectLst/>
              </a:rPr>
              <a:t>hộ</a:t>
            </a:r>
            <a:r>
              <a:rPr lang="en-US" sz="5600" b="0" dirty="0" smtClean="0">
                <a:solidFill>
                  <a:schemeClr val="bg1"/>
                </a:solidFill>
                <a:effectLst/>
              </a:rPr>
              <a:t> </a:t>
            </a:r>
            <a:r>
              <a:rPr lang="en-US" sz="5600" b="0" dirty="0" err="1" smtClean="0">
                <a:solidFill>
                  <a:schemeClr val="bg1"/>
                </a:solidFill>
                <a:effectLst/>
              </a:rPr>
              <a:t>phù</a:t>
            </a:r>
            <a:r>
              <a:rPr lang="en-US" sz="5600" b="0" dirty="0" smtClean="0">
                <a:solidFill>
                  <a:schemeClr val="bg1"/>
                </a:solidFill>
                <a:effectLst/>
              </a:rPr>
              <a:t> </a:t>
            </a:r>
            <a:r>
              <a:rPr lang="en-US" sz="5600" b="0" dirty="0" err="1" smtClean="0">
                <a:solidFill>
                  <a:schemeClr val="bg1"/>
                </a:solidFill>
                <a:effectLst/>
              </a:rPr>
              <a:t>và</a:t>
            </a:r>
            <a:r>
              <a:rPr lang="en-US" sz="5600" b="0" dirty="0" smtClean="0">
                <a:solidFill>
                  <a:schemeClr val="bg1"/>
                </a:solidFill>
                <a:effectLst/>
              </a:rPr>
              <a:t> </a:t>
            </a:r>
            <a:r>
              <a:rPr lang="en-US" sz="5600" b="0" dirty="0" err="1" smtClean="0">
                <a:solidFill>
                  <a:schemeClr val="bg1"/>
                </a:solidFill>
                <a:effectLst/>
              </a:rPr>
              <a:t>dìu</a:t>
            </a:r>
            <a:r>
              <a:rPr lang="en-US" sz="5600" b="0" dirty="0" smtClean="0">
                <a:solidFill>
                  <a:schemeClr val="bg1"/>
                </a:solidFill>
                <a:effectLst/>
              </a:rPr>
              <a:t> con </a:t>
            </a:r>
            <a:r>
              <a:rPr lang="en-US" sz="5600" b="0" dirty="0" err="1" smtClean="0">
                <a:solidFill>
                  <a:schemeClr val="bg1"/>
                </a:solidFill>
                <a:effectLst/>
              </a:rPr>
              <a:t>theo</a:t>
            </a:r>
            <a:r>
              <a:rPr lang="en-US" sz="5600" b="0" dirty="0" smtClean="0">
                <a:solidFill>
                  <a:schemeClr val="bg1"/>
                </a:solidFill>
                <a:effectLst/>
              </a:rPr>
              <a:t> </a:t>
            </a:r>
            <a:r>
              <a:rPr lang="en-US" sz="5600" b="0" dirty="0" err="1" smtClean="0">
                <a:solidFill>
                  <a:schemeClr val="bg1"/>
                </a:solidFill>
                <a:effectLst/>
              </a:rPr>
              <a:t>lối</a:t>
            </a:r>
            <a:r>
              <a:rPr lang="en-US" sz="5600" b="0" dirty="0" smtClean="0">
                <a:solidFill>
                  <a:schemeClr val="bg1"/>
                </a:solidFill>
                <a:effectLst/>
              </a:rPr>
              <a:t> </a:t>
            </a:r>
            <a:r>
              <a:rPr lang="en-US" sz="5600" b="0" dirty="0" err="1" smtClean="0">
                <a:solidFill>
                  <a:schemeClr val="bg1"/>
                </a:solidFill>
                <a:effectLst/>
              </a:rPr>
              <a:t>đi</a:t>
            </a:r>
            <a:r>
              <a:rPr lang="en-US" sz="5600" b="0" dirty="0" smtClean="0">
                <a:solidFill>
                  <a:schemeClr val="bg1"/>
                </a:solidFill>
                <a:effectLst/>
              </a:rPr>
              <a:t> </a:t>
            </a:r>
            <a:r>
              <a:rPr lang="en-US" sz="5600" b="0" dirty="0" err="1" smtClean="0">
                <a:solidFill>
                  <a:schemeClr val="bg1"/>
                </a:solidFill>
                <a:effectLst/>
              </a:rPr>
              <a:t>Ngài</a:t>
            </a:r>
            <a:r>
              <a:rPr lang="en-US" sz="5600" b="0" dirty="0" smtClean="0">
                <a:solidFill>
                  <a:schemeClr val="bg1"/>
                </a:solidFill>
                <a:effectLst/>
              </a:rPr>
              <a:t>.</a:t>
            </a:r>
            <a:endParaRPr lang="en-US" sz="56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smtClean="0">
                <a:solidFill>
                  <a:srgbClr val="FFFF00"/>
                </a:solidFill>
                <a:effectLst/>
              </a:rPr>
              <a:t>**:</a:t>
            </a:r>
            <a:r>
              <a:rPr lang="en-US" sz="5600" b="0" dirty="0" smtClean="0">
                <a:solidFill>
                  <a:schemeClr val="bg1"/>
                </a:solidFill>
                <a:effectLst/>
              </a:rPr>
              <a:t> </a:t>
            </a:r>
            <a:r>
              <a:rPr lang="en-US" sz="5600" b="0" dirty="0" err="1" smtClean="0">
                <a:solidFill>
                  <a:schemeClr val="bg1"/>
                </a:solidFill>
                <a:effectLst/>
              </a:rPr>
              <a:t>Chúa</a:t>
            </a:r>
            <a:r>
              <a:rPr lang="en-US" sz="5600" b="0" dirty="0" smtClean="0">
                <a:solidFill>
                  <a:schemeClr val="bg1"/>
                </a:solidFill>
                <a:effectLst/>
              </a:rPr>
              <a:t> </a:t>
            </a:r>
            <a:r>
              <a:rPr lang="en-US" sz="5600" b="0" dirty="0" err="1" smtClean="0">
                <a:solidFill>
                  <a:schemeClr val="bg1"/>
                </a:solidFill>
                <a:effectLst/>
              </a:rPr>
              <a:t>là</a:t>
            </a:r>
            <a:r>
              <a:rPr lang="en-US" sz="5600" b="0" dirty="0" smtClean="0">
                <a:solidFill>
                  <a:schemeClr val="bg1"/>
                </a:solidFill>
                <a:effectLst/>
              </a:rPr>
              <a:t> </a:t>
            </a:r>
            <a:r>
              <a:rPr lang="en-US" sz="5600" b="0" dirty="0" err="1" smtClean="0">
                <a:solidFill>
                  <a:schemeClr val="bg1"/>
                </a:solidFill>
                <a:effectLst/>
              </a:rPr>
              <a:t>sức</a:t>
            </a:r>
            <a:r>
              <a:rPr lang="en-US" sz="5600" b="0" dirty="0" smtClean="0">
                <a:solidFill>
                  <a:schemeClr val="bg1"/>
                </a:solidFill>
                <a:effectLst/>
              </a:rPr>
              <a:t> </a:t>
            </a:r>
            <a:r>
              <a:rPr lang="en-US" sz="5600" b="0" dirty="0" err="1" smtClean="0">
                <a:solidFill>
                  <a:schemeClr val="bg1"/>
                </a:solidFill>
                <a:effectLst/>
              </a:rPr>
              <a:t>mạnh</a:t>
            </a:r>
            <a:r>
              <a:rPr lang="en-US" sz="5600" b="0" dirty="0" smtClean="0">
                <a:solidFill>
                  <a:schemeClr val="bg1"/>
                </a:solidFill>
                <a:effectLst/>
              </a:rPr>
              <a:t> </a:t>
            </a:r>
            <a:r>
              <a:rPr lang="en-US" sz="5600" b="0" dirty="0" err="1" smtClean="0">
                <a:solidFill>
                  <a:schemeClr val="bg1"/>
                </a:solidFill>
                <a:effectLst/>
              </a:rPr>
              <a:t>đời</a:t>
            </a:r>
            <a:r>
              <a:rPr lang="en-US" sz="5600" b="0" dirty="0" smtClean="0">
                <a:solidFill>
                  <a:schemeClr val="bg1"/>
                </a:solidFill>
                <a:effectLst/>
              </a:rPr>
              <a:t> con </a:t>
            </a:r>
            <a:r>
              <a:rPr lang="en-US" sz="5600" b="0" dirty="0" err="1" smtClean="0">
                <a:solidFill>
                  <a:schemeClr val="bg1"/>
                </a:solidFill>
                <a:effectLst/>
              </a:rPr>
              <a:t>là</a:t>
            </a:r>
            <a:r>
              <a:rPr lang="en-US" sz="5600" b="0" dirty="0" smtClean="0">
                <a:solidFill>
                  <a:schemeClr val="bg1"/>
                </a:solidFill>
                <a:effectLst/>
              </a:rPr>
              <a:t> </a:t>
            </a:r>
            <a:r>
              <a:rPr lang="en-US" sz="5600" b="0" dirty="0" err="1" smtClean="0">
                <a:solidFill>
                  <a:schemeClr val="bg1"/>
                </a:solidFill>
                <a:effectLst/>
              </a:rPr>
              <a:t>thành</a:t>
            </a:r>
            <a:r>
              <a:rPr lang="en-US" sz="5600" b="0" dirty="0" smtClean="0">
                <a:solidFill>
                  <a:schemeClr val="bg1"/>
                </a:solidFill>
                <a:effectLst/>
              </a:rPr>
              <a:t> </a:t>
            </a:r>
            <a:r>
              <a:rPr lang="en-US" sz="5600" b="0" dirty="0" err="1" smtClean="0">
                <a:solidFill>
                  <a:schemeClr val="bg1"/>
                </a:solidFill>
                <a:effectLst/>
              </a:rPr>
              <a:t>lũy</a:t>
            </a:r>
            <a:r>
              <a:rPr lang="en-US" sz="5600" b="0" dirty="0" smtClean="0">
                <a:solidFill>
                  <a:schemeClr val="bg1"/>
                </a:solidFill>
                <a:effectLst/>
              </a:rPr>
              <a:t> </a:t>
            </a:r>
            <a:r>
              <a:rPr lang="en-US" sz="5600" b="0" dirty="0" err="1" smtClean="0">
                <a:solidFill>
                  <a:schemeClr val="bg1"/>
                </a:solidFill>
                <a:effectLst/>
              </a:rPr>
              <a:t>chốn</a:t>
            </a:r>
            <a:r>
              <a:rPr lang="en-US" sz="5600" b="0" dirty="0" smtClean="0">
                <a:solidFill>
                  <a:schemeClr val="bg1"/>
                </a:solidFill>
                <a:effectLst/>
              </a:rPr>
              <a:t> con </a:t>
            </a:r>
            <a:r>
              <a:rPr lang="en-US" sz="5600" b="0" dirty="0" err="1" smtClean="0">
                <a:solidFill>
                  <a:schemeClr val="bg1"/>
                </a:solidFill>
                <a:effectLst/>
              </a:rPr>
              <a:t>tựa</a:t>
            </a:r>
            <a:r>
              <a:rPr lang="en-US" sz="5600" b="0" dirty="0" smtClean="0">
                <a:solidFill>
                  <a:schemeClr val="bg1"/>
                </a:solidFill>
                <a:effectLst/>
              </a:rPr>
              <a:t> </a:t>
            </a:r>
            <a:r>
              <a:rPr lang="en-US" sz="5600" b="0" dirty="0" err="1" smtClean="0">
                <a:solidFill>
                  <a:schemeClr val="bg1"/>
                </a:solidFill>
                <a:effectLst/>
              </a:rPr>
              <a:t>nương</a:t>
            </a:r>
            <a:r>
              <a:rPr lang="en-US" sz="5600" b="0" dirty="0" smtClean="0">
                <a:solidFill>
                  <a:schemeClr val="bg1"/>
                </a:solidFill>
                <a:effectLst/>
              </a:rPr>
              <a:t>. </a:t>
            </a:r>
            <a:r>
              <a:rPr lang="en-US" sz="5600" b="0" dirty="0" err="1" smtClean="0">
                <a:solidFill>
                  <a:schemeClr val="bg1"/>
                </a:solidFill>
                <a:effectLst/>
              </a:rPr>
              <a:t>Xin</a:t>
            </a:r>
            <a:r>
              <a:rPr lang="en-US" sz="5600" b="0" dirty="0" smtClean="0">
                <a:solidFill>
                  <a:schemeClr val="bg1"/>
                </a:solidFill>
                <a:effectLst/>
              </a:rPr>
              <a:t> </a:t>
            </a:r>
            <a:r>
              <a:rPr lang="en-US" sz="5600" b="0" dirty="0" err="1" smtClean="0">
                <a:solidFill>
                  <a:schemeClr val="bg1"/>
                </a:solidFill>
                <a:effectLst/>
              </a:rPr>
              <a:t>Ngài</a:t>
            </a:r>
            <a:r>
              <a:rPr lang="en-US" sz="5600" b="0" dirty="0" smtClean="0">
                <a:solidFill>
                  <a:schemeClr val="bg1"/>
                </a:solidFill>
                <a:effectLst/>
              </a:rPr>
              <a:t> ban </a:t>
            </a:r>
            <a:r>
              <a:rPr lang="en-US" sz="5600" b="0" dirty="0" err="1" smtClean="0">
                <a:solidFill>
                  <a:schemeClr val="bg1"/>
                </a:solidFill>
                <a:effectLst/>
              </a:rPr>
              <a:t>phúc</a:t>
            </a:r>
            <a:r>
              <a:rPr lang="en-US" sz="5600" b="0" dirty="0" smtClean="0">
                <a:solidFill>
                  <a:schemeClr val="bg1"/>
                </a:solidFill>
                <a:effectLst/>
              </a:rPr>
              <a:t> </a:t>
            </a:r>
            <a:r>
              <a:rPr lang="en-US" sz="5600" b="0" dirty="0" err="1" smtClean="0">
                <a:solidFill>
                  <a:schemeClr val="bg1"/>
                </a:solidFill>
                <a:effectLst/>
              </a:rPr>
              <a:t>cứu</a:t>
            </a:r>
            <a:r>
              <a:rPr lang="en-US" sz="5600" b="0" dirty="0" smtClean="0">
                <a:solidFill>
                  <a:schemeClr val="bg1"/>
                </a:solidFill>
                <a:effectLst/>
              </a:rPr>
              <a:t> </a:t>
            </a:r>
            <a:r>
              <a:rPr lang="en-US" sz="5600" b="0" dirty="0" err="1" smtClean="0">
                <a:solidFill>
                  <a:schemeClr val="bg1"/>
                </a:solidFill>
                <a:effectLst/>
              </a:rPr>
              <a:t>độ</a:t>
            </a:r>
            <a:r>
              <a:rPr lang="en-US" sz="5600" b="0" dirty="0" smtClean="0">
                <a:solidFill>
                  <a:schemeClr val="bg1"/>
                </a:solidFill>
                <a:effectLst/>
              </a:rPr>
              <a:t> </a:t>
            </a:r>
            <a:r>
              <a:rPr lang="en-US" sz="5600" b="0" dirty="0" err="1" smtClean="0">
                <a:solidFill>
                  <a:schemeClr val="bg1"/>
                </a:solidFill>
                <a:effectLst/>
              </a:rPr>
              <a:t>và</a:t>
            </a:r>
            <a:r>
              <a:rPr lang="en-US" sz="5600" b="0" dirty="0" smtClean="0">
                <a:solidFill>
                  <a:schemeClr val="bg1"/>
                </a:solidFill>
                <a:effectLst/>
              </a:rPr>
              <a:t> </a:t>
            </a:r>
            <a:r>
              <a:rPr lang="en-US" sz="5600" b="0" dirty="0" err="1" smtClean="0">
                <a:solidFill>
                  <a:schemeClr val="bg1"/>
                </a:solidFill>
                <a:effectLst/>
              </a:rPr>
              <a:t>tình</a:t>
            </a:r>
            <a:r>
              <a:rPr lang="en-US" sz="5600" b="0" dirty="0" smtClean="0">
                <a:solidFill>
                  <a:schemeClr val="bg1"/>
                </a:solidFill>
                <a:effectLst/>
              </a:rPr>
              <a:t> </a:t>
            </a:r>
            <a:r>
              <a:rPr lang="en-US" sz="5600" b="0" dirty="0" err="1" smtClean="0">
                <a:solidFill>
                  <a:schemeClr val="bg1"/>
                </a:solidFill>
                <a:effectLst/>
              </a:rPr>
              <a:t>thương</a:t>
            </a:r>
            <a:r>
              <a:rPr lang="en-US" sz="5600" b="0" dirty="0" smtClean="0">
                <a:solidFill>
                  <a:schemeClr val="bg1"/>
                </a:solidFill>
                <a:effectLst/>
              </a:rPr>
              <a:t> </a:t>
            </a:r>
            <a:r>
              <a:rPr lang="en-US" sz="5600" b="0" dirty="0" err="1" smtClean="0">
                <a:solidFill>
                  <a:schemeClr val="bg1"/>
                </a:solidFill>
                <a:effectLst/>
              </a:rPr>
              <a:t>trên</a:t>
            </a:r>
            <a:r>
              <a:rPr lang="en-US" sz="5600" b="0" dirty="0" smtClean="0">
                <a:solidFill>
                  <a:schemeClr val="bg1"/>
                </a:solidFill>
                <a:effectLst/>
              </a:rPr>
              <a:t> </a:t>
            </a:r>
            <a:r>
              <a:rPr lang="en-US" sz="5600" b="0" dirty="0" err="1" smtClean="0">
                <a:solidFill>
                  <a:schemeClr val="bg1"/>
                </a:solidFill>
                <a:effectLst/>
              </a:rPr>
              <a:t>gia</a:t>
            </a:r>
            <a:r>
              <a:rPr lang="en-US" sz="5600" b="0" dirty="0" smtClean="0">
                <a:solidFill>
                  <a:schemeClr val="bg1"/>
                </a:solidFill>
                <a:effectLst/>
              </a:rPr>
              <a:t> </a:t>
            </a:r>
            <a:r>
              <a:rPr lang="en-US" sz="5600" b="0" dirty="0" err="1" smtClean="0">
                <a:solidFill>
                  <a:schemeClr val="bg1"/>
                </a:solidFill>
                <a:effectLst/>
              </a:rPr>
              <a:t>nghiệp</a:t>
            </a:r>
            <a:r>
              <a:rPr lang="en-US" sz="5600" b="0" dirty="0" smtClean="0">
                <a:solidFill>
                  <a:schemeClr val="bg1"/>
                </a:solidFill>
                <a:effectLst/>
              </a:rPr>
              <a:t> </a:t>
            </a:r>
            <a:r>
              <a:rPr lang="en-US" sz="5600" b="0" dirty="0" err="1" smtClean="0">
                <a:solidFill>
                  <a:schemeClr val="bg1"/>
                </a:solidFill>
                <a:effectLst/>
              </a:rPr>
              <a:t>của</a:t>
            </a:r>
            <a:r>
              <a:rPr lang="en-US" sz="5600" b="0" dirty="0" smtClean="0">
                <a:solidFill>
                  <a:schemeClr val="bg1"/>
                </a:solidFill>
                <a:effectLst/>
              </a:rPr>
              <a:t> </a:t>
            </a:r>
            <a:r>
              <a:rPr lang="en-US" sz="5600" b="0" dirty="0" err="1" smtClean="0">
                <a:solidFill>
                  <a:schemeClr val="bg1"/>
                </a:solidFill>
                <a:effectLst/>
              </a:rPr>
              <a:t>Ngài</a:t>
            </a:r>
            <a:r>
              <a:rPr lang="en-US" sz="5600" b="0" dirty="0" smtClean="0">
                <a:solidFill>
                  <a:schemeClr val="bg1"/>
                </a:solidFill>
                <a:effectLst/>
              </a:rPr>
              <a:t>.</a:t>
            </a:r>
            <a:endParaRPr lang="en-US" sz="5600" b="0" dirty="0">
              <a:solidFill>
                <a:schemeClr val="bg1"/>
              </a:solidFill>
              <a:effectLst/>
            </a:endParaRPr>
          </a:p>
        </p:txBody>
      </p:sp>
    </p:spTree>
    <p:extLst>
      <p:ext uri="{BB962C8B-B14F-4D97-AF65-F5344CB8AC3E}">
        <p14:creationId xmlns:p14="http://schemas.microsoft.com/office/powerpoint/2010/main" val="1727289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1579</Words>
  <Application>Microsoft Office PowerPoint</Application>
  <PresentationFormat>On-screen Show (16:9)</PresentationFormat>
  <Paragraphs>96</Paragraphs>
  <Slides>79</Slides>
  <Notes>0</Notes>
  <HiddenSlides>0</HiddenSlides>
  <MMClips>0</MMClips>
  <ScaleCrop>false</ScaleCrop>
  <HeadingPairs>
    <vt:vector size="4" baseType="variant">
      <vt:variant>
        <vt:lpstr>Theme</vt:lpstr>
      </vt:variant>
      <vt:variant>
        <vt:i4>11</vt:i4>
      </vt:variant>
      <vt:variant>
        <vt:lpstr>Slide Titles</vt:lpstr>
      </vt:variant>
      <vt:variant>
        <vt:i4>79</vt:i4>
      </vt:variant>
    </vt:vector>
  </HeadingPairs>
  <TitlesOfParts>
    <vt:vector size="90" baseType="lpstr">
      <vt:lpstr>Office Theme</vt:lpstr>
      <vt:lpstr>12_Office Theme</vt:lpstr>
      <vt:lpstr>36_Default Design</vt:lpstr>
      <vt:lpstr>10_Office Theme</vt:lpstr>
      <vt:lpstr>37_Default Design</vt:lpstr>
      <vt:lpstr>3_Office Theme</vt:lpstr>
      <vt:lpstr>4_Office Theme</vt:lpstr>
      <vt:lpstr>2_Office Theme</vt:lpstr>
      <vt:lpstr>6_Office Theme</vt:lpstr>
      <vt:lpstr>1_Office Theme</vt:lpstr>
      <vt:lpstr>5_Office Theme</vt:lpstr>
      <vt:lpstr>PowerPoint Presentation</vt:lpstr>
      <vt:lpstr>TẬP HÁT CỘNG ĐOÀN</vt:lpstr>
      <vt:lpstr>THÁNH VỊNH 129 CHÚA NHẬT X THƯỜNG NIÊN NĂM B  Lm Kim Long 04 câu</vt:lpstr>
      <vt:lpstr>Đk: Vì Chúa một niềm từ ái, ơn cứu độ nơi Ngài chứa chan.</vt:lpstr>
      <vt:lpstr>Chúa nói: giờ là lúc thủ lãnh thế gian bị khai trừ. Phần Tôi khi được giương cao khỏi đất, Tôi sẽ kéo mọi người đến cùng Tôi.</vt:lpstr>
      <vt:lpstr>PowerPoint Presentation</vt:lpstr>
      <vt:lpstr>Ca Nhập Lễ Chúa Là Sức Mạnh Thanh Lâm</vt:lpstr>
      <vt:lpstr>Đk: Chúa là sức mạnh đời con là thành lũy chốn con tựa nương. Xin Ngài nâng đỡ hộ phù và dìu con theo lối đi Ngài.</vt:lpstr>
      <vt:lpstr>**: Chúa là sức mạnh đời con là thành lũy chốn con tựa nương. Xin Ngài ban phúc cứu độ và tình thương trên gia nghiệp của Ngài.</vt:lpstr>
      <vt:lpstr>Tk: Lạy Chúa muôn loài trông mong ở Chúa, xin Ngài ra tay trợ giúp. Chúng con trông cậy ở nơi Ngài.</vt:lpstr>
      <vt:lpstr>Đk: Chúa là sức mạnh đời con là thành lũy chốn con tựa nương. Xin Ngài nâng đỡ hộ phù và dìu con theo lối đi Ngài.</vt:lpstr>
      <vt:lpstr>**: Chúa là sức mạnh đời con là thành lũy chốn con tựa nương. Xin Ngài ban phúc cứu độ và tình thương trên gia nghiệp của Ngài.</vt:lpstr>
      <vt:lpstr>PowerPoint Presentation</vt:lpstr>
      <vt:lpstr> </vt:lpstr>
      <vt:lpstr> </vt:lpstr>
      <vt:lpstr> </vt:lpstr>
      <vt:lpstr> </vt:lpstr>
      <vt:lpstr> </vt:lpstr>
      <vt:lpstr> </vt:lpstr>
      <vt:lpstr> </vt:lpstr>
      <vt:lpstr> </vt:lpstr>
      <vt:lpstr>PowerPoint Presentation</vt:lpstr>
      <vt:lpstr>PowerPoint Presentation</vt:lpstr>
      <vt:lpstr>THÁNH VỊNH 129 CHÚA NHẬT X THƯỜNG NIÊN NĂM B  Lm Kim Long 04 câu</vt:lpstr>
      <vt:lpstr>Đk: Vì Chúa một niềm từ ái, ơn cứu độ nơi Ngài chứa chan.</vt:lpstr>
      <vt:lpstr>Tk1: Từ vực thẳm con kêu lên Ngài, lạy Chúa, muôn lạy Chúa xin Ngài lắng nghe. Xin lắng tai thẩm nhận bao lời con tha thiết nguyện cầu.</vt:lpstr>
      <vt:lpstr>Đk: Vì Chúa một niềm từ ái, ơn cứu độ nơi Ngài chứa chan.</vt:lpstr>
      <vt:lpstr>Tk2: Ngài mà chấp bao nhiêu sai phạm, lạy Chúa ai người sẽ mong còn đứng yên. Nhưng Chúa thương khoan hồng nên đoàn con luôn kính sợ Ngài.</vt:lpstr>
      <vt:lpstr>Đk: Vì Chúa một niềm từ ái, ơn cứu độ nơi Ngài chứa chan.</vt:lpstr>
      <vt:lpstr>Tk3: Lòng thành khẩn con trông mong Ngài, lạy Chúa nơi lời Chúa con hằng vững tin. Như lính canh mỏi mòn mong hừng đông, con ngóng trông Ngài.</vt:lpstr>
      <vt:lpstr>Đk: Vì Chúa một niềm từ ái, ơn cứu độ nơi Ngài chứa chan.</vt:lpstr>
      <vt:lpstr>Tk4: Cậy vào Chúa, Ít-ra-en nào vì Chúa ban rộng rãi ơn giải thoát ta. Luôn xót thương trọn niềm, cho thần dân xa thoát tội tình.</vt:lpstr>
      <vt:lpstr>Đk: Vì Chúa một niềm từ ái, ơn cứu độ nơi Ngài chứa chan.</vt:lpstr>
      <vt:lpstr>PowerPoint Presentation</vt:lpstr>
      <vt:lpstr>Chúa nói: giờ là lúc thủ lãnh thế gian bị khai trừ. Phần Tôi khi được giương cao khỏi đất, Tôi sẽ kéo mọi người đến cùng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dâng Chúa Trời lúa thơm nho chín đỏ, cây xanh hoa đẹp trái ngon cả hương lòng đang thắm nồng.</vt:lpstr>
      <vt:lpstr>Đk: Dâng dâng lên Chúa đây nắng úa với đây mưa hồng. Kính dâng Ngài trót cuộc đời ước mong hoài thắm tươi.</vt:lpstr>
      <vt:lpstr>Tk2: Dâng dâng tháng ngày thế gian luôn biến đổi, hoa xuân mưa hạ gió thu một năm buồn vui mấy mùa.</vt:lpstr>
      <vt:lpstr>Đk: Dâng dâng lên Chúa đây nắng úa với đây mưa hồng. Kính dâng Ngài trót cuộc đời ước mong hoài thắm tươi.</vt:lpstr>
      <vt:lpstr>Tk3: Dâng dâng kiếp người ví như con suối nhỏ, lênh đênh trôi về biển khơi nguyện mong sạch trong suốt đời.</vt:lpstr>
      <vt:lpstr>Đk: Dâng dâng lên Chúa đây nắng úa với đây mưa hồng. Kính dâng Ngài trót cuộc đời ước mong hoài thắm tươi.</vt:lpstr>
      <vt:lpstr>PowerPoint Presentation</vt:lpstr>
      <vt:lpstr>PowerPoint Presentation</vt:lpstr>
      <vt:lpstr>Ca Nguyện Hiệp Lễ Con Trông Cậy Chúa Phanxicô</vt:lpstr>
      <vt:lpstr>Tk1: Con trông cậy Chúa giữa bao thăng trầm cuộc đời. Con trông cậy Chúa giữa bao ngày tháng chơi vơi.</vt:lpstr>
      <vt:lpstr>**: Có khi lòng êm ái, có khi lòng u hoài. Con trông cậy Chúa vững đôi vai, vững đôi tay, hát vui say suốt đời.</vt:lpstr>
      <vt:lpstr>Đk: Con trông cậy Chúa, dâng Ngài tất cả âu lo trong đời sống trôi miệt mài. Con trông cậy Ngài, dù cho nhân thế đổi thay, Chúa còn đây mãi còn đây.</vt:lpstr>
      <vt:lpstr>Tk2: Đi trong cuộc sống thấy hoa tươi dệt nụ cười. Đi trong cuộc sống lắng nghe lệ đắng tuôn rơi.</vt:lpstr>
      <vt:lpstr>**: Nắng đưa mùa xuân tới, gió đưa mùa đông về. Con trông cậy Chúa dẫu hân hoan, dẫu gian nan, vẫn hân hoan tiếng cười.</vt:lpstr>
      <vt:lpstr>Đk: Vì Chúa một niềm từ ái, ơn cứu độ nơi Ngài chứa chan.</vt:lpstr>
      <vt:lpstr>Tk3: Trong cơn tàn úa Chúa cho hương trời ngọt ngào. Trong đêm mờ tối Chúa soi ngời ánh trăng sao. </vt:lpstr>
      <vt:lpstr>**: Bước chân nào phiêu lãng, Chúa đưa về quê nhà. Ai trông cậy Chúa dẫu xa xôi, dẫu đơn côi, vẫn an vui suốt đời.</vt:lpstr>
      <vt:lpstr>Đk: Vì Chúa một niềm từ ái, ơn cứu độ nơi Ngài chứa chan.</vt:lpstr>
      <vt:lpstr>Tk4: Hoa không nhờ nắng sắc hoa phai tàn vội vàng. Con không nhờ Chúa tháng năm chìm đắm hoang mang.</vt:lpstr>
      <vt:lpstr>**: Sống xa bàn tay Chúa, có ai được an lòng. Con luôn nhờ Chúa, Chúa bên con, Chúa thương con, Chúa cho con phúc lành.</vt:lpstr>
      <vt:lpstr>Đk: Vì Chúa một niềm từ ái, ơn cứu độ nơi Ngài chứa chan.</vt:lpstr>
      <vt:lpstr>PowerPoint Presentation</vt:lpstr>
      <vt:lpstr>PowerPoint Presentation</vt:lpstr>
      <vt:lpstr>Ca Kết Lễ Thánh Tâm Chúa Giêsu  Huyền Linh</vt:lpstr>
      <vt:lpstr>Thánh Tâm Chúa Giê-su: Nguồn êm ái dịu dang. Xin hãy ban xuống lòng con ngọn lửa say yêu một Chúa.</vt:lpstr>
      <vt:lpstr>**: Thánh Tâm Chúa Giê-su tràn lan niềm thương xót, xin thương những người đã trót vô tình vấp phạm đến Chúa nhân từ.</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26</cp:revision>
  <dcterms:created xsi:type="dcterms:W3CDTF">2023-05-21T07:25:42Z</dcterms:created>
  <dcterms:modified xsi:type="dcterms:W3CDTF">2024-06-06T20:06:11Z</dcterms:modified>
</cp:coreProperties>
</file>