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4" r:id="rId6"/>
    <p:sldMasterId id="2147483712" r:id="rId7"/>
    <p:sldMasterId id="2147483724" r:id="rId8"/>
    <p:sldMasterId id="2147483736" r:id="rId9"/>
    <p:sldMasterId id="2147483748" r:id="rId10"/>
    <p:sldMasterId id="2147483760" r:id="rId11"/>
  </p:sldMasterIdLst>
  <p:sldIdLst>
    <p:sldId id="380" r:id="rId12"/>
    <p:sldId id="376" r:id="rId13"/>
    <p:sldId id="430" r:id="rId14"/>
    <p:sldId id="431" r:id="rId15"/>
    <p:sldId id="375" r:id="rId16"/>
    <p:sldId id="256" r:id="rId17"/>
    <p:sldId id="257" r:id="rId18"/>
    <p:sldId id="440" r:id="rId19"/>
    <p:sldId id="441" r:id="rId20"/>
    <p:sldId id="432" r:id="rId21"/>
    <p:sldId id="392" r:id="rId22"/>
    <p:sldId id="393" r:id="rId23"/>
    <p:sldId id="394" r:id="rId24"/>
    <p:sldId id="395" r:id="rId25"/>
    <p:sldId id="396" r:id="rId26"/>
    <p:sldId id="397" r:id="rId27"/>
    <p:sldId id="398" r:id="rId28"/>
    <p:sldId id="399" r:id="rId29"/>
    <p:sldId id="434" r:id="rId30"/>
    <p:sldId id="415" r:id="rId31"/>
    <p:sldId id="418" r:id="rId32"/>
    <p:sldId id="442" r:id="rId33"/>
    <p:sldId id="420" r:id="rId34"/>
    <p:sldId id="457" r:id="rId35"/>
    <p:sldId id="422" r:id="rId36"/>
    <p:sldId id="458" r:id="rId37"/>
    <p:sldId id="424" r:id="rId38"/>
    <p:sldId id="459" r:id="rId39"/>
    <p:sldId id="417" r:id="rId40"/>
    <p:sldId id="443" r:id="rId41"/>
    <p:sldId id="269" r:id="rId42"/>
    <p:sldId id="383"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63" r:id="rId57"/>
    <p:sldId id="413" r:id="rId58"/>
    <p:sldId id="414" r:id="rId59"/>
    <p:sldId id="444" r:id="rId60"/>
    <p:sldId id="445" r:id="rId61"/>
    <p:sldId id="446" r:id="rId62"/>
    <p:sldId id="447" r:id="rId63"/>
    <p:sldId id="276" r:id="rId64"/>
    <p:sldId id="381" r:id="rId65"/>
    <p:sldId id="277" r:id="rId66"/>
    <p:sldId id="448" r:id="rId67"/>
    <p:sldId id="449" r:id="rId68"/>
    <p:sldId id="460" r:id="rId69"/>
    <p:sldId id="450" r:id="rId70"/>
    <p:sldId id="461" r:id="rId71"/>
    <p:sldId id="451" r:id="rId72"/>
    <p:sldId id="462" r:id="rId73"/>
    <p:sldId id="292" r:id="rId74"/>
    <p:sldId id="464" r:id="rId75"/>
    <p:sldId id="452" r:id="rId76"/>
    <p:sldId id="454" r:id="rId77"/>
    <p:sldId id="455" r:id="rId78"/>
    <p:sldId id="456" r:id="rId79"/>
    <p:sldId id="435"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0864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80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825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601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52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54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33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516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72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3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122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91</a:t>
            </a:r>
            <a:br>
              <a:rPr lang="en-US" dirty="0" smtClean="0">
                <a:solidFill>
                  <a:srgbClr val="FFFF00"/>
                </a:solidFill>
              </a:rPr>
            </a:br>
            <a:r>
              <a:rPr lang="en-US" dirty="0" smtClean="0">
                <a:solidFill>
                  <a:srgbClr val="FFFF00"/>
                </a:solidFill>
              </a:rPr>
              <a:t>CHÚA NHẬT 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được tạ ơn Chúa thực thú vị thay.</a:t>
            </a:r>
            <a:endParaRPr lang="en-US" sz="8000" dirty="0">
              <a:solidFill>
                <a:schemeClr val="bg1"/>
              </a:solidFill>
            </a:endParaRPr>
          </a:p>
        </p:txBody>
      </p:sp>
    </p:spTree>
    <p:extLst>
      <p:ext uri="{BB962C8B-B14F-4D97-AF65-F5344CB8AC3E}">
        <p14:creationId xmlns:p14="http://schemas.microsoft.com/office/powerpoint/2010/main" val="713843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Tk1:</a:t>
            </a:r>
            <a:r>
              <a:rPr lang="en-US" sz="5100" dirty="0">
                <a:solidFill>
                  <a:schemeClr val="bg1"/>
                </a:solidFill>
              </a:rPr>
              <a:t> </a:t>
            </a:r>
            <a:r>
              <a:rPr lang="vi-VN" sz="5100" dirty="0">
                <a:solidFill>
                  <a:schemeClr val="bg1"/>
                </a:solidFill>
              </a:rPr>
              <a:t>Ôi thú vị thay được tạ ơn Chúa, được mừng hát danh Ngài, lạy Đấng Tối Cao. Từ bình minh tuyên xưng kỳ công của Ngài. Suốt đêm trường quảng bá lòng Ngài tín </a:t>
            </a:r>
            <a:r>
              <a:rPr lang="vi-VN" sz="5100" dirty="0" smtClean="0">
                <a:solidFill>
                  <a:schemeClr val="bg1"/>
                </a:solidFill>
              </a:rPr>
              <a:t>trung</a:t>
            </a:r>
            <a:r>
              <a:rPr lang="en-US" sz="5100" dirty="0" smtClean="0">
                <a:solidFill>
                  <a:schemeClr val="bg1"/>
                </a:solidFill>
              </a:rPr>
              <a:t>.</a:t>
            </a:r>
            <a:endParaRPr lang="en-US" sz="5100" dirty="0">
              <a:solidFill>
                <a:schemeClr val="bg1"/>
              </a:solidFill>
            </a:endParaRPr>
          </a:p>
        </p:txBody>
      </p:sp>
    </p:spTree>
    <p:extLst>
      <p:ext uri="{BB962C8B-B14F-4D97-AF65-F5344CB8AC3E}">
        <p14:creationId xmlns:p14="http://schemas.microsoft.com/office/powerpoint/2010/main" val="2457980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được tạ ơn Chúa thực thú vị thay.</a:t>
            </a:r>
            <a:endParaRPr lang="en-US" sz="8000" dirty="0">
              <a:solidFill>
                <a:schemeClr val="bg1"/>
              </a:solidFill>
            </a:endParaRPr>
          </a:p>
        </p:txBody>
      </p:sp>
    </p:spTree>
    <p:extLst>
      <p:ext uri="{BB962C8B-B14F-4D97-AF65-F5344CB8AC3E}">
        <p14:creationId xmlns:p14="http://schemas.microsoft.com/office/powerpoint/2010/main" val="1466177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Tk2:</a:t>
            </a:r>
            <a:r>
              <a:rPr lang="en-US" sz="5100" dirty="0">
                <a:solidFill>
                  <a:schemeClr val="bg1"/>
                </a:solidFill>
              </a:rPr>
              <a:t> </a:t>
            </a:r>
            <a:r>
              <a:rPr lang="vi-VN" sz="5100" dirty="0">
                <a:solidFill>
                  <a:schemeClr val="bg1"/>
                </a:solidFill>
              </a:rPr>
              <a:t>Như khóm </a:t>
            </a:r>
            <a:r>
              <a:rPr lang="en-US" sz="5100" dirty="0" err="1" smtClean="0">
                <a:solidFill>
                  <a:schemeClr val="bg1"/>
                </a:solidFill>
              </a:rPr>
              <a:t>dưa</a:t>
            </a:r>
            <a:r>
              <a:rPr lang="vi-VN" sz="5100" dirty="0" smtClean="0">
                <a:solidFill>
                  <a:schemeClr val="bg1"/>
                </a:solidFill>
              </a:rPr>
              <a:t> </a:t>
            </a:r>
            <a:r>
              <a:rPr lang="vi-VN" sz="5100" dirty="0">
                <a:solidFill>
                  <a:schemeClr val="bg1"/>
                </a:solidFill>
              </a:rPr>
              <a:t>xanh, này người công chính, như hương bá vươn mình từ núi Ly-băng, </a:t>
            </a:r>
            <a:r>
              <a:rPr lang="vi-VN" sz="5100" dirty="0" smtClean="0">
                <a:solidFill>
                  <a:schemeClr val="bg1"/>
                </a:solidFill>
              </a:rPr>
              <a:t>được </a:t>
            </a:r>
            <a:r>
              <a:rPr lang="vi-VN" sz="5100" dirty="0">
                <a:solidFill>
                  <a:schemeClr val="bg1"/>
                </a:solidFill>
              </a:rPr>
              <a:t>trồng lên ngay trong nhà của Chúa Trời, </a:t>
            </a:r>
            <a:r>
              <a:rPr lang="en-US" sz="5100" dirty="0">
                <a:solidFill>
                  <a:schemeClr val="bg1"/>
                </a:solidFill>
              </a:rPr>
              <a:t>g</a:t>
            </a:r>
            <a:r>
              <a:rPr lang="vi-VN" sz="5100" dirty="0" smtClean="0">
                <a:solidFill>
                  <a:schemeClr val="bg1"/>
                </a:solidFill>
              </a:rPr>
              <a:t>iữa </a:t>
            </a:r>
            <a:r>
              <a:rPr lang="vi-VN" sz="5100" dirty="0">
                <a:solidFill>
                  <a:schemeClr val="bg1"/>
                </a:solidFill>
              </a:rPr>
              <a:t>khuôn vườn, ở trước đền thờ Chúa ta.</a:t>
            </a:r>
            <a:endParaRPr lang="en-US" sz="5100" dirty="0">
              <a:solidFill>
                <a:schemeClr val="bg1"/>
              </a:solidFill>
            </a:endParaRPr>
          </a:p>
        </p:txBody>
      </p:sp>
    </p:spTree>
    <p:extLst>
      <p:ext uri="{BB962C8B-B14F-4D97-AF65-F5344CB8AC3E}">
        <p14:creationId xmlns:p14="http://schemas.microsoft.com/office/powerpoint/2010/main" val="4154816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được tạ ơn Chúa thực thú vị thay.</a:t>
            </a:r>
            <a:endParaRPr lang="en-US" sz="8000" dirty="0">
              <a:solidFill>
                <a:schemeClr val="bg1"/>
              </a:solidFill>
            </a:endParaRPr>
          </a:p>
        </p:txBody>
      </p:sp>
    </p:spTree>
    <p:extLst>
      <p:ext uri="{BB962C8B-B14F-4D97-AF65-F5344CB8AC3E}">
        <p14:creationId xmlns:p14="http://schemas.microsoft.com/office/powerpoint/2010/main" val="3756873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FF00"/>
                </a:solidFill>
              </a:rPr>
              <a:t>Tk3:</a:t>
            </a:r>
            <a:r>
              <a:rPr lang="en-US" sz="5200" dirty="0" smtClean="0">
                <a:solidFill>
                  <a:schemeClr val="bg1"/>
                </a:solidFill>
              </a:rPr>
              <a:t> </a:t>
            </a:r>
            <a:r>
              <a:rPr lang="vi-VN" sz="5200" dirty="0" smtClean="0">
                <a:solidFill>
                  <a:schemeClr val="bg1"/>
                </a:solidFill>
              </a:rPr>
              <a:t>Tuy </a:t>
            </a:r>
            <a:r>
              <a:rPr lang="vi-VN" sz="5200" dirty="0">
                <a:solidFill>
                  <a:schemeClr val="bg1"/>
                </a:solidFill>
              </a:rPr>
              <a:t>đã già nhưng còn trổ hoa trái, thân cây vẫn căng đầy nhựa sống xanh </a:t>
            </a:r>
            <a:r>
              <a:rPr lang="vi-VN" sz="5200" dirty="0" smtClean="0">
                <a:solidFill>
                  <a:schemeClr val="bg1"/>
                </a:solidFill>
              </a:rPr>
              <a:t>tươi</a:t>
            </a:r>
            <a:r>
              <a:rPr lang="en-US" sz="5200" dirty="0" smtClean="0">
                <a:solidFill>
                  <a:schemeClr val="bg1"/>
                </a:solidFill>
              </a:rPr>
              <a:t>.</a:t>
            </a:r>
            <a:r>
              <a:rPr lang="vi-VN" sz="5200" dirty="0" smtClean="0">
                <a:solidFill>
                  <a:schemeClr val="bg1"/>
                </a:solidFill>
              </a:rPr>
              <a:t> </a:t>
            </a:r>
            <a:r>
              <a:rPr lang="vi-VN" sz="5200" dirty="0">
                <a:solidFill>
                  <a:schemeClr val="bg1"/>
                </a:solidFill>
              </a:rPr>
              <a:t>Để truyền rao nơi nơi Ngài luôn chính trực, núi ẩn mình bởi Chúa, Ngài chẳng bất công.</a:t>
            </a:r>
            <a:endParaRPr lang="en-US" sz="5200" dirty="0">
              <a:solidFill>
                <a:schemeClr val="bg1"/>
              </a:solidFill>
            </a:endParaRPr>
          </a:p>
        </p:txBody>
      </p:sp>
    </p:spTree>
    <p:extLst>
      <p:ext uri="{BB962C8B-B14F-4D97-AF65-F5344CB8AC3E}">
        <p14:creationId xmlns:p14="http://schemas.microsoft.com/office/powerpoint/2010/main" val="2106239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được tạ ơn Chúa thực thú vị thay.</a:t>
            </a:r>
            <a:endParaRPr lang="en-US" sz="8000" dirty="0">
              <a:solidFill>
                <a:schemeClr val="bg1"/>
              </a:solidFill>
            </a:endParaRPr>
          </a:p>
        </p:txBody>
      </p:sp>
    </p:spTree>
    <p:extLst>
      <p:ext uri="{BB962C8B-B14F-4D97-AF65-F5344CB8AC3E}">
        <p14:creationId xmlns:p14="http://schemas.microsoft.com/office/powerpoint/2010/main" val="344381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600" dirty="0" smtClean="0">
                <a:solidFill>
                  <a:srgbClr val="FFFF00"/>
                </a:solidFill>
              </a:rPr>
              <a:t>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a:t>
            </a:r>
            <a:r>
              <a:rPr lang="vi-VN" sz="2800" dirty="0" smtClean="0">
                <a:solidFill>
                  <a:srgbClr val="FFFF00"/>
                </a:solidFill>
              </a:rPr>
              <a:t>xác,</a:t>
            </a:r>
            <a:endParaRPr lang="en-US" sz="2800" dirty="0" smtClean="0">
              <a:solidFill>
                <a:srgbClr val="FFFF00"/>
              </a:solidFill>
            </a:endParaRPr>
          </a:p>
          <a:p>
            <a:r>
              <a:rPr lang="vi-VN" sz="2800" dirty="0" smtClean="0">
                <a:solidFill>
                  <a:srgbClr val="FFFF00"/>
                </a:solidFill>
              </a:rPr>
              <a:t>chúng </a:t>
            </a:r>
            <a:r>
              <a:rPr lang="vi-VN" sz="2800" dirty="0">
                <a:solidFill>
                  <a:srgbClr val="FFFF00"/>
                </a:solidFill>
              </a:rPr>
              <a:t>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được tạ ơn Chúa thực thú vị thay.</a:t>
            </a:r>
            <a:endParaRPr lang="en-US" sz="8000" dirty="0">
              <a:solidFill>
                <a:schemeClr val="bg1"/>
              </a:solidFill>
            </a:endParaRPr>
          </a:p>
        </p:txBody>
      </p:sp>
    </p:spTree>
    <p:extLst>
      <p:ext uri="{BB962C8B-B14F-4D97-AF65-F5344CB8AC3E}">
        <p14:creationId xmlns:p14="http://schemas.microsoft.com/office/powerpoint/2010/main" val="1594506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7074"/>
            <a:ext cx="9144000" cy="3581400"/>
          </a:xfrm>
        </p:spPr>
        <p:txBody>
          <a:bodyPr>
            <a:noAutofit/>
          </a:bodyPr>
          <a:lstStyle/>
          <a:p>
            <a:pPr algn="just">
              <a:lnSpc>
                <a:spcPct val="120000"/>
              </a:lnSpc>
            </a:pPr>
            <a:r>
              <a:rPr lang="vi-VN" sz="5500" dirty="0" smtClean="0">
                <a:solidFill>
                  <a:schemeClr val="bg1"/>
                </a:solidFill>
              </a:rPr>
              <a:t>Hạt </a:t>
            </a:r>
            <a:r>
              <a:rPr lang="vi-VN" sz="5500" dirty="0">
                <a:solidFill>
                  <a:schemeClr val="bg1"/>
                </a:solidFill>
              </a:rPr>
              <a:t>giống là Lời Thiên Chúa, Người gieo giống là Đức Ki-tô, những ai tuân giữ Lời Người sẽ tồn tại muôn </a:t>
            </a:r>
            <a:r>
              <a:rPr lang="vi-VN" sz="5500" dirty="0" smtClean="0">
                <a:solidFill>
                  <a:schemeClr val="bg1"/>
                </a:solidFill>
              </a:rPr>
              <a:t>đời</a:t>
            </a:r>
            <a:r>
              <a:rPr lang="en-US" sz="5500" dirty="0" smtClean="0">
                <a:solidFill>
                  <a:schemeClr val="bg1"/>
                </a:solidFill>
              </a:rPr>
              <a:t>.</a:t>
            </a:r>
            <a:endParaRPr lang="vi-VN" sz="55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338204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7074"/>
            <a:ext cx="9144000" cy="3581400"/>
          </a:xfrm>
        </p:spPr>
        <p:txBody>
          <a:bodyPr>
            <a:noAutofit/>
          </a:bodyPr>
          <a:lstStyle/>
          <a:p>
            <a:pPr algn="just">
              <a:lnSpc>
                <a:spcPct val="120000"/>
              </a:lnSpc>
            </a:pPr>
            <a:r>
              <a:rPr lang="vi-VN" sz="5500" dirty="0" smtClean="0">
                <a:solidFill>
                  <a:schemeClr val="bg1"/>
                </a:solidFill>
              </a:rPr>
              <a:t>Hạt </a:t>
            </a:r>
            <a:r>
              <a:rPr lang="vi-VN" sz="5500" dirty="0">
                <a:solidFill>
                  <a:schemeClr val="bg1"/>
                </a:solidFill>
              </a:rPr>
              <a:t>giống là Lời Thiên Chúa, Người gieo giống là Đức Ki-tô, những ai tuân giữ Lời Người sẽ tồn tại muôn </a:t>
            </a:r>
            <a:r>
              <a:rPr lang="vi-VN" sz="5500" dirty="0" smtClean="0">
                <a:solidFill>
                  <a:schemeClr val="bg1"/>
                </a:solidFill>
              </a:rPr>
              <a:t>đời</a:t>
            </a:r>
            <a:r>
              <a:rPr lang="en-US" sz="5500" dirty="0" smtClean="0">
                <a:solidFill>
                  <a:schemeClr val="bg1"/>
                </a:solidFill>
              </a:rPr>
              <a:t>.</a:t>
            </a:r>
            <a:endParaRPr lang="vi-VN" sz="55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594145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3683228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40"/>
            <a:ext cx="9144000" cy="5140260"/>
          </a:xfrm>
          <a:prstGeom prst="rect">
            <a:avLst/>
          </a:prstGeom>
        </p:spPr>
      </p:pic>
      <p:sp>
        <p:nvSpPr>
          <p:cNvPr id="5" name="Rectangle 4"/>
          <p:cNvSpPr/>
          <p:nvPr/>
        </p:nvSpPr>
        <p:spPr>
          <a:xfrm>
            <a:off x="533400" y="285750"/>
            <a:ext cx="5181600" cy="707886"/>
          </a:xfrm>
          <a:prstGeom prst="rect">
            <a:avLst/>
          </a:prstGeom>
        </p:spPr>
        <p:txBody>
          <a:bodyPr wrap="square">
            <a:spAutoFit/>
          </a:bodyPr>
          <a:lstStyle/>
          <a:p>
            <a:r>
              <a:rPr lang="en-US" sz="4000" dirty="0" smtClean="0">
                <a:solidFill>
                  <a:schemeClr val="bg1"/>
                </a:solidFill>
              </a:rPr>
              <a:t>LỜI NGUYỆN TÍN HỮU</a:t>
            </a:r>
            <a:endParaRPr lang="en-US" sz="4000" dirty="0">
              <a:solidFill>
                <a:schemeClr val="bg1"/>
              </a:solidFill>
            </a:endParaRPr>
          </a:p>
        </p:txBody>
      </p:sp>
      <p:sp>
        <p:nvSpPr>
          <p:cNvPr id="6" name="Rectangle 5"/>
          <p:cNvSpPr/>
          <p:nvPr/>
        </p:nvSpPr>
        <p:spPr>
          <a:xfrm>
            <a:off x="152400" y="1504951"/>
            <a:ext cx="6705600" cy="2862322"/>
          </a:xfrm>
          <a:prstGeom prst="rect">
            <a:avLst/>
          </a:prstGeom>
        </p:spPr>
        <p:txBody>
          <a:bodyPr wrap="square">
            <a:spAutoFit/>
          </a:bodyPr>
          <a:lstStyle/>
          <a:p>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chị</a:t>
            </a:r>
            <a:r>
              <a:rPr lang="en-US" sz="3600" dirty="0" smtClean="0">
                <a:solidFill>
                  <a:schemeClr val="bg1"/>
                </a:solidFill>
              </a:rPr>
              <a:t> </a:t>
            </a:r>
            <a:r>
              <a:rPr lang="en-US" sz="3600" dirty="0" err="1" smtClean="0">
                <a:solidFill>
                  <a:schemeClr val="bg1"/>
                </a:solidFill>
              </a:rPr>
              <a:t>em</a:t>
            </a:r>
            <a:r>
              <a:rPr lang="en-US" sz="3600" dirty="0" smtClean="0">
                <a:solidFill>
                  <a:schemeClr val="bg1"/>
                </a:solidFill>
              </a:rPr>
              <a:t> </a:t>
            </a:r>
            <a:r>
              <a:rPr lang="en-US" sz="3600" dirty="0" err="1" smtClean="0">
                <a:solidFill>
                  <a:schemeClr val="bg1"/>
                </a:solidFill>
              </a:rPr>
              <a:t>thân</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Đức</a:t>
            </a:r>
            <a:r>
              <a:rPr lang="en-US" sz="3600" dirty="0" smtClean="0">
                <a:solidFill>
                  <a:schemeClr val="bg1"/>
                </a:solidFill>
              </a:rPr>
              <a:t> </a:t>
            </a:r>
            <a:r>
              <a:rPr lang="en-US" sz="3600" dirty="0" err="1" smtClean="0">
                <a:solidFill>
                  <a:schemeClr val="bg1"/>
                </a:solidFill>
              </a:rPr>
              <a:t>Kito</a:t>
            </a:r>
            <a:r>
              <a:rPr lang="en-US" sz="3600" dirty="0" smtClean="0">
                <a:solidFill>
                  <a:schemeClr val="bg1"/>
                </a:solidFill>
              </a:rPr>
              <a:t> </a:t>
            </a:r>
            <a:r>
              <a:rPr lang="en-US" sz="3600" dirty="0" err="1" smtClean="0">
                <a:solidFill>
                  <a:schemeClr val="bg1"/>
                </a:solidFill>
              </a:rPr>
              <a:t>là</a:t>
            </a:r>
            <a:r>
              <a:rPr lang="en-US" sz="3600" dirty="0" smtClean="0">
                <a:solidFill>
                  <a:schemeClr val="bg1"/>
                </a:solidFill>
              </a:rPr>
              <a:t> </a:t>
            </a:r>
            <a:r>
              <a:rPr lang="en-US" sz="3600" dirty="0" err="1" smtClean="0">
                <a:solidFill>
                  <a:schemeClr val="bg1"/>
                </a:solidFill>
              </a:rPr>
              <a:t>Đấng</a:t>
            </a:r>
            <a:r>
              <a:rPr lang="en-US" sz="3600" dirty="0" smtClean="0">
                <a:solidFill>
                  <a:schemeClr val="bg1"/>
                </a:solidFill>
              </a:rPr>
              <a:t> </a:t>
            </a:r>
            <a:r>
              <a:rPr lang="en-US" sz="3600" dirty="0" err="1" smtClean="0">
                <a:solidFill>
                  <a:schemeClr val="bg1"/>
                </a:solidFill>
              </a:rPr>
              <a:t>Cứu</a:t>
            </a:r>
            <a:r>
              <a:rPr lang="en-US" sz="3600" dirty="0" smtClean="0">
                <a:solidFill>
                  <a:schemeClr val="bg1"/>
                </a:solidFill>
              </a:rPr>
              <a:t> </a:t>
            </a:r>
            <a:r>
              <a:rPr lang="en-US" sz="3600" dirty="0" err="1" smtClean="0">
                <a:solidFill>
                  <a:schemeClr val="bg1"/>
                </a:solidFill>
              </a:rPr>
              <a:t>Độ</a:t>
            </a:r>
            <a:r>
              <a:rPr lang="en-US" sz="3600" dirty="0" smtClean="0">
                <a:solidFill>
                  <a:schemeClr val="bg1"/>
                </a:solidFill>
              </a:rPr>
              <a:t> </a:t>
            </a:r>
            <a:r>
              <a:rPr lang="en-US" sz="3600" dirty="0" err="1" smtClean="0">
                <a:solidFill>
                  <a:schemeClr val="bg1"/>
                </a:solidFill>
              </a:rPr>
              <a:t>duy</a:t>
            </a:r>
            <a:r>
              <a:rPr lang="en-US" sz="3600" dirty="0" smtClean="0">
                <a:solidFill>
                  <a:schemeClr val="bg1"/>
                </a:solidFill>
              </a:rPr>
              <a:t> </a:t>
            </a:r>
            <a:r>
              <a:rPr lang="en-US" sz="3600" dirty="0" err="1" smtClean="0">
                <a:solidFill>
                  <a:schemeClr val="bg1"/>
                </a:solidFill>
              </a:rPr>
              <a:t>nhất</a:t>
            </a:r>
            <a:r>
              <a:rPr lang="en-US" sz="3600" dirty="0" smtClean="0">
                <a:solidFill>
                  <a:schemeClr val="bg1"/>
                </a:solidFill>
              </a:rPr>
              <a:t> </a:t>
            </a:r>
            <a:r>
              <a:rPr lang="en-US" sz="3600" dirty="0" err="1" smtClean="0">
                <a:solidFill>
                  <a:schemeClr val="bg1"/>
                </a:solidFill>
              </a:rPr>
              <a:t>của</a:t>
            </a:r>
            <a:r>
              <a:rPr lang="en-US" sz="3600" dirty="0" smtClean="0">
                <a:solidFill>
                  <a:schemeClr val="bg1"/>
                </a:solidFill>
              </a:rPr>
              <a:t> </a:t>
            </a:r>
            <a:r>
              <a:rPr lang="en-US" sz="3600" dirty="0" err="1" smtClean="0">
                <a:solidFill>
                  <a:schemeClr val="bg1"/>
                </a:solidFill>
              </a:rPr>
              <a:t>trần</a:t>
            </a:r>
            <a:r>
              <a:rPr lang="en-US" sz="3600" dirty="0" smtClean="0">
                <a:solidFill>
                  <a:schemeClr val="bg1"/>
                </a:solidFill>
              </a:rPr>
              <a:t> </a:t>
            </a:r>
            <a:r>
              <a:rPr lang="en-US" sz="3600" dirty="0" err="1" smtClean="0">
                <a:solidFill>
                  <a:schemeClr val="bg1"/>
                </a:solidFill>
              </a:rPr>
              <a:t>gian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lại</a:t>
            </a:r>
            <a:r>
              <a:rPr lang="en-US" sz="3600" dirty="0" smtClean="0">
                <a:solidFill>
                  <a:schemeClr val="bg1"/>
                </a:solidFill>
              </a:rPr>
              <a:t> </a:t>
            </a:r>
            <a:r>
              <a:rPr lang="en-US" sz="3600" dirty="0" err="1" smtClean="0">
                <a:solidFill>
                  <a:schemeClr val="bg1"/>
                </a:solidFill>
              </a:rPr>
              <a:t>niềm</a:t>
            </a:r>
            <a:r>
              <a:rPr lang="en-US" sz="3600" dirty="0" smtClean="0">
                <a:solidFill>
                  <a:schemeClr val="bg1"/>
                </a:solidFill>
              </a:rPr>
              <a:t> </a:t>
            </a:r>
            <a:r>
              <a:rPr lang="en-US" sz="3600" dirty="0" err="1" smtClean="0">
                <a:solidFill>
                  <a:schemeClr val="bg1"/>
                </a:solidFill>
              </a:rPr>
              <a:t>vui</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những</a:t>
            </a:r>
            <a:r>
              <a:rPr lang="en-US" sz="3600" dirty="0" smtClean="0">
                <a:solidFill>
                  <a:schemeClr val="bg1"/>
                </a:solidFill>
              </a:rPr>
              <a:t> </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trông</a:t>
            </a:r>
            <a:r>
              <a:rPr lang="en-US" sz="3600" dirty="0" smtClean="0">
                <a:solidFill>
                  <a:schemeClr val="bg1"/>
                </a:solidFill>
              </a:rPr>
              <a:t> </a:t>
            </a:r>
            <a:r>
              <a:rPr lang="en-US" sz="3600" dirty="0" err="1" smtClean="0">
                <a:solidFill>
                  <a:schemeClr val="bg1"/>
                </a:solidFill>
              </a:rPr>
              <a:t>cậy</a:t>
            </a:r>
            <a:r>
              <a:rPr lang="en-US" sz="3600" dirty="0" smtClean="0">
                <a:solidFill>
                  <a:schemeClr val="bg1"/>
                </a:solidFill>
              </a:rPr>
              <a:t> </a:t>
            </a:r>
            <a:r>
              <a:rPr lang="en-US" sz="3600" dirty="0" err="1" smtClean="0">
                <a:solidFill>
                  <a:schemeClr val="bg1"/>
                </a:solidFill>
              </a:rPr>
              <a:t>vào</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Vậy</a:t>
            </a:r>
            <a:r>
              <a:rPr lang="en-US" sz="3600" dirty="0" smtClean="0">
                <a:solidFill>
                  <a:schemeClr val="bg1"/>
                </a:solidFill>
              </a:rPr>
              <a:t> ta </a:t>
            </a:r>
            <a:r>
              <a:rPr lang="en-US" sz="3600" dirty="0" err="1" smtClean="0">
                <a:solidFill>
                  <a:schemeClr val="bg1"/>
                </a:solidFill>
              </a:rPr>
              <a:t>hãy</a:t>
            </a:r>
            <a:r>
              <a:rPr lang="en-US" sz="3600" dirty="0" smtClean="0">
                <a:solidFill>
                  <a:schemeClr val="bg1"/>
                </a:solidFill>
              </a:rPr>
              <a:t> tin </a:t>
            </a:r>
            <a:r>
              <a:rPr lang="en-US" sz="3600" dirty="0" err="1" smtClean="0">
                <a:solidFill>
                  <a:schemeClr val="bg1"/>
                </a:solidFill>
              </a:rPr>
              <a:t>tưởng</a:t>
            </a:r>
            <a:r>
              <a:rPr lang="en-US" sz="3600" dirty="0" smtClean="0">
                <a:solidFill>
                  <a:schemeClr val="bg1"/>
                </a:solidFill>
              </a:rPr>
              <a:t> </a:t>
            </a:r>
            <a:r>
              <a:rPr lang="en-US" sz="3600" dirty="0" err="1" smtClean="0">
                <a:solidFill>
                  <a:schemeClr val="bg1"/>
                </a:solidFill>
              </a:rPr>
              <a:t>cầu</a:t>
            </a:r>
            <a:r>
              <a:rPr lang="en-US" sz="3600" dirty="0" smtClean="0">
                <a:solidFill>
                  <a:schemeClr val="bg1"/>
                </a:solidFill>
              </a:rPr>
              <a:t> </a:t>
            </a:r>
            <a:r>
              <a:rPr lang="en-US" sz="3600" smtClean="0">
                <a:solidFill>
                  <a:schemeClr val="bg1"/>
                </a:solidFill>
              </a:rPr>
              <a:t>xin</a:t>
            </a:r>
            <a:endParaRPr lang="en-US" sz="3600"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6671"/>
            <a:ext cx="9144000" cy="5143500"/>
          </a:xfrm>
          <a:prstGeom prst="rect">
            <a:avLst/>
          </a:prstGeom>
        </p:spPr>
      </p:pic>
      <p:sp>
        <p:nvSpPr>
          <p:cNvPr id="4" name="Rectangle 3"/>
          <p:cNvSpPr/>
          <p:nvPr/>
        </p:nvSpPr>
        <p:spPr>
          <a:xfrm>
            <a:off x="3139440" y="2479180"/>
            <a:ext cx="6019800" cy="2292935"/>
          </a:xfrm>
          <a:prstGeom prst="rect">
            <a:avLst/>
          </a:prstGeom>
        </p:spPr>
        <p:txBody>
          <a:bodyPr wrap="square">
            <a:spAutoFit/>
          </a:bodyPr>
          <a:lstStyle/>
          <a:p>
            <a:pPr algn="ctr">
              <a:lnSpc>
                <a:spcPct val="130000"/>
              </a:lnSpc>
            </a:pPr>
            <a:r>
              <a:rPr lang="en-US" sz="7000" dirty="0" err="1" smtClean="0">
                <a:solidFill>
                  <a:srgbClr val="FFFF00"/>
                </a:solidFill>
              </a:rPr>
              <a:t>Thân</a:t>
            </a:r>
            <a:r>
              <a:rPr lang="en-US" sz="7000" dirty="0" smtClean="0">
                <a:solidFill>
                  <a:srgbClr val="FFFF00"/>
                </a:solidFill>
              </a:rPr>
              <a:t> </a:t>
            </a:r>
            <a:r>
              <a:rPr lang="en-US" sz="7000" dirty="0" err="1" smtClean="0">
                <a:solidFill>
                  <a:srgbClr val="FFFF00"/>
                </a:solidFill>
              </a:rPr>
              <a:t>Lúa</a:t>
            </a:r>
            <a:r>
              <a:rPr lang="en-US" sz="7000" dirty="0" smtClean="0">
                <a:solidFill>
                  <a:srgbClr val="FFFF00"/>
                </a:solidFill>
              </a:rPr>
              <a:t> </a:t>
            </a:r>
            <a:r>
              <a:rPr lang="en-US" sz="7000" dirty="0" err="1" smtClean="0">
                <a:solidFill>
                  <a:srgbClr val="FFFF00"/>
                </a:solidFill>
              </a:rPr>
              <a:t>Miến</a:t>
            </a:r>
            <a:endParaRPr lang="en-US" sz="7000" dirty="0" smtClean="0">
              <a:solidFill>
                <a:srgbClr val="FFFF00"/>
              </a:solidFill>
            </a:endParaRPr>
          </a:p>
          <a:p>
            <a:pPr algn="ctr">
              <a:lnSpc>
                <a:spcPct val="130000"/>
              </a:lnSpc>
            </a:pPr>
            <a:r>
              <a:rPr lang="en-US" sz="4000" i="1" dirty="0" err="1" smtClean="0">
                <a:solidFill>
                  <a:schemeClr val="bg1"/>
                </a:solidFill>
              </a:rPr>
              <a:t>Mi</a:t>
            </a:r>
            <a:r>
              <a:rPr lang="en-US" sz="4000" i="1" dirty="0" smtClean="0">
                <a:solidFill>
                  <a:schemeClr val="bg1"/>
                </a:solidFill>
              </a:rPr>
              <a:t> </a:t>
            </a:r>
            <a:r>
              <a:rPr lang="en-US" sz="4000" i="1" dirty="0" err="1" smtClean="0">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u="sng" dirty="0" err="1" smtClean="0">
                <a:solidFill>
                  <a:srgbClr val="FFFF00"/>
                </a:solidFill>
                <a:latin typeface="+mj-lt"/>
                <a:ea typeface="Tahoma" panose="020B0604030504040204" pitchFamily="34" charset="0"/>
                <a:cs typeface="Times New Roman" panose="02020603050405020304" pitchFamily="18" charset="0"/>
              </a:rPr>
              <a:t>Đk</a:t>
            </a:r>
            <a:r>
              <a:rPr lang="en-US" altLang="en-US" sz="47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4700" dirty="0" smtClean="0">
                <a:solidFill>
                  <a:schemeClr val="bg1"/>
                </a:solidFill>
                <a:effectLst/>
                <a:latin typeface="+mj-lt"/>
                <a:ea typeface="Tahoma" panose="020B0604030504040204" pitchFamily="34" charset="0"/>
                <a:cs typeface="Times New Roman" panose="02020603050405020304" pitchFamily="18" charset="0"/>
              </a:rPr>
              <a:t> </a:t>
            </a:r>
            <a:r>
              <a:rPr lang="en-US" sz="4700" dirty="0" err="1" smtClean="0">
                <a:solidFill>
                  <a:schemeClr val="bg1"/>
                </a:solidFill>
                <a:effectLst/>
                <a:latin typeface="+mj-lt"/>
              </a:rPr>
              <a:t>Chúa</a:t>
            </a:r>
            <a:r>
              <a:rPr lang="en-US" sz="4700" dirty="0" smtClean="0">
                <a:solidFill>
                  <a:schemeClr val="bg1"/>
                </a:solidFill>
                <a:effectLst/>
                <a:latin typeface="+mj-lt"/>
              </a:rPr>
              <a:t> </a:t>
            </a:r>
            <a:r>
              <a:rPr lang="en-US" sz="4700" dirty="0" err="1" smtClean="0">
                <a:solidFill>
                  <a:schemeClr val="bg1"/>
                </a:solidFill>
                <a:effectLst/>
                <a:latin typeface="+mj-lt"/>
              </a:rPr>
              <a:t>ơi</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con </a:t>
            </a:r>
            <a:r>
              <a:rPr lang="en-US" sz="4700" dirty="0" err="1" smtClean="0">
                <a:solidFill>
                  <a:schemeClr val="bg1"/>
                </a:solidFill>
                <a:effectLst/>
                <a:latin typeface="+mj-lt"/>
              </a:rPr>
              <a:t>là</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a:t>
            </a:r>
            <a:r>
              <a:rPr lang="en-US" sz="4700" dirty="0" err="1" smtClean="0">
                <a:solidFill>
                  <a:schemeClr val="bg1"/>
                </a:solidFill>
                <a:effectLst/>
                <a:latin typeface="+mj-lt"/>
              </a:rPr>
              <a:t>lúa</a:t>
            </a:r>
            <a:r>
              <a:rPr lang="en-US" sz="4700" dirty="0" smtClean="0">
                <a:solidFill>
                  <a:schemeClr val="bg1"/>
                </a:solidFill>
                <a:effectLst/>
                <a:latin typeface="+mj-lt"/>
              </a:rPr>
              <a:t> </a:t>
            </a:r>
            <a:r>
              <a:rPr lang="en-US" sz="4700" dirty="0" err="1" smtClean="0">
                <a:solidFill>
                  <a:schemeClr val="bg1"/>
                </a:solidFill>
                <a:effectLst/>
                <a:latin typeface="+mj-lt"/>
              </a:rPr>
              <a:t>miến</a:t>
            </a:r>
            <a:r>
              <a:rPr lang="en-US" sz="4700" dirty="0" smtClean="0">
                <a:solidFill>
                  <a:schemeClr val="bg1"/>
                </a:solidFill>
                <a:latin typeface="+mj-lt"/>
              </a:rPr>
              <a:t>. </a:t>
            </a:r>
            <a:r>
              <a:rPr lang="en-US" sz="4700" dirty="0" smtClean="0">
                <a:solidFill>
                  <a:srgbClr val="FFFF00"/>
                </a:solidFill>
                <a:latin typeface="+mj-lt"/>
              </a:rPr>
              <a:t>(</a:t>
            </a:r>
            <a:r>
              <a:rPr lang="en-US" sz="4700" dirty="0" err="1" smtClean="0">
                <a:solidFill>
                  <a:srgbClr val="FFFF00"/>
                </a:solidFill>
                <a:latin typeface="+mj-lt"/>
              </a:rPr>
              <a:t>Gieo</a:t>
            </a:r>
            <a:r>
              <a:rPr lang="en-US" sz="4700" dirty="0" smtClean="0">
                <a:solidFill>
                  <a:srgbClr val="FFFF00"/>
                </a:solidFill>
                <a:latin typeface="+mj-lt"/>
              </a:rPr>
              <a:t> </a:t>
            </a:r>
            <a:r>
              <a:rPr lang="en-US" sz="4700" dirty="0" err="1" smtClean="0">
                <a:solidFill>
                  <a:srgbClr val="FFFF00"/>
                </a:solidFill>
                <a:latin typeface="+mj-lt"/>
              </a:rPr>
              <a:t>vào</a:t>
            </a:r>
            <a:r>
              <a:rPr lang="en-US" sz="4700" dirty="0" smtClean="0">
                <a:solidFill>
                  <a:srgbClr val="FFFF00"/>
                </a:solidFill>
                <a:latin typeface="+mj-lt"/>
              </a:rPr>
              <a:t> </a:t>
            </a:r>
            <a:r>
              <a:rPr lang="en-US" sz="4700" dirty="0" err="1" smtClean="0">
                <a:solidFill>
                  <a:srgbClr val="FFFF00"/>
                </a:solidFill>
                <a:latin typeface="+mj-lt"/>
              </a:rPr>
              <a:t>lòng</a:t>
            </a:r>
            <a:r>
              <a:rPr lang="en-US" sz="4700" dirty="0" smtClean="0">
                <a:solidFill>
                  <a:srgbClr val="FFFF00"/>
                </a:solidFill>
                <a:latin typeface="+mj-lt"/>
              </a:rPr>
              <a:t> </a:t>
            </a:r>
            <a:r>
              <a:rPr lang="en-US" sz="4700" dirty="0" err="1" smtClean="0">
                <a:solidFill>
                  <a:srgbClr val="FFFF00"/>
                </a:solidFill>
                <a:latin typeface="+mj-lt"/>
              </a:rPr>
              <a:t>đời</a:t>
            </a:r>
            <a:r>
              <a:rPr lang="en-US" sz="4700" dirty="0" smtClean="0">
                <a:solidFill>
                  <a:srgbClr val="FFFF00"/>
                </a:solidFill>
                <a:latin typeface="+mj-lt"/>
              </a:rPr>
              <a:t>)</a:t>
            </a:r>
            <a:r>
              <a:rPr lang="en-US" sz="4700" dirty="0" smtClean="0">
                <a:solidFill>
                  <a:schemeClr val="bg1"/>
                </a:solidFill>
                <a:latin typeface="+mj-lt"/>
              </a:rPr>
              <a:t> </a:t>
            </a:r>
            <a:r>
              <a:rPr lang="en-US" sz="4700" dirty="0" err="1" smtClean="0">
                <a:solidFill>
                  <a:schemeClr val="bg1"/>
                </a:solidFill>
                <a:latin typeface="+mj-lt"/>
              </a:rPr>
              <a:t>Gieo</a:t>
            </a:r>
            <a:r>
              <a:rPr lang="en-US" sz="4700" dirty="0" smtClean="0">
                <a:solidFill>
                  <a:schemeClr val="bg1"/>
                </a:solidFill>
                <a:latin typeface="+mj-lt"/>
              </a:rPr>
              <a:t> </a:t>
            </a:r>
            <a:r>
              <a:rPr lang="en-US" sz="4700" dirty="0" err="1" smtClean="0">
                <a:solidFill>
                  <a:schemeClr val="bg1"/>
                </a:solidFill>
                <a:latin typeface="+mj-lt"/>
              </a:rPr>
              <a:t>vào</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en-US" sz="4700" dirty="0" err="1" smtClean="0">
                <a:solidFill>
                  <a:schemeClr val="bg1"/>
                </a:solidFill>
                <a:latin typeface="+mj-lt"/>
              </a:rPr>
              <a:t>đời</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mục</a:t>
            </a:r>
            <a:r>
              <a:rPr lang="en-US" sz="4700" dirty="0" smtClean="0">
                <a:solidFill>
                  <a:schemeClr val="bg1"/>
                </a:solidFill>
                <a:latin typeface="+mj-lt"/>
              </a:rPr>
              <a:t> </a:t>
            </a:r>
            <a:r>
              <a:rPr lang="en-US" sz="4700" dirty="0" err="1" smtClean="0">
                <a:solidFill>
                  <a:schemeClr val="bg1"/>
                </a:solidFill>
                <a:latin typeface="+mj-lt"/>
              </a:rPr>
              <a:t>nát</a:t>
            </a:r>
            <a:r>
              <a:rPr lang="en-US" sz="4700" dirty="0" smtClean="0">
                <a:solidFill>
                  <a:schemeClr val="bg1"/>
                </a:solidFill>
                <a:latin typeface="+mj-lt"/>
              </a:rPr>
              <a:t> </a:t>
            </a:r>
            <a:r>
              <a:rPr lang="en-US" sz="4700" dirty="0" err="1" smtClean="0">
                <a:solidFill>
                  <a:schemeClr val="bg1"/>
                </a:solidFill>
                <a:latin typeface="+mj-lt"/>
              </a:rPr>
              <a:t>với</a:t>
            </a:r>
            <a:r>
              <a:rPr lang="en-US" sz="4700" dirty="0" smtClean="0">
                <a:solidFill>
                  <a:schemeClr val="bg1"/>
                </a:solidFill>
                <a:latin typeface="+mj-lt"/>
              </a:rPr>
              <a:t> </a:t>
            </a:r>
            <a:r>
              <a:rPr lang="en-US" sz="4700" dirty="0" err="1" smtClean="0">
                <a:solidFill>
                  <a:schemeClr val="bg1"/>
                </a:solidFill>
                <a:latin typeface="+mj-lt"/>
              </a:rPr>
              <a:t>thời</a:t>
            </a:r>
            <a:r>
              <a:rPr lang="en-US" sz="4700" dirty="0" smtClean="0">
                <a:solidFill>
                  <a:schemeClr val="bg1"/>
                </a:solidFill>
                <a:latin typeface="+mj-lt"/>
              </a:rPr>
              <a:t> </a:t>
            </a:r>
            <a:r>
              <a:rPr lang="en-US" sz="4700" dirty="0" err="1" smtClean="0">
                <a:solidFill>
                  <a:schemeClr val="bg1"/>
                </a:solidFill>
                <a:latin typeface="+mj-lt"/>
              </a:rPr>
              <a:t>gian</a:t>
            </a:r>
            <a:r>
              <a:rPr lang="en-US" sz="4700" dirty="0" smtClean="0">
                <a:solidFill>
                  <a:schemeClr val="bg1"/>
                </a:solidFill>
                <a:latin typeface="+mj-lt"/>
              </a:rPr>
              <a:t>. </a:t>
            </a:r>
            <a:r>
              <a:rPr lang="en-US" sz="4700" dirty="0" err="1" smtClean="0">
                <a:solidFill>
                  <a:schemeClr val="bg1"/>
                </a:solidFill>
                <a:latin typeface="+mj-lt"/>
              </a:rPr>
              <a:t>Bông</a:t>
            </a:r>
            <a:r>
              <a:rPr lang="en-US" sz="4700" dirty="0" smtClean="0">
                <a:solidFill>
                  <a:schemeClr val="bg1"/>
                </a:solidFill>
                <a:latin typeface="+mj-lt"/>
              </a:rPr>
              <a:t> </a:t>
            </a:r>
            <a:r>
              <a:rPr lang="en-US" sz="4700" dirty="0" err="1" smtClean="0">
                <a:solidFill>
                  <a:schemeClr val="bg1"/>
                </a:solidFill>
                <a:latin typeface="+mj-lt"/>
              </a:rPr>
              <a:t>lúa</a:t>
            </a:r>
            <a:r>
              <a:rPr lang="en-US" sz="4700" dirty="0" smtClean="0">
                <a:solidFill>
                  <a:schemeClr val="bg1"/>
                </a:solidFill>
                <a:latin typeface="+mj-lt"/>
              </a:rPr>
              <a:t> </a:t>
            </a:r>
            <a:r>
              <a:rPr lang="en-US" sz="4700" dirty="0" err="1" smtClean="0">
                <a:solidFill>
                  <a:schemeClr val="bg1"/>
                </a:solidFill>
                <a:latin typeface="+mj-lt"/>
              </a:rPr>
              <a:t>vàng</a:t>
            </a:r>
            <a:r>
              <a:rPr lang="en-US" sz="4700" dirty="0" smtClean="0">
                <a:solidFill>
                  <a:schemeClr val="bg1"/>
                </a:solidFill>
                <a:latin typeface="+mj-lt"/>
              </a:rPr>
              <a:t> </a:t>
            </a:r>
            <a:r>
              <a:rPr lang="en-US" sz="4700" dirty="0" err="1" smtClean="0">
                <a:solidFill>
                  <a:schemeClr val="bg1"/>
                </a:solidFill>
                <a:latin typeface="+mj-lt"/>
              </a:rPr>
              <a:t>kết</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tấm</a:t>
            </a:r>
            <a:r>
              <a:rPr lang="en-US" sz="4700" dirty="0" smtClean="0">
                <a:solidFill>
                  <a:schemeClr val="bg1"/>
                </a:solidFill>
                <a:latin typeface="+mj-lt"/>
              </a:rPr>
              <a:t> </a:t>
            </a:r>
            <a:r>
              <a:rPr lang="en-US" sz="4700" dirty="0" err="1" smtClean="0">
                <a:solidFill>
                  <a:schemeClr val="bg1"/>
                </a:solidFill>
                <a:latin typeface="+mj-lt"/>
              </a:rPr>
              <a:t>bánh</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thân</a:t>
            </a:r>
            <a:r>
              <a:rPr lang="en-US" sz="4700" dirty="0" smtClean="0">
                <a:solidFill>
                  <a:schemeClr val="bg1"/>
                </a:solidFill>
                <a:latin typeface="+mj-lt"/>
              </a:rPr>
              <a:t> con </a:t>
            </a:r>
            <a:r>
              <a:rPr lang="en-US" sz="4700" dirty="0" err="1" smtClean="0">
                <a:solidFill>
                  <a:schemeClr val="bg1"/>
                </a:solidFill>
                <a:latin typeface="+mj-lt"/>
              </a:rPr>
              <a:t>trở</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hiến</a:t>
            </a:r>
            <a:r>
              <a:rPr lang="en-US" sz="4700" dirty="0" smtClean="0">
                <a:solidFill>
                  <a:schemeClr val="bg1"/>
                </a:solidFill>
                <a:latin typeface="+mj-lt"/>
              </a:rPr>
              <a:t> </a:t>
            </a:r>
            <a:r>
              <a:rPr lang="en-US" sz="4700" dirty="0" err="1" smtClean="0">
                <a:solidFill>
                  <a:schemeClr val="bg1"/>
                </a:solidFill>
                <a:latin typeface="+mj-lt"/>
              </a:rPr>
              <a:t>vật</a:t>
            </a:r>
            <a:r>
              <a:rPr lang="en-US" sz="4700" dirty="0" smtClean="0">
                <a:solidFill>
                  <a:schemeClr val="bg1"/>
                </a:solidFill>
                <a:latin typeface="+mj-lt"/>
              </a:rPr>
              <a:t>, </a:t>
            </a:r>
            <a:r>
              <a:rPr lang="en-US" sz="4700" dirty="0" err="1" smtClean="0">
                <a:solidFill>
                  <a:schemeClr val="bg1"/>
                </a:solidFill>
                <a:latin typeface="+mj-lt"/>
              </a:rPr>
              <a:t>nguyện</a:t>
            </a:r>
            <a:r>
              <a:rPr lang="en-US" sz="4700" dirty="0" smtClean="0">
                <a:solidFill>
                  <a:schemeClr val="bg1"/>
                </a:solidFill>
                <a:latin typeface="+mj-lt"/>
              </a:rPr>
              <a:t> </a:t>
            </a:r>
            <a:r>
              <a:rPr lang="en-US" sz="4700" dirty="0" err="1" smtClean="0">
                <a:solidFill>
                  <a:schemeClr val="bg1"/>
                </a:solidFill>
                <a:latin typeface="+mj-lt"/>
              </a:rPr>
              <a:t>dâng</a:t>
            </a:r>
            <a:r>
              <a:rPr lang="en-US" sz="4700" dirty="0" smtClean="0">
                <a:solidFill>
                  <a:schemeClr val="bg1"/>
                </a:solidFill>
                <a:latin typeface="+mj-lt"/>
              </a:rPr>
              <a:t> </a:t>
            </a:r>
            <a:r>
              <a:rPr lang="en-US" sz="4700" dirty="0" err="1" smtClean="0">
                <a:solidFill>
                  <a:schemeClr val="bg1"/>
                </a:solidFill>
                <a:latin typeface="+mj-lt"/>
              </a:rPr>
              <a:t>lên</a:t>
            </a:r>
            <a:r>
              <a:rPr lang="en-US" sz="4700" dirty="0" smtClean="0">
                <a:solidFill>
                  <a:schemeClr val="bg1"/>
                </a:solidFill>
                <a:latin typeface="+mj-lt"/>
              </a:rPr>
              <a:t>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lễ</a:t>
            </a:r>
            <a:r>
              <a:rPr lang="en-US" sz="4700" dirty="0" smtClean="0">
                <a:solidFill>
                  <a:schemeClr val="bg1"/>
                </a:solidFill>
                <a:latin typeface="+mj-lt"/>
              </a:rPr>
              <a:t> </a:t>
            </a:r>
            <a:r>
              <a:rPr lang="en-US" sz="4700" dirty="0" err="1" smtClean="0">
                <a:solidFill>
                  <a:schemeClr val="bg1"/>
                </a:solidFill>
                <a:latin typeface="+mj-lt"/>
              </a:rPr>
              <a:t>toàn</a:t>
            </a:r>
            <a:r>
              <a:rPr lang="en-US" sz="4700" dirty="0" smtClean="0">
                <a:solidFill>
                  <a:schemeClr val="bg1"/>
                </a:solidFill>
                <a:latin typeface="+mj-lt"/>
              </a:rPr>
              <a:t> </a:t>
            </a:r>
            <a:r>
              <a:rPr lang="en-US" sz="4700" dirty="0" err="1" smtClean="0">
                <a:solidFill>
                  <a:schemeClr val="bg1"/>
                </a:solidFill>
                <a:latin typeface="+mj-lt"/>
              </a:rPr>
              <a:t>thiêu</a:t>
            </a:r>
            <a:r>
              <a:rPr lang="en-US" sz="4700" dirty="0" smtClean="0">
                <a:solidFill>
                  <a:schemeClr val="bg1"/>
                </a:solidFill>
                <a:latin typeface="+mj-lt"/>
              </a:rPr>
              <a:t>.</a:t>
            </a:r>
            <a:endParaRPr lang="en-US" altLang="en-US" sz="47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547643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u="sng" dirty="0" smtClean="0">
                <a:solidFill>
                  <a:srgbClr val="FFFF00"/>
                </a:solidFill>
                <a:latin typeface="+mj-lt"/>
                <a:ea typeface="Tahoma" panose="020B0604030504040204" pitchFamily="34" charset="0"/>
                <a:cs typeface="Times New Roman" panose="02020603050405020304" pitchFamily="18" charset="0"/>
              </a:rPr>
              <a:t>Tk1</a:t>
            </a:r>
            <a:r>
              <a:rPr lang="en-US" altLang="en-US" sz="56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600" dirty="0" smtClean="0">
                <a:solidFill>
                  <a:srgbClr val="FFFF00"/>
                </a:solidFill>
                <a:effectLst/>
                <a:latin typeface="+mj-lt"/>
                <a:ea typeface="Tahoma" panose="020B0604030504040204" pitchFamily="34" charset="0"/>
                <a:cs typeface="Times New Roman" panose="02020603050405020304" pitchFamily="18" charset="0"/>
              </a:rPr>
              <a:t> </a:t>
            </a:r>
            <a:r>
              <a:rPr lang="en-US" altLang="en-US" sz="5600" dirty="0" err="1" smtClean="0">
                <a:solidFill>
                  <a:schemeClr val="bg1"/>
                </a:solidFill>
                <a:latin typeface="+mj-lt"/>
              </a:rPr>
              <a:t>Đây</a:t>
            </a:r>
            <a:r>
              <a:rPr lang="en-US" altLang="en-US" sz="5600" dirty="0" smtClean="0">
                <a:solidFill>
                  <a:schemeClr val="bg1"/>
                </a:solidFill>
                <a:latin typeface="+mj-lt"/>
              </a:rPr>
              <a:t> </a:t>
            </a:r>
            <a:r>
              <a:rPr lang="en-US" altLang="en-US" sz="5600" dirty="0" err="1" smtClean="0">
                <a:solidFill>
                  <a:schemeClr val="bg1"/>
                </a:solidFill>
                <a:latin typeface="+mj-lt"/>
              </a:rPr>
              <a:t>thân</a:t>
            </a:r>
            <a:r>
              <a:rPr lang="en-US" altLang="en-US" sz="5600" dirty="0" smtClean="0">
                <a:solidFill>
                  <a:schemeClr val="bg1"/>
                </a:solidFill>
                <a:latin typeface="+mj-lt"/>
              </a:rPr>
              <a:t> con </a:t>
            </a:r>
            <a:r>
              <a:rPr lang="en-US" altLang="en-US" sz="5600" dirty="0" err="1" smtClean="0">
                <a:solidFill>
                  <a:schemeClr val="bg1"/>
                </a:solidFill>
                <a:latin typeface="+mj-lt"/>
              </a:rPr>
              <a:t>đây</a:t>
            </a:r>
            <a:r>
              <a:rPr lang="en-US" altLang="en-US" sz="5600" dirty="0" smtClean="0">
                <a:solidFill>
                  <a:schemeClr val="bg1"/>
                </a:solidFill>
                <a:latin typeface="+mj-lt"/>
              </a:rPr>
              <a:t> </a:t>
            </a:r>
            <a:r>
              <a:rPr lang="en-US" altLang="en-US" sz="5600" dirty="0" err="1" smtClean="0">
                <a:solidFill>
                  <a:schemeClr val="bg1"/>
                </a:solidFill>
                <a:latin typeface="+mj-lt"/>
              </a:rPr>
              <a:t>trí</a:t>
            </a:r>
            <a:r>
              <a:rPr lang="en-US" altLang="en-US" sz="5600" dirty="0" smtClean="0">
                <a:solidFill>
                  <a:schemeClr val="bg1"/>
                </a:solidFill>
                <a:latin typeface="+mj-lt"/>
              </a:rPr>
              <a:t> </a:t>
            </a:r>
            <a:r>
              <a:rPr lang="en-US" altLang="en-US" sz="5600" dirty="0" err="1" smtClean="0">
                <a:solidFill>
                  <a:schemeClr val="bg1"/>
                </a:solidFill>
                <a:latin typeface="+mj-lt"/>
              </a:rPr>
              <a:t>lòng</a:t>
            </a:r>
            <a:r>
              <a:rPr lang="en-US" altLang="en-US" sz="5600" dirty="0" smtClean="0">
                <a:solidFill>
                  <a:schemeClr val="bg1"/>
                </a:solidFill>
                <a:latin typeface="+mj-lt"/>
              </a:rPr>
              <a:t> con, </a:t>
            </a:r>
            <a:r>
              <a:rPr lang="en-US" altLang="en-US" sz="5600" dirty="0" err="1" smtClean="0">
                <a:solidFill>
                  <a:schemeClr val="bg1"/>
                </a:solidFill>
                <a:latin typeface="+mj-lt"/>
              </a:rPr>
              <a:t>bao</a:t>
            </a:r>
            <a:r>
              <a:rPr lang="en-US" altLang="en-US" sz="5600" dirty="0" smtClean="0">
                <a:solidFill>
                  <a:schemeClr val="bg1"/>
                </a:solidFill>
                <a:latin typeface="+mj-lt"/>
              </a:rPr>
              <a:t> </a:t>
            </a:r>
            <a:r>
              <a:rPr lang="en-US" altLang="en-US" sz="5600" dirty="0" err="1" smtClean="0">
                <a:solidFill>
                  <a:schemeClr val="bg1"/>
                </a:solidFill>
                <a:latin typeface="+mj-lt"/>
              </a:rPr>
              <a:t>ưu</a:t>
            </a:r>
            <a:r>
              <a:rPr lang="en-US" altLang="en-US" sz="5600" dirty="0" smtClean="0">
                <a:solidFill>
                  <a:schemeClr val="bg1"/>
                </a:solidFill>
                <a:latin typeface="+mj-lt"/>
              </a:rPr>
              <a:t> </a:t>
            </a:r>
            <a:r>
              <a:rPr lang="en-US" altLang="en-US" sz="5600" dirty="0" err="1" smtClean="0">
                <a:solidFill>
                  <a:schemeClr val="bg1"/>
                </a:solidFill>
                <a:latin typeface="+mj-lt"/>
              </a:rPr>
              <a:t>tư</a:t>
            </a:r>
            <a:r>
              <a:rPr lang="en-US" altLang="en-US" sz="5600" dirty="0" smtClean="0">
                <a:solidFill>
                  <a:schemeClr val="bg1"/>
                </a:solidFill>
                <a:latin typeface="+mj-lt"/>
              </a:rPr>
              <a:t> </a:t>
            </a:r>
            <a:r>
              <a:rPr lang="en-US" altLang="en-US" sz="5600" dirty="0" err="1" smtClean="0">
                <a:solidFill>
                  <a:schemeClr val="bg1"/>
                </a:solidFill>
                <a:latin typeface="+mj-lt"/>
              </a:rPr>
              <a:t>vui</a:t>
            </a:r>
            <a:r>
              <a:rPr lang="en-US" altLang="en-US" sz="5600" dirty="0" smtClean="0">
                <a:solidFill>
                  <a:schemeClr val="bg1"/>
                </a:solidFill>
                <a:latin typeface="+mj-lt"/>
              </a:rPr>
              <a:t> </a:t>
            </a:r>
            <a:r>
              <a:rPr lang="en-US" altLang="en-US" sz="5600" dirty="0" err="1" smtClean="0">
                <a:solidFill>
                  <a:schemeClr val="bg1"/>
                </a:solidFill>
                <a:latin typeface="+mj-lt"/>
              </a:rPr>
              <a:t>buồn</a:t>
            </a:r>
            <a:r>
              <a:rPr lang="en-US" altLang="en-US" sz="5600" dirty="0" smtClean="0">
                <a:solidFill>
                  <a:schemeClr val="bg1"/>
                </a:solidFill>
                <a:latin typeface="+mj-lt"/>
              </a:rPr>
              <a:t> </a:t>
            </a:r>
            <a:r>
              <a:rPr lang="en-US" altLang="en-US" sz="5600" dirty="0" err="1" smtClean="0">
                <a:solidFill>
                  <a:schemeClr val="bg1"/>
                </a:solidFill>
                <a:latin typeface="+mj-lt"/>
              </a:rPr>
              <a:t>cuộc</a:t>
            </a:r>
            <a:r>
              <a:rPr lang="en-US" altLang="en-US" sz="5600" dirty="0" smtClean="0">
                <a:solidFill>
                  <a:schemeClr val="bg1"/>
                </a:solidFill>
                <a:latin typeface="+mj-lt"/>
              </a:rPr>
              <a:t> </a:t>
            </a:r>
            <a:r>
              <a:rPr lang="en-US" altLang="en-US" sz="5600" dirty="0" err="1" smtClean="0">
                <a:solidFill>
                  <a:schemeClr val="bg1"/>
                </a:solidFill>
                <a:latin typeface="+mj-lt"/>
              </a:rPr>
              <a:t>sống</a:t>
            </a:r>
            <a:r>
              <a:rPr lang="en-US" altLang="en-US" sz="5600" dirty="0" smtClean="0">
                <a:solidFill>
                  <a:schemeClr val="bg1"/>
                </a:solidFill>
                <a:latin typeface="+mj-lt"/>
              </a:rPr>
              <a:t>. </a:t>
            </a:r>
            <a:r>
              <a:rPr lang="en-US" altLang="en-US" sz="5600" dirty="0" err="1" smtClean="0">
                <a:solidFill>
                  <a:schemeClr val="bg1"/>
                </a:solidFill>
                <a:latin typeface="+mj-lt"/>
              </a:rPr>
              <a:t>Xin</a:t>
            </a:r>
            <a:r>
              <a:rPr lang="en-US" altLang="en-US" sz="5600" dirty="0" smtClean="0">
                <a:solidFill>
                  <a:schemeClr val="bg1"/>
                </a:solidFill>
                <a:latin typeface="+mj-lt"/>
              </a:rPr>
              <a:t> </a:t>
            </a:r>
            <a:r>
              <a:rPr lang="en-US" altLang="en-US" sz="5600" dirty="0" err="1" smtClean="0">
                <a:solidFill>
                  <a:schemeClr val="bg1"/>
                </a:solidFill>
                <a:latin typeface="+mj-lt"/>
              </a:rPr>
              <a:t>dâng</a:t>
            </a:r>
            <a:r>
              <a:rPr lang="en-US" altLang="en-US" sz="5600" dirty="0" smtClean="0">
                <a:solidFill>
                  <a:schemeClr val="bg1"/>
                </a:solidFill>
                <a:latin typeface="+mj-lt"/>
              </a:rPr>
              <a:t> </a:t>
            </a:r>
            <a:r>
              <a:rPr lang="en-US" altLang="en-US" sz="5600" dirty="0" err="1" smtClean="0">
                <a:solidFill>
                  <a:schemeClr val="bg1"/>
                </a:solidFill>
                <a:latin typeface="+mj-lt"/>
              </a:rPr>
              <a:t>lên</a:t>
            </a:r>
            <a:r>
              <a:rPr lang="en-US" altLang="en-US" sz="5600" dirty="0" smtClean="0">
                <a:solidFill>
                  <a:schemeClr val="bg1"/>
                </a:solidFill>
                <a:latin typeface="+mj-lt"/>
              </a:rPr>
              <a:t> </a:t>
            </a:r>
            <a:r>
              <a:rPr lang="en-US" altLang="en-US" sz="5600" dirty="0" err="1" smtClean="0">
                <a:solidFill>
                  <a:schemeClr val="bg1"/>
                </a:solidFill>
                <a:latin typeface="+mj-lt"/>
              </a:rPr>
              <a:t>như</a:t>
            </a:r>
            <a:r>
              <a:rPr lang="en-US" altLang="en-US" sz="5600" dirty="0" smtClean="0">
                <a:solidFill>
                  <a:schemeClr val="bg1"/>
                </a:solidFill>
                <a:latin typeface="+mj-lt"/>
              </a:rPr>
              <a:t> </a:t>
            </a:r>
            <a:r>
              <a:rPr lang="en-US" altLang="en-US" sz="5600" dirty="0" err="1" smtClean="0">
                <a:solidFill>
                  <a:schemeClr val="bg1"/>
                </a:solidFill>
                <a:latin typeface="+mj-lt"/>
              </a:rPr>
              <a:t>một</a:t>
            </a:r>
            <a:r>
              <a:rPr lang="en-US" altLang="en-US" sz="5600" dirty="0" smtClean="0">
                <a:solidFill>
                  <a:schemeClr val="bg1"/>
                </a:solidFill>
                <a:latin typeface="+mj-lt"/>
              </a:rPr>
              <a:t> </a:t>
            </a:r>
            <a:r>
              <a:rPr lang="en-US" altLang="en-US" sz="5600" dirty="0" err="1" smtClean="0">
                <a:solidFill>
                  <a:schemeClr val="bg1"/>
                </a:solidFill>
                <a:latin typeface="+mj-lt"/>
              </a:rPr>
              <a:t>hiến</a:t>
            </a:r>
            <a:r>
              <a:rPr lang="en-US" altLang="en-US" sz="5600" dirty="0" smtClean="0">
                <a:solidFill>
                  <a:schemeClr val="bg1"/>
                </a:solidFill>
                <a:latin typeface="+mj-lt"/>
              </a:rPr>
              <a:t> </a:t>
            </a:r>
            <a:r>
              <a:rPr lang="en-US" altLang="en-US" sz="5600" dirty="0" err="1" smtClean="0">
                <a:solidFill>
                  <a:schemeClr val="bg1"/>
                </a:solidFill>
                <a:latin typeface="+mj-lt"/>
              </a:rPr>
              <a:t>vật</a:t>
            </a:r>
            <a:r>
              <a:rPr lang="en-US" altLang="en-US" sz="5600" dirty="0" smtClean="0">
                <a:solidFill>
                  <a:schemeClr val="bg1"/>
                </a:solidFill>
                <a:latin typeface="+mj-lt"/>
              </a:rPr>
              <a:t>. </a:t>
            </a:r>
            <a:r>
              <a:rPr lang="en-US" altLang="en-US" sz="5600" dirty="0" err="1" smtClean="0">
                <a:solidFill>
                  <a:schemeClr val="bg1"/>
                </a:solidFill>
                <a:latin typeface="+mj-lt"/>
              </a:rPr>
              <a:t>Nguyện</a:t>
            </a:r>
            <a:r>
              <a:rPr lang="en-US" altLang="en-US" sz="5600" dirty="0" smtClean="0">
                <a:solidFill>
                  <a:schemeClr val="bg1"/>
                </a:solidFill>
                <a:latin typeface="+mj-lt"/>
              </a:rPr>
              <a:t> </a:t>
            </a:r>
            <a:r>
              <a:rPr lang="en-US" altLang="en-US" sz="5600" dirty="0" err="1" smtClean="0">
                <a:solidFill>
                  <a:schemeClr val="bg1"/>
                </a:solidFill>
                <a:latin typeface="+mj-lt"/>
              </a:rPr>
              <a:t>Chúa</a:t>
            </a:r>
            <a:r>
              <a:rPr lang="en-US" altLang="en-US" sz="5600" dirty="0" smtClean="0">
                <a:solidFill>
                  <a:schemeClr val="bg1"/>
                </a:solidFill>
                <a:latin typeface="+mj-lt"/>
              </a:rPr>
              <a:t> </a:t>
            </a:r>
            <a:r>
              <a:rPr lang="en-US" altLang="en-US" sz="5600" dirty="0" err="1" smtClean="0">
                <a:solidFill>
                  <a:schemeClr val="bg1"/>
                </a:solidFill>
                <a:latin typeface="+mj-lt"/>
              </a:rPr>
              <a:t>Trời</a:t>
            </a:r>
            <a:r>
              <a:rPr lang="en-US" altLang="en-US" sz="5600" dirty="0" smtClean="0">
                <a:solidFill>
                  <a:schemeClr val="bg1"/>
                </a:solidFill>
                <a:latin typeface="+mj-lt"/>
              </a:rPr>
              <a:t> </a:t>
            </a:r>
            <a:r>
              <a:rPr lang="en-US" altLang="en-US" sz="5600" dirty="0" err="1" smtClean="0">
                <a:solidFill>
                  <a:schemeClr val="bg1"/>
                </a:solidFill>
                <a:latin typeface="+mj-lt"/>
              </a:rPr>
              <a:t>thánh</a:t>
            </a:r>
            <a:r>
              <a:rPr lang="en-US" altLang="en-US" sz="5600" dirty="0" smtClean="0">
                <a:solidFill>
                  <a:schemeClr val="bg1"/>
                </a:solidFill>
                <a:latin typeface="+mj-lt"/>
              </a:rPr>
              <a:t> </a:t>
            </a:r>
            <a:r>
              <a:rPr lang="en-US" altLang="en-US" sz="5600" dirty="0" err="1" smtClean="0">
                <a:solidFill>
                  <a:schemeClr val="bg1"/>
                </a:solidFill>
                <a:latin typeface="+mj-lt"/>
              </a:rPr>
              <a:t>hóa</a:t>
            </a:r>
            <a:r>
              <a:rPr lang="en-US" altLang="en-US" sz="5600" dirty="0" smtClean="0">
                <a:solidFill>
                  <a:schemeClr val="bg1"/>
                </a:solidFill>
                <a:latin typeface="+mj-lt"/>
              </a:rPr>
              <a:t> </a:t>
            </a:r>
            <a:r>
              <a:rPr lang="en-US" altLang="en-US" sz="5600" dirty="0" err="1" smtClean="0">
                <a:solidFill>
                  <a:schemeClr val="bg1"/>
                </a:solidFill>
                <a:latin typeface="+mj-lt"/>
              </a:rPr>
              <a:t>đời</a:t>
            </a:r>
            <a:r>
              <a:rPr lang="en-US" altLang="en-US" sz="5600" dirty="0" smtClean="0">
                <a:solidFill>
                  <a:schemeClr val="bg1"/>
                </a:solidFill>
                <a:latin typeface="+mj-lt"/>
              </a:rPr>
              <a:t> con.</a:t>
            </a:r>
            <a:endParaRPr lang="en-US" altLang="en-US" sz="56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6390603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u="sng" dirty="0" err="1" smtClean="0">
                <a:solidFill>
                  <a:srgbClr val="FFFF00"/>
                </a:solidFill>
                <a:latin typeface="+mj-lt"/>
                <a:ea typeface="Tahoma" panose="020B0604030504040204" pitchFamily="34" charset="0"/>
                <a:cs typeface="Times New Roman" panose="02020603050405020304" pitchFamily="18" charset="0"/>
              </a:rPr>
              <a:t>Đk</a:t>
            </a:r>
            <a:r>
              <a:rPr lang="en-US" altLang="en-US" sz="47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4700" dirty="0" smtClean="0">
                <a:solidFill>
                  <a:schemeClr val="bg1"/>
                </a:solidFill>
                <a:effectLst/>
                <a:latin typeface="+mj-lt"/>
                <a:ea typeface="Tahoma" panose="020B0604030504040204" pitchFamily="34" charset="0"/>
                <a:cs typeface="Times New Roman" panose="02020603050405020304" pitchFamily="18" charset="0"/>
              </a:rPr>
              <a:t> </a:t>
            </a:r>
            <a:r>
              <a:rPr lang="en-US" sz="4700" dirty="0" err="1" smtClean="0">
                <a:solidFill>
                  <a:schemeClr val="bg1"/>
                </a:solidFill>
                <a:effectLst/>
                <a:latin typeface="+mj-lt"/>
              </a:rPr>
              <a:t>Chúa</a:t>
            </a:r>
            <a:r>
              <a:rPr lang="en-US" sz="4700" dirty="0" smtClean="0">
                <a:solidFill>
                  <a:schemeClr val="bg1"/>
                </a:solidFill>
                <a:effectLst/>
                <a:latin typeface="+mj-lt"/>
              </a:rPr>
              <a:t> </a:t>
            </a:r>
            <a:r>
              <a:rPr lang="en-US" sz="4700" dirty="0" err="1" smtClean="0">
                <a:solidFill>
                  <a:schemeClr val="bg1"/>
                </a:solidFill>
                <a:effectLst/>
                <a:latin typeface="+mj-lt"/>
              </a:rPr>
              <a:t>ơi</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con </a:t>
            </a:r>
            <a:r>
              <a:rPr lang="en-US" sz="4700" dirty="0" err="1" smtClean="0">
                <a:solidFill>
                  <a:schemeClr val="bg1"/>
                </a:solidFill>
                <a:effectLst/>
                <a:latin typeface="+mj-lt"/>
              </a:rPr>
              <a:t>là</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a:t>
            </a:r>
            <a:r>
              <a:rPr lang="en-US" sz="4700" dirty="0" err="1" smtClean="0">
                <a:solidFill>
                  <a:schemeClr val="bg1"/>
                </a:solidFill>
                <a:effectLst/>
                <a:latin typeface="+mj-lt"/>
              </a:rPr>
              <a:t>lúa</a:t>
            </a:r>
            <a:r>
              <a:rPr lang="en-US" sz="4700" dirty="0" smtClean="0">
                <a:solidFill>
                  <a:schemeClr val="bg1"/>
                </a:solidFill>
                <a:effectLst/>
                <a:latin typeface="+mj-lt"/>
              </a:rPr>
              <a:t> </a:t>
            </a:r>
            <a:r>
              <a:rPr lang="en-US" sz="4700" dirty="0" err="1" smtClean="0">
                <a:solidFill>
                  <a:schemeClr val="bg1"/>
                </a:solidFill>
                <a:effectLst/>
                <a:latin typeface="+mj-lt"/>
              </a:rPr>
              <a:t>miến</a:t>
            </a:r>
            <a:r>
              <a:rPr lang="en-US" sz="4700" dirty="0" smtClean="0">
                <a:solidFill>
                  <a:schemeClr val="bg1"/>
                </a:solidFill>
                <a:latin typeface="+mj-lt"/>
              </a:rPr>
              <a:t>. </a:t>
            </a:r>
            <a:r>
              <a:rPr lang="en-US" sz="4700" dirty="0" smtClean="0">
                <a:solidFill>
                  <a:srgbClr val="FFFF00"/>
                </a:solidFill>
                <a:latin typeface="+mj-lt"/>
              </a:rPr>
              <a:t>(</a:t>
            </a:r>
            <a:r>
              <a:rPr lang="en-US" sz="4700" dirty="0" err="1" smtClean="0">
                <a:solidFill>
                  <a:srgbClr val="FFFF00"/>
                </a:solidFill>
                <a:latin typeface="+mj-lt"/>
              </a:rPr>
              <a:t>Gieo</a:t>
            </a:r>
            <a:r>
              <a:rPr lang="en-US" sz="4700" dirty="0" smtClean="0">
                <a:solidFill>
                  <a:srgbClr val="FFFF00"/>
                </a:solidFill>
                <a:latin typeface="+mj-lt"/>
              </a:rPr>
              <a:t> </a:t>
            </a:r>
            <a:r>
              <a:rPr lang="en-US" sz="4700" dirty="0" err="1" smtClean="0">
                <a:solidFill>
                  <a:srgbClr val="FFFF00"/>
                </a:solidFill>
                <a:latin typeface="+mj-lt"/>
              </a:rPr>
              <a:t>vào</a:t>
            </a:r>
            <a:r>
              <a:rPr lang="en-US" sz="4700" dirty="0" smtClean="0">
                <a:solidFill>
                  <a:srgbClr val="FFFF00"/>
                </a:solidFill>
                <a:latin typeface="+mj-lt"/>
              </a:rPr>
              <a:t> </a:t>
            </a:r>
            <a:r>
              <a:rPr lang="en-US" sz="4700" dirty="0" err="1" smtClean="0">
                <a:solidFill>
                  <a:srgbClr val="FFFF00"/>
                </a:solidFill>
                <a:latin typeface="+mj-lt"/>
              </a:rPr>
              <a:t>lòng</a:t>
            </a:r>
            <a:r>
              <a:rPr lang="en-US" sz="4700" dirty="0" smtClean="0">
                <a:solidFill>
                  <a:srgbClr val="FFFF00"/>
                </a:solidFill>
                <a:latin typeface="+mj-lt"/>
              </a:rPr>
              <a:t> </a:t>
            </a:r>
            <a:r>
              <a:rPr lang="en-US" sz="4700" dirty="0" err="1" smtClean="0">
                <a:solidFill>
                  <a:srgbClr val="FFFF00"/>
                </a:solidFill>
                <a:latin typeface="+mj-lt"/>
              </a:rPr>
              <a:t>đời</a:t>
            </a:r>
            <a:r>
              <a:rPr lang="en-US" sz="4700" dirty="0" smtClean="0">
                <a:solidFill>
                  <a:srgbClr val="FFFF00"/>
                </a:solidFill>
                <a:latin typeface="+mj-lt"/>
              </a:rPr>
              <a:t>)</a:t>
            </a:r>
            <a:r>
              <a:rPr lang="en-US" sz="4700" dirty="0" smtClean="0">
                <a:solidFill>
                  <a:schemeClr val="bg1"/>
                </a:solidFill>
                <a:latin typeface="+mj-lt"/>
              </a:rPr>
              <a:t> </a:t>
            </a:r>
            <a:r>
              <a:rPr lang="en-US" sz="4700" dirty="0" err="1" smtClean="0">
                <a:solidFill>
                  <a:schemeClr val="bg1"/>
                </a:solidFill>
                <a:latin typeface="+mj-lt"/>
              </a:rPr>
              <a:t>Gieo</a:t>
            </a:r>
            <a:r>
              <a:rPr lang="en-US" sz="4700" dirty="0" smtClean="0">
                <a:solidFill>
                  <a:schemeClr val="bg1"/>
                </a:solidFill>
                <a:latin typeface="+mj-lt"/>
              </a:rPr>
              <a:t> </a:t>
            </a:r>
            <a:r>
              <a:rPr lang="en-US" sz="4700" dirty="0" err="1" smtClean="0">
                <a:solidFill>
                  <a:schemeClr val="bg1"/>
                </a:solidFill>
                <a:latin typeface="+mj-lt"/>
              </a:rPr>
              <a:t>vào</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en-US" sz="4700" dirty="0" err="1" smtClean="0">
                <a:solidFill>
                  <a:schemeClr val="bg1"/>
                </a:solidFill>
                <a:latin typeface="+mj-lt"/>
              </a:rPr>
              <a:t>đời</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mục</a:t>
            </a:r>
            <a:r>
              <a:rPr lang="en-US" sz="4700" dirty="0" smtClean="0">
                <a:solidFill>
                  <a:schemeClr val="bg1"/>
                </a:solidFill>
                <a:latin typeface="+mj-lt"/>
              </a:rPr>
              <a:t> </a:t>
            </a:r>
            <a:r>
              <a:rPr lang="en-US" sz="4700" dirty="0" err="1" smtClean="0">
                <a:solidFill>
                  <a:schemeClr val="bg1"/>
                </a:solidFill>
                <a:latin typeface="+mj-lt"/>
              </a:rPr>
              <a:t>nát</a:t>
            </a:r>
            <a:r>
              <a:rPr lang="en-US" sz="4700" dirty="0" smtClean="0">
                <a:solidFill>
                  <a:schemeClr val="bg1"/>
                </a:solidFill>
                <a:latin typeface="+mj-lt"/>
              </a:rPr>
              <a:t> </a:t>
            </a:r>
            <a:r>
              <a:rPr lang="en-US" sz="4700" dirty="0" err="1" smtClean="0">
                <a:solidFill>
                  <a:schemeClr val="bg1"/>
                </a:solidFill>
                <a:latin typeface="+mj-lt"/>
              </a:rPr>
              <a:t>với</a:t>
            </a:r>
            <a:r>
              <a:rPr lang="en-US" sz="4700" dirty="0" smtClean="0">
                <a:solidFill>
                  <a:schemeClr val="bg1"/>
                </a:solidFill>
                <a:latin typeface="+mj-lt"/>
              </a:rPr>
              <a:t> </a:t>
            </a:r>
            <a:r>
              <a:rPr lang="en-US" sz="4700" dirty="0" err="1" smtClean="0">
                <a:solidFill>
                  <a:schemeClr val="bg1"/>
                </a:solidFill>
                <a:latin typeface="+mj-lt"/>
              </a:rPr>
              <a:t>thời</a:t>
            </a:r>
            <a:r>
              <a:rPr lang="en-US" sz="4700" dirty="0" smtClean="0">
                <a:solidFill>
                  <a:schemeClr val="bg1"/>
                </a:solidFill>
                <a:latin typeface="+mj-lt"/>
              </a:rPr>
              <a:t> </a:t>
            </a:r>
            <a:r>
              <a:rPr lang="en-US" sz="4700" dirty="0" err="1" smtClean="0">
                <a:solidFill>
                  <a:schemeClr val="bg1"/>
                </a:solidFill>
                <a:latin typeface="+mj-lt"/>
              </a:rPr>
              <a:t>gian</a:t>
            </a:r>
            <a:r>
              <a:rPr lang="en-US" sz="4700" dirty="0" smtClean="0">
                <a:solidFill>
                  <a:schemeClr val="bg1"/>
                </a:solidFill>
                <a:latin typeface="+mj-lt"/>
              </a:rPr>
              <a:t>. </a:t>
            </a:r>
            <a:r>
              <a:rPr lang="en-US" sz="4700" dirty="0" err="1" smtClean="0">
                <a:solidFill>
                  <a:schemeClr val="bg1"/>
                </a:solidFill>
                <a:latin typeface="+mj-lt"/>
              </a:rPr>
              <a:t>Bông</a:t>
            </a:r>
            <a:r>
              <a:rPr lang="en-US" sz="4700" dirty="0" smtClean="0">
                <a:solidFill>
                  <a:schemeClr val="bg1"/>
                </a:solidFill>
                <a:latin typeface="+mj-lt"/>
              </a:rPr>
              <a:t> </a:t>
            </a:r>
            <a:r>
              <a:rPr lang="en-US" sz="4700" dirty="0" err="1" smtClean="0">
                <a:solidFill>
                  <a:schemeClr val="bg1"/>
                </a:solidFill>
                <a:latin typeface="+mj-lt"/>
              </a:rPr>
              <a:t>lúa</a:t>
            </a:r>
            <a:r>
              <a:rPr lang="en-US" sz="4700" dirty="0" smtClean="0">
                <a:solidFill>
                  <a:schemeClr val="bg1"/>
                </a:solidFill>
                <a:latin typeface="+mj-lt"/>
              </a:rPr>
              <a:t> </a:t>
            </a:r>
            <a:r>
              <a:rPr lang="en-US" sz="4700" dirty="0" err="1" smtClean="0">
                <a:solidFill>
                  <a:schemeClr val="bg1"/>
                </a:solidFill>
                <a:latin typeface="+mj-lt"/>
              </a:rPr>
              <a:t>vàng</a:t>
            </a:r>
            <a:r>
              <a:rPr lang="en-US" sz="4700" dirty="0" smtClean="0">
                <a:solidFill>
                  <a:schemeClr val="bg1"/>
                </a:solidFill>
                <a:latin typeface="+mj-lt"/>
              </a:rPr>
              <a:t> </a:t>
            </a:r>
            <a:r>
              <a:rPr lang="en-US" sz="4700" dirty="0" err="1" smtClean="0">
                <a:solidFill>
                  <a:schemeClr val="bg1"/>
                </a:solidFill>
                <a:latin typeface="+mj-lt"/>
              </a:rPr>
              <a:t>kết</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tấm</a:t>
            </a:r>
            <a:r>
              <a:rPr lang="en-US" sz="4700" dirty="0" smtClean="0">
                <a:solidFill>
                  <a:schemeClr val="bg1"/>
                </a:solidFill>
                <a:latin typeface="+mj-lt"/>
              </a:rPr>
              <a:t> </a:t>
            </a:r>
            <a:r>
              <a:rPr lang="en-US" sz="4700" dirty="0" err="1" smtClean="0">
                <a:solidFill>
                  <a:schemeClr val="bg1"/>
                </a:solidFill>
                <a:latin typeface="+mj-lt"/>
              </a:rPr>
              <a:t>bánh</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thân</a:t>
            </a:r>
            <a:r>
              <a:rPr lang="en-US" sz="4700" dirty="0" smtClean="0">
                <a:solidFill>
                  <a:schemeClr val="bg1"/>
                </a:solidFill>
                <a:latin typeface="+mj-lt"/>
              </a:rPr>
              <a:t> con </a:t>
            </a:r>
            <a:r>
              <a:rPr lang="en-US" sz="4700" dirty="0" err="1" smtClean="0">
                <a:solidFill>
                  <a:schemeClr val="bg1"/>
                </a:solidFill>
                <a:latin typeface="+mj-lt"/>
              </a:rPr>
              <a:t>trở</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hiến</a:t>
            </a:r>
            <a:r>
              <a:rPr lang="en-US" sz="4700" dirty="0" smtClean="0">
                <a:solidFill>
                  <a:schemeClr val="bg1"/>
                </a:solidFill>
                <a:latin typeface="+mj-lt"/>
              </a:rPr>
              <a:t> </a:t>
            </a:r>
            <a:r>
              <a:rPr lang="en-US" sz="4700" dirty="0" err="1" smtClean="0">
                <a:solidFill>
                  <a:schemeClr val="bg1"/>
                </a:solidFill>
                <a:latin typeface="+mj-lt"/>
              </a:rPr>
              <a:t>vật</a:t>
            </a:r>
            <a:r>
              <a:rPr lang="en-US" sz="4700" dirty="0" smtClean="0">
                <a:solidFill>
                  <a:schemeClr val="bg1"/>
                </a:solidFill>
                <a:latin typeface="+mj-lt"/>
              </a:rPr>
              <a:t>, </a:t>
            </a:r>
            <a:r>
              <a:rPr lang="en-US" sz="4700" dirty="0" err="1" smtClean="0">
                <a:solidFill>
                  <a:schemeClr val="bg1"/>
                </a:solidFill>
                <a:latin typeface="+mj-lt"/>
              </a:rPr>
              <a:t>nguyện</a:t>
            </a:r>
            <a:r>
              <a:rPr lang="en-US" sz="4700" dirty="0" smtClean="0">
                <a:solidFill>
                  <a:schemeClr val="bg1"/>
                </a:solidFill>
                <a:latin typeface="+mj-lt"/>
              </a:rPr>
              <a:t> </a:t>
            </a:r>
            <a:r>
              <a:rPr lang="en-US" sz="4700" dirty="0" err="1" smtClean="0">
                <a:solidFill>
                  <a:schemeClr val="bg1"/>
                </a:solidFill>
                <a:latin typeface="+mj-lt"/>
              </a:rPr>
              <a:t>dâng</a:t>
            </a:r>
            <a:r>
              <a:rPr lang="en-US" sz="4700" dirty="0" smtClean="0">
                <a:solidFill>
                  <a:schemeClr val="bg1"/>
                </a:solidFill>
                <a:latin typeface="+mj-lt"/>
              </a:rPr>
              <a:t> </a:t>
            </a:r>
            <a:r>
              <a:rPr lang="en-US" sz="4700" dirty="0" err="1" smtClean="0">
                <a:solidFill>
                  <a:schemeClr val="bg1"/>
                </a:solidFill>
                <a:latin typeface="+mj-lt"/>
              </a:rPr>
              <a:t>lên</a:t>
            </a:r>
            <a:r>
              <a:rPr lang="en-US" sz="4700" dirty="0" smtClean="0">
                <a:solidFill>
                  <a:schemeClr val="bg1"/>
                </a:solidFill>
                <a:latin typeface="+mj-lt"/>
              </a:rPr>
              <a:t>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lễ</a:t>
            </a:r>
            <a:r>
              <a:rPr lang="en-US" sz="4700" dirty="0" smtClean="0">
                <a:solidFill>
                  <a:schemeClr val="bg1"/>
                </a:solidFill>
                <a:latin typeface="+mj-lt"/>
              </a:rPr>
              <a:t> </a:t>
            </a:r>
            <a:r>
              <a:rPr lang="en-US" sz="4700" dirty="0" err="1" smtClean="0">
                <a:solidFill>
                  <a:schemeClr val="bg1"/>
                </a:solidFill>
                <a:latin typeface="+mj-lt"/>
              </a:rPr>
              <a:t>toàn</a:t>
            </a:r>
            <a:r>
              <a:rPr lang="en-US" sz="4700" dirty="0" smtClean="0">
                <a:solidFill>
                  <a:schemeClr val="bg1"/>
                </a:solidFill>
                <a:latin typeface="+mj-lt"/>
              </a:rPr>
              <a:t> </a:t>
            </a:r>
            <a:r>
              <a:rPr lang="en-US" sz="4700" dirty="0" err="1" smtClean="0">
                <a:solidFill>
                  <a:schemeClr val="bg1"/>
                </a:solidFill>
                <a:latin typeface="+mj-lt"/>
              </a:rPr>
              <a:t>thiêu</a:t>
            </a:r>
            <a:r>
              <a:rPr lang="en-US" sz="4700" dirty="0" smtClean="0">
                <a:solidFill>
                  <a:schemeClr val="bg1"/>
                </a:solidFill>
                <a:latin typeface="+mj-lt"/>
              </a:rPr>
              <a:t>.</a:t>
            </a:r>
            <a:endParaRPr lang="en-US" altLang="en-US" sz="47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823080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u="sng" dirty="0" smtClean="0">
                <a:solidFill>
                  <a:srgbClr val="FFFF00"/>
                </a:solidFill>
                <a:latin typeface="+mj-lt"/>
                <a:ea typeface="Tahoma" panose="020B0604030504040204" pitchFamily="34" charset="0"/>
                <a:cs typeface="Times New Roman" panose="02020603050405020304" pitchFamily="18" charset="0"/>
              </a:rPr>
              <a:t>Tk2</a:t>
            </a:r>
            <a:r>
              <a:rPr lang="en-US" altLang="en-US" sz="54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400" dirty="0" smtClean="0">
                <a:solidFill>
                  <a:schemeClr val="bg1"/>
                </a:solidFill>
                <a:effectLst/>
                <a:latin typeface="+mj-lt"/>
                <a:ea typeface="Tahoma" panose="020B0604030504040204" pitchFamily="34" charset="0"/>
                <a:cs typeface="Times New Roman" panose="02020603050405020304" pitchFamily="18" charset="0"/>
              </a:rPr>
              <a:t> </a:t>
            </a:r>
            <a:r>
              <a:rPr lang="en-US" altLang="en-US" sz="5400" dirty="0" err="1" smtClean="0">
                <a:solidFill>
                  <a:schemeClr val="bg1"/>
                </a:solidFill>
                <a:latin typeface="+mj-lt"/>
              </a:rPr>
              <a:t>Đây</a:t>
            </a:r>
            <a:r>
              <a:rPr lang="en-US" altLang="en-US" sz="5400" dirty="0" smtClean="0">
                <a:solidFill>
                  <a:schemeClr val="bg1"/>
                </a:solidFill>
                <a:latin typeface="+mj-lt"/>
              </a:rPr>
              <a:t> </a:t>
            </a:r>
            <a:r>
              <a:rPr lang="en-US" altLang="en-US" sz="5400" dirty="0" err="1" smtClean="0">
                <a:solidFill>
                  <a:schemeClr val="bg1"/>
                </a:solidFill>
                <a:latin typeface="+mj-lt"/>
              </a:rPr>
              <a:t>tương</a:t>
            </a:r>
            <a:r>
              <a:rPr lang="en-US" altLang="en-US" sz="5400" dirty="0" smtClean="0">
                <a:solidFill>
                  <a:schemeClr val="bg1"/>
                </a:solidFill>
                <a:latin typeface="+mj-lt"/>
              </a:rPr>
              <a:t> </a:t>
            </a:r>
            <a:r>
              <a:rPr lang="en-US" altLang="en-US" sz="5400" dirty="0" err="1" smtClean="0">
                <a:solidFill>
                  <a:schemeClr val="bg1"/>
                </a:solidFill>
                <a:latin typeface="+mj-lt"/>
              </a:rPr>
              <a:t>lai</a:t>
            </a:r>
            <a:r>
              <a:rPr lang="en-US" altLang="en-US" sz="5400" dirty="0" smtClean="0">
                <a:solidFill>
                  <a:schemeClr val="bg1"/>
                </a:solidFill>
                <a:latin typeface="+mj-lt"/>
              </a:rPr>
              <a:t> </a:t>
            </a:r>
            <a:r>
              <a:rPr lang="en-US" altLang="en-US" sz="5400" dirty="0" err="1" smtClean="0">
                <a:solidFill>
                  <a:schemeClr val="bg1"/>
                </a:solidFill>
                <a:latin typeface="+mj-lt"/>
              </a:rPr>
              <a:t>quá</a:t>
            </a:r>
            <a:r>
              <a:rPr lang="en-US" altLang="en-US" sz="5400" dirty="0" smtClean="0">
                <a:solidFill>
                  <a:schemeClr val="bg1"/>
                </a:solidFill>
                <a:latin typeface="+mj-lt"/>
              </a:rPr>
              <a:t> </a:t>
            </a:r>
            <a:r>
              <a:rPr lang="en-US" altLang="en-US" sz="5400" dirty="0" err="1" smtClean="0">
                <a:solidFill>
                  <a:schemeClr val="bg1"/>
                </a:solidFill>
                <a:latin typeface="+mj-lt"/>
              </a:rPr>
              <a:t>khứ</a:t>
            </a:r>
            <a:r>
              <a:rPr lang="en-US" altLang="en-US" sz="5400" dirty="0" smtClean="0">
                <a:solidFill>
                  <a:schemeClr val="bg1"/>
                </a:solidFill>
                <a:latin typeface="+mj-lt"/>
              </a:rPr>
              <a:t> </a:t>
            </a:r>
            <a:r>
              <a:rPr lang="en-US" altLang="en-US" sz="5400" dirty="0" err="1" smtClean="0">
                <a:solidFill>
                  <a:schemeClr val="bg1"/>
                </a:solidFill>
                <a:latin typeface="+mj-lt"/>
              </a:rPr>
              <a:t>đời</a:t>
            </a:r>
            <a:r>
              <a:rPr lang="en-US" altLang="en-US" sz="5400" dirty="0" smtClean="0">
                <a:solidFill>
                  <a:schemeClr val="bg1"/>
                </a:solidFill>
                <a:latin typeface="+mj-lt"/>
              </a:rPr>
              <a:t> con, </a:t>
            </a:r>
            <a:r>
              <a:rPr lang="en-US" altLang="en-US" sz="5400" dirty="0" err="1" smtClean="0">
                <a:solidFill>
                  <a:schemeClr val="bg1"/>
                </a:solidFill>
                <a:latin typeface="+mj-lt"/>
              </a:rPr>
              <a:t>bao</a:t>
            </a:r>
            <a:r>
              <a:rPr lang="en-US" altLang="en-US" sz="5400" dirty="0" smtClean="0">
                <a:solidFill>
                  <a:schemeClr val="bg1"/>
                </a:solidFill>
                <a:latin typeface="+mj-lt"/>
              </a:rPr>
              <a:t> </a:t>
            </a:r>
            <a:r>
              <a:rPr lang="en-US" altLang="en-US" sz="5400" dirty="0" err="1" smtClean="0">
                <a:solidFill>
                  <a:schemeClr val="bg1"/>
                </a:solidFill>
                <a:latin typeface="+mj-lt"/>
              </a:rPr>
              <a:t>bâng</a:t>
            </a:r>
            <a:r>
              <a:rPr lang="en-US" altLang="en-US" sz="5400" dirty="0" smtClean="0">
                <a:solidFill>
                  <a:schemeClr val="bg1"/>
                </a:solidFill>
                <a:latin typeface="+mj-lt"/>
              </a:rPr>
              <a:t> </a:t>
            </a:r>
            <a:r>
              <a:rPr lang="en-US" altLang="en-US" sz="5400" dirty="0" err="1" smtClean="0">
                <a:solidFill>
                  <a:schemeClr val="bg1"/>
                </a:solidFill>
                <a:latin typeface="+mj-lt"/>
              </a:rPr>
              <a:t>khuâng</a:t>
            </a:r>
            <a:r>
              <a:rPr lang="en-US" altLang="en-US" sz="5400" dirty="0" smtClean="0">
                <a:solidFill>
                  <a:schemeClr val="bg1"/>
                </a:solidFill>
                <a:latin typeface="+mj-lt"/>
              </a:rPr>
              <a:t> </a:t>
            </a:r>
            <a:r>
              <a:rPr lang="en-US" altLang="en-US" sz="5400" dirty="0" err="1" smtClean="0">
                <a:solidFill>
                  <a:schemeClr val="bg1"/>
                </a:solidFill>
                <a:latin typeface="+mj-lt"/>
              </a:rPr>
              <a:t>với</a:t>
            </a:r>
            <a:r>
              <a:rPr lang="en-US" altLang="en-US" sz="5400" dirty="0" smtClean="0">
                <a:solidFill>
                  <a:schemeClr val="bg1"/>
                </a:solidFill>
                <a:latin typeface="+mj-lt"/>
              </a:rPr>
              <a:t> </a:t>
            </a:r>
            <a:r>
              <a:rPr lang="en-US" altLang="en-US" sz="5400" dirty="0" err="1" smtClean="0">
                <a:solidFill>
                  <a:schemeClr val="bg1"/>
                </a:solidFill>
                <a:latin typeface="+mj-lt"/>
              </a:rPr>
              <a:t>ngàn</a:t>
            </a:r>
            <a:r>
              <a:rPr lang="en-US" altLang="en-US" sz="5400" dirty="0" smtClean="0">
                <a:solidFill>
                  <a:schemeClr val="bg1"/>
                </a:solidFill>
                <a:latin typeface="+mj-lt"/>
              </a:rPr>
              <a:t> </a:t>
            </a:r>
            <a:r>
              <a:rPr lang="en-US" altLang="en-US" sz="5400" dirty="0" err="1" smtClean="0">
                <a:solidFill>
                  <a:schemeClr val="bg1"/>
                </a:solidFill>
                <a:latin typeface="+mj-lt"/>
              </a:rPr>
              <a:t>mộng</a:t>
            </a:r>
            <a:r>
              <a:rPr lang="en-US" altLang="en-US" sz="5400" dirty="0" smtClean="0">
                <a:solidFill>
                  <a:schemeClr val="bg1"/>
                </a:solidFill>
                <a:latin typeface="+mj-lt"/>
              </a:rPr>
              <a:t> </a:t>
            </a:r>
            <a:r>
              <a:rPr lang="en-US" altLang="en-US" sz="5400" dirty="0" err="1" smtClean="0">
                <a:solidFill>
                  <a:schemeClr val="bg1"/>
                </a:solidFill>
                <a:latin typeface="+mj-lt"/>
              </a:rPr>
              <a:t>ước</a:t>
            </a:r>
            <a:r>
              <a:rPr lang="en-US" altLang="en-US" sz="5400" dirty="0" smtClean="0">
                <a:solidFill>
                  <a:schemeClr val="bg1"/>
                </a:solidFill>
                <a:latin typeface="+mj-lt"/>
              </a:rPr>
              <a:t>. </a:t>
            </a:r>
            <a:r>
              <a:rPr lang="en-US" altLang="en-US" sz="5400" dirty="0" err="1" smtClean="0">
                <a:solidFill>
                  <a:schemeClr val="bg1"/>
                </a:solidFill>
                <a:latin typeface="+mj-lt"/>
              </a:rPr>
              <a:t>Xin</a:t>
            </a:r>
            <a:r>
              <a:rPr lang="en-US" altLang="en-US" sz="5400" dirty="0" smtClean="0">
                <a:solidFill>
                  <a:schemeClr val="bg1"/>
                </a:solidFill>
                <a:latin typeface="+mj-lt"/>
              </a:rPr>
              <a:t> </a:t>
            </a:r>
            <a:r>
              <a:rPr lang="en-US" altLang="en-US" sz="5400" dirty="0" err="1" smtClean="0">
                <a:solidFill>
                  <a:schemeClr val="bg1"/>
                </a:solidFill>
                <a:latin typeface="+mj-lt"/>
              </a:rPr>
              <a:t>dâng</a:t>
            </a:r>
            <a:r>
              <a:rPr lang="en-US" altLang="en-US" sz="5400" dirty="0" smtClean="0">
                <a:solidFill>
                  <a:schemeClr val="bg1"/>
                </a:solidFill>
                <a:latin typeface="+mj-lt"/>
              </a:rPr>
              <a:t> </a:t>
            </a:r>
            <a:r>
              <a:rPr lang="en-US" altLang="en-US" sz="5400" dirty="0" err="1" smtClean="0">
                <a:solidFill>
                  <a:schemeClr val="bg1"/>
                </a:solidFill>
                <a:latin typeface="+mj-lt"/>
              </a:rPr>
              <a:t>lên</a:t>
            </a:r>
            <a:r>
              <a:rPr lang="en-US" altLang="en-US" sz="5400" dirty="0" smtClean="0">
                <a:solidFill>
                  <a:schemeClr val="bg1"/>
                </a:solidFill>
                <a:latin typeface="+mj-lt"/>
              </a:rPr>
              <a:t> </a:t>
            </a:r>
            <a:r>
              <a:rPr lang="en-US" altLang="en-US" sz="5400" dirty="0" err="1" smtClean="0">
                <a:solidFill>
                  <a:schemeClr val="bg1"/>
                </a:solidFill>
                <a:latin typeface="+mj-lt"/>
              </a:rPr>
              <a:t>như</a:t>
            </a:r>
            <a:r>
              <a:rPr lang="en-US" altLang="en-US" sz="5400" dirty="0" smtClean="0">
                <a:solidFill>
                  <a:schemeClr val="bg1"/>
                </a:solidFill>
                <a:latin typeface="+mj-lt"/>
              </a:rPr>
              <a:t> </a:t>
            </a:r>
            <a:r>
              <a:rPr lang="en-US" altLang="en-US" sz="5400" dirty="0" err="1" smtClean="0">
                <a:solidFill>
                  <a:schemeClr val="bg1"/>
                </a:solidFill>
                <a:latin typeface="+mj-lt"/>
              </a:rPr>
              <a:t>một</a:t>
            </a:r>
            <a:r>
              <a:rPr lang="en-US" altLang="en-US" sz="5400" dirty="0" smtClean="0">
                <a:solidFill>
                  <a:schemeClr val="bg1"/>
                </a:solidFill>
                <a:latin typeface="+mj-lt"/>
              </a:rPr>
              <a:t> </a:t>
            </a:r>
            <a:r>
              <a:rPr lang="en-US" altLang="en-US" sz="5400" dirty="0" err="1" smtClean="0">
                <a:solidFill>
                  <a:schemeClr val="bg1"/>
                </a:solidFill>
                <a:latin typeface="+mj-lt"/>
              </a:rPr>
              <a:t>hiến</a:t>
            </a:r>
            <a:r>
              <a:rPr lang="en-US" altLang="en-US" sz="5400" dirty="0" smtClean="0">
                <a:solidFill>
                  <a:schemeClr val="bg1"/>
                </a:solidFill>
                <a:latin typeface="+mj-lt"/>
              </a:rPr>
              <a:t> </a:t>
            </a:r>
            <a:r>
              <a:rPr lang="en-US" altLang="en-US" sz="5400" dirty="0" err="1" smtClean="0">
                <a:solidFill>
                  <a:schemeClr val="bg1"/>
                </a:solidFill>
                <a:latin typeface="+mj-lt"/>
              </a:rPr>
              <a:t>vật</a:t>
            </a:r>
            <a:r>
              <a:rPr lang="en-US" altLang="en-US" sz="5400" dirty="0" smtClean="0">
                <a:solidFill>
                  <a:schemeClr val="bg1"/>
                </a:solidFill>
                <a:latin typeface="+mj-lt"/>
              </a:rPr>
              <a:t>. </a:t>
            </a:r>
            <a:r>
              <a:rPr lang="en-US" altLang="en-US" sz="5400" dirty="0" err="1" smtClean="0">
                <a:solidFill>
                  <a:schemeClr val="bg1"/>
                </a:solidFill>
                <a:latin typeface="+mj-lt"/>
              </a:rPr>
              <a:t>Nguyện</a:t>
            </a:r>
            <a:r>
              <a:rPr lang="en-US" altLang="en-US" sz="5400" dirty="0" smtClean="0">
                <a:solidFill>
                  <a:schemeClr val="bg1"/>
                </a:solidFill>
                <a:latin typeface="+mj-lt"/>
              </a:rPr>
              <a:t> </a:t>
            </a:r>
            <a:r>
              <a:rPr lang="en-US" altLang="en-US" sz="5400" dirty="0" err="1" smtClean="0">
                <a:solidFill>
                  <a:schemeClr val="bg1"/>
                </a:solidFill>
                <a:latin typeface="+mj-lt"/>
              </a:rPr>
              <a:t>Chúa</a:t>
            </a:r>
            <a:r>
              <a:rPr lang="en-US" altLang="en-US" sz="5400" dirty="0" smtClean="0">
                <a:solidFill>
                  <a:schemeClr val="bg1"/>
                </a:solidFill>
                <a:latin typeface="+mj-lt"/>
              </a:rPr>
              <a:t> </a:t>
            </a:r>
            <a:r>
              <a:rPr lang="en-US" altLang="en-US" sz="5400" dirty="0" err="1" smtClean="0">
                <a:solidFill>
                  <a:schemeClr val="bg1"/>
                </a:solidFill>
                <a:latin typeface="+mj-lt"/>
              </a:rPr>
              <a:t>Trời</a:t>
            </a:r>
            <a:r>
              <a:rPr lang="en-US" altLang="en-US" sz="5400" dirty="0" smtClean="0">
                <a:solidFill>
                  <a:schemeClr val="bg1"/>
                </a:solidFill>
                <a:latin typeface="+mj-lt"/>
              </a:rPr>
              <a:t> </a:t>
            </a:r>
            <a:r>
              <a:rPr lang="en-US" altLang="en-US" sz="5400" dirty="0" err="1" smtClean="0">
                <a:solidFill>
                  <a:schemeClr val="bg1"/>
                </a:solidFill>
                <a:latin typeface="+mj-lt"/>
              </a:rPr>
              <a:t>thánh</a:t>
            </a:r>
            <a:r>
              <a:rPr lang="en-US" altLang="en-US" sz="5400" dirty="0" smtClean="0">
                <a:solidFill>
                  <a:schemeClr val="bg1"/>
                </a:solidFill>
                <a:latin typeface="+mj-lt"/>
              </a:rPr>
              <a:t> </a:t>
            </a:r>
            <a:r>
              <a:rPr lang="en-US" altLang="en-US" sz="5400" dirty="0" err="1" smtClean="0">
                <a:solidFill>
                  <a:schemeClr val="bg1"/>
                </a:solidFill>
                <a:latin typeface="+mj-lt"/>
              </a:rPr>
              <a:t>hóa</a:t>
            </a:r>
            <a:r>
              <a:rPr lang="en-US" altLang="en-US" sz="5400" dirty="0" smtClean="0">
                <a:solidFill>
                  <a:schemeClr val="bg1"/>
                </a:solidFill>
                <a:latin typeface="+mj-lt"/>
              </a:rPr>
              <a:t> </a:t>
            </a:r>
            <a:r>
              <a:rPr lang="en-US" altLang="en-US" sz="5400" dirty="0" err="1" smtClean="0">
                <a:solidFill>
                  <a:schemeClr val="bg1"/>
                </a:solidFill>
                <a:latin typeface="+mj-lt"/>
              </a:rPr>
              <a:t>đời</a:t>
            </a:r>
            <a:r>
              <a:rPr lang="en-US" altLang="en-US" sz="5400" dirty="0" smtClean="0">
                <a:solidFill>
                  <a:schemeClr val="bg1"/>
                </a:solidFill>
                <a:latin typeface="+mj-lt"/>
              </a:rPr>
              <a:t> con.</a:t>
            </a:r>
            <a:endParaRPr lang="en-US" altLang="en-US" sz="54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7480069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8000" dirty="0" err="1" smtClean="0">
                <a:solidFill>
                  <a:srgbClr val="FFFF00"/>
                </a:solidFill>
              </a:rPr>
              <a:t>Ca</a:t>
            </a:r>
            <a:r>
              <a:rPr lang="en-US" sz="8000" dirty="0" smtClean="0">
                <a:solidFill>
                  <a:srgbClr val="FFFF00"/>
                </a:solidFill>
              </a:rPr>
              <a:t> </a:t>
            </a:r>
            <a:r>
              <a:rPr lang="en-US" sz="8000" dirty="0" err="1" smtClean="0">
                <a:solidFill>
                  <a:srgbClr val="FFFF00"/>
                </a:solidFill>
              </a:rPr>
              <a:t>Tình</a:t>
            </a:r>
            <a:r>
              <a:rPr lang="en-US" sz="8000" dirty="0" smtClean="0">
                <a:solidFill>
                  <a:srgbClr val="FFFF00"/>
                </a:solidFill>
              </a:rPr>
              <a:t> Tri </a:t>
            </a:r>
            <a:r>
              <a:rPr lang="en-US" sz="8000" dirty="0" err="1" smtClean="0">
                <a:solidFill>
                  <a:srgbClr val="FFFF00"/>
                </a:solidFill>
              </a:rPr>
              <a:t>Âm</a:t>
            </a:r>
            <a:r>
              <a:rPr lang="en-US" sz="8000" dirty="0" smtClean="0">
                <a:solidFill>
                  <a:srgbClr val="FFFF00"/>
                </a:solidFill>
              </a:rPr>
              <a:t/>
            </a:r>
            <a:br>
              <a:rPr lang="en-US" sz="8000" dirty="0" smtClean="0">
                <a:solidFill>
                  <a:srgbClr val="FFFF00"/>
                </a:solidFill>
              </a:rPr>
            </a:br>
            <a:r>
              <a:rPr lang="en-US" sz="6000" i="1" dirty="0"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3576128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Tk1:</a:t>
            </a:r>
            <a:r>
              <a:rPr lang="en-US" sz="5200" b="0" dirty="0" smtClean="0">
                <a:solidFill>
                  <a:schemeClr val="bg1"/>
                </a:solidFill>
                <a:effectLst/>
              </a:rPr>
              <a:t> </a:t>
            </a:r>
            <a:r>
              <a:rPr lang="en-US" sz="5200" b="0" dirty="0" err="1" smtClean="0">
                <a:solidFill>
                  <a:schemeClr val="bg1"/>
                </a:solidFill>
                <a:effectLst/>
              </a:rPr>
              <a:t>Hồn</a:t>
            </a:r>
            <a:r>
              <a:rPr lang="en-US" sz="5200" b="0" dirty="0" smtClean="0">
                <a:solidFill>
                  <a:schemeClr val="bg1"/>
                </a:solidFill>
                <a:effectLst/>
              </a:rPr>
              <a:t> con </a:t>
            </a:r>
            <a:r>
              <a:rPr lang="en-US" sz="5200" b="0" dirty="0" err="1" smtClean="0">
                <a:solidFill>
                  <a:schemeClr val="bg1"/>
                </a:solidFill>
                <a:effectLst/>
              </a:rPr>
              <a:t>thao</a:t>
            </a:r>
            <a:r>
              <a:rPr lang="en-US" sz="5200" b="0" dirty="0" smtClean="0">
                <a:solidFill>
                  <a:schemeClr val="bg1"/>
                </a:solidFill>
                <a:effectLst/>
              </a:rPr>
              <a:t> </a:t>
            </a:r>
            <a:r>
              <a:rPr lang="en-US" sz="5200" b="0" dirty="0" err="1" smtClean="0">
                <a:solidFill>
                  <a:schemeClr val="bg1"/>
                </a:solidFill>
                <a:effectLst/>
              </a:rPr>
              <a:t>thức</a:t>
            </a:r>
            <a:r>
              <a:rPr lang="en-US" sz="5200" b="0" dirty="0" smtClean="0">
                <a:solidFill>
                  <a:schemeClr val="bg1"/>
                </a:solidFill>
                <a:effectLst/>
              </a:rPr>
              <a:t> </a:t>
            </a:r>
            <a:r>
              <a:rPr lang="en-US" sz="5200" b="0" dirty="0" err="1" smtClean="0">
                <a:solidFill>
                  <a:schemeClr val="bg1"/>
                </a:solidFill>
                <a:effectLst/>
              </a:rPr>
              <a:t>bên</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gia</a:t>
            </a:r>
            <a:r>
              <a:rPr lang="en-US" sz="5200" b="0" dirty="0" smtClean="0">
                <a:solidFill>
                  <a:schemeClr val="bg1"/>
                </a:solidFill>
                <a:effectLst/>
              </a:rPr>
              <a:t> </a:t>
            </a:r>
            <a:r>
              <a:rPr lang="en-US" sz="5200" b="0" dirty="0" err="1" smtClean="0">
                <a:solidFill>
                  <a:schemeClr val="bg1"/>
                </a:solidFill>
                <a:effectLst/>
              </a:rPr>
              <a:t>nghiệp</a:t>
            </a:r>
            <a:r>
              <a:rPr lang="en-US" sz="5200" b="0" dirty="0" smtClean="0">
                <a:solidFill>
                  <a:schemeClr val="bg1"/>
                </a:solidFill>
                <a:effectLst/>
              </a:rPr>
              <a:t> </a:t>
            </a:r>
            <a:r>
              <a:rPr lang="en-US" sz="5200" b="0" dirty="0" err="1" smtClean="0">
                <a:solidFill>
                  <a:schemeClr val="bg1"/>
                </a:solidFill>
                <a:effectLst/>
              </a:rPr>
              <a:t>duy</a:t>
            </a:r>
            <a:r>
              <a:rPr lang="en-US" sz="5200" b="0" dirty="0" smtClean="0">
                <a:solidFill>
                  <a:schemeClr val="bg1"/>
                </a:solidFill>
                <a:effectLst/>
              </a:rPr>
              <a:t> </a:t>
            </a:r>
            <a:r>
              <a:rPr lang="en-US" sz="5200" b="0" dirty="0" err="1" smtClean="0">
                <a:solidFill>
                  <a:schemeClr val="bg1"/>
                </a:solidFill>
                <a:effectLst/>
              </a:rPr>
              <a:t>nhất</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con,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chén</a:t>
            </a:r>
            <a:r>
              <a:rPr lang="en-US" sz="5200" b="0" dirty="0" smtClean="0">
                <a:solidFill>
                  <a:schemeClr val="bg1"/>
                </a:solidFill>
                <a:effectLst/>
              </a:rPr>
              <a:t> </a:t>
            </a:r>
            <a:r>
              <a:rPr lang="en-US" sz="5200" b="0" dirty="0" err="1" smtClean="0">
                <a:solidFill>
                  <a:schemeClr val="bg1"/>
                </a:solidFill>
                <a:effectLst/>
              </a:rPr>
              <a:t>phần</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con </a:t>
            </a:r>
            <a:r>
              <a:rPr lang="en-US" sz="5200" b="0" dirty="0" err="1" smtClean="0">
                <a:solidFill>
                  <a:schemeClr val="bg1"/>
                </a:solidFill>
                <a:effectLst/>
              </a:rPr>
              <a:t>trông</a:t>
            </a:r>
            <a:r>
              <a:rPr lang="en-US" sz="5200" b="0" dirty="0" smtClean="0">
                <a:solidFill>
                  <a:schemeClr val="bg1"/>
                </a:solidFill>
                <a:effectLst/>
              </a:rPr>
              <a:t> </a:t>
            </a:r>
            <a:r>
              <a:rPr lang="en-US" sz="5200" b="0" dirty="0" err="1" smtClean="0">
                <a:solidFill>
                  <a:schemeClr val="bg1"/>
                </a:solidFill>
                <a:effectLst/>
              </a:rPr>
              <a:t>mong</a:t>
            </a:r>
            <a:r>
              <a:rPr lang="en-US" sz="5200" b="0" dirty="0" smtClean="0">
                <a:solidFill>
                  <a:schemeClr val="bg1"/>
                </a:solidFill>
                <a:effectLst/>
              </a:rPr>
              <a:t>. Con </a:t>
            </a:r>
            <a:r>
              <a:rPr lang="en-US" sz="5200" b="0" dirty="0" err="1" smtClean="0">
                <a:solidFill>
                  <a:schemeClr val="bg1"/>
                </a:solidFill>
                <a:effectLst/>
              </a:rPr>
              <a:t>tiến</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tấm</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cậy</a:t>
            </a:r>
            <a:r>
              <a:rPr lang="en-US" sz="5200" b="0" dirty="0" smtClean="0">
                <a:solidFill>
                  <a:schemeClr val="bg1"/>
                </a:solidFill>
                <a:effectLst/>
              </a:rPr>
              <a:t> </a:t>
            </a:r>
            <a:r>
              <a:rPr lang="en-US" sz="5200" b="0" dirty="0" err="1" smtClean="0">
                <a:solidFill>
                  <a:schemeClr val="bg1"/>
                </a:solidFill>
                <a:effectLst/>
              </a:rPr>
              <a:t>trông</a:t>
            </a:r>
            <a:r>
              <a:rPr lang="en-US"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1743841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694283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smtClean="0">
                <a:solidFill>
                  <a:srgbClr val="FFFF00"/>
                </a:solidFill>
                <a:effectLst/>
              </a:rPr>
              <a:t>Tk2:</a:t>
            </a:r>
            <a:r>
              <a:rPr lang="en-US" sz="5400" b="0" dirty="0" smtClean="0">
                <a:solidFill>
                  <a:schemeClr val="bg1"/>
                </a:solidFill>
                <a:effectLst/>
              </a:rPr>
              <a:t> </a:t>
            </a:r>
            <a:r>
              <a:rPr lang="en-US" sz="5400" b="0" dirty="0" err="1" smtClean="0">
                <a:solidFill>
                  <a:schemeClr val="bg1"/>
                </a:solidFill>
                <a:effectLst/>
              </a:rPr>
              <a:t>Hồn</a:t>
            </a:r>
            <a:r>
              <a:rPr lang="en-US" sz="5400" b="0" dirty="0" smtClean="0">
                <a:solidFill>
                  <a:schemeClr val="bg1"/>
                </a:solidFill>
                <a:effectLst/>
              </a:rPr>
              <a:t> con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tiếng</a:t>
            </a:r>
            <a:r>
              <a:rPr lang="en-US" sz="5400" b="0" dirty="0" smtClean="0">
                <a:solidFill>
                  <a:schemeClr val="bg1"/>
                </a:solidFill>
                <a:effectLst/>
              </a:rPr>
              <a:t> </a:t>
            </a:r>
            <a:r>
              <a:rPr lang="en-US" sz="5400" b="0" dirty="0" err="1" smtClean="0">
                <a:solidFill>
                  <a:schemeClr val="bg1"/>
                </a:solidFill>
                <a:effectLst/>
              </a:rPr>
              <a:t>ca</a:t>
            </a:r>
            <a:r>
              <a:rPr lang="en-US" sz="5400" b="0" dirty="0" smtClean="0">
                <a:solidFill>
                  <a:schemeClr val="bg1"/>
                </a:solidFill>
                <a:effectLst/>
              </a:rPr>
              <a:t> </a:t>
            </a:r>
            <a:r>
              <a:rPr lang="en-US" sz="5400" b="0" dirty="0" err="1" smtClean="0">
                <a:solidFill>
                  <a:schemeClr val="bg1"/>
                </a:solidFill>
                <a:effectLst/>
              </a:rPr>
              <a:t>tụng</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hy</a:t>
            </a:r>
            <a:r>
              <a:rPr lang="en-US" sz="5400" b="0" dirty="0" smtClean="0">
                <a:solidFill>
                  <a:schemeClr val="bg1"/>
                </a:solidFill>
                <a:effectLst/>
              </a:rPr>
              <a:t> </a:t>
            </a:r>
            <a:r>
              <a:rPr lang="en-US" sz="5400" b="0" dirty="0" err="1" smtClean="0">
                <a:solidFill>
                  <a:schemeClr val="bg1"/>
                </a:solidFill>
                <a:effectLst/>
              </a:rPr>
              <a:t>vọng</a:t>
            </a:r>
            <a:r>
              <a:rPr lang="en-US" sz="5400" b="0" dirty="0" smtClean="0">
                <a:solidFill>
                  <a:schemeClr val="bg1"/>
                </a:solidFill>
                <a:effectLst/>
              </a:rPr>
              <a:t> </a:t>
            </a:r>
            <a:r>
              <a:rPr lang="en-US" sz="5400" b="0" dirty="0" err="1" smtClean="0">
                <a:solidFill>
                  <a:schemeClr val="bg1"/>
                </a:solidFill>
                <a:effectLst/>
              </a:rPr>
              <a:t>nâng</a:t>
            </a:r>
            <a:r>
              <a:rPr lang="en-US" sz="5400" b="0" dirty="0" smtClean="0">
                <a:solidFill>
                  <a:schemeClr val="bg1"/>
                </a:solidFill>
                <a:effectLst/>
              </a:rPr>
              <a:t> </a:t>
            </a:r>
            <a:r>
              <a:rPr lang="en-US" sz="5400" b="0" dirty="0" err="1" smtClean="0">
                <a:solidFill>
                  <a:schemeClr val="bg1"/>
                </a:solidFill>
                <a:effectLst/>
              </a:rPr>
              <a:t>đỡ</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chính</a:t>
            </a:r>
            <a:r>
              <a:rPr lang="en-US" sz="5400" b="0" dirty="0" smtClean="0">
                <a:solidFill>
                  <a:schemeClr val="bg1"/>
                </a:solidFill>
                <a:effectLst/>
              </a:rPr>
              <a:t> </a:t>
            </a:r>
            <a:r>
              <a:rPr lang="en-US" sz="5400" b="0" dirty="0" err="1" smtClean="0">
                <a:solidFill>
                  <a:schemeClr val="bg1"/>
                </a:solidFill>
                <a:effectLst/>
              </a:rPr>
              <a:t>cùng</a:t>
            </a:r>
            <a:r>
              <a:rPr lang="en-US" sz="5400" b="0" dirty="0" smtClean="0">
                <a:solidFill>
                  <a:schemeClr val="bg1"/>
                </a:solidFill>
                <a:effectLst/>
              </a:rPr>
              <a:t> </a:t>
            </a:r>
            <a:r>
              <a:rPr lang="en-US" sz="5400" b="0" dirty="0" err="1" smtClean="0">
                <a:solidFill>
                  <a:schemeClr val="bg1"/>
                </a:solidFill>
                <a:effectLst/>
              </a:rPr>
              <a:t>đích</a:t>
            </a:r>
            <a:r>
              <a:rPr lang="en-US" sz="5400" b="0" dirty="0" smtClean="0">
                <a:solidFill>
                  <a:schemeClr val="bg1"/>
                </a:solidFill>
                <a:effectLst/>
              </a:rPr>
              <a:t> con </a:t>
            </a:r>
            <a:r>
              <a:rPr lang="en-US" sz="5400" b="0" dirty="0" err="1" smtClean="0">
                <a:solidFill>
                  <a:schemeClr val="bg1"/>
                </a:solidFill>
                <a:effectLst/>
              </a:rPr>
              <a:t>trông</a:t>
            </a:r>
            <a:r>
              <a:rPr lang="en-US" sz="5400" b="0" dirty="0" smtClean="0">
                <a:solidFill>
                  <a:schemeClr val="bg1"/>
                </a:solidFill>
                <a:effectLst/>
              </a:rPr>
              <a:t> </a:t>
            </a:r>
            <a:r>
              <a:rPr lang="en-US" sz="5400" b="0" dirty="0" err="1" smtClean="0">
                <a:solidFill>
                  <a:schemeClr val="bg1"/>
                </a:solidFill>
                <a:effectLst/>
              </a:rPr>
              <a:t>mong</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cánh</a:t>
            </a:r>
            <a:r>
              <a:rPr lang="en-US" sz="5400" b="0" dirty="0" smtClean="0">
                <a:solidFill>
                  <a:schemeClr val="bg1"/>
                </a:solidFill>
                <a:effectLst/>
              </a:rPr>
              <a:t> </a:t>
            </a:r>
            <a:r>
              <a:rPr lang="en-US" sz="5400" b="0" dirty="0" err="1" smtClean="0">
                <a:solidFill>
                  <a:schemeClr val="bg1"/>
                </a:solidFill>
                <a:effectLst/>
              </a:rPr>
              <a:t>tay</a:t>
            </a:r>
            <a:r>
              <a:rPr lang="en-US" sz="5400" b="0" dirty="0" smtClean="0">
                <a:solidFill>
                  <a:schemeClr val="bg1"/>
                </a:solidFill>
                <a:effectLst/>
              </a:rPr>
              <a:t> </a:t>
            </a:r>
            <a:r>
              <a:rPr lang="en-US" sz="5400" b="0" dirty="0" err="1" smtClean="0">
                <a:solidFill>
                  <a:schemeClr val="bg1"/>
                </a:solidFill>
                <a:effectLst/>
              </a:rPr>
              <a:t>Ngài</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mộ</a:t>
            </a:r>
            <a:r>
              <a:rPr lang="en-US" sz="5400" dirty="0" err="1" smtClean="0">
                <a:solidFill>
                  <a:schemeClr val="bg1"/>
                </a:solidFill>
              </a:rPr>
              <a:t>t</a:t>
            </a:r>
            <a:r>
              <a:rPr lang="en-US" sz="5400" dirty="0" smtClean="0">
                <a:solidFill>
                  <a:schemeClr val="bg1"/>
                </a:solidFill>
              </a:rPr>
              <a:t> </a:t>
            </a:r>
            <a:r>
              <a:rPr lang="en-US" sz="5400" dirty="0" err="1" smtClean="0">
                <a:solidFill>
                  <a:schemeClr val="bg1"/>
                </a:solidFill>
              </a:rPr>
              <a:t>niềm</a:t>
            </a:r>
            <a:r>
              <a:rPr lang="en-US" sz="5400" dirty="0" smtClean="0">
                <a:solidFill>
                  <a:schemeClr val="bg1"/>
                </a:solidFill>
              </a:rPr>
              <a:t> tin.</a:t>
            </a:r>
            <a:endParaRPr lang="en-US" sz="5400" b="0" dirty="0">
              <a:solidFill>
                <a:schemeClr val="bg1"/>
              </a:solidFill>
              <a:effectLst/>
            </a:endParaRPr>
          </a:p>
        </p:txBody>
      </p:sp>
    </p:spTree>
    <p:extLst>
      <p:ext uri="{BB962C8B-B14F-4D97-AF65-F5344CB8AC3E}">
        <p14:creationId xmlns:p14="http://schemas.microsoft.com/office/powerpoint/2010/main" val="320187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b="0" dirty="0" err="1" smtClean="0">
                <a:solidFill>
                  <a:srgbClr val="FFFF00"/>
                </a:solidFill>
                <a:effectLst/>
              </a:rPr>
              <a:t>Ngợi</a:t>
            </a:r>
            <a:r>
              <a:rPr lang="en-US" sz="8000" b="0" dirty="0" smtClean="0">
                <a:solidFill>
                  <a:srgbClr val="FFFF00"/>
                </a:solidFill>
                <a:effectLst/>
              </a:rPr>
              <a:t> </a:t>
            </a:r>
            <a:r>
              <a:rPr lang="en-US" sz="8000" b="0" dirty="0" err="1" smtClean="0">
                <a:solidFill>
                  <a:srgbClr val="FFFF00"/>
                </a:solidFill>
                <a:effectLst/>
              </a:rPr>
              <a:t>Ca</a:t>
            </a:r>
            <a:r>
              <a:rPr lang="en-US" sz="8000" b="0" dirty="0" smtClean="0">
                <a:solidFill>
                  <a:srgbClr val="FFFF00"/>
                </a:solidFill>
                <a:effectLst/>
              </a:rPr>
              <a:t/>
            </a:r>
            <a:br>
              <a:rPr lang="en-US" sz="8000" b="0" dirty="0" smtClean="0">
                <a:solidFill>
                  <a:srgbClr val="FFFF00"/>
                </a:solidFill>
                <a:effectLst/>
              </a:rPr>
            </a:br>
            <a:r>
              <a:rPr lang="en-US" sz="6000" b="0" i="1" dirty="0" err="1" smtClean="0">
                <a:solidFill>
                  <a:schemeClr val="bg1"/>
                </a:solidFill>
                <a:effectLst/>
              </a:rPr>
              <a:t>Nguyễn</a:t>
            </a:r>
            <a:r>
              <a:rPr lang="en-US" sz="6000" b="0" i="1" dirty="0" smtClean="0">
                <a:solidFill>
                  <a:schemeClr val="bg1"/>
                </a:solidFill>
                <a:effectLst/>
              </a:rPr>
              <a:t> </a:t>
            </a:r>
            <a:r>
              <a:rPr lang="en-US" sz="6000" b="0" i="1" dirty="0" err="1" smtClean="0">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2303019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Tk3:</a:t>
            </a:r>
            <a:r>
              <a:rPr lang="en-US" sz="5200" b="0" dirty="0" smtClean="0">
                <a:solidFill>
                  <a:schemeClr val="bg1"/>
                </a:solidFill>
                <a:effectLst/>
              </a:rPr>
              <a:t> </a:t>
            </a:r>
            <a:r>
              <a:rPr lang="en-US" sz="5200" b="0" dirty="0" err="1" smtClean="0">
                <a:solidFill>
                  <a:schemeClr val="bg1"/>
                </a:solidFill>
                <a:effectLst/>
              </a:rPr>
              <a:t>Dìu</a:t>
            </a:r>
            <a:r>
              <a:rPr lang="en-US" sz="5200" b="0" dirty="0" smtClean="0">
                <a:solidFill>
                  <a:schemeClr val="bg1"/>
                </a:solidFill>
                <a:effectLst/>
              </a:rPr>
              <a:t> con </a:t>
            </a:r>
            <a:r>
              <a:rPr lang="en-US" sz="5200" b="0" dirty="0" err="1" smtClean="0">
                <a:solidFill>
                  <a:schemeClr val="bg1"/>
                </a:solidFill>
                <a:effectLst/>
              </a:rPr>
              <a:t>đưa</a:t>
            </a:r>
            <a:r>
              <a:rPr lang="en-US" sz="5200" b="0" dirty="0" smtClean="0">
                <a:solidFill>
                  <a:schemeClr val="bg1"/>
                </a:solidFill>
                <a:effectLst/>
              </a:rPr>
              <a:t> </a:t>
            </a:r>
            <a:r>
              <a:rPr lang="en-US" sz="5200" b="0" dirty="0" err="1" smtClean="0">
                <a:solidFill>
                  <a:schemeClr val="bg1"/>
                </a:solidFill>
                <a:effectLst/>
              </a:rPr>
              <a:t>bước</a:t>
            </a:r>
            <a:r>
              <a:rPr lang="en-US" sz="5200" b="0" dirty="0" smtClean="0">
                <a:solidFill>
                  <a:schemeClr val="bg1"/>
                </a:solidFill>
                <a:effectLst/>
              </a:rPr>
              <a:t> </a:t>
            </a:r>
            <a:r>
              <a:rPr lang="en-US" sz="5200" b="0" dirty="0" err="1" smtClean="0">
                <a:solidFill>
                  <a:schemeClr val="bg1"/>
                </a:solidFill>
                <a:effectLst/>
              </a:rPr>
              <a:t>trên</a:t>
            </a:r>
            <a:r>
              <a:rPr lang="en-US" sz="5200" b="0" dirty="0" smtClean="0">
                <a:solidFill>
                  <a:schemeClr val="bg1"/>
                </a:solidFill>
                <a:effectLst/>
              </a:rPr>
              <a:t> </a:t>
            </a:r>
            <a:r>
              <a:rPr lang="en-US" sz="5200" b="0" dirty="0" err="1" smtClean="0">
                <a:solidFill>
                  <a:schemeClr val="bg1"/>
                </a:solidFill>
                <a:effectLst/>
              </a:rPr>
              <a:t>đường</a:t>
            </a:r>
            <a:r>
              <a:rPr lang="en-US" sz="5200" b="0" dirty="0" smtClean="0">
                <a:solidFill>
                  <a:schemeClr val="bg1"/>
                </a:solidFill>
                <a:effectLst/>
              </a:rPr>
              <a:t> </a:t>
            </a:r>
            <a:r>
              <a:rPr lang="en-US" sz="5200" b="0" dirty="0" err="1" smtClean="0">
                <a:solidFill>
                  <a:schemeClr val="bg1"/>
                </a:solidFill>
                <a:effectLst/>
              </a:rPr>
              <a:t>sống</a:t>
            </a:r>
            <a:r>
              <a:rPr lang="en-US" sz="5200" b="0" dirty="0" smtClean="0">
                <a:solidFill>
                  <a:schemeClr val="bg1"/>
                </a:solidFill>
                <a:effectLst/>
              </a:rPr>
              <a:t>, </a:t>
            </a:r>
            <a:r>
              <a:rPr lang="en-US" sz="5200" b="0" dirty="0" err="1" smtClean="0">
                <a:solidFill>
                  <a:schemeClr val="bg1"/>
                </a:solidFill>
                <a:effectLst/>
              </a:rPr>
              <a:t>nép</a:t>
            </a:r>
            <a:r>
              <a:rPr lang="en-US" sz="5200" b="0" dirty="0" smtClean="0">
                <a:solidFill>
                  <a:schemeClr val="bg1"/>
                </a:solidFill>
                <a:effectLst/>
              </a:rPr>
              <a:t> </a:t>
            </a:r>
            <a:r>
              <a:rPr lang="en-US" sz="5200" b="0" dirty="0" err="1" smtClean="0">
                <a:solidFill>
                  <a:schemeClr val="bg1"/>
                </a:solidFill>
                <a:effectLst/>
              </a:rPr>
              <a:t>mình</a:t>
            </a:r>
            <a:r>
              <a:rPr lang="en-US" sz="5200" b="0" dirty="0" smtClean="0">
                <a:solidFill>
                  <a:schemeClr val="bg1"/>
                </a:solidFill>
                <a:effectLst/>
              </a:rPr>
              <a:t> </a:t>
            </a:r>
            <a:r>
              <a:rPr lang="en-US" sz="5200" b="0" dirty="0" err="1" smtClean="0">
                <a:solidFill>
                  <a:schemeClr val="bg1"/>
                </a:solidFill>
                <a:effectLst/>
              </a:rPr>
              <a:t>bên</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chan</a:t>
            </a:r>
            <a:r>
              <a:rPr lang="en-US" sz="5200" b="0" dirty="0" smtClean="0">
                <a:solidFill>
                  <a:schemeClr val="bg1"/>
                </a:solidFill>
                <a:effectLst/>
              </a:rPr>
              <a:t> </a:t>
            </a:r>
            <a:r>
              <a:rPr lang="en-US" sz="5200" b="0" dirty="0" err="1" smtClean="0">
                <a:solidFill>
                  <a:schemeClr val="bg1"/>
                </a:solidFill>
                <a:effectLst/>
              </a:rPr>
              <a:t>chứa</a:t>
            </a:r>
            <a:r>
              <a:rPr lang="en-US" sz="5200" b="0" dirty="0" smtClean="0">
                <a:solidFill>
                  <a:schemeClr val="bg1"/>
                </a:solidFill>
                <a:effectLst/>
              </a:rPr>
              <a:t> </a:t>
            </a:r>
            <a:r>
              <a:rPr lang="en-US" sz="5200" b="0" dirty="0" err="1" smtClean="0">
                <a:solidFill>
                  <a:schemeClr val="bg1"/>
                </a:solidFill>
                <a:effectLst/>
              </a:rPr>
              <a:t>niềm</a:t>
            </a:r>
            <a:r>
              <a:rPr lang="en-US" sz="5200" b="0" dirty="0" smtClean="0">
                <a:solidFill>
                  <a:schemeClr val="bg1"/>
                </a:solidFill>
                <a:effectLst/>
              </a:rPr>
              <a:t> </a:t>
            </a:r>
            <a:r>
              <a:rPr lang="en-US" sz="5200" b="0" dirty="0" err="1" smtClean="0">
                <a:solidFill>
                  <a:schemeClr val="bg1"/>
                </a:solidFill>
                <a:effectLst/>
              </a:rPr>
              <a:t>vui</a:t>
            </a:r>
            <a:r>
              <a:rPr lang="en-US" sz="5200" b="0" dirty="0" smtClean="0">
                <a:solidFill>
                  <a:schemeClr val="bg1"/>
                </a:solidFill>
                <a:effectLst/>
              </a:rPr>
              <a:t>, </a:t>
            </a:r>
            <a:r>
              <a:rPr lang="en-US" sz="5200" b="0" dirty="0" err="1" smtClean="0">
                <a:solidFill>
                  <a:schemeClr val="bg1"/>
                </a:solidFill>
                <a:effectLst/>
              </a:rPr>
              <a:t>hồn</a:t>
            </a:r>
            <a:r>
              <a:rPr lang="en-US" sz="5200" b="0" dirty="0" smtClean="0">
                <a:solidFill>
                  <a:schemeClr val="bg1"/>
                </a:solidFill>
                <a:effectLst/>
              </a:rPr>
              <a:t> con </a:t>
            </a:r>
            <a:r>
              <a:rPr lang="en-US" sz="5200" b="0" dirty="0" err="1" smtClean="0">
                <a:solidFill>
                  <a:schemeClr val="bg1"/>
                </a:solidFill>
                <a:effectLst/>
              </a:rPr>
              <a:t>còn</a:t>
            </a:r>
            <a:r>
              <a:rPr lang="en-US" sz="5200" b="0" dirty="0" smtClean="0">
                <a:solidFill>
                  <a:schemeClr val="bg1"/>
                </a:solidFill>
                <a:effectLst/>
              </a:rPr>
              <a:t> </a:t>
            </a:r>
            <a:r>
              <a:rPr lang="en-US" sz="5200" b="0" dirty="0" err="1" smtClean="0">
                <a:solidFill>
                  <a:schemeClr val="bg1"/>
                </a:solidFill>
                <a:effectLst/>
              </a:rPr>
              <a:t>dám</a:t>
            </a:r>
            <a:r>
              <a:rPr lang="en-US" sz="5200" b="0" dirty="0" smtClean="0">
                <a:solidFill>
                  <a:schemeClr val="bg1"/>
                </a:solidFill>
                <a:effectLst/>
              </a:rPr>
              <a:t> </a:t>
            </a:r>
            <a:r>
              <a:rPr lang="en-US" sz="5200" b="0" dirty="0" err="1" smtClean="0">
                <a:solidFill>
                  <a:schemeClr val="bg1"/>
                </a:solidFill>
                <a:effectLst/>
              </a:rPr>
              <a:t>trông</a:t>
            </a:r>
            <a:r>
              <a:rPr lang="en-US" sz="5200" b="0" dirty="0" smtClean="0">
                <a:solidFill>
                  <a:schemeClr val="bg1"/>
                </a:solidFill>
                <a:effectLst/>
              </a:rPr>
              <a:t> </a:t>
            </a:r>
            <a:r>
              <a:rPr lang="en-US" sz="5200" b="0" dirty="0" err="1" smtClean="0">
                <a:solidFill>
                  <a:schemeClr val="bg1"/>
                </a:solidFill>
                <a:effectLst/>
              </a:rPr>
              <a:t>mong</a:t>
            </a:r>
            <a:r>
              <a:rPr lang="en-US" sz="5200" b="0" dirty="0" smtClean="0">
                <a:solidFill>
                  <a:schemeClr val="bg1"/>
                </a:solidFill>
                <a:effectLst/>
              </a:rPr>
              <a:t> chi.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hiến</a:t>
            </a:r>
            <a:r>
              <a:rPr lang="en-US" sz="5200" b="0" dirty="0" smtClean="0">
                <a:solidFill>
                  <a:schemeClr val="bg1"/>
                </a:solidFill>
                <a:effectLst/>
              </a:rPr>
              <a:t> </a:t>
            </a:r>
            <a:r>
              <a:rPr lang="en-US" sz="5200" b="0" dirty="0" err="1" smtClean="0">
                <a:solidFill>
                  <a:schemeClr val="bg1"/>
                </a:solidFill>
                <a:effectLst/>
              </a:rPr>
              <a:t>trọn</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a:t>
            </a:r>
            <a:r>
              <a:rPr lang="en-US" sz="5200" b="0" dirty="0" err="1" smtClean="0">
                <a:solidFill>
                  <a:schemeClr val="bg1"/>
                </a:solidFill>
                <a:effectLst/>
              </a:rPr>
              <a:t>sống</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thôi</a:t>
            </a:r>
            <a:r>
              <a:rPr lang="en-US"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1087952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3487594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525090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Kết</a:t>
            </a:r>
            <a:r>
              <a:rPr lang="en-US" sz="6000" b="0" u="sng" dirty="0" smtClean="0">
                <a:solidFill>
                  <a:srgbClr val="FFFF00"/>
                </a:solidFill>
                <a:effectLst/>
              </a:rPr>
              <a:t> </a:t>
            </a:r>
            <a:r>
              <a:rPr lang="en-US" sz="6000" b="0" u="sng"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6600" dirty="0" err="1" smtClean="0">
                <a:solidFill>
                  <a:srgbClr val="FFFF00"/>
                </a:solidFill>
              </a:rPr>
              <a:t>Trong</a:t>
            </a:r>
            <a:r>
              <a:rPr lang="en-US" sz="6600" dirty="0" smtClean="0">
                <a:solidFill>
                  <a:srgbClr val="FFFF00"/>
                </a:solidFill>
              </a:rPr>
              <a:t> </a:t>
            </a:r>
            <a:r>
              <a:rPr lang="en-US" sz="6600" dirty="0" err="1" smtClean="0">
                <a:solidFill>
                  <a:srgbClr val="FFFF00"/>
                </a:solidFill>
              </a:rPr>
              <a:t>Trái</a:t>
            </a:r>
            <a:r>
              <a:rPr lang="en-US" sz="6600" dirty="0" smtClean="0">
                <a:solidFill>
                  <a:srgbClr val="FFFF00"/>
                </a:solidFill>
              </a:rPr>
              <a:t> Tim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Yêu</a:t>
            </a:r>
            <a:r>
              <a:rPr lang="en-US" sz="6600" dirty="0">
                <a:solidFill>
                  <a:srgbClr val="FFFF00"/>
                </a:solidFill>
              </a:rPr>
              <a:t/>
            </a:r>
            <a:br>
              <a:rPr lang="en-US" sz="6600" dirty="0">
                <a:solidFill>
                  <a:srgbClr val="FFFF00"/>
                </a:solidFill>
              </a:rPr>
            </a:br>
            <a:r>
              <a:rPr lang="en-US" sz="6000" i="1" dirty="0" err="1" smtClean="0">
                <a:solidFill>
                  <a:schemeClr val="bg1"/>
                </a:solidFill>
              </a:rPr>
              <a:t>Phanxicô</a:t>
            </a:r>
            <a:endParaRPr lang="en-US" sz="6000" b="0" i="1" dirty="0">
              <a:solidFill>
                <a:schemeClr val="bg1"/>
              </a:solidFill>
              <a:effectLst/>
            </a:endParaRPr>
          </a:p>
        </p:txBody>
      </p:sp>
    </p:spTree>
    <p:extLst>
      <p:ext uri="{BB962C8B-B14F-4D97-AF65-F5344CB8AC3E}">
        <p14:creationId xmlns:p14="http://schemas.microsoft.com/office/powerpoint/2010/main" val="1253269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err="1">
                <a:solidFill>
                  <a:srgbClr val="FFFF00"/>
                </a:solidFill>
                <a:latin typeface="+mj-lt"/>
                <a:cs typeface="Arial" panose="020B0604020202020204" pitchFamily="34" charset="0"/>
              </a:rPr>
              <a:t>T</a:t>
            </a:r>
            <a:r>
              <a:rPr lang="en-US" sz="5600" b="0" u="sng" dirty="0" err="1" smtClean="0">
                <a:solidFill>
                  <a:srgbClr val="FFFF00"/>
                </a:solidFill>
                <a:latin typeface="+mj-lt"/>
                <a:cs typeface="Arial" panose="020B0604020202020204" pitchFamily="34" charset="0"/>
              </a:rPr>
              <a:t>k</a:t>
            </a:r>
            <a:r>
              <a:rPr lang="en-US" sz="5600" b="0" dirty="0">
                <a:solidFill>
                  <a:srgbClr val="FFFF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tim</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Chúa</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yêu</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muôn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đời</a:t>
            </a:r>
            <a:r>
              <a:rPr lang="en-US" sz="5600" b="0" dirty="0" smtClean="0">
                <a:solidFill>
                  <a:schemeClr val="bg1"/>
                </a:solidFill>
                <a:latin typeface="+mj-lt"/>
                <a:cs typeface="Arial" panose="020B0604020202020204" pitchFamily="34" charset="0"/>
              </a:rPr>
              <a:t>, con </a:t>
            </a:r>
            <a:r>
              <a:rPr lang="en-US" sz="5600" b="0" dirty="0" err="1" smtClean="0">
                <a:solidFill>
                  <a:schemeClr val="bg1"/>
                </a:solidFill>
                <a:latin typeface="+mj-lt"/>
                <a:cs typeface="Arial" panose="020B0604020202020204" pitchFamily="34" charset="0"/>
              </a:rPr>
              <a:t>xin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được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một</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chỗ</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nghỉ</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như</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nước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mưa</a:t>
            </a:r>
            <a:r>
              <a:rPr lang="en-US" sz="5600" b="0" dirty="0" smtClean="0">
                <a:solidFill>
                  <a:schemeClr val="bg1"/>
                </a:solidFill>
                <a:latin typeface="+mj-lt"/>
                <a:cs typeface="Arial" panose="020B0604020202020204" pitchFamily="34" charset="0"/>
              </a:rPr>
              <a:t> tan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biển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khơi</a:t>
            </a:r>
            <a:r>
              <a:rPr lang="en-US" sz="5600" b="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6815140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a:t>
            </a:r>
            <a:r>
              <a:rPr lang="en-US" sz="5600" b="0" dirty="0" smtClean="0">
                <a:solidFill>
                  <a:srgbClr val="FFFF00"/>
                </a:solidFill>
                <a:latin typeface="+mj-lt"/>
                <a:cs typeface="Arial" panose="020B0604020202020204" pitchFamily="34" charset="0"/>
              </a:rPr>
              <a:t>:</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khối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616374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200" u="sng" dirty="0" err="1" smtClean="0">
                <a:solidFill>
                  <a:srgbClr val="FFFF00"/>
                </a:solidFill>
                <a:latin typeface="+mj-lt"/>
                <a:cs typeface="Arial" panose="020B0604020202020204" pitchFamily="34" charset="0"/>
              </a:rPr>
              <a:t>Đk</a:t>
            </a:r>
            <a:r>
              <a:rPr lang="en-US" sz="5200" b="0" dirty="0" smtClean="0">
                <a:solidFill>
                  <a:srgbClr val="FFFF00"/>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hồng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người</a:t>
            </a:r>
            <a:r>
              <a:rPr lang="en-US" sz="5200" dirty="0" smtClean="0">
                <a:solidFill>
                  <a:schemeClr val="bg1"/>
                </a:solidFill>
                <a:latin typeface="+mj-lt"/>
                <a:cs typeface="Arial" panose="020B0604020202020204" pitchFamily="34" charset="0"/>
              </a:rPr>
              <a:t> Cha. </a:t>
            </a:r>
            <a:r>
              <a:rPr lang="en-US" sz="5200" dirty="0" err="1" smtClean="0">
                <a:solidFill>
                  <a:schemeClr val="bg1"/>
                </a:solidFill>
                <a:latin typeface="+mj-lt"/>
                <a:cs typeface="Arial" panose="020B0604020202020204" pitchFamily="34" charset="0"/>
              </a:rPr>
              <a:t>Mãi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muôn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yêu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dấu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chúng</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gần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xa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Tháng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năm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sống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chứa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chan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lời</a:t>
            </a:r>
            <a:r>
              <a:rPr lang="en-US" sz="5200" dirty="0" smtClean="0">
                <a:solidFill>
                  <a:schemeClr val="bg1"/>
                </a:solidFill>
                <a:latin typeface="+mj-lt"/>
                <a:cs typeface="Arial" panose="020B0604020202020204" pitchFamily="34" charset="0"/>
              </a:rPr>
              <a:t> ca. </a:t>
            </a:r>
            <a:r>
              <a:rPr lang="en-US" sz="5200" dirty="0" err="1" smtClean="0">
                <a:solidFill>
                  <a:schemeClr val="bg1"/>
                </a:solidFill>
                <a:latin typeface="+mj-lt"/>
                <a:cs typeface="Arial" panose="020B0604020202020204" pitchFamily="34" charset="0"/>
              </a:rPr>
              <a:t>Có</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ân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tình</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nở</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hoa</a:t>
            </a:r>
            <a:r>
              <a:rPr lang="en-US" sz="5200" dirty="0" smtClean="0">
                <a:solidFill>
                  <a:schemeClr val="bg1"/>
                </a:solidFill>
                <a:latin typeface="+mj-lt"/>
                <a:cs typeface="Arial" panose="020B0604020202020204" pitchFamily="34" charset="0"/>
              </a:rPr>
              <a:t>.</a:t>
            </a:r>
            <a:endParaRPr lang="vi-VN" sz="5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69608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Từ</a:t>
            </a:r>
            <a:r>
              <a:rPr lang="en-US" sz="5100" b="0" dirty="0" smtClean="0">
                <a:solidFill>
                  <a:schemeClr val="bg1"/>
                </a:solidFill>
                <a:effectLst/>
              </a:rPr>
              <a:t> </a:t>
            </a:r>
            <a:r>
              <a:rPr lang="en-US" sz="5100" b="0" dirty="0" err="1" smtClean="0">
                <a:solidFill>
                  <a:schemeClr val="bg1"/>
                </a:solidFill>
                <a:effectLst/>
              </a:rPr>
              <a:t>bình</a:t>
            </a:r>
            <a:r>
              <a:rPr lang="en-US" sz="5100" b="0" dirty="0" smtClean="0">
                <a:solidFill>
                  <a:schemeClr val="bg1"/>
                </a:solidFill>
                <a:effectLst/>
              </a:rPr>
              <a:t> minh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hết</a:t>
            </a:r>
            <a:r>
              <a:rPr lang="en-US" sz="5100" b="0" dirty="0" smtClean="0">
                <a:solidFill>
                  <a:schemeClr val="bg1"/>
                </a:solidFill>
                <a:effectLst/>
              </a:rPr>
              <a:t> </a:t>
            </a:r>
            <a:r>
              <a:rPr lang="en-US" sz="5100" b="0" dirty="0" err="1" smtClean="0">
                <a:solidFill>
                  <a:schemeClr val="bg1"/>
                </a:solidFill>
                <a:effectLst/>
              </a:rPr>
              <a:t>tâm</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thiên</a:t>
            </a:r>
            <a:r>
              <a:rPr lang="en-US" sz="5100" b="0" dirty="0" smtClean="0">
                <a:solidFill>
                  <a:schemeClr val="bg1"/>
                </a:solidFill>
                <a:effectLst/>
              </a:rPr>
              <a:t> </a:t>
            </a:r>
            <a:r>
              <a:rPr lang="en-US" sz="5100" b="0" dirty="0" err="1" smtClean="0">
                <a:solidFill>
                  <a:schemeClr val="bg1"/>
                </a:solidFill>
                <a:effectLst/>
              </a:rPr>
              <a:t>đình</a:t>
            </a:r>
            <a:r>
              <a:rPr lang="en-US" sz="5100" b="0" dirty="0" smtClean="0">
                <a:solidFill>
                  <a:schemeClr val="bg1"/>
                </a:solidFill>
                <a:effectLst/>
              </a:rPr>
              <a:t> </a:t>
            </a:r>
            <a:r>
              <a:rPr lang="en-US" sz="5100" b="0" dirty="0" err="1" smtClean="0">
                <a:solidFill>
                  <a:schemeClr val="bg1"/>
                </a:solidFill>
                <a:effectLst/>
              </a:rPr>
              <a:t>một</a:t>
            </a:r>
            <a:r>
              <a:rPr lang="en-US" sz="5100" b="0" dirty="0" smtClean="0">
                <a:solidFill>
                  <a:schemeClr val="bg1"/>
                </a:solidFill>
                <a:effectLst/>
              </a:rPr>
              <a:t> </a:t>
            </a:r>
            <a:r>
              <a:rPr lang="en-US" sz="5100" b="0" dirty="0" err="1" smtClean="0">
                <a:solidFill>
                  <a:schemeClr val="bg1"/>
                </a:solidFill>
                <a:effectLst/>
              </a:rPr>
              <a:t>bài</a:t>
            </a:r>
            <a:r>
              <a:rPr lang="en-US" sz="5100" b="0" dirty="0" smtClean="0">
                <a:solidFill>
                  <a:schemeClr val="bg1"/>
                </a:solidFill>
                <a:effectLst/>
              </a:rPr>
              <a:t> </a:t>
            </a:r>
            <a:r>
              <a:rPr lang="en-US" sz="5100" b="0" dirty="0" err="1" smtClean="0">
                <a:solidFill>
                  <a:schemeClr val="bg1"/>
                </a:solidFill>
                <a:effectLst/>
              </a:rPr>
              <a:t>thơ</a:t>
            </a:r>
            <a:r>
              <a:rPr lang="en-US" sz="5100" b="0" dirty="0" smtClean="0">
                <a:solidFill>
                  <a:schemeClr val="bg1"/>
                </a:solidFill>
                <a:effectLst/>
              </a:rPr>
              <a:t> </a:t>
            </a:r>
            <a:r>
              <a:rPr lang="en-US" sz="5100" b="0" dirty="0" err="1" smtClean="0">
                <a:solidFill>
                  <a:schemeClr val="bg1"/>
                </a:solidFill>
                <a:effectLst/>
              </a:rPr>
              <a:t>kính</a:t>
            </a:r>
            <a:r>
              <a:rPr lang="en-US" sz="5100" b="0" dirty="0" smtClean="0">
                <a:solidFill>
                  <a:schemeClr val="bg1"/>
                </a:solidFill>
                <a:effectLst/>
              </a:rPr>
              <a:t> tin. </a:t>
            </a:r>
            <a:r>
              <a:rPr lang="en-US" sz="5100" b="0" dirty="0" err="1" smtClean="0">
                <a:solidFill>
                  <a:schemeClr val="bg1"/>
                </a:solidFill>
                <a:effectLst/>
              </a:rPr>
              <a:t>Trọn</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khi</a:t>
            </a:r>
            <a:r>
              <a:rPr lang="en-US" sz="5100" b="0" dirty="0" smtClean="0">
                <a:solidFill>
                  <a:schemeClr val="bg1"/>
                </a:solidFill>
                <a:effectLst/>
              </a:rPr>
              <a:t> </a:t>
            </a:r>
            <a:r>
              <a:rPr lang="en-US" sz="5100" b="0" dirty="0" err="1" smtClean="0">
                <a:solidFill>
                  <a:schemeClr val="bg1"/>
                </a:solidFill>
                <a:effectLst/>
              </a:rPr>
              <a:t>đêm</a:t>
            </a:r>
            <a:r>
              <a:rPr lang="en-US" sz="5100" b="0" dirty="0" smtClean="0">
                <a:solidFill>
                  <a:schemeClr val="bg1"/>
                </a:solidFill>
                <a:effectLst/>
              </a:rPr>
              <a:t> </a:t>
            </a:r>
            <a:r>
              <a:rPr lang="en-US" sz="5100" b="0" dirty="0" err="1" smtClean="0">
                <a:solidFill>
                  <a:schemeClr val="bg1"/>
                </a:solidFill>
                <a:effectLst/>
              </a:rPr>
              <a:t>về</a:t>
            </a:r>
            <a:r>
              <a:rPr lang="en-US" sz="5100" b="0" dirty="0" smtClean="0">
                <a:solidFill>
                  <a:schemeClr val="bg1"/>
                </a:solidFill>
                <a:effectLst/>
              </a:rPr>
              <a:t> </a:t>
            </a:r>
            <a:r>
              <a:rPr lang="en-US" sz="5100" b="0" dirty="0" err="1" smtClean="0">
                <a:solidFill>
                  <a:schemeClr val="bg1"/>
                </a:solidFill>
                <a:effectLst/>
              </a:rPr>
              <a:t>sao</a:t>
            </a:r>
            <a:r>
              <a:rPr lang="en-US" sz="5100" b="0" dirty="0" smtClean="0">
                <a:solidFill>
                  <a:schemeClr val="bg1"/>
                </a:solidFill>
                <a:effectLst/>
              </a:rPr>
              <a:t> </a:t>
            </a:r>
            <a:r>
              <a:rPr lang="en-US" sz="5100" b="0" dirty="0" err="1" smtClean="0">
                <a:solidFill>
                  <a:schemeClr val="bg1"/>
                </a:solidFill>
                <a:effectLst/>
              </a:rPr>
              <a:t>sáng</a:t>
            </a:r>
            <a:r>
              <a:rPr lang="en-US" sz="5100" b="0" dirty="0" smtClean="0">
                <a:solidFill>
                  <a:schemeClr val="bg1"/>
                </a:solidFill>
                <a:effectLst/>
              </a:rPr>
              <a:t>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lời</a:t>
            </a:r>
            <a:r>
              <a:rPr lang="en-US" sz="5100" b="0" dirty="0" smtClean="0">
                <a:solidFill>
                  <a:schemeClr val="bg1"/>
                </a:solidFill>
                <a:effectLst/>
              </a:rPr>
              <a:t> </a:t>
            </a:r>
            <a:r>
              <a:rPr lang="en-US" sz="5100" b="0" dirty="0" err="1" smtClean="0">
                <a:solidFill>
                  <a:schemeClr val="bg1"/>
                </a:solidFill>
                <a:effectLst/>
              </a:rPr>
              <a:t>chúc</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ngợi</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Danh</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luôn</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smtClean="0">
                <a:solidFill>
                  <a:srgbClr val="FFFF00"/>
                </a:solidFill>
                <a:effectLst/>
              </a:rPr>
              <a:t>Tk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Trọn</a:t>
            </a:r>
            <a:r>
              <a:rPr lang="en-US" sz="5200" b="0" dirty="0" smtClean="0">
                <a:solidFill>
                  <a:schemeClr val="bg1"/>
                </a:solidFill>
                <a:effectLst/>
              </a:rPr>
              <a:t> </a:t>
            </a:r>
            <a:r>
              <a:rPr lang="en-US" sz="5200" b="0" dirty="0" err="1" smtClean="0">
                <a:solidFill>
                  <a:schemeClr val="bg1"/>
                </a:solidFill>
                <a:effectLst/>
              </a:rPr>
              <a:t>một</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tiến</a:t>
            </a:r>
            <a:r>
              <a:rPr lang="en-US" sz="5200" dirty="0" err="1" smtClean="0">
                <a:solidFill>
                  <a:schemeClr val="bg1"/>
                </a:solidFill>
              </a:rPr>
              <a:t>g</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điệu</a:t>
            </a:r>
            <a:r>
              <a:rPr lang="en-US" sz="5200" dirty="0" smtClean="0">
                <a:solidFill>
                  <a:schemeClr val="bg1"/>
                </a:solidFill>
              </a:rPr>
              <a:t> </a:t>
            </a:r>
            <a:r>
              <a:rPr lang="en-US" sz="5200" dirty="0" err="1" smtClean="0">
                <a:solidFill>
                  <a:schemeClr val="bg1"/>
                </a:solidFill>
              </a:rPr>
              <a:t>đàn</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tấu</a:t>
            </a:r>
            <a:r>
              <a:rPr lang="en-US" sz="5200" dirty="0" smtClean="0">
                <a:solidFill>
                  <a:schemeClr val="bg1"/>
                </a:solidFill>
              </a:rPr>
              <a:t> </a:t>
            </a:r>
            <a:r>
              <a:rPr lang="en-US" sz="5200" dirty="0" err="1" smtClean="0">
                <a:solidFill>
                  <a:schemeClr val="bg1"/>
                </a:solidFill>
              </a:rPr>
              <a:t>khúc</a:t>
            </a:r>
            <a:r>
              <a:rPr lang="en-US" sz="5200" dirty="0" smtClean="0">
                <a:solidFill>
                  <a:schemeClr val="bg1"/>
                </a:solidFill>
              </a:rPr>
              <a:t> tri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Vào</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khen</a:t>
            </a:r>
            <a:r>
              <a:rPr lang="en-US" sz="5200" dirty="0" smtClean="0">
                <a:solidFill>
                  <a:schemeClr val="bg1"/>
                </a:solidFill>
              </a:rPr>
              <a:t> </a:t>
            </a:r>
            <a:r>
              <a:rPr lang="en-US" sz="5200" dirty="0" err="1" smtClean="0">
                <a:solidFill>
                  <a:schemeClr val="bg1"/>
                </a:solidFill>
              </a:rPr>
              <a:t>Danh</a:t>
            </a:r>
            <a:r>
              <a:rPr lang="en-US" sz="5200" dirty="0" smtClean="0">
                <a:solidFill>
                  <a:schemeClr val="bg1"/>
                </a:solidFill>
              </a:rPr>
              <a:t> </a:t>
            </a:r>
            <a:r>
              <a:rPr lang="en-US" sz="5200" dirty="0" err="1" smtClean="0">
                <a:solidFill>
                  <a:schemeClr val="bg1"/>
                </a:solidFill>
              </a:rPr>
              <a:t>Chúa</a:t>
            </a:r>
            <a:r>
              <a:rPr lang="en-US" sz="5200" dirty="0">
                <a:solidFill>
                  <a:schemeClr val="bg1"/>
                </a:solidFill>
              </a:rPr>
              <a:t>:</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lại</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340896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Từ</a:t>
            </a:r>
            <a:r>
              <a:rPr lang="en-US" sz="5100" b="0" dirty="0" smtClean="0">
                <a:solidFill>
                  <a:schemeClr val="bg1"/>
                </a:solidFill>
                <a:effectLst/>
              </a:rPr>
              <a:t> </a:t>
            </a:r>
            <a:r>
              <a:rPr lang="en-US" sz="5100" b="0" dirty="0" err="1" smtClean="0">
                <a:solidFill>
                  <a:schemeClr val="bg1"/>
                </a:solidFill>
                <a:effectLst/>
              </a:rPr>
              <a:t>bình</a:t>
            </a:r>
            <a:r>
              <a:rPr lang="en-US" sz="5100" b="0" dirty="0" smtClean="0">
                <a:solidFill>
                  <a:schemeClr val="bg1"/>
                </a:solidFill>
                <a:effectLst/>
              </a:rPr>
              <a:t> minh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hết</a:t>
            </a:r>
            <a:r>
              <a:rPr lang="en-US" sz="5100" b="0" dirty="0" smtClean="0">
                <a:solidFill>
                  <a:schemeClr val="bg1"/>
                </a:solidFill>
                <a:effectLst/>
              </a:rPr>
              <a:t> </a:t>
            </a:r>
            <a:r>
              <a:rPr lang="en-US" sz="5100" b="0" dirty="0" err="1" smtClean="0">
                <a:solidFill>
                  <a:schemeClr val="bg1"/>
                </a:solidFill>
                <a:effectLst/>
              </a:rPr>
              <a:t>tâm</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thiên</a:t>
            </a:r>
            <a:r>
              <a:rPr lang="en-US" sz="5100" b="0" dirty="0" smtClean="0">
                <a:solidFill>
                  <a:schemeClr val="bg1"/>
                </a:solidFill>
                <a:effectLst/>
              </a:rPr>
              <a:t> </a:t>
            </a:r>
            <a:r>
              <a:rPr lang="en-US" sz="5100" b="0" dirty="0" err="1" smtClean="0">
                <a:solidFill>
                  <a:schemeClr val="bg1"/>
                </a:solidFill>
                <a:effectLst/>
              </a:rPr>
              <a:t>đình</a:t>
            </a:r>
            <a:r>
              <a:rPr lang="en-US" sz="5100" b="0" dirty="0" smtClean="0">
                <a:solidFill>
                  <a:schemeClr val="bg1"/>
                </a:solidFill>
                <a:effectLst/>
              </a:rPr>
              <a:t> </a:t>
            </a:r>
            <a:r>
              <a:rPr lang="en-US" sz="5100" b="0" dirty="0" err="1" smtClean="0">
                <a:solidFill>
                  <a:schemeClr val="bg1"/>
                </a:solidFill>
                <a:effectLst/>
              </a:rPr>
              <a:t>một</a:t>
            </a:r>
            <a:r>
              <a:rPr lang="en-US" sz="5100" b="0" dirty="0" smtClean="0">
                <a:solidFill>
                  <a:schemeClr val="bg1"/>
                </a:solidFill>
                <a:effectLst/>
              </a:rPr>
              <a:t> </a:t>
            </a:r>
            <a:r>
              <a:rPr lang="en-US" sz="5100" b="0" dirty="0" err="1" smtClean="0">
                <a:solidFill>
                  <a:schemeClr val="bg1"/>
                </a:solidFill>
                <a:effectLst/>
              </a:rPr>
              <a:t>bài</a:t>
            </a:r>
            <a:r>
              <a:rPr lang="en-US" sz="5100" b="0" dirty="0" smtClean="0">
                <a:solidFill>
                  <a:schemeClr val="bg1"/>
                </a:solidFill>
                <a:effectLst/>
              </a:rPr>
              <a:t> </a:t>
            </a:r>
            <a:r>
              <a:rPr lang="en-US" sz="5100" b="0" dirty="0" err="1" smtClean="0">
                <a:solidFill>
                  <a:schemeClr val="bg1"/>
                </a:solidFill>
                <a:effectLst/>
              </a:rPr>
              <a:t>thơ</a:t>
            </a:r>
            <a:r>
              <a:rPr lang="en-US" sz="5100" b="0" dirty="0" smtClean="0">
                <a:solidFill>
                  <a:schemeClr val="bg1"/>
                </a:solidFill>
                <a:effectLst/>
              </a:rPr>
              <a:t> </a:t>
            </a:r>
            <a:r>
              <a:rPr lang="en-US" sz="5100" b="0" dirty="0" err="1" smtClean="0">
                <a:solidFill>
                  <a:schemeClr val="bg1"/>
                </a:solidFill>
                <a:effectLst/>
              </a:rPr>
              <a:t>kính</a:t>
            </a:r>
            <a:r>
              <a:rPr lang="en-US" sz="5100" b="0" dirty="0" smtClean="0">
                <a:solidFill>
                  <a:schemeClr val="bg1"/>
                </a:solidFill>
                <a:effectLst/>
              </a:rPr>
              <a:t> tin. </a:t>
            </a:r>
            <a:r>
              <a:rPr lang="en-US" sz="5100" b="0" dirty="0" err="1" smtClean="0">
                <a:solidFill>
                  <a:schemeClr val="bg1"/>
                </a:solidFill>
                <a:effectLst/>
              </a:rPr>
              <a:t>Trọn</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khi</a:t>
            </a:r>
            <a:r>
              <a:rPr lang="en-US" sz="5100" b="0" dirty="0" smtClean="0">
                <a:solidFill>
                  <a:schemeClr val="bg1"/>
                </a:solidFill>
                <a:effectLst/>
              </a:rPr>
              <a:t> </a:t>
            </a:r>
            <a:r>
              <a:rPr lang="en-US" sz="5100" b="0" dirty="0" err="1" smtClean="0">
                <a:solidFill>
                  <a:schemeClr val="bg1"/>
                </a:solidFill>
                <a:effectLst/>
              </a:rPr>
              <a:t>đêm</a:t>
            </a:r>
            <a:r>
              <a:rPr lang="en-US" sz="5100" b="0" dirty="0" smtClean="0">
                <a:solidFill>
                  <a:schemeClr val="bg1"/>
                </a:solidFill>
                <a:effectLst/>
              </a:rPr>
              <a:t> </a:t>
            </a:r>
            <a:r>
              <a:rPr lang="en-US" sz="5100" b="0" dirty="0" err="1" smtClean="0">
                <a:solidFill>
                  <a:schemeClr val="bg1"/>
                </a:solidFill>
                <a:effectLst/>
              </a:rPr>
              <a:t>về</a:t>
            </a:r>
            <a:r>
              <a:rPr lang="en-US" sz="5100" b="0" dirty="0" smtClean="0">
                <a:solidFill>
                  <a:schemeClr val="bg1"/>
                </a:solidFill>
                <a:effectLst/>
              </a:rPr>
              <a:t> </a:t>
            </a:r>
            <a:r>
              <a:rPr lang="en-US" sz="5100" b="0" dirty="0" err="1" smtClean="0">
                <a:solidFill>
                  <a:schemeClr val="bg1"/>
                </a:solidFill>
                <a:effectLst/>
              </a:rPr>
              <a:t>sao</a:t>
            </a:r>
            <a:r>
              <a:rPr lang="en-US" sz="5100" b="0" dirty="0" smtClean="0">
                <a:solidFill>
                  <a:schemeClr val="bg1"/>
                </a:solidFill>
                <a:effectLst/>
              </a:rPr>
              <a:t> </a:t>
            </a:r>
            <a:r>
              <a:rPr lang="en-US" sz="5100" b="0" dirty="0" err="1" smtClean="0">
                <a:solidFill>
                  <a:schemeClr val="bg1"/>
                </a:solidFill>
                <a:effectLst/>
              </a:rPr>
              <a:t>sáng</a:t>
            </a:r>
            <a:r>
              <a:rPr lang="en-US" sz="5100" b="0" dirty="0" smtClean="0">
                <a:solidFill>
                  <a:schemeClr val="bg1"/>
                </a:solidFill>
                <a:effectLst/>
              </a:rPr>
              <a:t>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lời</a:t>
            </a:r>
            <a:r>
              <a:rPr lang="en-US" sz="5100" b="0" dirty="0" smtClean="0">
                <a:solidFill>
                  <a:schemeClr val="bg1"/>
                </a:solidFill>
                <a:effectLst/>
              </a:rPr>
              <a:t> </a:t>
            </a:r>
            <a:r>
              <a:rPr lang="en-US" sz="5100" b="0" dirty="0" err="1" smtClean="0">
                <a:solidFill>
                  <a:schemeClr val="bg1"/>
                </a:solidFill>
                <a:effectLst/>
              </a:rPr>
              <a:t>chúc</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ngợi</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Danh</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luôn</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267112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1573</Words>
  <Application>Microsoft Office PowerPoint</Application>
  <PresentationFormat>On-screen Show (16:9)</PresentationFormat>
  <Paragraphs>87</Paragraphs>
  <Slides>69</Slides>
  <Notes>0</Notes>
  <HiddenSlides>0</HiddenSlides>
  <MMClips>0</MMClips>
  <ScaleCrop>false</ScaleCrop>
  <HeadingPairs>
    <vt:vector size="4" baseType="variant">
      <vt:variant>
        <vt:lpstr>Theme</vt:lpstr>
      </vt:variant>
      <vt:variant>
        <vt:i4>11</vt:i4>
      </vt:variant>
      <vt:variant>
        <vt:lpstr>Slide Titles</vt:lpstr>
      </vt:variant>
      <vt:variant>
        <vt:i4>69</vt:i4>
      </vt:variant>
    </vt:vector>
  </HeadingPairs>
  <TitlesOfParts>
    <vt:vector size="80" baseType="lpstr">
      <vt:lpstr>Office Theme</vt:lpstr>
      <vt:lpstr>12_Office Theme</vt:lpstr>
      <vt:lpstr>2_Office Theme</vt:lpstr>
      <vt:lpstr>36_Default Design</vt:lpstr>
      <vt:lpstr>10_Office Theme</vt:lpstr>
      <vt:lpstr>37_Default Design</vt:lpstr>
      <vt:lpstr>1_Office Theme</vt:lpstr>
      <vt:lpstr>3_Office Theme</vt:lpstr>
      <vt:lpstr>4_Office Theme</vt:lpstr>
      <vt:lpstr>5_Office Theme</vt:lpstr>
      <vt:lpstr>6_Office Theme</vt:lpstr>
      <vt:lpstr>PowerPoint Presentation</vt:lpstr>
      <vt:lpstr>TẬP HÁT CỘNG ĐOÀN</vt:lpstr>
      <vt:lpstr>Đk: Lạy Chúa, được tạ ơn Chúa thực thú vị thay.</vt:lpstr>
      <vt:lpstr>Hạt giống là Lời Thiên Chúa, Người gieo giống là Đức Ki-tô, những ai tuân giữ Lời Người sẽ tồn tại muôn đời.</vt:lpstr>
      <vt:lpstr>PowerPoint Presentation</vt:lpstr>
      <vt:lpstr>Ca Nhập Lễ Ngợi Ca Nguyễn Duy</vt:lpstr>
      <vt:lpstr>Đk: Từ bình minh con dâng hết tâm tình tụng ca Chúa thiên đình một bài thơ kính tin. Trọn tình yêu khi đêm về sao sáng con dâng lời chúc tụng ngợi ca Danh Chúa luôn.</vt:lpstr>
      <vt:lpstr>Tk: Trọn một đời là tiếng hát dâng lên, là điệu đàn hòa tấu khúc tri ân. Vào cuộc trần để ca khen Danh Chúa: Ngày lại ngày Ngài mến thương đời con.</vt:lpstr>
      <vt:lpstr>Đk: Từ bình minh con dâng hết tâm tình tụng ca Chúa thiên đình một bài thơ kính tin. Trọn tình yêu khi đêm về sao sáng con dâng lời chúc tụng ngợi ca Danh Chúa luôn.</vt:lpstr>
      <vt:lpstr>PowerPoint Presentation</vt:lpstr>
      <vt:lpstr> </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dưa xanh, này người công chính, như hương bá vươn mình từ núi Ly-băng, được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Ca Tình Tri Âm Kim Long</vt:lpstr>
      <vt:lpstr>Đk: Giữ gìn con Chúa ơi, vì Chúa là chốn con tựa nương tháng năm. Trong cánh tay Ngài hồn con vui sống, tình yêu Chúa khoan dung bền vững muôn đời.</vt:lpstr>
      <vt:lpstr>Tk1: Hồn con thao thức bên lòng Chúa, Chúa là gia nghiệp duy nhất đời con, là chén phần phúc con trông mong. Con tiến dâng Ngài tấm lòng cậy trông.</vt:lpstr>
      <vt:lpstr>Đk: Giữ gìn con Chúa ơi, vì Chúa là chốn con tựa nương tháng năm. Trong cánh tay Ngài hồn con vui sống, tình yêu Chúa khoan dung bền vững muôn đời.</vt:lpstr>
      <vt:lpstr>Tk2: Hồn con lên tiếng ca tụng Chúa, Chúa là hy vọng nâng đỡ đời con, là chính cùng đích con trông mong. Nơi cánh tay Ngài vững một niềm tin.</vt:lpstr>
      <vt:lpstr>Đk: Giữ gìn con Chúa ơi, vì Chúa là chốn con tựa nương tháng năm. Trong cánh tay Ngài hồn con vui sống, tình yêu Chúa khoan dung bền vững muôn đời.</vt:lpstr>
      <vt:lpstr>Tk3: Dìu con đưa bước trên đường sống, nép mình bên Ngài chan chứa niềm vui, hồn con còn dám trông mong chi. Dâng hiến trọn đời, sống vì Ngài thôi.</vt:lpstr>
      <vt:lpstr>Đk: Giữ gìn con Chúa ơi, vì Chúa là chốn con tựa nương tháng năm. Trong cánh tay Ngài hồn con vui sống, tình yêu Chúa khoan dung bền vững muôn đời.</vt:lpstr>
      <vt:lpstr>PowerPoint Presentation</vt:lpstr>
      <vt:lpstr>PowerPoint Presentation</vt:lpstr>
      <vt:lpstr>Ca Kết Lễ Trong Trái Tim Chúa Yêu Phanxicô</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24</cp:revision>
  <dcterms:created xsi:type="dcterms:W3CDTF">2023-05-21T07:25:42Z</dcterms:created>
  <dcterms:modified xsi:type="dcterms:W3CDTF">2024-06-14T12:29:13Z</dcterms:modified>
</cp:coreProperties>
</file>