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2.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72" r:id="rId6"/>
    <p:sldMasterId id="2147483684" r:id="rId7"/>
    <p:sldMasterId id="2147483696" r:id="rId8"/>
    <p:sldMasterId id="2147483704" r:id="rId9"/>
    <p:sldMasterId id="2147483716" r:id="rId10"/>
    <p:sldMasterId id="2147483728" r:id="rId11"/>
    <p:sldMasterId id="2147483740" r:id="rId12"/>
    <p:sldMasterId id="2147483752" r:id="rId13"/>
    <p:sldMasterId id="2147483760" r:id="rId14"/>
    <p:sldMasterId id="2147483772" r:id="rId15"/>
    <p:sldMasterId id="2147483784" r:id="rId16"/>
  </p:sldMasterIdLst>
  <p:notesMasterIdLst>
    <p:notesMasterId r:id="rId17"/>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17" r:id="rId79"/>
    <p:sldId id="318" r:id="rId80"/>
    <p:sldId id="319"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94" roundtripDataSignature="AMtx7mjMZk88Z7mXncs0mfyoBiSTGavk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3.xml"/><Relationship Id="rId84" Type="http://schemas.openxmlformats.org/officeDocument/2006/relationships/slide" Target="slides/slide67.xml"/><Relationship Id="rId83" Type="http://schemas.openxmlformats.org/officeDocument/2006/relationships/slide" Target="slides/slide66.xml"/><Relationship Id="rId42" Type="http://schemas.openxmlformats.org/officeDocument/2006/relationships/slide" Target="slides/slide25.xml"/><Relationship Id="rId86" Type="http://schemas.openxmlformats.org/officeDocument/2006/relationships/slide" Target="slides/slide69.xml"/><Relationship Id="rId41" Type="http://schemas.openxmlformats.org/officeDocument/2006/relationships/slide" Target="slides/slide24.xml"/><Relationship Id="rId85" Type="http://schemas.openxmlformats.org/officeDocument/2006/relationships/slide" Target="slides/slide68.xml"/><Relationship Id="rId44" Type="http://schemas.openxmlformats.org/officeDocument/2006/relationships/slide" Target="slides/slide27.xml"/><Relationship Id="rId88" Type="http://schemas.openxmlformats.org/officeDocument/2006/relationships/slide" Target="slides/slide71.xml"/><Relationship Id="rId43" Type="http://schemas.openxmlformats.org/officeDocument/2006/relationships/slide" Target="slides/slide26.xml"/><Relationship Id="rId87" Type="http://schemas.openxmlformats.org/officeDocument/2006/relationships/slide" Target="slides/slide70.xml"/><Relationship Id="rId46" Type="http://schemas.openxmlformats.org/officeDocument/2006/relationships/slide" Target="slides/slide29.xml"/><Relationship Id="rId45" Type="http://schemas.openxmlformats.org/officeDocument/2006/relationships/slide" Target="slides/slide28.xml"/><Relationship Id="rId89" Type="http://schemas.openxmlformats.org/officeDocument/2006/relationships/slide" Target="slides/slide72.xml"/><Relationship Id="rId80" Type="http://schemas.openxmlformats.org/officeDocument/2006/relationships/slide" Target="slides/slide63.xml"/><Relationship Id="rId82" Type="http://schemas.openxmlformats.org/officeDocument/2006/relationships/slide" Target="slides/slide65.xml"/><Relationship Id="rId81" Type="http://schemas.openxmlformats.org/officeDocument/2006/relationships/slide" Target="slides/slide64.xml"/><Relationship Id="rId1" Type="http://schemas.openxmlformats.org/officeDocument/2006/relationships/theme" Target="theme/theme9.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1.xml"/><Relationship Id="rId47" Type="http://schemas.openxmlformats.org/officeDocument/2006/relationships/slide" Target="slides/slide30.xml"/><Relationship Id="rId49" Type="http://schemas.openxmlformats.org/officeDocument/2006/relationships/slide" Target="slides/slide3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slide" Target="slides/slide56.xml"/><Relationship Id="rId72" Type="http://schemas.openxmlformats.org/officeDocument/2006/relationships/slide" Target="slides/slide55.xml"/><Relationship Id="rId31" Type="http://schemas.openxmlformats.org/officeDocument/2006/relationships/slide" Target="slides/slide14.xml"/><Relationship Id="rId75" Type="http://schemas.openxmlformats.org/officeDocument/2006/relationships/slide" Target="slides/slide58.xml"/><Relationship Id="rId30" Type="http://schemas.openxmlformats.org/officeDocument/2006/relationships/slide" Target="slides/slide13.xml"/><Relationship Id="rId74" Type="http://schemas.openxmlformats.org/officeDocument/2006/relationships/slide" Target="slides/slide57.xml"/><Relationship Id="rId33" Type="http://schemas.openxmlformats.org/officeDocument/2006/relationships/slide" Target="slides/slide16.xml"/><Relationship Id="rId77" Type="http://schemas.openxmlformats.org/officeDocument/2006/relationships/slide" Target="slides/slide60.xml"/><Relationship Id="rId32" Type="http://schemas.openxmlformats.org/officeDocument/2006/relationships/slide" Target="slides/slide15.xml"/><Relationship Id="rId76" Type="http://schemas.openxmlformats.org/officeDocument/2006/relationships/slide" Target="slides/slide59.xml"/><Relationship Id="rId35" Type="http://schemas.openxmlformats.org/officeDocument/2006/relationships/slide" Target="slides/slide18.xml"/><Relationship Id="rId79" Type="http://schemas.openxmlformats.org/officeDocument/2006/relationships/slide" Target="slides/slide62.xml"/><Relationship Id="rId34" Type="http://schemas.openxmlformats.org/officeDocument/2006/relationships/slide" Target="slides/slide17.xml"/><Relationship Id="rId78" Type="http://schemas.openxmlformats.org/officeDocument/2006/relationships/slide" Target="slides/slide61.xml"/><Relationship Id="rId71" Type="http://schemas.openxmlformats.org/officeDocument/2006/relationships/slide" Target="slides/slide54.xml"/><Relationship Id="rId70" Type="http://schemas.openxmlformats.org/officeDocument/2006/relationships/slide" Target="slides/slide53.xml"/><Relationship Id="rId37" Type="http://schemas.openxmlformats.org/officeDocument/2006/relationships/slide" Target="slides/slide20.xml"/><Relationship Id="rId36" Type="http://schemas.openxmlformats.org/officeDocument/2006/relationships/slide" Target="slides/slide19.xml"/><Relationship Id="rId39" Type="http://schemas.openxmlformats.org/officeDocument/2006/relationships/slide" Target="slides/slide22.xml"/><Relationship Id="rId38" Type="http://schemas.openxmlformats.org/officeDocument/2006/relationships/slide" Target="slides/slide21.xml"/><Relationship Id="rId62" Type="http://schemas.openxmlformats.org/officeDocument/2006/relationships/slide" Target="slides/slide45.xml"/><Relationship Id="rId61" Type="http://schemas.openxmlformats.org/officeDocument/2006/relationships/slide" Target="slides/slide44.xml"/><Relationship Id="rId20" Type="http://schemas.openxmlformats.org/officeDocument/2006/relationships/slide" Target="slides/slide3.xml"/><Relationship Id="rId64" Type="http://schemas.openxmlformats.org/officeDocument/2006/relationships/slide" Target="slides/slide47.xml"/><Relationship Id="rId63" Type="http://schemas.openxmlformats.org/officeDocument/2006/relationships/slide" Target="slides/slide46.xml"/><Relationship Id="rId22" Type="http://schemas.openxmlformats.org/officeDocument/2006/relationships/slide" Target="slides/slide5.xml"/><Relationship Id="rId66" Type="http://schemas.openxmlformats.org/officeDocument/2006/relationships/slide" Target="slides/slide49.xml"/><Relationship Id="rId21" Type="http://schemas.openxmlformats.org/officeDocument/2006/relationships/slide" Target="slides/slide4.xml"/><Relationship Id="rId65" Type="http://schemas.openxmlformats.org/officeDocument/2006/relationships/slide" Target="slides/slide48.xml"/><Relationship Id="rId24" Type="http://schemas.openxmlformats.org/officeDocument/2006/relationships/slide" Target="slides/slide7.xml"/><Relationship Id="rId68" Type="http://schemas.openxmlformats.org/officeDocument/2006/relationships/slide" Target="slides/slide51.xml"/><Relationship Id="rId23" Type="http://schemas.openxmlformats.org/officeDocument/2006/relationships/slide" Target="slides/slide6.xml"/><Relationship Id="rId67" Type="http://schemas.openxmlformats.org/officeDocument/2006/relationships/slide" Target="slides/slide50.xml"/><Relationship Id="rId60" Type="http://schemas.openxmlformats.org/officeDocument/2006/relationships/slide" Target="slides/slide43.xml"/><Relationship Id="rId26" Type="http://schemas.openxmlformats.org/officeDocument/2006/relationships/slide" Target="slides/slide9.xml"/><Relationship Id="rId25" Type="http://schemas.openxmlformats.org/officeDocument/2006/relationships/slide" Target="slides/slide8.xml"/><Relationship Id="rId69" Type="http://schemas.openxmlformats.org/officeDocument/2006/relationships/slide" Target="slides/slide52.xml"/><Relationship Id="rId28" Type="http://schemas.openxmlformats.org/officeDocument/2006/relationships/slide" Target="slides/slide11.xml"/><Relationship Id="rId27" Type="http://schemas.openxmlformats.org/officeDocument/2006/relationships/slide" Target="slides/slide10.xml"/><Relationship Id="rId29" Type="http://schemas.openxmlformats.org/officeDocument/2006/relationships/slide" Target="slides/slide12.xml"/><Relationship Id="rId51" Type="http://schemas.openxmlformats.org/officeDocument/2006/relationships/slide" Target="slides/slide34.xml"/><Relationship Id="rId50" Type="http://schemas.openxmlformats.org/officeDocument/2006/relationships/slide" Target="slides/slide33.xml"/><Relationship Id="rId94" Type="http://customschemas.google.com/relationships/presentationmetadata" Target="metadata"/><Relationship Id="rId53" Type="http://schemas.openxmlformats.org/officeDocument/2006/relationships/slide" Target="slides/slide36.xml"/><Relationship Id="rId52" Type="http://schemas.openxmlformats.org/officeDocument/2006/relationships/slide" Target="slides/slide35.xml"/><Relationship Id="rId11" Type="http://schemas.openxmlformats.org/officeDocument/2006/relationships/slideMaster" Target="slideMasters/slideMaster8.xml"/><Relationship Id="rId55" Type="http://schemas.openxmlformats.org/officeDocument/2006/relationships/slide" Target="slides/slide38.xml"/><Relationship Id="rId10" Type="http://schemas.openxmlformats.org/officeDocument/2006/relationships/slideMaster" Target="slideMasters/slideMaster7.xml"/><Relationship Id="rId54" Type="http://schemas.openxmlformats.org/officeDocument/2006/relationships/slide" Target="slides/slide37.xml"/><Relationship Id="rId13" Type="http://schemas.openxmlformats.org/officeDocument/2006/relationships/slideMaster" Target="slideMasters/slideMaster10.xml"/><Relationship Id="rId57" Type="http://schemas.openxmlformats.org/officeDocument/2006/relationships/slide" Target="slides/slide40.xml"/><Relationship Id="rId12" Type="http://schemas.openxmlformats.org/officeDocument/2006/relationships/slideMaster" Target="slideMasters/slideMaster9.xml"/><Relationship Id="rId56" Type="http://schemas.openxmlformats.org/officeDocument/2006/relationships/slide" Target="slides/slide39.xml"/><Relationship Id="rId91" Type="http://schemas.openxmlformats.org/officeDocument/2006/relationships/slide" Target="slides/slide74.xml"/><Relationship Id="rId90" Type="http://schemas.openxmlformats.org/officeDocument/2006/relationships/slide" Target="slides/slide73.xml"/><Relationship Id="rId93" Type="http://schemas.openxmlformats.org/officeDocument/2006/relationships/slide" Target="slides/slide76.xml"/><Relationship Id="rId92" Type="http://schemas.openxmlformats.org/officeDocument/2006/relationships/slide" Target="slides/slide75.xml"/><Relationship Id="rId15" Type="http://schemas.openxmlformats.org/officeDocument/2006/relationships/slideMaster" Target="slideMasters/slideMaster12.xml"/><Relationship Id="rId59" Type="http://schemas.openxmlformats.org/officeDocument/2006/relationships/slide" Target="slides/slide42.xml"/><Relationship Id="rId14" Type="http://schemas.openxmlformats.org/officeDocument/2006/relationships/slideMaster" Target="slideMasters/slideMaster11.xml"/><Relationship Id="rId58" Type="http://schemas.openxmlformats.org/officeDocument/2006/relationships/slide" Target="slides/slide41.xml"/><Relationship Id="rId17" Type="http://schemas.openxmlformats.org/officeDocument/2006/relationships/notesMaster" Target="notesMasters/notesMaster1.xml"/><Relationship Id="rId16" Type="http://schemas.openxmlformats.org/officeDocument/2006/relationships/slideMaster" Target="slideMasters/slideMaster13.xml"/><Relationship Id="rId19" Type="http://schemas.openxmlformats.org/officeDocument/2006/relationships/slide" Target="slides/slide2.xml"/><Relationship Id="rId1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2e6bfb448b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g2e6bfb448bf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2e6bfb448b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g2e6bfb448bf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2e6bfb448b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g2e6bfb448bf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2e6bfb448b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g2e6bfb448bf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2e6bfb448b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g2e6bfb448bf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2e6bfb448b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g2e6bfb448bf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2e6bfb448b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g2e6bfb448bf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2e6bfb448b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g2e6bfb448bf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2e6bfb448bf_0_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g2e6bfb448bf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2e6bfb448bf_0_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g2e6bfb448bf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2e6bfb448bf_0_5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g2e6bfb448bf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2e6bfb448bf_0_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g2e6bfb448bf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2e6bfb448bf_0_15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g2e6bfb448bf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2e6bfb448bf_0_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g2e6bfb448bf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g2e6bfb448bf_0_6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g2e6bfb448bf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2e6bfb448bf_0_1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g2e6bfb448bf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2e6bfb448bf_0_1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g2e6bfb448bf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2e6bfb448bf_0_16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g2e6bfb448bf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g2e6bfb448bf_0_1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g2e6bfb448bf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2e6bfb448bf_0_17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g2e6bfb448bf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2e6bfb448bf_0_26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g2e6bfb448bf_0_2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2e6bfb448bf_0_1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g2e6bfb448bf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2e6bfb448bf_0_2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g2e6bfb448bf_0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2e6bfb448bf_0_1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g2e6bfb448bf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2e6bfb448bf_0_2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g2e6bfb448bf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2e6bfb448bf_0_28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g2e6bfb448bf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2e6bfb448bf_0_2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g2e6bfb448bf_0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2e6bfb448bf_0_28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g2e6bfb448bf_0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p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2e6bfb448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g2e6bfb448b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2e6bfb448b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g2e6bfb448bf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91"/>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91"/>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9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9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9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7"/>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2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2" name="Shape 682"/>
        <p:cNvGrpSpPr/>
        <p:nvPr/>
      </p:nvGrpSpPr>
      <p:grpSpPr>
        <a:xfrm>
          <a:off x="0" y="0"/>
          <a:ext cx="0" cy="0"/>
          <a:chOff x="0" y="0"/>
          <a:chExt cx="0" cy="0"/>
        </a:xfrm>
      </p:grpSpPr>
      <p:sp>
        <p:nvSpPr>
          <p:cNvPr id="683" name="Google Shape;683;p157"/>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4" name="Google Shape;684;p157"/>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5" name="Google Shape;685;p157"/>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6" name="Shape 686"/>
        <p:cNvGrpSpPr/>
        <p:nvPr/>
      </p:nvGrpSpPr>
      <p:grpSpPr>
        <a:xfrm>
          <a:off x="0" y="0"/>
          <a:ext cx="0" cy="0"/>
          <a:chOff x="0" y="0"/>
          <a:chExt cx="0" cy="0"/>
        </a:xfrm>
      </p:grpSpPr>
      <p:sp>
        <p:nvSpPr>
          <p:cNvPr id="687" name="Google Shape;687;p15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8" name="Google Shape;688;p158"/>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9" name="Google Shape;689;p158"/>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0" name="Google Shape;690;p158"/>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1" name="Google Shape;691;p158"/>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2" name="Shape 692"/>
        <p:cNvGrpSpPr/>
        <p:nvPr/>
      </p:nvGrpSpPr>
      <p:grpSpPr>
        <a:xfrm>
          <a:off x="0" y="0"/>
          <a:ext cx="0" cy="0"/>
          <a:chOff x="0" y="0"/>
          <a:chExt cx="0" cy="0"/>
        </a:xfrm>
      </p:grpSpPr>
      <p:sp>
        <p:nvSpPr>
          <p:cNvPr id="693" name="Google Shape;693;p15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4" name="Google Shape;694;p159"/>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5" name="Google Shape;695;p159"/>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6" name="Google Shape;696;p159"/>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3" name="Shape 703"/>
        <p:cNvGrpSpPr/>
        <p:nvPr/>
      </p:nvGrpSpPr>
      <p:grpSpPr>
        <a:xfrm>
          <a:off x="0" y="0"/>
          <a:ext cx="0" cy="0"/>
          <a:chOff x="0" y="0"/>
          <a:chExt cx="0" cy="0"/>
        </a:xfrm>
      </p:grpSpPr>
      <p:sp>
        <p:nvSpPr>
          <p:cNvPr id="704" name="Google Shape;704;p114"/>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114"/>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706" name="Google Shape;706;p11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11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11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9" name="Shape 709"/>
        <p:cNvGrpSpPr/>
        <p:nvPr/>
      </p:nvGrpSpPr>
      <p:grpSpPr>
        <a:xfrm>
          <a:off x="0" y="0"/>
          <a:ext cx="0" cy="0"/>
          <a:chOff x="0" y="0"/>
          <a:chExt cx="0" cy="0"/>
        </a:xfrm>
      </p:grpSpPr>
      <p:sp>
        <p:nvSpPr>
          <p:cNvPr id="710" name="Google Shape;710;p16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1" name="Google Shape;711;p16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2" name="Google Shape;712;p16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16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6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5" name="Shape 715"/>
        <p:cNvGrpSpPr/>
        <p:nvPr/>
      </p:nvGrpSpPr>
      <p:grpSpPr>
        <a:xfrm>
          <a:off x="0" y="0"/>
          <a:ext cx="0" cy="0"/>
          <a:chOff x="0" y="0"/>
          <a:chExt cx="0" cy="0"/>
        </a:xfrm>
      </p:grpSpPr>
      <p:sp>
        <p:nvSpPr>
          <p:cNvPr id="716" name="Google Shape;716;p161"/>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61"/>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18" name="Google Shape;718;p16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16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16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1" name="Shape 721"/>
        <p:cNvGrpSpPr/>
        <p:nvPr/>
      </p:nvGrpSpPr>
      <p:grpSpPr>
        <a:xfrm>
          <a:off x="0" y="0"/>
          <a:ext cx="0" cy="0"/>
          <a:chOff x="0" y="0"/>
          <a:chExt cx="0" cy="0"/>
        </a:xfrm>
      </p:grpSpPr>
      <p:sp>
        <p:nvSpPr>
          <p:cNvPr id="722" name="Google Shape;722;p16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3" name="Google Shape;723;p162"/>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24" name="Google Shape;724;p162"/>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25" name="Google Shape;725;p16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16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6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8" name="Shape 728"/>
        <p:cNvGrpSpPr/>
        <p:nvPr/>
      </p:nvGrpSpPr>
      <p:grpSpPr>
        <a:xfrm>
          <a:off x="0" y="0"/>
          <a:ext cx="0" cy="0"/>
          <a:chOff x="0" y="0"/>
          <a:chExt cx="0" cy="0"/>
        </a:xfrm>
      </p:grpSpPr>
      <p:sp>
        <p:nvSpPr>
          <p:cNvPr id="729" name="Google Shape;729;p16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163"/>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31" name="Google Shape;731;p163"/>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32" name="Google Shape;732;p163"/>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33" name="Google Shape;733;p163"/>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34" name="Google Shape;734;p16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16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16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7" name="Shape 737"/>
        <p:cNvGrpSpPr/>
        <p:nvPr/>
      </p:nvGrpSpPr>
      <p:grpSpPr>
        <a:xfrm>
          <a:off x="0" y="0"/>
          <a:ext cx="0" cy="0"/>
          <a:chOff x="0" y="0"/>
          <a:chExt cx="0" cy="0"/>
        </a:xfrm>
      </p:grpSpPr>
      <p:sp>
        <p:nvSpPr>
          <p:cNvPr id="738" name="Google Shape;738;p16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9" name="Google Shape;739;p16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0" name="Google Shape;740;p16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1" name="Google Shape;741;p16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2" name="Shape 742"/>
        <p:cNvGrpSpPr/>
        <p:nvPr/>
      </p:nvGrpSpPr>
      <p:grpSpPr>
        <a:xfrm>
          <a:off x="0" y="0"/>
          <a:ext cx="0" cy="0"/>
          <a:chOff x="0" y="0"/>
          <a:chExt cx="0" cy="0"/>
        </a:xfrm>
      </p:grpSpPr>
      <p:sp>
        <p:nvSpPr>
          <p:cNvPr id="743" name="Google Shape;743;p16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16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5" name="Google Shape;745;p16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8"/>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8"/>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6" name="Shape 746"/>
        <p:cNvGrpSpPr/>
        <p:nvPr/>
      </p:nvGrpSpPr>
      <p:grpSpPr>
        <a:xfrm>
          <a:off x="0" y="0"/>
          <a:ext cx="0" cy="0"/>
          <a:chOff x="0" y="0"/>
          <a:chExt cx="0" cy="0"/>
        </a:xfrm>
      </p:grpSpPr>
      <p:sp>
        <p:nvSpPr>
          <p:cNvPr id="747" name="Google Shape;747;p166"/>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166"/>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49" name="Google Shape;749;p166"/>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50" name="Google Shape;750;p16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16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16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3" name="Shape 753"/>
        <p:cNvGrpSpPr/>
        <p:nvPr/>
      </p:nvGrpSpPr>
      <p:grpSpPr>
        <a:xfrm>
          <a:off x="0" y="0"/>
          <a:ext cx="0" cy="0"/>
          <a:chOff x="0" y="0"/>
          <a:chExt cx="0" cy="0"/>
        </a:xfrm>
      </p:grpSpPr>
      <p:sp>
        <p:nvSpPr>
          <p:cNvPr id="754" name="Google Shape;754;p167"/>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5" name="Google Shape;755;p167"/>
          <p:cNvSpPr/>
          <p:nvPr>
            <p:ph idx="2" type="pic"/>
          </p:nvPr>
        </p:nvSpPr>
        <p:spPr>
          <a:xfrm>
            <a:off x="1792288" y="459581"/>
            <a:ext cx="5486400" cy="3086100"/>
          </a:xfrm>
          <a:prstGeom prst="rect">
            <a:avLst/>
          </a:prstGeom>
          <a:noFill/>
          <a:ln>
            <a:noFill/>
          </a:ln>
        </p:spPr>
      </p:sp>
      <p:sp>
        <p:nvSpPr>
          <p:cNvPr id="756" name="Google Shape;756;p167"/>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57" name="Google Shape;757;p16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16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9" name="Google Shape;759;p16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0" name="Shape 760"/>
        <p:cNvGrpSpPr/>
        <p:nvPr/>
      </p:nvGrpSpPr>
      <p:grpSpPr>
        <a:xfrm>
          <a:off x="0" y="0"/>
          <a:ext cx="0" cy="0"/>
          <a:chOff x="0" y="0"/>
          <a:chExt cx="0" cy="0"/>
        </a:xfrm>
      </p:grpSpPr>
      <p:sp>
        <p:nvSpPr>
          <p:cNvPr id="761" name="Google Shape;761;p16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2" name="Google Shape;762;p168"/>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3" name="Google Shape;763;p16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4" name="Google Shape;764;p16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5" name="Google Shape;765;p16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6" name="Shape 766"/>
        <p:cNvGrpSpPr/>
        <p:nvPr/>
      </p:nvGrpSpPr>
      <p:grpSpPr>
        <a:xfrm>
          <a:off x="0" y="0"/>
          <a:ext cx="0" cy="0"/>
          <a:chOff x="0" y="0"/>
          <a:chExt cx="0" cy="0"/>
        </a:xfrm>
      </p:grpSpPr>
      <p:sp>
        <p:nvSpPr>
          <p:cNvPr id="767" name="Google Shape;767;p169"/>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8" name="Google Shape;768;p169"/>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9" name="Google Shape;769;p16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0" name="Google Shape;770;p16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1" name="Google Shape;771;p16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8" name="Shape 778"/>
        <p:cNvGrpSpPr/>
        <p:nvPr/>
      </p:nvGrpSpPr>
      <p:grpSpPr>
        <a:xfrm>
          <a:off x="0" y="0"/>
          <a:ext cx="0" cy="0"/>
          <a:chOff x="0" y="0"/>
          <a:chExt cx="0" cy="0"/>
        </a:xfrm>
      </p:grpSpPr>
      <p:sp>
        <p:nvSpPr>
          <p:cNvPr id="779" name="Google Shape;779;p116"/>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0" name="Google Shape;780;p116"/>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781" name="Google Shape;781;p11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2" name="Google Shape;782;p11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11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4" name="Shape 784"/>
        <p:cNvGrpSpPr/>
        <p:nvPr/>
      </p:nvGrpSpPr>
      <p:grpSpPr>
        <a:xfrm>
          <a:off x="0" y="0"/>
          <a:ext cx="0" cy="0"/>
          <a:chOff x="0" y="0"/>
          <a:chExt cx="0" cy="0"/>
        </a:xfrm>
      </p:grpSpPr>
      <p:sp>
        <p:nvSpPr>
          <p:cNvPr id="785" name="Google Shape;785;p17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6" name="Google Shape;786;p17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7" name="Google Shape;787;p17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8" name="Google Shape;788;p17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9" name="Google Shape;789;p17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0" name="Shape 790"/>
        <p:cNvGrpSpPr/>
        <p:nvPr/>
      </p:nvGrpSpPr>
      <p:grpSpPr>
        <a:xfrm>
          <a:off x="0" y="0"/>
          <a:ext cx="0" cy="0"/>
          <a:chOff x="0" y="0"/>
          <a:chExt cx="0" cy="0"/>
        </a:xfrm>
      </p:grpSpPr>
      <p:sp>
        <p:nvSpPr>
          <p:cNvPr id="791" name="Google Shape;791;p171"/>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2" name="Google Shape;792;p171"/>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93" name="Google Shape;793;p17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4" name="Google Shape;794;p17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17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6" name="Shape 796"/>
        <p:cNvGrpSpPr/>
        <p:nvPr/>
      </p:nvGrpSpPr>
      <p:grpSpPr>
        <a:xfrm>
          <a:off x="0" y="0"/>
          <a:ext cx="0" cy="0"/>
          <a:chOff x="0" y="0"/>
          <a:chExt cx="0" cy="0"/>
        </a:xfrm>
      </p:grpSpPr>
      <p:sp>
        <p:nvSpPr>
          <p:cNvPr id="797" name="Google Shape;797;p17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8" name="Google Shape;798;p172"/>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99" name="Google Shape;799;p172"/>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00" name="Google Shape;800;p17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17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17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03" name="Shape 803"/>
        <p:cNvGrpSpPr/>
        <p:nvPr/>
      </p:nvGrpSpPr>
      <p:grpSpPr>
        <a:xfrm>
          <a:off x="0" y="0"/>
          <a:ext cx="0" cy="0"/>
          <a:chOff x="0" y="0"/>
          <a:chExt cx="0" cy="0"/>
        </a:xfrm>
      </p:grpSpPr>
      <p:sp>
        <p:nvSpPr>
          <p:cNvPr id="804" name="Google Shape;804;p17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173"/>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06" name="Google Shape;806;p173"/>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07" name="Google Shape;807;p173"/>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08" name="Google Shape;808;p173"/>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09" name="Google Shape;809;p17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0" name="Google Shape;810;p17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1" name="Google Shape;811;p17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2" name="Shape 812"/>
        <p:cNvGrpSpPr/>
        <p:nvPr/>
      </p:nvGrpSpPr>
      <p:grpSpPr>
        <a:xfrm>
          <a:off x="0" y="0"/>
          <a:ext cx="0" cy="0"/>
          <a:chOff x="0" y="0"/>
          <a:chExt cx="0" cy="0"/>
        </a:xfrm>
      </p:grpSpPr>
      <p:sp>
        <p:nvSpPr>
          <p:cNvPr id="813" name="Google Shape;813;p17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4" name="Google Shape;814;p17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5" name="Google Shape;815;p17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6" name="Google Shape;816;p17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93"/>
          <p:cNvSpPr txBox="1"/>
          <p:nvPr>
            <p:ph type="ctrTitle"/>
          </p:nvPr>
        </p:nvSpPr>
        <p:spPr>
          <a:xfrm>
            <a:off x="685800" y="1597820"/>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93"/>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89" name="Google Shape;89;p9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9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9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7" name="Shape 817"/>
        <p:cNvGrpSpPr/>
        <p:nvPr/>
      </p:nvGrpSpPr>
      <p:grpSpPr>
        <a:xfrm>
          <a:off x="0" y="0"/>
          <a:ext cx="0" cy="0"/>
          <a:chOff x="0" y="0"/>
          <a:chExt cx="0" cy="0"/>
        </a:xfrm>
      </p:grpSpPr>
      <p:sp>
        <p:nvSpPr>
          <p:cNvPr id="818" name="Google Shape;818;p17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9" name="Google Shape;819;p17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0" name="Google Shape;820;p17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1" name="Shape 821"/>
        <p:cNvGrpSpPr/>
        <p:nvPr/>
      </p:nvGrpSpPr>
      <p:grpSpPr>
        <a:xfrm>
          <a:off x="0" y="0"/>
          <a:ext cx="0" cy="0"/>
          <a:chOff x="0" y="0"/>
          <a:chExt cx="0" cy="0"/>
        </a:xfrm>
      </p:grpSpPr>
      <p:sp>
        <p:nvSpPr>
          <p:cNvPr id="822" name="Google Shape;822;p176"/>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3" name="Google Shape;823;p176"/>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824" name="Google Shape;824;p176"/>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25" name="Google Shape;825;p17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6" name="Google Shape;826;p17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7" name="Google Shape;827;p17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8" name="Shape 828"/>
        <p:cNvGrpSpPr/>
        <p:nvPr/>
      </p:nvGrpSpPr>
      <p:grpSpPr>
        <a:xfrm>
          <a:off x="0" y="0"/>
          <a:ext cx="0" cy="0"/>
          <a:chOff x="0" y="0"/>
          <a:chExt cx="0" cy="0"/>
        </a:xfrm>
      </p:grpSpPr>
      <p:sp>
        <p:nvSpPr>
          <p:cNvPr id="829" name="Google Shape;829;p177"/>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0" name="Google Shape;830;p177"/>
          <p:cNvSpPr/>
          <p:nvPr>
            <p:ph idx="2" type="pic"/>
          </p:nvPr>
        </p:nvSpPr>
        <p:spPr>
          <a:xfrm>
            <a:off x="1792288" y="459581"/>
            <a:ext cx="5486400" cy="3086100"/>
          </a:xfrm>
          <a:prstGeom prst="rect">
            <a:avLst/>
          </a:prstGeom>
          <a:noFill/>
          <a:ln>
            <a:noFill/>
          </a:ln>
        </p:spPr>
      </p:sp>
      <p:sp>
        <p:nvSpPr>
          <p:cNvPr id="831" name="Google Shape;831;p177"/>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32" name="Google Shape;832;p17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3" name="Google Shape;833;p17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4" name="Google Shape;834;p17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5" name="Shape 835"/>
        <p:cNvGrpSpPr/>
        <p:nvPr/>
      </p:nvGrpSpPr>
      <p:grpSpPr>
        <a:xfrm>
          <a:off x="0" y="0"/>
          <a:ext cx="0" cy="0"/>
          <a:chOff x="0" y="0"/>
          <a:chExt cx="0" cy="0"/>
        </a:xfrm>
      </p:grpSpPr>
      <p:sp>
        <p:nvSpPr>
          <p:cNvPr id="836" name="Google Shape;836;p17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7" name="Google Shape;837;p178"/>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8" name="Google Shape;838;p17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9" name="Google Shape;839;p17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0" name="Google Shape;840;p17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1" name="Shape 841"/>
        <p:cNvGrpSpPr/>
        <p:nvPr/>
      </p:nvGrpSpPr>
      <p:grpSpPr>
        <a:xfrm>
          <a:off x="0" y="0"/>
          <a:ext cx="0" cy="0"/>
          <a:chOff x="0" y="0"/>
          <a:chExt cx="0" cy="0"/>
        </a:xfrm>
      </p:grpSpPr>
      <p:sp>
        <p:nvSpPr>
          <p:cNvPr id="842" name="Google Shape;842;p179"/>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3" name="Google Shape;843;p179"/>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4" name="Google Shape;844;p17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5" name="Google Shape;845;p17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6" name="Google Shape;846;p17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3" name="Shape 853"/>
        <p:cNvGrpSpPr/>
        <p:nvPr/>
      </p:nvGrpSpPr>
      <p:grpSpPr>
        <a:xfrm>
          <a:off x="0" y="0"/>
          <a:ext cx="0" cy="0"/>
          <a:chOff x="0" y="0"/>
          <a:chExt cx="0" cy="0"/>
        </a:xfrm>
      </p:grpSpPr>
      <p:sp>
        <p:nvSpPr>
          <p:cNvPr id="854" name="Google Shape;854;p118"/>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5" name="Google Shape;855;p118"/>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856" name="Google Shape;856;p1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7" name="Google Shape;857;p1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8" name="Google Shape;858;p1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59" name="Shape 859"/>
        <p:cNvGrpSpPr/>
        <p:nvPr/>
      </p:nvGrpSpPr>
      <p:grpSpPr>
        <a:xfrm>
          <a:off x="0" y="0"/>
          <a:ext cx="0" cy="0"/>
          <a:chOff x="0" y="0"/>
          <a:chExt cx="0" cy="0"/>
        </a:xfrm>
      </p:grpSpPr>
      <p:sp>
        <p:nvSpPr>
          <p:cNvPr id="860" name="Google Shape;860;p24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1" name="Google Shape;861;p24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2" name="Google Shape;862;p24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3" name="Google Shape;863;p24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4" name="Google Shape;864;p24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5" name="Shape 865"/>
        <p:cNvGrpSpPr/>
        <p:nvPr/>
      </p:nvGrpSpPr>
      <p:grpSpPr>
        <a:xfrm>
          <a:off x="0" y="0"/>
          <a:ext cx="0" cy="0"/>
          <a:chOff x="0" y="0"/>
          <a:chExt cx="0" cy="0"/>
        </a:xfrm>
      </p:grpSpPr>
      <p:sp>
        <p:nvSpPr>
          <p:cNvPr id="866" name="Google Shape;866;p241"/>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7" name="Google Shape;867;p241"/>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68" name="Google Shape;868;p24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9" name="Google Shape;869;p24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0" name="Google Shape;870;p24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1" name="Shape 871"/>
        <p:cNvGrpSpPr/>
        <p:nvPr/>
      </p:nvGrpSpPr>
      <p:grpSpPr>
        <a:xfrm>
          <a:off x="0" y="0"/>
          <a:ext cx="0" cy="0"/>
          <a:chOff x="0" y="0"/>
          <a:chExt cx="0" cy="0"/>
        </a:xfrm>
      </p:grpSpPr>
      <p:sp>
        <p:nvSpPr>
          <p:cNvPr id="872" name="Google Shape;872;p24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3" name="Google Shape;873;p242"/>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74" name="Google Shape;874;p242"/>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75" name="Google Shape;875;p24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6" name="Google Shape;876;p24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7" name="Google Shape;877;p24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78" name="Shape 878"/>
        <p:cNvGrpSpPr/>
        <p:nvPr/>
      </p:nvGrpSpPr>
      <p:grpSpPr>
        <a:xfrm>
          <a:off x="0" y="0"/>
          <a:ext cx="0" cy="0"/>
          <a:chOff x="0" y="0"/>
          <a:chExt cx="0" cy="0"/>
        </a:xfrm>
      </p:grpSpPr>
      <p:sp>
        <p:nvSpPr>
          <p:cNvPr id="879" name="Google Shape;879;p24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0" name="Google Shape;880;p243"/>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81" name="Google Shape;881;p243"/>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82" name="Google Shape;882;p243"/>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83" name="Google Shape;883;p243"/>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84" name="Google Shape;884;p24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5" name="Google Shape;885;p24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6" name="Google Shape;886;p24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2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29"/>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12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9"/>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7" name="Shape 887"/>
        <p:cNvGrpSpPr/>
        <p:nvPr/>
      </p:nvGrpSpPr>
      <p:grpSpPr>
        <a:xfrm>
          <a:off x="0" y="0"/>
          <a:ext cx="0" cy="0"/>
          <a:chOff x="0" y="0"/>
          <a:chExt cx="0" cy="0"/>
        </a:xfrm>
      </p:grpSpPr>
      <p:sp>
        <p:nvSpPr>
          <p:cNvPr id="888" name="Google Shape;888;p24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9" name="Google Shape;889;p24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0" name="Google Shape;890;p24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1" name="Google Shape;891;p24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2" name="Shape 892"/>
        <p:cNvGrpSpPr/>
        <p:nvPr/>
      </p:nvGrpSpPr>
      <p:grpSpPr>
        <a:xfrm>
          <a:off x="0" y="0"/>
          <a:ext cx="0" cy="0"/>
          <a:chOff x="0" y="0"/>
          <a:chExt cx="0" cy="0"/>
        </a:xfrm>
      </p:grpSpPr>
      <p:sp>
        <p:nvSpPr>
          <p:cNvPr id="893" name="Google Shape;893;p24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4" name="Google Shape;894;p24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5" name="Google Shape;895;p24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96" name="Shape 896"/>
        <p:cNvGrpSpPr/>
        <p:nvPr/>
      </p:nvGrpSpPr>
      <p:grpSpPr>
        <a:xfrm>
          <a:off x="0" y="0"/>
          <a:ext cx="0" cy="0"/>
          <a:chOff x="0" y="0"/>
          <a:chExt cx="0" cy="0"/>
        </a:xfrm>
      </p:grpSpPr>
      <p:sp>
        <p:nvSpPr>
          <p:cNvPr id="897" name="Google Shape;897;p246"/>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8" name="Google Shape;898;p246"/>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899" name="Google Shape;899;p246"/>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00" name="Google Shape;900;p24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1" name="Google Shape;901;p24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24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03" name="Shape 903"/>
        <p:cNvGrpSpPr/>
        <p:nvPr/>
      </p:nvGrpSpPr>
      <p:grpSpPr>
        <a:xfrm>
          <a:off x="0" y="0"/>
          <a:ext cx="0" cy="0"/>
          <a:chOff x="0" y="0"/>
          <a:chExt cx="0" cy="0"/>
        </a:xfrm>
      </p:grpSpPr>
      <p:sp>
        <p:nvSpPr>
          <p:cNvPr id="904" name="Google Shape;904;p247"/>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5" name="Google Shape;905;p247"/>
          <p:cNvSpPr/>
          <p:nvPr>
            <p:ph idx="2" type="pic"/>
          </p:nvPr>
        </p:nvSpPr>
        <p:spPr>
          <a:xfrm>
            <a:off x="1792288" y="459581"/>
            <a:ext cx="5486400" cy="3086100"/>
          </a:xfrm>
          <a:prstGeom prst="rect">
            <a:avLst/>
          </a:prstGeom>
          <a:noFill/>
          <a:ln>
            <a:noFill/>
          </a:ln>
        </p:spPr>
      </p:sp>
      <p:sp>
        <p:nvSpPr>
          <p:cNvPr id="906" name="Google Shape;906;p247"/>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07" name="Google Shape;907;p24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8" name="Google Shape;908;p24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9" name="Google Shape;909;p24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0" name="Shape 910"/>
        <p:cNvGrpSpPr/>
        <p:nvPr/>
      </p:nvGrpSpPr>
      <p:grpSpPr>
        <a:xfrm>
          <a:off x="0" y="0"/>
          <a:ext cx="0" cy="0"/>
          <a:chOff x="0" y="0"/>
          <a:chExt cx="0" cy="0"/>
        </a:xfrm>
      </p:grpSpPr>
      <p:sp>
        <p:nvSpPr>
          <p:cNvPr id="911" name="Google Shape;911;p24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2" name="Google Shape;912;p248"/>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3" name="Google Shape;913;p24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4" name="Google Shape;914;p24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5" name="Google Shape;915;p24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16" name="Shape 916"/>
        <p:cNvGrpSpPr/>
        <p:nvPr/>
      </p:nvGrpSpPr>
      <p:grpSpPr>
        <a:xfrm>
          <a:off x="0" y="0"/>
          <a:ext cx="0" cy="0"/>
          <a:chOff x="0" y="0"/>
          <a:chExt cx="0" cy="0"/>
        </a:xfrm>
      </p:grpSpPr>
      <p:sp>
        <p:nvSpPr>
          <p:cNvPr id="917" name="Google Shape;917;p249"/>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8" name="Google Shape;918;p249"/>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9" name="Google Shape;919;p24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0" name="Google Shape;920;p24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1" name="Google Shape;921;p24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130"/>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30"/>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1" name="Google Shape;101;p13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13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31"/>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7" name="Google Shape;107;p131"/>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8" name="Google Shape;108;p13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3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13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32"/>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4" name="Google Shape;114;p132"/>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5" name="Google Shape;115;p132"/>
          <p:cNvSpPr txBox="1"/>
          <p:nvPr>
            <p:ph idx="3" type="body"/>
          </p:nvPr>
        </p:nvSpPr>
        <p:spPr>
          <a:xfrm>
            <a:off x="4645028"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6" name="Google Shape;116;p132"/>
          <p:cNvSpPr txBox="1"/>
          <p:nvPr>
            <p:ph idx="4" type="body"/>
          </p:nvPr>
        </p:nvSpPr>
        <p:spPr>
          <a:xfrm>
            <a:off x="4645028"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7" name="Google Shape;117;p13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3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3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13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3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3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3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13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3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3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135"/>
          <p:cNvSpPr txBox="1"/>
          <p:nvPr>
            <p:ph type="title"/>
          </p:nvPr>
        </p:nvSpPr>
        <p:spPr>
          <a:xfrm>
            <a:off x="457203"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35"/>
          <p:cNvSpPr txBox="1"/>
          <p:nvPr>
            <p:ph idx="1" type="body"/>
          </p:nvPr>
        </p:nvSpPr>
        <p:spPr>
          <a:xfrm>
            <a:off x="3575050" y="204789"/>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2" name="Google Shape;132;p135"/>
          <p:cNvSpPr txBox="1"/>
          <p:nvPr>
            <p:ph idx="2" type="body"/>
          </p:nvPr>
        </p:nvSpPr>
        <p:spPr>
          <a:xfrm>
            <a:off x="457203" y="1076327"/>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3" name="Google Shape;133;p13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3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3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1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19"/>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1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136"/>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136"/>
          <p:cNvSpPr/>
          <p:nvPr>
            <p:ph idx="2" type="pic"/>
          </p:nvPr>
        </p:nvSpPr>
        <p:spPr>
          <a:xfrm>
            <a:off x="1792288" y="459581"/>
            <a:ext cx="5486400" cy="3086100"/>
          </a:xfrm>
          <a:prstGeom prst="rect">
            <a:avLst/>
          </a:prstGeom>
          <a:noFill/>
          <a:ln>
            <a:noFill/>
          </a:ln>
        </p:spPr>
      </p:sp>
      <p:sp>
        <p:nvSpPr>
          <p:cNvPr id="139" name="Google Shape;139;p136"/>
          <p:cNvSpPr txBox="1"/>
          <p:nvPr>
            <p:ph idx="1" type="body"/>
          </p:nvPr>
        </p:nvSpPr>
        <p:spPr>
          <a:xfrm>
            <a:off x="1792288" y="4025504"/>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0" name="Google Shape;140;p13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3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3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13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37"/>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6" name="Google Shape;146;p13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3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3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138"/>
          <p:cNvSpPr txBox="1"/>
          <p:nvPr>
            <p:ph type="title"/>
          </p:nvPr>
        </p:nvSpPr>
        <p:spPr>
          <a:xfrm rot="5400000">
            <a:off x="5463778" y="1371602"/>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138"/>
          <p:cNvSpPr txBox="1"/>
          <p:nvPr>
            <p:ph idx="1" type="body"/>
          </p:nvPr>
        </p:nvSpPr>
        <p:spPr>
          <a:xfrm rot="5400000">
            <a:off x="1272778" y="-609598"/>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 name="Google Shape;152;p13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3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3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1" name="Shape 161"/>
        <p:cNvGrpSpPr/>
        <p:nvPr/>
      </p:nvGrpSpPr>
      <p:grpSpPr>
        <a:xfrm>
          <a:off x="0" y="0"/>
          <a:ext cx="0" cy="0"/>
          <a:chOff x="0" y="0"/>
          <a:chExt cx="0" cy="0"/>
        </a:xfrm>
      </p:grpSpPr>
      <p:sp>
        <p:nvSpPr>
          <p:cNvPr id="162" name="Google Shape;162;p95"/>
          <p:cNvSpPr txBox="1"/>
          <p:nvPr>
            <p:ph type="ctrTitle"/>
          </p:nvPr>
        </p:nvSpPr>
        <p:spPr>
          <a:xfrm>
            <a:off x="685800" y="1597820"/>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9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64" name="Google Shape;164;p9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9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9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7" name="Shape 167"/>
        <p:cNvGrpSpPr/>
        <p:nvPr/>
      </p:nvGrpSpPr>
      <p:grpSpPr>
        <a:xfrm>
          <a:off x="0" y="0"/>
          <a:ext cx="0" cy="0"/>
          <a:chOff x="0" y="0"/>
          <a:chExt cx="0" cy="0"/>
        </a:xfrm>
      </p:grpSpPr>
      <p:sp>
        <p:nvSpPr>
          <p:cNvPr id="168" name="Google Shape;168;p23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230"/>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0" name="Google Shape;170;p23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3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3" name="Shape 173"/>
        <p:cNvGrpSpPr/>
        <p:nvPr/>
      </p:nvGrpSpPr>
      <p:grpSpPr>
        <a:xfrm>
          <a:off x="0" y="0"/>
          <a:ext cx="0" cy="0"/>
          <a:chOff x="0" y="0"/>
          <a:chExt cx="0" cy="0"/>
        </a:xfrm>
      </p:grpSpPr>
      <p:sp>
        <p:nvSpPr>
          <p:cNvPr id="174" name="Google Shape;174;p231"/>
          <p:cNvSpPr txBox="1"/>
          <p:nvPr>
            <p:ph type="title"/>
          </p:nvPr>
        </p:nvSpPr>
        <p:spPr>
          <a:xfrm>
            <a:off x="722313" y="3305176"/>
            <a:ext cx="7772400" cy="1021557"/>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31"/>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76" name="Google Shape;176;p23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3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3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9" name="Shape 179"/>
        <p:cNvGrpSpPr/>
        <p:nvPr/>
      </p:nvGrpSpPr>
      <p:grpSpPr>
        <a:xfrm>
          <a:off x="0" y="0"/>
          <a:ext cx="0" cy="0"/>
          <a:chOff x="0" y="0"/>
          <a:chExt cx="0" cy="0"/>
        </a:xfrm>
      </p:grpSpPr>
      <p:sp>
        <p:nvSpPr>
          <p:cNvPr id="180" name="Google Shape;180;p23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232"/>
          <p:cNvSpPr txBox="1"/>
          <p:nvPr>
            <p:ph idx="1" type="body"/>
          </p:nvPr>
        </p:nvSpPr>
        <p:spPr>
          <a:xfrm>
            <a:off x="457200" y="1200150"/>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2" name="Google Shape;182;p232"/>
          <p:cNvSpPr txBox="1"/>
          <p:nvPr>
            <p:ph idx="2" type="body"/>
          </p:nvPr>
        </p:nvSpPr>
        <p:spPr>
          <a:xfrm>
            <a:off x="4648200" y="1200150"/>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3" name="Google Shape;183;p23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3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3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6" name="Shape 186"/>
        <p:cNvGrpSpPr/>
        <p:nvPr/>
      </p:nvGrpSpPr>
      <p:grpSpPr>
        <a:xfrm>
          <a:off x="0" y="0"/>
          <a:ext cx="0" cy="0"/>
          <a:chOff x="0" y="0"/>
          <a:chExt cx="0" cy="0"/>
        </a:xfrm>
      </p:grpSpPr>
      <p:sp>
        <p:nvSpPr>
          <p:cNvPr id="187" name="Google Shape;187;p23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233"/>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89" name="Google Shape;189;p233"/>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0" name="Google Shape;190;p233"/>
          <p:cNvSpPr txBox="1"/>
          <p:nvPr>
            <p:ph idx="3" type="body"/>
          </p:nvPr>
        </p:nvSpPr>
        <p:spPr>
          <a:xfrm>
            <a:off x="4645027"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1" name="Google Shape;191;p233"/>
          <p:cNvSpPr txBox="1"/>
          <p:nvPr>
            <p:ph idx="4" type="body"/>
          </p:nvPr>
        </p:nvSpPr>
        <p:spPr>
          <a:xfrm>
            <a:off x="4645027"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2" name="Google Shape;192;p23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3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3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5" name="Shape 195"/>
        <p:cNvGrpSpPr/>
        <p:nvPr/>
      </p:nvGrpSpPr>
      <p:grpSpPr>
        <a:xfrm>
          <a:off x="0" y="0"/>
          <a:ext cx="0" cy="0"/>
          <a:chOff x="0" y="0"/>
          <a:chExt cx="0" cy="0"/>
        </a:xfrm>
      </p:grpSpPr>
      <p:sp>
        <p:nvSpPr>
          <p:cNvPr id="196" name="Google Shape;196;p23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23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3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23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0" name="Shape 200"/>
        <p:cNvGrpSpPr/>
        <p:nvPr/>
      </p:nvGrpSpPr>
      <p:grpSpPr>
        <a:xfrm>
          <a:off x="0" y="0"/>
          <a:ext cx="0" cy="0"/>
          <a:chOff x="0" y="0"/>
          <a:chExt cx="0" cy="0"/>
        </a:xfrm>
      </p:grpSpPr>
      <p:sp>
        <p:nvSpPr>
          <p:cNvPr id="201" name="Google Shape;201;p23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3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23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20"/>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20"/>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1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4" name="Shape 204"/>
        <p:cNvGrpSpPr/>
        <p:nvPr/>
      </p:nvGrpSpPr>
      <p:grpSpPr>
        <a:xfrm>
          <a:off x="0" y="0"/>
          <a:ext cx="0" cy="0"/>
          <a:chOff x="0" y="0"/>
          <a:chExt cx="0" cy="0"/>
        </a:xfrm>
      </p:grpSpPr>
      <p:sp>
        <p:nvSpPr>
          <p:cNvPr id="205" name="Google Shape;205;p236"/>
          <p:cNvSpPr txBox="1"/>
          <p:nvPr>
            <p:ph type="title"/>
          </p:nvPr>
        </p:nvSpPr>
        <p:spPr>
          <a:xfrm>
            <a:off x="457202" y="204788"/>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236"/>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07" name="Google Shape;207;p236"/>
          <p:cNvSpPr txBox="1"/>
          <p:nvPr>
            <p:ph idx="2" type="body"/>
          </p:nvPr>
        </p:nvSpPr>
        <p:spPr>
          <a:xfrm>
            <a:off x="457202"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08" name="Google Shape;208;p23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23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23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1" name="Shape 211"/>
        <p:cNvGrpSpPr/>
        <p:nvPr/>
      </p:nvGrpSpPr>
      <p:grpSpPr>
        <a:xfrm>
          <a:off x="0" y="0"/>
          <a:ext cx="0" cy="0"/>
          <a:chOff x="0" y="0"/>
          <a:chExt cx="0" cy="0"/>
        </a:xfrm>
      </p:grpSpPr>
      <p:sp>
        <p:nvSpPr>
          <p:cNvPr id="212" name="Google Shape;212;p237"/>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237"/>
          <p:cNvSpPr/>
          <p:nvPr>
            <p:ph idx="2" type="pic"/>
          </p:nvPr>
        </p:nvSpPr>
        <p:spPr>
          <a:xfrm>
            <a:off x="1792288" y="459581"/>
            <a:ext cx="5486400" cy="3086100"/>
          </a:xfrm>
          <a:prstGeom prst="rect">
            <a:avLst/>
          </a:prstGeom>
          <a:noFill/>
          <a:ln>
            <a:noFill/>
          </a:ln>
        </p:spPr>
      </p:sp>
      <p:sp>
        <p:nvSpPr>
          <p:cNvPr id="214" name="Google Shape;214;p237"/>
          <p:cNvSpPr txBox="1"/>
          <p:nvPr>
            <p:ph idx="1" type="body"/>
          </p:nvPr>
        </p:nvSpPr>
        <p:spPr>
          <a:xfrm>
            <a:off x="1792288" y="4025504"/>
            <a:ext cx="5486400" cy="603646"/>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5" name="Google Shape;215;p23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23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23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p23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238"/>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1" name="Google Shape;221;p23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23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23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p239"/>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239"/>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7" name="Google Shape;227;p23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23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239"/>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6" name="Shape 236"/>
        <p:cNvGrpSpPr/>
        <p:nvPr/>
      </p:nvGrpSpPr>
      <p:grpSpPr>
        <a:xfrm>
          <a:off x="0" y="0"/>
          <a:ext cx="0" cy="0"/>
          <a:chOff x="0" y="0"/>
          <a:chExt cx="0" cy="0"/>
        </a:xfrm>
      </p:grpSpPr>
      <p:sp>
        <p:nvSpPr>
          <p:cNvPr id="237" name="Google Shape;237;p97"/>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9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9" name="Google Shape;239;p9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9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9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2" name="Shape 242"/>
        <p:cNvGrpSpPr/>
        <p:nvPr/>
      </p:nvGrpSpPr>
      <p:grpSpPr>
        <a:xfrm>
          <a:off x="0" y="0"/>
          <a:ext cx="0" cy="0"/>
          <a:chOff x="0" y="0"/>
          <a:chExt cx="0" cy="0"/>
        </a:xfrm>
      </p:grpSpPr>
      <p:sp>
        <p:nvSpPr>
          <p:cNvPr id="243" name="Google Shape;243;p20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20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5" name="Google Shape;245;p20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20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20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8" name="Shape 248"/>
        <p:cNvGrpSpPr/>
        <p:nvPr/>
      </p:nvGrpSpPr>
      <p:grpSpPr>
        <a:xfrm>
          <a:off x="0" y="0"/>
          <a:ext cx="0" cy="0"/>
          <a:chOff x="0" y="0"/>
          <a:chExt cx="0" cy="0"/>
        </a:xfrm>
      </p:grpSpPr>
      <p:sp>
        <p:nvSpPr>
          <p:cNvPr id="249" name="Google Shape;249;p201"/>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201"/>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51" name="Google Shape;251;p20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20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20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4" name="Shape 254"/>
        <p:cNvGrpSpPr/>
        <p:nvPr/>
      </p:nvGrpSpPr>
      <p:grpSpPr>
        <a:xfrm>
          <a:off x="0" y="0"/>
          <a:ext cx="0" cy="0"/>
          <a:chOff x="0" y="0"/>
          <a:chExt cx="0" cy="0"/>
        </a:xfrm>
      </p:grpSpPr>
      <p:sp>
        <p:nvSpPr>
          <p:cNvPr id="255" name="Google Shape;255;p20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202"/>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7" name="Google Shape;257;p202"/>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8" name="Google Shape;258;p20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20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20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1" name="Shape 261"/>
        <p:cNvGrpSpPr/>
        <p:nvPr/>
      </p:nvGrpSpPr>
      <p:grpSpPr>
        <a:xfrm>
          <a:off x="0" y="0"/>
          <a:ext cx="0" cy="0"/>
          <a:chOff x="0" y="0"/>
          <a:chExt cx="0" cy="0"/>
        </a:xfrm>
      </p:grpSpPr>
      <p:sp>
        <p:nvSpPr>
          <p:cNvPr id="262" name="Google Shape;262;p20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203"/>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64" name="Google Shape;264;p203"/>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65" name="Google Shape;265;p203"/>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66" name="Google Shape;266;p203"/>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67" name="Google Shape;267;p20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20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20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0" name="Shape 270"/>
        <p:cNvGrpSpPr/>
        <p:nvPr/>
      </p:nvGrpSpPr>
      <p:grpSpPr>
        <a:xfrm>
          <a:off x="0" y="0"/>
          <a:ext cx="0" cy="0"/>
          <a:chOff x="0" y="0"/>
          <a:chExt cx="0" cy="0"/>
        </a:xfrm>
      </p:grpSpPr>
      <p:sp>
        <p:nvSpPr>
          <p:cNvPr id="271" name="Google Shape;271;p20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2" name="Google Shape;272;p20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20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20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2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1"/>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121"/>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1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5" name="Shape 275"/>
        <p:cNvGrpSpPr/>
        <p:nvPr/>
      </p:nvGrpSpPr>
      <p:grpSpPr>
        <a:xfrm>
          <a:off x="0" y="0"/>
          <a:ext cx="0" cy="0"/>
          <a:chOff x="0" y="0"/>
          <a:chExt cx="0" cy="0"/>
        </a:xfrm>
      </p:grpSpPr>
      <p:sp>
        <p:nvSpPr>
          <p:cNvPr id="276" name="Google Shape;276;p20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20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20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9" name="Shape 279"/>
        <p:cNvGrpSpPr/>
        <p:nvPr/>
      </p:nvGrpSpPr>
      <p:grpSpPr>
        <a:xfrm>
          <a:off x="0" y="0"/>
          <a:ext cx="0" cy="0"/>
          <a:chOff x="0" y="0"/>
          <a:chExt cx="0" cy="0"/>
        </a:xfrm>
      </p:grpSpPr>
      <p:sp>
        <p:nvSpPr>
          <p:cNvPr id="280" name="Google Shape;280;p206"/>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206"/>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82" name="Google Shape;282;p206"/>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83" name="Google Shape;283;p20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20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20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6" name="Shape 286"/>
        <p:cNvGrpSpPr/>
        <p:nvPr/>
      </p:nvGrpSpPr>
      <p:grpSpPr>
        <a:xfrm>
          <a:off x="0" y="0"/>
          <a:ext cx="0" cy="0"/>
          <a:chOff x="0" y="0"/>
          <a:chExt cx="0" cy="0"/>
        </a:xfrm>
      </p:grpSpPr>
      <p:sp>
        <p:nvSpPr>
          <p:cNvPr id="287" name="Google Shape;287;p207"/>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207"/>
          <p:cNvSpPr/>
          <p:nvPr>
            <p:ph idx="2" type="pic"/>
          </p:nvPr>
        </p:nvSpPr>
        <p:spPr>
          <a:xfrm>
            <a:off x="1792288" y="459581"/>
            <a:ext cx="5486400" cy="3086100"/>
          </a:xfrm>
          <a:prstGeom prst="rect">
            <a:avLst/>
          </a:prstGeom>
          <a:noFill/>
          <a:ln>
            <a:noFill/>
          </a:ln>
        </p:spPr>
      </p:sp>
      <p:sp>
        <p:nvSpPr>
          <p:cNvPr id="289" name="Google Shape;289;p207"/>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0" name="Google Shape;290;p20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20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20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3" name="Shape 293"/>
        <p:cNvGrpSpPr/>
        <p:nvPr/>
      </p:nvGrpSpPr>
      <p:grpSpPr>
        <a:xfrm>
          <a:off x="0" y="0"/>
          <a:ext cx="0" cy="0"/>
          <a:chOff x="0" y="0"/>
          <a:chExt cx="0" cy="0"/>
        </a:xfrm>
      </p:grpSpPr>
      <p:sp>
        <p:nvSpPr>
          <p:cNvPr id="294" name="Google Shape;294;p20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208"/>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6" name="Google Shape;296;p20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20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20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9" name="Shape 299"/>
        <p:cNvGrpSpPr/>
        <p:nvPr/>
      </p:nvGrpSpPr>
      <p:grpSpPr>
        <a:xfrm>
          <a:off x="0" y="0"/>
          <a:ext cx="0" cy="0"/>
          <a:chOff x="0" y="0"/>
          <a:chExt cx="0" cy="0"/>
        </a:xfrm>
      </p:grpSpPr>
      <p:sp>
        <p:nvSpPr>
          <p:cNvPr id="300" name="Google Shape;300;p209"/>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1" name="Google Shape;301;p209"/>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2" name="Google Shape;302;p20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20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20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1" name="Shape 311"/>
        <p:cNvGrpSpPr/>
        <p:nvPr/>
      </p:nvGrpSpPr>
      <p:grpSpPr>
        <a:xfrm>
          <a:off x="0" y="0"/>
          <a:ext cx="0" cy="0"/>
          <a:chOff x="0" y="0"/>
          <a:chExt cx="0" cy="0"/>
        </a:xfrm>
      </p:grpSpPr>
      <p:sp>
        <p:nvSpPr>
          <p:cNvPr id="312" name="Google Shape;312;p99"/>
          <p:cNvSpPr txBox="1"/>
          <p:nvPr>
            <p:ph type="ctrTitle"/>
          </p:nvPr>
        </p:nvSpPr>
        <p:spPr>
          <a:xfrm>
            <a:off x="685800" y="1597841"/>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3" name="Google Shape;313;p99"/>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314" name="Google Shape;314;p99"/>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99"/>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99"/>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7" name="Shape 317"/>
        <p:cNvGrpSpPr/>
        <p:nvPr/>
      </p:nvGrpSpPr>
      <p:grpSpPr>
        <a:xfrm>
          <a:off x="0" y="0"/>
          <a:ext cx="0" cy="0"/>
          <a:chOff x="0" y="0"/>
          <a:chExt cx="0" cy="0"/>
        </a:xfrm>
      </p:grpSpPr>
      <p:sp>
        <p:nvSpPr>
          <p:cNvPr id="318" name="Google Shape;318;p10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9" name="Google Shape;319;p10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0" name="Google Shape;320;p100"/>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100"/>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100"/>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3" name="Shape 323"/>
        <p:cNvGrpSpPr/>
        <p:nvPr/>
      </p:nvGrpSpPr>
      <p:grpSpPr>
        <a:xfrm>
          <a:off x="0" y="0"/>
          <a:ext cx="0" cy="0"/>
          <a:chOff x="0" y="0"/>
          <a:chExt cx="0" cy="0"/>
        </a:xfrm>
      </p:grpSpPr>
      <p:sp>
        <p:nvSpPr>
          <p:cNvPr id="324" name="Google Shape;324;p139"/>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5" name="Google Shape;325;p139"/>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26" name="Google Shape;326;p139"/>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139"/>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139"/>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9" name="Shape 329"/>
        <p:cNvGrpSpPr/>
        <p:nvPr/>
      </p:nvGrpSpPr>
      <p:grpSpPr>
        <a:xfrm>
          <a:off x="0" y="0"/>
          <a:ext cx="0" cy="0"/>
          <a:chOff x="0" y="0"/>
          <a:chExt cx="0" cy="0"/>
        </a:xfrm>
      </p:grpSpPr>
      <p:sp>
        <p:nvSpPr>
          <p:cNvPr id="330" name="Google Shape;330;p140"/>
          <p:cNvSpPr txBox="1"/>
          <p:nvPr>
            <p:ph type="title"/>
          </p:nvPr>
        </p:nvSpPr>
        <p:spPr>
          <a:xfrm>
            <a:off x="1792288" y="3600451"/>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1" name="Google Shape;331;p140"/>
          <p:cNvSpPr/>
          <p:nvPr>
            <p:ph idx="2" type="pic"/>
          </p:nvPr>
        </p:nvSpPr>
        <p:spPr>
          <a:xfrm>
            <a:off x="1792288" y="459581"/>
            <a:ext cx="5486400" cy="3086100"/>
          </a:xfrm>
          <a:prstGeom prst="rect">
            <a:avLst/>
          </a:prstGeom>
          <a:noFill/>
          <a:ln>
            <a:noFill/>
          </a:ln>
        </p:spPr>
      </p:sp>
      <p:sp>
        <p:nvSpPr>
          <p:cNvPr id="332" name="Google Shape;332;p140"/>
          <p:cNvSpPr txBox="1"/>
          <p:nvPr>
            <p:ph idx="1" type="body"/>
          </p:nvPr>
        </p:nvSpPr>
        <p:spPr>
          <a:xfrm>
            <a:off x="1792288" y="4025525"/>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33" name="Google Shape;333;p140"/>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140"/>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140"/>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6" name="Shape 336"/>
        <p:cNvGrpSpPr/>
        <p:nvPr/>
      </p:nvGrpSpPr>
      <p:grpSpPr>
        <a:xfrm>
          <a:off x="0" y="0"/>
          <a:ext cx="0" cy="0"/>
          <a:chOff x="0" y="0"/>
          <a:chExt cx="0" cy="0"/>
        </a:xfrm>
      </p:grpSpPr>
      <p:sp>
        <p:nvSpPr>
          <p:cNvPr id="337" name="Google Shape;337;p141"/>
          <p:cNvSpPr txBox="1"/>
          <p:nvPr>
            <p:ph type="title"/>
          </p:nvPr>
        </p:nvSpPr>
        <p:spPr>
          <a:xfrm rot="5400000">
            <a:off x="5463778" y="1371602"/>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8" name="Google Shape;338;p141"/>
          <p:cNvSpPr txBox="1"/>
          <p:nvPr>
            <p:ph idx="1" type="body"/>
          </p:nvPr>
        </p:nvSpPr>
        <p:spPr>
          <a:xfrm rot="5400000">
            <a:off x="1272778" y="-609598"/>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9" name="Google Shape;339;p141"/>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0" name="Google Shape;340;p141"/>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141"/>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2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22"/>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122"/>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122"/>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122"/>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1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2" name="Shape 342"/>
        <p:cNvGrpSpPr/>
        <p:nvPr/>
      </p:nvGrpSpPr>
      <p:grpSpPr>
        <a:xfrm>
          <a:off x="0" y="0"/>
          <a:ext cx="0" cy="0"/>
          <a:chOff x="0" y="0"/>
          <a:chExt cx="0" cy="0"/>
        </a:xfrm>
      </p:grpSpPr>
      <p:sp>
        <p:nvSpPr>
          <p:cNvPr id="343" name="Google Shape;343;p142"/>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142"/>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142"/>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6" name="Shape 346"/>
        <p:cNvGrpSpPr/>
        <p:nvPr/>
      </p:nvGrpSpPr>
      <p:grpSpPr>
        <a:xfrm>
          <a:off x="0" y="0"/>
          <a:ext cx="0" cy="0"/>
          <a:chOff x="0" y="0"/>
          <a:chExt cx="0" cy="0"/>
        </a:xfrm>
      </p:grpSpPr>
      <p:sp>
        <p:nvSpPr>
          <p:cNvPr id="347" name="Google Shape;347;p14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8" name="Google Shape;348;p143"/>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143"/>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143"/>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7" name="Shape 357"/>
        <p:cNvGrpSpPr/>
        <p:nvPr/>
      </p:nvGrpSpPr>
      <p:grpSpPr>
        <a:xfrm>
          <a:off x="0" y="0"/>
          <a:ext cx="0" cy="0"/>
          <a:chOff x="0" y="0"/>
          <a:chExt cx="0" cy="0"/>
        </a:xfrm>
      </p:grpSpPr>
      <p:sp>
        <p:nvSpPr>
          <p:cNvPr id="358" name="Google Shape;358;p104"/>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104"/>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60" name="Google Shape;360;p10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10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10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3" name="Shape 363"/>
        <p:cNvGrpSpPr/>
        <p:nvPr/>
      </p:nvGrpSpPr>
      <p:grpSpPr>
        <a:xfrm>
          <a:off x="0" y="0"/>
          <a:ext cx="0" cy="0"/>
          <a:chOff x="0" y="0"/>
          <a:chExt cx="0" cy="0"/>
        </a:xfrm>
      </p:grpSpPr>
      <p:sp>
        <p:nvSpPr>
          <p:cNvPr id="364" name="Google Shape;364;p22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5" name="Google Shape;365;p22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6" name="Google Shape;366;p2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2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2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9" name="Shape 369"/>
        <p:cNvGrpSpPr/>
        <p:nvPr/>
      </p:nvGrpSpPr>
      <p:grpSpPr>
        <a:xfrm>
          <a:off x="0" y="0"/>
          <a:ext cx="0" cy="0"/>
          <a:chOff x="0" y="0"/>
          <a:chExt cx="0" cy="0"/>
        </a:xfrm>
      </p:grpSpPr>
      <p:sp>
        <p:nvSpPr>
          <p:cNvPr id="370" name="Google Shape;370;p221"/>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221"/>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2" name="Google Shape;372;p2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2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2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5" name="Shape 375"/>
        <p:cNvGrpSpPr/>
        <p:nvPr/>
      </p:nvGrpSpPr>
      <p:grpSpPr>
        <a:xfrm>
          <a:off x="0" y="0"/>
          <a:ext cx="0" cy="0"/>
          <a:chOff x="0" y="0"/>
          <a:chExt cx="0" cy="0"/>
        </a:xfrm>
      </p:grpSpPr>
      <p:sp>
        <p:nvSpPr>
          <p:cNvPr id="376" name="Google Shape;376;p22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7" name="Google Shape;377;p222"/>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8" name="Google Shape;378;p222"/>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9" name="Google Shape;379;p2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2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2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2" name="Shape 382"/>
        <p:cNvGrpSpPr/>
        <p:nvPr/>
      </p:nvGrpSpPr>
      <p:grpSpPr>
        <a:xfrm>
          <a:off x="0" y="0"/>
          <a:ext cx="0" cy="0"/>
          <a:chOff x="0" y="0"/>
          <a:chExt cx="0" cy="0"/>
        </a:xfrm>
      </p:grpSpPr>
      <p:sp>
        <p:nvSpPr>
          <p:cNvPr id="383" name="Google Shape;383;p22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223"/>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85" name="Google Shape;385;p223"/>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86" name="Google Shape;386;p223"/>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87" name="Google Shape;387;p223"/>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88" name="Google Shape;388;p2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9" name="Google Shape;389;p2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0" name="Google Shape;390;p2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1" name="Shape 391"/>
        <p:cNvGrpSpPr/>
        <p:nvPr/>
      </p:nvGrpSpPr>
      <p:grpSpPr>
        <a:xfrm>
          <a:off x="0" y="0"/>
          <a:ext cx="0" cy="0"/>
          <a:chOff x="0" y="0"/>
          <a:chExt cx="0" cy="0"/>
        </a:xfrm>
      </p:grpSpPr>
      <p:sp>
        <p:nvSpPr>
          <p:cNvPr id="392" name="Google Shape;392;p22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3" name="Google Shape;393;p2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2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2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6" name="Shape 396"/>
        <p:cNvGrpSpPr/>
        <p:nvPr/>
      </p:nvGrpSpPr>
      <p:grpSpPr>
        <a:xfrm>
          <a:off x="0" y="0"/>
          <a:ext cx="0" cy="0"/>
          <a:chOff x="0" y="0"/>
          <a:chExt cx="0" cy="0"/>
        </a:xfrm>
      </p:grpSpPr>
      <p:sp>
        <p:nvSpPr>
          <p:cNvPr id="397" name="Google Shape;397;p22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22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22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0" name="Shape 400"/>
        <p:cNvGrpSpPr/>
        <p:nvPr/>
      </p:nvGrpSpPr>
      <p:grpSpPr>
        <a:xfrm>
          <a:off x="0" y="0"/>
          <a:ext cx="0" cy="0"/>
          <a:chOff x="0" y="0"/>
          <a:chExt cx="0" cy="0"/>
        </a:xfrm>
      </p:grpSpPr>
      <p:sp>
        <p:nvSpPr>
          <p:cNvPr id="401" name="Google Shape;401;p226"/>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2" name="Google Shape;402;p226"/>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03" name="Google Shape;403;p226"/>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04" name="Google Shape;404;p22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22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2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2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7" name="Shape 407"/>
        <p:cNvGrpSpPr/>
        <p:nvPr/>
      </p:nvGrpSpPr>
      <p:grpSpPr>
        <a:xfrm>
          <a:off x="0" y="0"/>
          <a:ext cx="0" cy="0"/>
          <a:chOff x="0" y="0"/>
          <a:chExt cx="0" cy="0"/>
        </a:xfrm>
      </p:grpSpPr>
      <p:sp>
        <p:nvSpPr>
          <p:cNvPr id="408" name="Google Shape;408;p227"/>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9" name="Google Shape;409;p227"/>
          <p:cNvSpPr/>
          <p:nvPr>
            <p:ph idx="2" type="pic"/>
          </p:nvPr>
        </p:nvSpPr>
        <p:spPr>
          <a:xfrm>
            <a:off x="1792288" y="459581"/>
            <a:ext cx="5486400" cy="3086100"/>
          </a:xfrm>
          <a:prstGeom prst="rect">
            <a:avLst/>
          </a:prstGeom>
          <a:noFill/>
          <a:ln>
            <a:noFill/>
          </a:ln>
        </p:spPr>
      </p:sp>
      <p:sp>
        <p:nvSpPr>
          <p:cNvPr id="410" name="Google Shape;410;p227"/>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11" name="Google Shape;411;p22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22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22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4" name="Shape 414"/>
        <p:cNvGrpSpPr/>
        <p:nvPr/>
      </p:nvGrpSpPr>
      <p:grpSpPr>
        <a:xfrm>
          <a:off x="0" y="0"/>
          <a:ext cx="0" cy="0"/>
          <a:chOff x="0" y="0"/>
          <a:chExt cx="0" cy="0"/>
        </a:xfrm>
      </p:grpSpPr>
      <p:sp>
        <p:nvSpPr>
          <p:cNvPr id="415" name="Google Shape;415;p22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228"/>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7" name="Google Shape;417;p22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22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22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0" name="Shape 420"/>
        <p:cNvGrpSpPr/>
        <p:nvPr/>
      </p:nvGrpSpPr>
      <p:grpSpPr>
        <a:xfrm>
          <a:off x="0" y="0"/>
          <a:ext cx="0" cy="0"/>
          <a:chOff x="0" y="0"/>
          <a:chExt cx="0" cy="0"/>
        </a:xfrm>
      </p:grpSpPr>
      <p:sp>
        <p:nvSpPr>
          <p:cNvPr id="421" name="Google Shape;421;p229"/>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2" name="Google Shape;422;p229"/>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3" name="Google Shape;423;p22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4" name="Google Shape;424;p22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22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2" name="Shape 432"/>
        <p:cNvGrpSpPr/>
        <p:nvPr/>
      </p:nvGrpSpPr>
      <p:grpSpPr>
        <a:xfrm>
          <a:off x="0" y="0"/>
          <a:ext cx="0" cy="0"/>
          <a:chOff x="0" y="0"/>
          <a:chExt cx="0" cy="0"/>
        </a:xfrm>
      </p:grpSpPr>
      <p:sp>
        <p:nvSpPr>
          <p:cNvPr id="433" name="Google Shape;433;p106"/>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4" name="Google Shape;434;p106"/>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35" name="Google Shape;435;p10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6" name="Google Shape;436;p10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7" name="Google Shape;437;p10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8" name="Shape 438"/>
        <p:cNvGrpSpPr/>
        <p:nvPr/>
      </p:nvGrpSpPr>
      <p:grpSpPr>
        <a:xfrm>
          <a:off x="0" y="0"/>
          <a:ext cx="0" cy="0"/>
          <a:chOff x="0" y="0"/>
          <a:chExt cx="0" cy="0"/>
        </a:xfrm>
      </p:grpSpPr>
      <p:sp>
        <p:nvSpPr>
          <p:cNvPr id="439" name="Google Shape;439;p18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0" name="Google Shape;440;p18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1" name="Google Shape;441;p18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2" name="Google Shape;442;p18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p18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4" name="Shape 444"/>
        <p:cNvGrpSpPr/>
        <p:nvPr/>
      </p:nvGrpSpPr>
      <p:grpSpPr>
        <a:xfrm>
          <a:off x="0" y="0"/>
          <a:ext cx="0" cy="0"/>
          <a:chOff x="0" y="0"/>
          <a:chExt cx="0" cy="0"/>
        </a:xfrm>
      </p:grpSpPr>
      <p:sp>
        <p:nvSpPr>
          <p:cNvPr id="445" name="Google Shape;445;p181"/>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6" name="Google Shape;446;p181"/>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47" name="Google Shape;447;p18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18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18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0" name="Shape 450"/>
        <p:cNvGrpSpPr/>
        <p:nvPr/>
      </p:nvGrpSpPr>
      <p:grpSpPr>
        <a:xfrm>
          <a:off x="0" y="0"/>
          <a:ext cx="0" cy="0"/>
          <a:chOff x="0" y="0"/>
          <a:chExt cx="0" cy="0"/>
        </a:xfrm>
      </p:grpSpPr>
      <p:sp>
        <p:nvSpPr>
          <p:cNvPr id="451" name="Google Shape;451;p18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2" name="Google Shape;452;p182"/>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3" name="Google Shape;453;p182"/>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4" name="Google Shape;454;p18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18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6" name="Google Shape;456;p18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7" name="Shape 457"/>
        <p:cNvGrpSpPr/>
        <p:nvPr/>
      </p:nvGrpSpPr>
      <p:grpSpPr>
        <a:xfrm>
          <a:off x="0" y="0"/>
          <a:ext cx="0" cy="0"/>
          <a:chOff x="0" y="0"/>
          <a:chExt cx="0" cy="0"/>
        </a:xfrm>
      </p:grpSpPr>
      <p:sp>
        <p:nvSpPr>
          <p:cNvPr id="458" name="Google Shape;458;p18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9" name="Google Shape;459;p183"/>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0" name="Google Shape;460;p183"/>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1" name="Google Shape;461;p183"/>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2" name="Google Shape;462;p183"/>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3" name="Google Shape;463;p18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4" name="Google Shape;464;p18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5" name="Google Shape;465;p18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6" name="Shape 466"/>
        <p:cNvGrpSpPr/>
        <p:nvPr/>
      </p:nvGrpSpPr>
      <p:grpSpPr>
        <a:xfrm>
          <a:off x="0" y="0"/>
          <a:ext cx="0" cy="0"/>
          <a:chOff x="0" y="0"/>
          <a:chExt cx="0" cy="0"/>
        </a:xfrm>
      </p:grpSpPr>
      <p:sp>
        <p:nvSpPr>
          <p:cNvPr id="467" name="Google Shape;467;p18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8" name="Google Shape;468;p18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9" name="Google Shape;469;p18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0" name="Google Shape;470;p18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1" name="Shape 471"/>
        <p:cNvGrpSpPr/>
        <p:nvPr/>
      </p:nvGrpSpPr>
      <p:grpSpPr>
        <a:xfrm>
          <a:off x="0" y="0"/>
          <a:ext cx="0" cy="0"/>
          <a:chOff x="0" y="0"/>
          <a:chExt cx="0" cy="0"/>
        </a:xfrm>
      </p:grpSpPr>
      <p:sp>
        <p:nvSpPr>
          <p:cNvPr id="472" name="Google Shape;472;p18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18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18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75" name="Shape 475"/>
        <p:cNvGrpSpPr/>
        <p:nvPr/>
      </p:nvGrpSpPr>
      <p:grpSpPr>
        <a:xfrm>
          <a:off x="0" y="0"/>
          <a:ext cx="0" cy="0"/>
          <a:chOff x="0" y="0"/>
          <a:chExt cx="0" cy="0"/>
        </a:xfrm>
      </p:grpSpPr>
      <p:sp>
        <p:nvSpPr>
          <p:cNvPr id="476" name="Google Shape;476;p186"/>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7" name="Google Shape;477;p186"/>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78" name="Google Shape;478;p186"/>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79" name="Google Shape;479;p18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8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1" name="Google Shape;481;p18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2" name="Shape 482"/>
        <p:cNvGrpSpPr/>
        <p:nvPr/>
      </p:nvGrpSpPr>
      <p:grpSpPr>
        <a:xfrm>
          <a:off x="0" y="0"/>
          <a:ext cx="0" cy="0"/>
          <a:chOff x="0" y="0"/>
          <a:chExt cx="0" cy="0"/>
        </a:xfrm>
      </p:grpSpPr>
      <p:sp>
        <p:nvSpPr>
          <p:cNvPr id="483" name="Google Shape;483;p187"/>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4" name="Google Shape;484;p187"/>
          <p:cNvSpPr/>
          <p:nvPr>
            <p:ph idx="2" type="pic"/>
          </p:nvPr>
        </p:nvSpPr>
        <p:spPr>
          <a:xfrm>
            <a:off x="1792288" y="459581"/>
            <a:ext cx="5486400" cy="3086100"/>
          </a:xfrm>
          <a:prstGeom prst="rect">
            <a:avLst/>
          </a:prstGeom>
          <a:noFill/>
          <a:ln>
            <a:noFill/>
          </a:ln>
        </p:spPr>
      </p:sp>
      <p:sp>
        <p:nvSpPr>
          <p:cNvPr id="485" name="Google Shape;485;p187"/>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86" name="Google Shape;486;p18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7" name="Google Shape;487;p18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18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89" name="Shape 489"/>
        <p:cNvGrpSpPr/>
        <p:nvPr/>
      </p:nvGrpSpPr>
      <p:grpSpPr>
        <a:xfrm>
          <a:off x="0" y="0"/>
          <a:ext cx="0" cy="0"/>
          <a:chOff x="0" y="0"/>
          <a:chExt cx="0" cy="0"/>
        </a:xfrm>
      </p:grpSpPr>
      <p:sp>
        <p:nvSpPr>
          <p:cNvPr id="490" name="Google Shape;490;p18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1" name="Google Shape;491;p188"/>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2" name="Google Shape;492;p18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18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18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95" name="Shape 495"/>
        <p:cNvGrpSpPr/>
        <p:nvPr/>
      </p:nvGrpSpPr>
      <p:grpSpPr>
        <a:xfrm>
          <a:off x="0" y="0"/>
          <a:ext cx="0" cy="0"/>
          <a:chOff x="0" y="0"/>
          <a:chExt cx="0" cy="0"/>
        </a:xfrm>
      </p:grpSpPr>
      <p:sp>
        <p:nvSpPr>
          <p:cNvPr id="496" name="Google Shape;496;p189"/>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7" name="Google Shape;497;p189"/>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8" name="Google Shape;498;p18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18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18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07" name="Shape 507"/>
        <p:cNvGrpSpPr/>
        <p:nvPr/>
      </p:nvGrpSpPr>
      <p:grpSpPr>
        <a:xfrm>
          <a:off x="0" y="0"/>
          <a:ext cx="0" cy="0"/>
          <a:chOff x="0" y="0"/>
          <a:chExt cx="0" cy="0"/>
        </a:xfrm>
      </p:grpSpPr>
      <p:sp>
        <p:nvSpPr>
          <p:cNvPr id="508" name="Google Shape;508;p108"/>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9" name="Google Shape;509;p108"/>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10" name="Google Shape;510;p10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10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10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3" name="Shape 513"/>
        <p:cNvGrpSpPr/>
        <p:nvPr/>
      </p:nvGrpSpPr>
      <p:grpSpPr>
        <a:xfrm>
          <a:off x="0" y="0"/>
          <a:ext cx="0" cy="0"/>
          <a:chOff x="0" y="0"/>
          <a:chExt cx="0" cy="0"/>
        </a:xfrm>
      </p:grpSpPr>
      <p:sp>
        <p:nvSpPr>
          <p:cNvPr id="514" name="Google Shape;514;p19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19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6" name="Google Shape;516;p19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19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19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9" name="Shape 519"/>
        <p:cNvGrpSpPr/>
        <p:nvPr/>
      </p:nvGrpSpPr>
      <p:grpSpPr>
        <a:xfrm>
          <a:off x="0" y="0"/>
          <a:ext cx="0" cy="0"/>
          <a:chOff x="0" y="0"/>
          <a:chExt cx="0" cy="0"/>
        </a:xfrm>
      </p:grpSpPr>
      <p:sp>
        <p:nvSpPr>
          <p:cNvPr id="520" name="Google Shape;520;p191"/>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191"/>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22" name="Google Shape;522;p19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19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19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5" name="Shape 525"/>
        <p:cNvGrpSpPr/>
        <p:nvPr/>
      </p:nvGrpSpPr>
      <p:grpSpPr>
        <a:xfrm>
          <a:off x="0" y="0"/>
          <a:ext cx="0" cy="0"/>
          <a:chOff x="0" y="0"/>
          <a:chExt cx="0" cy="0"/>
        </a:xfrm>
      </p:grpSpPr>
      <p:sp>
        <p:nvSpPr>
          <p:cNvPr id="526" name="Google Shape;526;p19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7" name="Google Shape;527;p192"/>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28" name="Google Shape;528;p192"/>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29" name="Google Shape;529;p19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19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19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2" name="Shape 532"/>
        <p:cNvGrpSpPr/>
        <p:nvPr/>
      </p:nvGrpSpPr>
      <p:grpSpPr>
        <a:xfrm>
          <a:off x="0" y="0"/>
          <a:ext cx="0" cy="0"/>
          <a:chOff x="0" y="0"/>
          <a:chExt cx="0" cy="0"/>
        </a:xfrm>
      </p:grpSpPr>
      <p:sp>
        <p:nvSpPr>
          <p:cNvPr id="533" name="Google Shape;533;p19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4" name="Google Shape;534;p193"/>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5" name="Google Shape;535;p193"/>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6" name="Google Shape;536;p193"/>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7" name="Google Shape;537;p193"/>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8" name="Google Shape;538;p19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19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0" name="Google Shape;540;p19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1" name="Shape 541"/>
        <p:cNvGrpSpPr/>
        <p:nvPr/>
      </p:nvGrpSpPr>
      <p:grpSpPr>
        <a:xfrm>
          <a:off x="0" y="0"/>
          <a:ext cx="0" cy="0"/>
          <a:chOff x="0" y="0"/>
          <a:chExt cx="0" cy="0"/>
        </a:xfrm>
      </p:grpSpPr>
      <p:sp>
        <p:nvSpPr>
          <p:cNvPr id="542" name="Google Shape;542;p19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3" name="Google Shape;543;p19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4" name="Google Shape;544;p19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5" name="Google Shape;545;p19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25"/>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25"/>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25"/>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2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6" name="Shape 546"/>
        <p:cNvGrpSpPr/>
        <p:nvPr/>
      </p:nvGrpSpPr>
      <p:grpSpPr>
        <a:xfrm>
          <a:off x="0" y="0"/>
          <a:ext cx="0" cy="0"/>
          <a:chOff x="0" y="0"/>
          <a:chExt cx="0" cy="0"/>
        </a:xfrm>
      </p:grpSpPr>
      <p:sp>
        <p:nvSpPr>
          <p:cNvPr id="547" name="Google Shape;547;p19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8" name="Google Shape;548;p19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9" name="Google Shape;549;p19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0" name="Shape 550"/>
        <p:cNvGrpSpPr/>
        <p:nvPr/>
      </p:nvGrpSpPr>
      <p:grpSpPr>
        <a:xfrm>
          <a:off x="0" y="0"/>
          <a:ext cx="0" cy="0"/>
          <a:chOff x="0" y="0"/>
          <a:chExt cx="0" cy="0"/>
        </a:xfrm>
      </p:grpSpPr>
      <p:sp>
        <p:nvSpPr>
          <p:cNvPr id="551" name="Google Shape;551;p196"/>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2" name="Google Shape;552;p196"/>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53" name="Google Shape;553;p196"/>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54" name="Google Shape;554;p19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5" name="Google Shape;555;p19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6" name="Google Shape;556;p19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7" name="Shape 557"/>
        <p:cNvGrpSpPr/>
        <p:nvPr/>
      </p:nvGrpSpPr>
      <p:grpSpPr>
        <a:xfrm>
          <a:off x="0" y="0"/>
          <a:ext cx="0" cy="0"/>
          <a:chOff x="0" y="0"/>
          <a:chExt cx="0" cy="0"/>
        </a:xfrm>
      </p:grpSpPr>
      <p:sp>
        <p:nvSpPr>
          <p:cNvPr id="558" name="Google Shape;558;p197"/>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9" name="Google Shape;559;p197"/>
          <p:cNvSpPr/>
          <p:nvPr>
            <p:ph idx="2" type="pic"/>
          </p:nvPr>
        </p:nvSpPr>
        <p:spPr>
          <a:xfrm>
            <a:off x="1792288" y="459581"/>
            <a:ext cx="5486400" cy="3086100"/>
          </a:xfrm>
          <a:prstGeom prst="rect">
            <a:avLst/>
          </a:prstGeom>
          <a:noFill/>
          <a:ln>
            <a:noFill/>
          </a:ln>
        </p:spPr>
      </p:sp>
      <p:sp>
        <p:nvSpPr>
          <p:cNvPr id="560" name="Google Shape;560;p197"/>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61" name="Google Shape;561;p19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2" name="Google Shape;562;p19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p19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64" name="Shape 564"/>
        <p:cNvGrpSpPr/>
        <p:nvPr/>
      </p:nvGrpSpPr>
      <p:grpSpPr>
        <a:xfrm>
          <a:off x="0" y="0"/>
          <a:ext cx="0" cy="0"/>
          <a:chOff x="0" y="0"/>
          <a:chExt cx="0" cy="0"/>
        </a:xfrm>
      </p:grpSpPr>
      <p:sp>
        <p:nvSpPr>
          <p:cNvPr id="565" name="Google Shape;565;p19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6" name="Google Shape;566;p198"/>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7" name="Google Shape;567;p19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19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9" name="Google Shape;569;p19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70" name="Shape 570"/>
        <p:cNvGrpSpPr/>
        <p:nvPr/>
      </p:nvGrpSpPr>
      <p:grpSpPr>
        <a:xfrm>
          <a:off x="0" y="0"/>
          <a:ext cx="0" cy="0"/>
          <a:chOff x="0" y="0"/>
          <a:chExt cx="0" cy="0"/>
        </a:xfrm>
      </p:grpSpPr>
      <p:sp>
        <p:nvSpPr>
          <p:cNvPr id="571" name="Google Shape;571;p199"/>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2" name="Google Shape;572;p199"/>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3" name="Google Shape;573;p19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4" name="Google Shape;574;p19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5" name="Google Shape;575;p19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2" name="Shape 582"/>
        <p:cNvGrpSpPr/>
        <p:nvPr/>
      </p:nvGrpSpPr>
      <p:grpSpPr>
        <a:xfrm>
          <a:off x="0" y="0"/>
          <a:ext cx="0" cy="0"/>
          <a:chOff x="0" y="0"/>
          <a:chExt cx="0" cy="0"/>
        </a:xfrm>
      </p:grpSpPr>
      <p:sp>
        <p:nvSpPr>
          <p:cNvPr id="583" name="Google Shape;583;p110"/>
          <p:cNvSpPr txBox="1"/>
          <p:nvPr>
            <p:ph type="ctrTitle"/>
          </p:nvPr>
        </p:nvSpPr>
        <p:spPr>
          <a:xfrm>
            <a:off x="685800" y="1597841"/>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4" name="Google Shape;584;p110"/>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85" name="Google Shape;585;p11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6" name="Google Shape;586;p11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7" name="Google Shape;587;p11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8" name="Shape 588"/>
        <p:cNvGrpSpPr/>
        <p:nvPr/>
      </p:nvGrpSpPr>
      <p:grpSpPr>
        <a:xfrm>
          <a:off x="0" y="0"/>
          <a:ext cx="0" cy="0"/>
          <a:chOff x="0" y="0"/>
          <a:chExt cx="0" cy="0"/>
        </a:xfrm>
      </p:grpSpPr>
      <p:sp>
        <p:nvSpPr>
          <p:cNvPr id="589" name="Google Shape;589;p14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0" name="Google Shape;590;p144"/>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1" name="Google Shape;591;p14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2" name="Google Shape;592;p14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3" name="Google Shape;593;p14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4" name="Shape 594"/>
        <p:cNvGrpSpPr/>
        <p:nvPr/>
      </p:nvGrpSpPr>
      <p:grpSpPr>
        <a:xfrm>
          <a:off x="0" y="0"/>
          <a:ext cx="0" cy="0"/>
          <a:chOff x="0" y="0"/>
          <a:chExt cx="0" cy="0"/>
        </a:xfrm>
      </p:grpSpPr>
      <p:sp>
        <p:nvSpPr>
          <p:cNvPr id="595" name="Google Shape;595;p145"/>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6" name="Google Shape;596;p145"/>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97" name="Google Shape;597;p14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8" name="Google Shape;598;p14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9" name="Google Shape;599;p14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0" name="Shape 600"/>
        <p:cNvGrpSpPr/>
        <p:nvPr/>
      </p:nvGrpSpPr>
      <p:grpSpPr>
        <a:xfrm>
          <a:off x="0" y="0"/>
          <a:ext cx="0" cy="0"/>
          <a:chOff x="0" y="0"/>
          <a:chExt cx="0" cy="0"/>
        </a:xfrm>
      </p:grpSpPr>
      <p:sp>
        <p:nvSpPr>
          <p:cNvPr id="601" name="Google Shape;601;p14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2" name="Google Shape;602;p146"/>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03" name="Google Shape;603;p146"/>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04" name="Google Shape;604;p14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5" name="Google Shape;605;p14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14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7" name="Shape 607"/>
        <p:cNvGrpSpPr/>
        <p:nvPr/>
      </p:nvGrpSpPr>
      <p:grpSpPr>
        <a:xfrm>
          <a:off x="0" y="0"/>
          <a:ext cx="0" cy="0"/>
          <a:chOff x="0" y="0"/>
          <a:chExt cx="0" cy="0"/>
        </a:xfrm>
      </p:grpSpPr>
      <p:sp>
        <p:nvSpPr>
          <p:cNvPr id="608" name="Google Shape;608;p14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9" name="Google Shape;609;p147"/>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10" name="Google Shape;610;p147"/>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11" name="Google Shape;611;p147"/>
          <p:cNvSpPr txBox="1"/>
          <p:nvPr>
            <p:ph idx="3" type="body"/>
          </p:nvPr>
        </p:nvSpPr>
        <p:spPr>
          <a:xfrm>
            <a:off x="4645033"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12" name="Google Shape;612;p147"/>
          <p:cNvSpPr txBox="1"/>
          <p:nvPr>
            <p:ph idx="4" type="body"/>
          </p:nvPr>
        </p:nvSpPr>
        <p:spPr>
          <a:xfrm>
            <a:off x="4645033"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13" name="Google Shape;613;p14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4" name="Google Shape;614;p14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14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6"/>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6"/>
          <p:cNvSpPr/>
          <p:nvPr>
            <p:ph idx="2" type="pic"/>
          </p:nvPr>
        </p:nvSpPr>
        <p:spPr>
          <a:xfrm>
            <a:off x="1792288" y="459581"/>
            <a:ext cx="5486400" cy="3086100"/>
          </a:xfrm>
          <a:prstGeom prst="rect">
            <a:avLst/>
          </a:prstGeom>
          <a:noFill/>
          <a:ln>
            <a:noFill/>
          </a:ln>
        </p:spPr>
      </p:sp>
      <p:sp>
        <p:nvSpPr>
          <p:cNvPr id="64" name="Google Shape;64;p126"/>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2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6" name="Shape 616"/>
        <p:cNvGrpSpPr/>
        <p:nvPr/>
      </p:nvGrpSpPr>
      <p:grpSpPr>
        <a:xfrm>
          <a:off x="0" y="0"/>
          <a:ext cx="0" cy="0"/>
          <a:chOff x="0" y="0"/>
          <a:chExt cx="0" cy="0"/>
        </a:xfrm>
      </p:grpSpPr>
      <p:sp>
        <p:nvSpPr>
          <p:cNvPr id="617" name="Google Shape;617;p14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8" name="Google Shape;618;p14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14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14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1" name="Shape 621"/>
        <p:cNvGrpSpPr/>
        <p:nvPr/>
      </p:nvGrpSpPr>
      <p:grpSpPr>
        <a:xfrm>
          <a:off x="0" y="0"/>
          <a:ext cx="0" cy="0"/>
          <a:chOff x="0" y="0"/>
          <a:chExt cx="0" cy="0"/>
        </a:xfrm>
      </p:grpSpPr>
      <p:sp>
        <p:nvSpPr>
          <p:cNvPr id="622" name="Google Shape;622;p14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3" name="Google Shape;623;p14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149"/>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5" name="Shape 625"/>
        <p:cNvGrpSpPr/>
        <p:nvPr/>
      </p:nvGrpSpPr>
      <p:grpSpPr>
        <a:xfrm>
          <a:off x="0" y="0"/>
          <a:ext cx="0" cy="0"/>
          <a:chOff x="0" y="0"/>
          <a:chExt cx="0" cy="0"/>
        </a:xfrm>
      </p:grpSpPr>
      <p:sp>
        <p:nvSpPr>
          <p:cNvPr id="626" name="Google Shape;626;p150"/>
          <p:cNvSpPr txBox="1"/>
          <p:nvPr>
            <p:ph type="title"/>
          </p:nvPr>
        </p:nvSpPr>
        <p:spPr>
          <a:xfrm>
            <a:off x="457219"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7" name="Google Shape;627;p150"/>
          <p:cNvSpPr txBox="1"/>
          <p:nvPr>
            <p:ph idx="1" type="body"/>
          </p:nvPr>
        </p:nvSpPr>
        <p:spPr>
          <a:xfrm>
            <a:off x="3575050" y="204810"/>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8" name="Google Shape;628;p150"/>
          <p:cNvSpPr txBox="1"/>
          <p:nvPr>
            <p:ph idx="2" type="body"/>
          </p:nvPr>
        </p:nvSpPr>
        <p:spPr>
          <a:xfrm>
            <a:off x="457219" y="1076328"/>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9" name="Google Shape;629;p15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15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15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2" name="Shape 632"/>
        <p:cNvGrpSpPr/>
        <p:nvPr/>
      </p:nvGrpSpPr>
      <p:grpSpPr>
        <a:xfrm>
          <a:off x="0" y="0"/>
          <a:ext cx="0" cy="0"/>
          <a:chOff x="0" y="0"/>
          <a:chExt cx="0" cy="0"/>
        </a:xfrm>
      </p:grpSpPr>
      <p:sp>
        <p:nvSpPr>
          <p:cNvPr id="633" name="Google Shape;633;p151"/>
          <p:cNvSpPr txBox="1"/>
          <p:nvPr>
            <p:ph type="title"/>
          </p:nvPr>
        </p:nvSpPr>
        <p:spPr>
          <a:xfrm>
            <a:off x="1792288" y="3600451"/>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151"/>
          <p:cNvSpPr/>
          <p:nvPr>
            <p:ph idx="2" type="pic"/>
          </p:nvPr>
        </p:nvSpPr>
        <p:spPr>
          <a:xfrm>
            <a:off x="1792288" y="459581"/>
            <a:ext cx="5486400" cy="3086100"/>
          </a:xfrm>
          <a:prstGeom prst="rect">
            <a:avLst/>
          </a:prstGeom>
          <a:noFill/>
          <a:ln>
            <a:noFill/>
          </a:ln>
        </p:spPr>
      </p:sp>
      <p:sp>
        <p:nvSpPr>
          <p:cNvPr id="635" name="Google Shape;635;p151"/>
          <p:cNvSpPr txBox="1"/>
          <p:nvPr>
            <p:ph idx="1" type="body"/>
          </p:nvPr>
        </p:nvSpPr>
        <p:spPr>
          <a:xfrm>
            <a:off x="1792288" y="4025525"/>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6" name="Google Shape;636;p15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p15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15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9" name="Shape 639"/>
        <p:cNvGrpSpPr/>
        <p:nvPr/>
      </p:nvGrpSpPr>
      <p:grpSpPr>
        <a:xfrm>
          <a:off x="0" y="0"/>
          <a:ext cx="0" cy="0"/>
          <a:chOff x="0" y="0"/>
          <a:chExt cx="0" cy="0"/>
        </a:xfrm>
      </p:grpSpPr>
      <p:sp>
        <p:nvSpPr>
          <p:cNvPr id="640" name="Google Shape;640;p15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152"/>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2" name="Google Shape;642;p15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3" name="Google Shape;643;p15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4" name="Google Shape;644;p15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45" name="Shape 645"/>
        <p:cNvGrpSpPr/>
        <p:nvPr/>
      </p:nvGrpSpPr>
      <p:grpSpPr>
        <a:xfrm>
          <a:off x="0" y="0"/>
          <a:ext cx="0" cy="0"/>
          <a:chOff x="0" y="0"/>
          <a:chExt cx="0" cy="0"/>
        </a:xfrm>
      </p:grpSpPr>
      <p:sp>
        <p:nvSpPr>
          <p:cNvPr id="646" name="Google Shape;646;p153"/>
          <p:cNvSpPr txBox="1"/>
          <p:nvPr>
            <p:ph type="title"/>
          </p:nvPr>
        </p:nvSpPr>
        <p:spPr>
          <a:xfrm rot="5400000">
            <a:off x="5463778" y="1371602"/>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7" name="Google Shape;647;p153"/>
          <p:cNvSpPr txBox="1"/>
          <p:nvPr>
            <p:ph idx="1" type="body"/>
          </p:nvPr>
        </p:nvSpPr>
        <p:spPr>
          <a:xfrm rot="5400000">
            <a:off x="1272778" y="-609598"/>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8" name="Google Shape;648;p15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9" name="Google Shape;649;p15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15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7" name="Shape 657"/>
        <p:cNvGrpSpPr/>
        <p:nvPr/>
      </p:nvGrpSpPr>
      <p:grpSpPr>
        <a:xfrm>
          <a:off x="0" y="0"/>
          <a:ext cx="0" cy="0"/>
          <a:chOff x="0" y="0"/>
          <a:chExt cx="0" cy="0"/>
        </a:xfrm>
      </p:grpSpPr>
      <p:sp>
        <p:nvSpPr>
          <p:cNvPr id="658" name="Google Shape;658;p112"/>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9" name="Google Shape;659;p112"/>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660" name="Google Shape;660;p112"/>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112"/>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2" name="Google Shape;662;p112"/>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3" name="Shape 663"/>
        <p:cNvGrpSpPr/>
        <p:nvPr/>
      </p:nvGrpSpPr>
      <p:grpSpPr>
        <a:xfrm>
          <a:off x="0" y="0"/>
          <a:ext cx="0" cy="0"/>
          <a:chOff x="0" y="0"/>
          <a:chExt cx="0" cy="0"/>
        </a:xfrm>
      </p:grpSpPr>
      <p:sp>
        <p:nvSpPr>
          <p:cNvPr id="664" name="Google Shape;664;p154"/>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5" name="Google Shape;665;p154"/>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66" name="Google Shape;666;p154"/>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154"/>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8" name="Google Shape;668;p154"/>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9" name="Shape 669"/>
        <p:cNvGrpSpPr/>
        <p:nvPr/>
      </p:nvGrpSpPr>
      <p:grpSpPr>
        <a:xfrm>
          <a:off x="0" y="0"/>
          <a:ext cx="0" cy="0"/>
          <a:chOff x="0" y="0"/>
          <a:chExt cx="0" cy="0"/>
        </a:xfrm>
      </p:grpSpPr>
      <p:sp>
        <p:nvSpPr>
          <p:cNvPr id="670" name="Google Shape;670;p155"/>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1" name="Google Shape;671;p155"/>
          <p:cNvSpPr/>
          <p:nvPr>
            <p:ph idx="2" type="pic"/>
          </p:nvPr>
        </p:nvSpPr>
        <p:spPr>
          <a:xfrm>
            <a:off x="1792288" y="459581"/>
            <a:ext cx="5486400" cy="3086100"/>
          </a:xfrm>
          <a:prstGeom prst="rect">
            <a:avLst/>
          </a:prstGeom>
          <a:noFill/>
          <a:ln>
            <a:noFill/>
          </a:ln>
        </p:spPr>
      </p:sp>
      <p:sp>
        <p:nvSpPr>
          <p:cNvPr id="672" name="Google Shape;672;p155"/>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73" name="Google Shape;673;p155"/>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4" name="Google Shape;674;p155"/>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5" name="Google Shape;675;p155"/>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6" name="Shape 676"/>
        <p:cNvGrpSpPr/>
        <p:nvPr/>
      </p:nvGrpSpPr>
      <p:grpSpPr>
        <a:xfrm>
          <a:off x="0" y="0"/>
          <a:ext cx="0" cy="0"/>
          <a:chOff x="0" y="0"/>
          <a:chExt cx="0" cy="0"/>
        </a:xfrm>
      </p:grpSpPr>
      <p:sp>
        <p:nvSpPr>
          <p:cNvPr id="677" name="Google Shape;677;p156"/>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8" name="Google Shape;678;p156"/>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9" name="Google Shape;679;p156"/>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0" name="Google Shape;680;p156"/>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1" name="Google Shape;681;p156"/>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buNone/>
              <a:defRPr b="0" sz="1400">
                <a:solidFill>
                  <a:srgbClr val="000000"/>
                </a:solidFill>
                <a:latin typeface="Arial"/>
                <a:ea typeface="Arial"/>
                <a:cs typeface="Arial"/>
                <a:sym typeface="Arial"/>
              </a:defRPr>
            </a:lvl1pPr>
            <a:lvl2pPr indent="0" lvl="1" marL="0" marR="0" algn="r">
              <a:lnSpc>
                <a:spcPct val="100000"/>
              </a:lnSpc>
              <a:spcBef>
                <a:spcPts val="0"/>
              </a:spcBef>
              <a:buNone/>
              <a:defRPr b="0" sz="1400">
                <a:solidFill>
                  <a:srgbClr val="000000"/>
                </a:solidFill>
                <a:latin typeface="Arial"/>
                <a:ea typeface="Arial"/>
                <a:cs typeface="Arial"/>
                <a:sym typeface="Arial"/>
              </a:defRPr>
            </a:lvl2pPr>
            <a:lvl3pPr indent="0" lvl="2" marL="0" marR="0" algn="r">
              <a:lnSpc>
                <a:spcPct val="100000"/>
              </a:lnSpc>
              <a:spcBef>
                <a:spcPts val="0"/>
              </a:spcBef>
              <a:buNone/>
              <a:defRPr b="0" sz="1400">
                <a:solidFill>
                  <a:srgbClr val="000000"/>
                </a:solidFill>
                <a:latin typeface="Arial"/>
                <a:ea typeface="Arial"/>
                <a:cs typeface="Arial"/>
                <a:sym typeface="Arial"/>
              </a:defRPr>
            </a:lvl3pPr>
            <a:lvl4pPr indent="0" lvl="3" marL="0" marR="0" algn="r">
              <a:lnSpc>
                <a:spcPct val="100000"/>
              </a:lnSpc>
              <a:spcBef>
                <a:spcPts val="0"/>
              </a:spcBef>
              <a:buNone/>
              <a:defRPr b="0" sz="1400">
                <a:solidFill>
                  <a:srgbClr val="000000"/>
                </a:solidFill>
                <a:latin typeface="Arial"/>
                <a:ea typeface="Arial"/>
                <a:cs typeface="Arial"/>
                <a:sym typeface="Arial"/>
              </a:defRPr>
            </a:lvl4pPr>
            <a:lvl5pPr indent="0" lvl="4" marL="0" marR="0" algn="r">
              <a:lnSpc>
                <a:spcPct val="100000"/>
              </a:lnSpc>
              <a:spcBef>
                <a:spcPts val="0"/>
              </a:spcBef>
              <a:buNone/>
              <a:defRPr b="0" sz="1400">
                <a:solidFill>
                  <a:srgbClr val="000000"/>
                </a:solidFill>
                <a:latin typeface="Arial"/>
                <a:ea typeface="Arial"/>
                <a:cs typeface="Arial"/>
                <a:sym typeface="Arial"/>
              </a:defRPr>
            </a:lvl5pPr>
            <a:lvl6pPr indent="0" lvl="5" marL="0" marR="0" algn="r">
              <a:lnSpc>
                <a:spcPct val="100000"/>
              </a:lnSpc>
              <a:spcBef>
                <a:spcPts val="0"/>
              </a:spcBef>
              <a:buNone/>
              <a:defRPr b="0" sz="1400">
                <a:solidFill>
                  <a:srgbClr val="000000"/>
                </a:solidFill>
                <a:latin typeface="Arial"/>
                <a:ea typeface="Arial"/>
                <a:cs typeface="Arial"/>
                <a:sym typeface="Arial"/>
              </a:defRPr>
            </a:lvl6pPr>
            <a:lvl7pPr indent="0" lvl="6" marL="0" marR="0" algn="r">
              <a:lnSpc>
                <a:spcPct val="100000"/>
              </a:lnSpc>
              <a:spcBef>
                <a:spcPts val="0"/>
              </a:spcBef>
              <a:buNone/>
              <a:defRPr b="0" sz="1400">
                <a:solidFill>
                  <a:srgbClr val="000000"/>
                </a:solidFill>
                <a:latin typeface="Arial"/>
                <a:ea typeface="Arial"/>
                <a:cs typeface="Arial"/>
                <a:sym typeface="Arial"/>
              </a:defRPr>
            </a:lvl7pPr>
            <a:lvl8pPr indent="0" lvl="7" marL="0" marR="0" algn="r">
              <a:lnSpc>
                <a:spcPct val="100000"/>
              </a:lnSpc>
              <a:spcBef>
                <a:spcPts val="0"/>
              </a:spcBef>
              <a:buNone/>
              <a:defRPr b="0" sz="1400">
                <a:solidFill>
                  <a:srgbClr val="000000"/>
                </a:solidFill>
                <a:latin typeface="Arial"/>
                <a:ea typeface="Arial"/>
                <a:cs typeface="Arial"/>
                <a:sym typeface="Arial"/>
              </a:defRPr>
            </a:lvl8pPr>
            <a:lvl9pPr indent="0" lvl="8" marL="0" marR="0" algn="r">
              <a:lnSpc>
                <a:spcPct val="100000"/>
              </a:lnSpc>
              <a:spcBef>
                <a:spcPts val="0"/>
              </a:spcBef>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9.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96.xml"/><Relationship Id="rId3" Type="http://schemas.openxmlformats.org/officeDocument/2006/relationships/slideLayout" Target="../slideLayouts/slideLayout97.xml"/><Relationship Id="rId4" Type="http://schemas.openxmlformats.org/officeDocument/2006/relationships/slideLayout" Target="../slideLayouts/slideLayout98.xml"/><Relationship Id="rId9" Type="http://schemas.openxmlformats.org/officeDocument/2006/relationships/theme" Target="../theme/theme1.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2.xml"/><Relationship Id="rId10" Type="http://schemas.openxmlformats.org/officeDocument/2006/relationships/slideLayout" Target="../slideLayouts/slideLayout111.xml"/><Relationship Id="rId13" Type="http://schemas.openxmlformats.org/officeDocument/2006/relationships/theme" Target="../theme/theme3.xml"/><Relationship Id="rId12" Type="http://schemas.openxmlformats.org/officeDocument/2006/relationships/slideLayout" Target="../slideLayouts/slideLayout113.xml"/><Relationship Id="rId1" Type="http://schemas.openxmlformats.org/officeDocument/2006/relationships/image" Target="../media/image1.jpg"/><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3.xml"/><Relationship Id="rId10" Type="http://schemas.openxmlformats.org/officeDocument/2006/relationships/slideLayout" Target="../slideLayouts/slideLayout122.xml"/><Relationship Id="rId13" Type="http://schemas.openxmlformats.org/officeDocument/2006/relationships/theme" Target="../theme/theme13.xml"/><Relationship Id="rId12" Type="http://schemas.openxmlformats.org/officeDocument/2006/relationships/slideLayout" Target="../slideLayouts/slideLayout124.xml"/><Relationship Id="rId1" Type="http://schemas.openxmlformats.org/officeDocument/2006/relationships/image" Target="../media/image1.jpg"/><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4.xml"/><Relationship Id="rId10" Type="http://schemas.openxmlformats.org/officeDocument/2006/relationships/slideLayout" Target="../slideLayouts/slideLayout133.xml"/><Relationship Id="rId13" Type="http://schemas.openxmlformats.org/officeDocument/2006/relationships/theme" Target="../theme/theme14.xml"/><Relationship Id="rId12" Type="http://schemas.openxmlformats.org/officeDocument/2006/relationships/slideLayout" Target="../slideLayouts/slideLayout135.xml"/><Relationship Id="rId1" Type="http://schemas.openxmlformats.org/officeDocument/2006/relationships/image" Target="../media/image1.jpg"/><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7.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2.xml"/><Relationship Id="rId12" Type="http://schemas.openxmlformats.org/officeDocument/2006/relationships/slideLayout" Target="../slideLayouts/slideLayout33.xml"/><Relationship Id="rId1" Type="http://schemas.openxmlformats.org/officeDocument/2006/relationships/image" Target="../media/image4.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10.xml"/><Relationship Id="rId12" Type="http://schemas.openxmlformats.org/officeDocument/2006/relationships/slideLayout" Target="../slideLayouts/slideLayout44.xml"/><Relationship Id="rId1" Type="http://schemas.openxmlformats.org/officeDocument/2006/relationships/image" Target="../media/image1.jp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theme" Target="../theme/theme1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theme" Target="../theme/theme11.xml"/><Relationship Id="rId12" Type="http://schemas.openxmlformats.org/officeDocument/2006/relationships/slideLayout" Target="../slideLayouts/slideLayout62.xml"/><Relationship Id="rId1" Type="http://schemas.openxmlformats.org/officeDocument/2006/relationships/image" Target="../media/image1.jpg"/><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2.xml"/><Relationship Id="rId10" Type="http://schemas.openxmlformats.org/officeDocument/2006/relationships/slideLayout" Target="../slideLayouts/slideLayout71.xml"/><Relationship Id="rId13" Type="http://schemas.openxmlformats.org/officeDocument/2006/relationships/theme" Target="../theme/theme4.xml"/><Relationship Id="rId12" Type="http://schemas.openxmlformats.org/officeDocument/2006/relationships/slideLayout" Target="../slideLayouts/slideLayout73.xml"/><Relationship Id="rId1" Type="http://schemas.openxmlformats.org/officeDocument/2006/relationships/image" Target="../media/image1.jpg"/><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3.xml"/><Relationship Id="rId10" Type="http://schemas.openxmlformats.org/officeDocument/2006/relationships/slideLayout" Target="../slideLayouts/slideLayout82.xml"/><Relationship Id="rId13" Type="http://schemas.openxmlformats.org/officeDocument/2006/relationships/theme" Target="../theme/theme5.xml"/><Relationship Id="rId12" Type="http://schemas.openxmlformats.org/officeDocument/2006/relationships/slideLayout" Target="../slideLayouts/slideLayout84.xml"/><Relationship Id="rId1" Type="http://schemas.openxmlformats.org/officeDocument/2006/relationships/image" Target="../media/image1.jp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4.xml"/><Relationship Id="rId10" Type="http://schemas.openxmlformats.org/officeDocument/2006/relationships/slideLayout" Target="../slideLayouts/slideLayout93.xml"/><Relationship Id="rId13" Type="http://schemas.openxmlformats.org/officeDocument/2006/relationships/theme" Target="../theme/theme8.xml"/><Relationship Id="rId12" Type="http://schemas.openxmlformats.org/officeDocument/2006/relationships/slideLayout" Target="../slideLayouts/slideLayout95.xml"/><Relationship Id="rId1" Type="http://schemas.openxmlformats.org/officeDocument/2006/relationships/image" Target="../media/image5.jpg"/><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9" Type="http://schemas.openxmlformats.org/officeDocument/2006/relationships/slideLayout" Target="../slideLayouts/slideLayout92.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9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9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9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9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51" name="Shape 651"/>
        <p:cNvGrpSpPr/>
        <p:nvPr/>
      </p:nvGrpSpPr>
      <p:grpSpPr>
        <a:xfrm>
          <a:off x="0" y="0"/>
          <a:ext cx="0" cy="0"/>
          <a:chOff x="0" y="0"/>
          <a:chExt cx="0" cy="0"/>
        </a:xfrm>
      </p:grpSpPr>
      <p:sp>
        <p:nvSpPr>
          <p:cNvPr id="652" name="Google Shape;652;p11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53" name="Google Shape;653;p11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4" name="Google Shape;654;p111"/>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sz="1400">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5" name="Google Shape;655;p111"/>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sz="1400">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6" name="Google Shape;656;p111"/>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sz="1400">
                <a:solidFill>
                  <a:srgbClr val="000000"/>
                </a:solidFill>
                <a:latin typeface="Arial"/>
                <a:ea typeface="Arial"/>
                <a:cs typeface="Arial"/>
                <a:sym typeface="Arial"/>
              </a:defRPr>
            </a:lvl1pPr>
            <a:lvl2pPr indent="0" lvl="1" marL="0" marR="0" rtl="0" algn="r">
              <a:lnSpc>
                <a:spcPct val="100000"/>
              </a:lnSpc>
              <a:spcBef>
                <a:spcPts val="0"/>
              </a:spcBef>
              <a:spcAft>
                <a:spcPts val="0"/>
              </a:spcAft>
              <a:buNone/>
              <a:defRPr b="0" sz="1400">
                <a:solidFill>
                  <a:srgbClr val="000000"/>
                </a:solidFill>
                <a:latin typeface="Arial"/>
                <a:ea typeface="Arial"/>
                <a:cs typeface="Arial"/>
                <a:sym typeface="Arial"/>
              </a:defRPr>
            </a:lvl2pPr>
            <a:lvl3pPr indent="0" lvl="2" marL="0" marR="0" rtl="0" algn="r">
              <a:lnSpc>
                <a:spcPct val="100000"/>
              </a:lnSpc>
              <a:spcBef>
                <a:spcPts val="0"/>
              </a:spcBef>
              <a:spcAft>
                <a:spcPts val="0"/>
              </a:spcAft>
              <a:buNone/>
              <a:defRPr b="0" sz="1400">
                <a:solidFill>
                  <a:srgbClr val="000000"/>
                </a:solidFill>
                <a:latin typeface="Arial"/>
                <a:ea typeface="Arial"/>
                <a:cs typeface="Arial"/>
                <a:sym typeface="Arial"/>
              </a:defRPr>
            </a:lvl3pPr>
            <a:lvl4pPr indent="0" lvl="3" marL="0" marR="0" rtl="0" algn="r">
              <a:lnSpc>
                <a:spcPct val="100000"/>
              </a:lnSpc>
              <a:spcBef>
                <a:spcPts val="0"/>
              </a:spcBef>
              <a:spcAft>
                <a:spcPts val="0"/>
              </a:spcAft>
              <a:buNone/>
              <a:defRPr b="0" sz="1400">
                <a:solidFill>
                  <a:srgbClr val="000000"/>
                </a:solidFill>
                <a:latin typeface="Arial"/>
                <a:ea typeface="Arial"/>
                <a:cs typeface="Arial"/>
                <a:sym typeface="Arial"/>
              </a:defRPr>
            </a:lvl4pPr>
            <a:lvl5pPr indent="0" lvl="4" marL="0" marR="0" rtl="0" algn="r">
              <a:lnSpc>
                <a:spcPct val="100000"/>
              </a:lnSpc>
              <a:spcBef>
                <a:spcPts val="0"/>
              </a:spcBef>
              <a:spcAft>
                <a:spcPts val="0"/>
              </a:spcAft>
              <a:buNone/>
              <a:defRPr b="0" sz="1400">
                <a:solidFill>
                  <a:srgbClr val="000000"/>
                </a:solidFill>
                <a:latin typeface="Arial"/>
                <a:ea typeface="Arial"/>
                <a:cs typeface="Arial"/>
                <a:sym typeface="Arial"/>
              </a:defRPr>
            </a:lvl5pPr>
            <a:lvl6pPr indent="0" lvl="5" marL="0" marR="0" rtl="0" algn="r">
              <a:lnSpc>
                <a:spcPct val="100000"/>
              </a:lnSpc>
              <a:spcBef>
                <a:spcPts val="0"/>
              </a:spcBef>
              <a:spcAft>
                <a:spcPts val="0"/>
              </a:spcAft>
              <a:buNone/>
              <a:defRPr b="0" sz="1400">
                <a:solidFill>
                  <a:srgbClr val="000000"/>
                </a:solidFill>
                <a:latin typeface="Arial"/>
                <a:ea typeface="Arial"/>
                <a:cs typeface="Arial"/>
                <a:sym typeface="Arial"/>
              </a:defRPr>
            </a:lvl6pPr>
            <a:lvl7pPr indent="0" lvl="6" marL="0" marR="0" rtl="0" algn="r">
              <a:lnSpc>
                <a:spcPct val="100000"/>
              </a:lnSpc>
              <a:spcBef>
                <a:spcPts val="0"/>
              </a:spcBef>
              <a:spcAft>
                <a:spcPts val="0"/>
              </a:spcAft>
              <a:buNone/>
              <a:defRPr b="0" sz="1400">
                <a:solidFill>
                  <a:srgbClr val="000000"/>
                </a:solidFill>
                <a:latin typeface="Arial"/>
                <a:ea typeface="Arial"/>
                <a:cs typeface="Arial"/>
                <a:sym typeface="Arial"/>
              </a:defRPr>
            </a:lvl7pPr>
            <a:lvl8pPr indent="0" lvl="7" marL="0" marR="0" rtl="0" algn="r">
              <a:lnSpc>
                <a:spcPct val="100000"/>
              </a:lnSpc>
              <a:spcBef>
                <a:spcPts val="0"/>
              </a:spcBef>
              <a:spcAft>
                <a:spcPts val="0"/>
              </a:spcAft>
              <a:buNone/>
              <a:defRPr b="0" sz="1400">
                <a:solidFill>
                  <a:srgbClr val="000000"/>
                </a:solidFill>
                <a:latin typeface="Arial"/>
                <a:ea typeface="Arial"/>
                <a:cs typeface="Arial"/>
                <a:sym typeface="Arial"/>
              </a:defRPr>
            </a:lvl8pPr>
            <a:lvl9pPr indent="0" lvl="8" marL="0" marR="0" rtl="0" algn="r">
              <a:lnSpc>
                <a:spcPct val="100000"/>
              </a:lnSpc>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3" r:id="rId2"/>
    <p:sldLayoutId id="2147483754" r:id="rId3"/>
    <p:sldLayoutId id="2147483755" r:id="rId4"/>
    <p:sldLayoutId id="2147483756" r:id="rId5"/>
    <p:sldLayoutId id="2147483757" r:id="rId6"/>
    <p:sldLayoutId id="2147483758" r:id="rId7"/>
    <p:sldLayoutId id="214748375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97" name="Shape 697"/>
        <p:cNvGrpSpPr/>
        <p:nvPr/>
      </p:nvGrpSpPr>
      <p:grpSpPr>
        <a:xfrm>
          <a:off x="0" y="0"/>
          <a:ext cx="0" cy="0"/>
          <a:chOff x="0" y="0"/>
          <a:chExt cx="0" cy="0"/>
        </a:xfrm>
      </p:grpSpPr>
      <p:sp>
        <p:nvSpPr>
          <p:cNvPr id="698" name="Google Shape;698;p11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9" name="Google Shape;699;p11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0" name="Google Shape;700;p1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1" name="Google Shape;701;p1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2" name="Google Shape;702;p11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72" name="Shape 772"/>
        <p:cNvGrpSpPr/>
        <p:nvPr/>
      </p:nvGrpSpPr>
      <p:grpSpPr>
        <a:xfrm>
          <a:off x="0" y="0"/>
          <a:ext cx="0" cy="0"/>
          <a:chOff x="0" y="0"/>
          <a:chExt cx="0" cy="0"/>
        </a:xfrm>
      </p:grpSpPr>
      <p:sp>
        <p:nvSpPr>
          <p:cNvPr id="773" name="Google Shape;773;p11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4" name="Google Shape;774;p11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75" name="Google Shape;775;p1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6" name="Google Shape;776;p11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7" name="Google Shape;777;p11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7" name="Shape 847"/>
        <p:cNvGrpSpPr/>
        <p:nvPr/>
      </p:nvGrpSpPr>
      <p:grpSpPr>
        <a:xfrm>
          <a:off x="0" y="0"/>
          <a:ext cx="0" cy="0"/>
          <a:chOff x="0" y="0"/>
          <a:chExt cx="0" cy="0"/>
        </a:xfrm>
      </p:grpSpPr>
      <p:sp>
        <p:nvSpPr>
          <p:cNvPr id="848" name="Google Shape;848;p11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9" name="Google Shape;849;p117"/>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50" name="Google Shape;850;p1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1" name="Google Shape;851;p11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2" name="Google Shape;852;p11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0" name="Shape 80"/>
        <p:cNvGrpSpPr/>
        <p:nvPr/>
      </p:nvGrpSpPr>
      <p:grpSpPr>
        <a:xfrm>
          <a:off x="0" y="0"/>
          <a:ext cx="0" cy="0"/>
          <a:chOff x="0" y="0"/>
          <a:chExt cx="0" cy="0"/>
        </a:xfrm>
      </p:grpSpPr>
      <p:sp>
        <p:nvSpPr>
          <p:cNvPr id="81" name="Google Shape;81;p9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92"/>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3" name="Google Shape;83;p9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 name="Google Shape;84;p9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9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5" name="Shape 155"/>
        <p:cNvGrpSpPr/>
        <p:nvPr/>
      </p:nvGrpSpPr>
      <p:grpSpPr>
        <a:xfrm>
          <a:off x="0" y="0"/>
          <a:ext cx="0" cy="0"/>
          <a:chOff x="0" y="0"/>
          <a:chExt cx="0" cy="0"/>
        </a:xfrm>
      </p:grpSpPr>
      <p:sp>
        <p:nvSpPr>
          <p:cNvPr id="156" name="Google Shape;156;p9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Google Shape;157;p94"/>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8" name="Google Shape;158;p9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9" name="Google Shape;159;p9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0" name="Google Shape;160;p9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0" name="Shape 230"/>
        <p:cNvGrpSpPr/>
        <p:nvPr/>
      </p:nvGrpSpPr>
      <p:grpSpPr>
        <a:xfrm>
          <a:off x="0" y="0"/>
          <a:ext cx="0" cy="0"/>
          <a:chOff x="0" y="0"/>
          <a:chExt cx="0" cy="0"/>
        </a:xfrm>
      </p:grpSpPr>
      <p:sp>
        <p:nvSpPr>
          <p:cNvPr id="231" name="Google Shape;231;p9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96"/>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3" name="Google Shape;233;p9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4" name="Google Shape;234;p9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5" name="Google Shape;235;p9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05" name="Shape 305"/>
        <p:cNvGrpSpPr/>
        <p:nvPr/>
      </p:nvGrpSpPr>
      <p:grpSpPr>
        <a:xfrm>
          <a:off x="0" y="0"/>
          <a:ext cx="0" cy="0"/>
          <a:chOff x="0" y="0"/>
          <a:chExt cx="0" cy="0"/>
        </a:xfrm>
      </p:grpSpPr>
      <p:sp>
        <p:nvSpPr>
          <p:cNvPr id="306" name="Google Shape;306;p9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07" name="Google Shape;307;p98"/>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8" name="Google Shape;308;p98"/>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sz="1400">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9" name="Google Shape;309;p98"/>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sz="1400">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0" name="Google Shape;310;p98"/>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sz="1400">
                <a:solidFill>
                  <a:srgbClr val="000000"/>
                </a:solidFill>
                <a:latin typeface="Arial"/>
                <a:ea typeface="Arial"/>
                <a:cs typeface="Arial"/>
                <a:sym typeface="Arial"/>
              </a:defRPr>
            </a:lvl1pPr>
            <a:lvl2pPr indent="0" lvl="1" marL="0" marR="0" rtl="0" algn="r">
              <a:lnSpc>
                <a:spcPct val="100000"/>
              </a:lnSpc>
              <a:spcBef>
                <a:spcPts val="0"/>
              </a:spcBef>
              <a:spcAft>
                <a:spcPts val="0"/>
              </a:spcAft>
              <a:buNone/>
              <a:defRPr b="0" sz="1400">
                <a:solidFill>
                  <a:srgbClr val="000000"/>
                </a:solidFill>
                <a:latin typeface="Arial"/>
                <a:ea typeface="Arial"/>
                <a:cs typeface="Arial"/>
                <a:sym typeface="Arial"/>
              </a:defRPr>
            </a:lvl2pPr>
            <a:lvl3pPr indent="0" lvl="2" marL="0" marR="0" rtl="0" algn="r">
              <a:lnSpc>
                <a:spcPct val="100000"/>
              </a:lnSpc>
              <a:spcBef>
                <a:spcPts val="0"/>
              </a:spcBef>
              <a:spcAft>
                <a:spcPts val="0"/>
              </a:spcAft>
              <a:buNone/>
              <a:defRPr b="0" sz="1400">
                <a:solidFill>
                  <a:srgbClr val="000000"/>
                </a:solidFill>
                <a:latin typeface="Arial"/>
                <a:ea typeface="Arial"/>
                <a:cs typeface="Arial"/>
                <a:sym typeface="Arial"/>
              </a:defRPr>
            </a:lvl3pPr>
            <a:lvl4pPr indent="0" lvl="3" marL="0" marR="0" rtl="0" algn="r">
              <a:lnSpc>
                <a:spcPct val="100000"/>
              </a:lnSpc>
              <a:spcBef>
                <a:spcPts val="0"/>
              </a:spcBef>
              <a:spcAft>
                <a:spcPts val="0"/>
              </a:spcAft>
              <a:buNone/>
              <a:defRPr b="0" sz="1400">
                <a:solidFill>
                  <a:srgbClr val="000000"/>
                </a:solidFill>
                <a:latin typeface="Arial"/>
                <a:ea typeface="Arial"/>
                <a:cs typeface="Arial"/>
                <a:sym typeface="Arial"/>
              </a:defRPr>
            </a:lvl4pPr>
            <a:lvl5pPr indent="0" lvl="4" marL="0" marR="0" rtl="0" algn="r">
              <a:lnSpc>
                <a:spcPct val="100000"/>
              </a:lnSpc>
              <a:spcBef>
                <a:spcPts val="0"/>
              </a:spcBef>
              <a:spcAft>
                <a:spcPts val="0"/>
              </a:spcAft>
              <a:buNone/>
              <a:defRPr b="0" sz="1400">
                <a:solidFill>
                  <a:srgbClr val="000000"/>
                </a:solidFill>
                <a:latin typeface="Arial"/>
                <a:ea typeface="Arial"/>
                <a:cs typeface="Arial"/>
                <a:sym typeface="Arial"/>
              </a:defRPr>
            </a:lvl5pPr>
            <a:lvl6pPr indent="0" lvl="5" marL="0" marR="0" rtl="0" algn="r">
              <a:lnSpc>
                <a:spcPct val="100000"/>
              </a:lnSpc>
              <a:spcBef>
                <a:spcPts val="0"/>
              </a:spcBef>
              <a:spcAft>
                <a:spcPts val="0"/>
              </a:spcAft>
              <a:buNone/>
              <a:defRPr b="0" sz="1400">
                <a:solidFill>
                  <a:srgbClr val="000000"/>
                </a:solidFill>
                <a:latin typeface="Arial"/>
                <a:ea typeface="Arial"/>
                <a:cs typeface="Arial"/>
                <a:sym typeface="Arial"/>
              </a:defRPr>
            </a:lvl6pPr>
            <a:lvl7pPr indent="0" lvl="6" marL="0" marR="0" rtl="0" algn="r">
              <a:lnSpc>
                <a:spcPct val="100000"/>
              </a:lnSpc>
              <a:spcBef>
                <a:spcPts val="0"/>
              </a:spcBef>
              <a:spcAft>
                <a:spcPts val="0"/>
              </a:spcAft>
              <a:buNone/>
              <a:defRPr b="0" sz="1400">
                <a:solidFill>
                  <a:srgbClr val="000000"/>
                </a:solidFill>
                <a:latin typeface="Arial"/>
                <a:ea typeface="Arial"/>
                <a:cs typeface="Arial"/>
                <a:sym typeface="Arial"/>
              </a:defRPr>
            </a:lvl7pPr>
            <a:lvl8pPr indent="0" lvl="7" marL="0" marR="0" rtl="0" algn="r">
              <a:lnSpc>
                <a:spcPct val="100000"/>
              </a:lnSpc>
              <a:spcBef>
                <a:spcPts val="0"/>
              </a:spcBef>
              <a:spcAft>
                <a:spcPts val="0"/>
              </a:spcAft>
              <a:buNone/>
              <a:defRPr b="0" sz="1400">
                <a:solidFill>
                  <a:srgbClr val="000000"/>
                </a:solidFill>
                <a:latin typeface="Arial"/>
                <a:ea typeface="Arial"/>
                <a:cs typeface="Arial"/>
                <a:sym typeface="Arial"/>
              </a:defRPr>
            </a:lvl8pPr>
            <a:lvl9pPr indent="0" lvl="8" marL="0" marR="0" rtl="0" algn="r">
              <a:lnSpc>
                <a:spcPct val="100000"/>
              </a:lnSpc>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51" name="Shape 351"/>
        <p:cNvGrpSpPr/>
        <p:nvPr/>
      </p:nvGrpSpPr>
      <p:grpSpPr>
        <a:xfrm>
          <a:off x="0" y="0"/>
          <a:ext cx="0" cy="0"/>
          <a:chOff x="0" y="0"/>
          <a:chExt cx="0" cy="0"/>
        </a:xfrm>
      </p:grpSpPr>
      <p:sp>
        <p:nvSpPr>
          <p:cNvPr id="352" name="Google Shape;352;p10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3" name="Google Shape;353;p10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4" name="Google Shape;354;p10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5" name="Google Shape;355;p10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6" name="Google Shape;356;p10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26" name="Shape 426"/>
        <p:cNvGrpSpPr/>
        <p:nvPr/>
      </p:nvGrpSpPr>
      <p:grpSpPr>
        <a:xfrm>
          <a:off x="0" y="0"/>
          <a:ext cx="0" cy="0"/>
          <a:chOff x="0" y="0"/>
          <a:chExt cx="0" cy="0"/>
        </a:xfrm>
      </p:grpSpPr>
      <p:sp>
        <p:nvSpPr>
          <p:cNvPr id="427" name="Google Shape;427;p10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8" name="Google Shape;428;p10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9" name="Google Shape;429;p10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0" name="Google Shape;430;p10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1" name="Google Shape;431;p10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1" name="Shape 501"/>
        <p:cNvGrpSpPr/>
        <p:nvPr/>
      </p:nvGrpSpPr>
      <p:grpSpPr>
        <a:xfrm>
          <a:off x="0" y="0"/>
          <a:ext cx="0" cy="0"/>
          <a:chOff x="0" y="0"/>
          <a:chExt cx="0" cy="0"/>
        </a:xfrm>
      </p:grpSpPr>
      <p:sp>
        <p:nvSpPr>
          <p:cNvPr id="502" name="Google Shape;502;p10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3" name="Google Shape;503;p107"/>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4" name="Google Shape;504;p10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5" name="Google Shape;505;p10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6" name="Google Shape;506;p10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76" name="Shape 576"/>
        <p:cNvGrpSpPr/>
        <p:nvPr/>
      </p:nvGrpSpPr>
      <p:grpSpPr>
        <a:xfrm>
          <a:off x="0" y="0"/>
          <a:ext cx="0" cy="0"/>
          <a:chOff x="0" y="0"/>
          <a:chExt cx="0" cy="0"/>
        </a:xfrm>
      </p:grpSpPr>
      <p:sp>
        <p:nvSpPr>
          <p:cNvPr id="577" name="Google Shape;577;p10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8" name="Google Shape;578;p109"/>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9" name="Google Shape;579;p10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0" name="Google Shape;580;p10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1" name="Google Shape;581;p109"/>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5.xml"/><Relationship Id="rId3"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38.xml"/><Relationship Id="rId3"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39.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0.xml"/><Relationship Id="rId3"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1.xml"/><Relationship Id="rId3"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2.xml"/><Relationship Id="rId3"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3.xml"/><Relationship Id="rId3" Type="http://schemas.openxmlformats.org/officeDocument/2006/relationships/image" Target="../media/image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44.xml"/><Relationship Id="rId3"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5.xml"/><Relationship Id="rId3" Type="http://schemas.openxmlformats.org/officeDocument/2006/relationships/image" Target="../media/image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6.xml"/><Relationship Id="rId3" Type="http://schemas.openxmlformats.org/officeDocument/2006/relationships/image" Target="../media/image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7.xml"/><Relationship Id="rId3" Type="http://schemas.openxmlformats.org/officeDocument/2006/relationships/image" Target="../media/image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8.xml"/><Relationship Id="rId3" Type="http://schemas.openxmlformats.org/officeDocument/2006/relationships/image" Target="../media/image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9.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50.xml"/><Relationship Id="rId3" Type="http://schemas.openxmlformats.org/officeDocument/2006/relationships/image" Target="../media/image1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51.xml"/><Relationship Id="rId3"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60.xml"/><Relationship Id="rId3" Type="http://schemas.openxmlformats.org/officeDocument/2006/relationships/image" Target="../media/image1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6.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pic>
        <p:nvPicPr>
          <p:cNvPr id="926" name="Google Shape;926;p1"/>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g2e6bfb448bf_0_8"/>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rgbClr val="FFFF00"/>
              </a:buClr>
              <a:buSzPts val="6000"/>
              <a:buFont typeface="Arial"/>
              <a:buNone/>
            </a:pPr>
            <a:r>
              <a:rPr b="0" lang="en-US" sz="6000" u="sng">
                <a:solidFill>
                  <a:srgbClr val="FFFF00"/>
                </a:solidFill>
              </a:rPr>
              <a:t>Đk:</a:t>
            </a:r>
            <a:r>
              <a:rPr b="0" lang="en-US" sz="6000">
                <a:solidFill>
                  <a:schemeClr val="lt1"/>
                </a:solidFill>
              </a:rPr>
              <a:t> </a:t>
            </a:r>
            <a:r>
              <a:rPr lang="en-US" sz="6000">
                <a:solidFill>
                  <a:schemeClr val="lt1"/>
                </a:solidFill>
              </a:rPr>
              <a:t>Đi đi mau ta về nhà Chúa, Chúa Cha toàn năng. Đi đi mau ta về nhà Chúa thánh cung huy hoàng. </a:t>
            </a:r>
            <a:endParaRPr b="0" sz="60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g2e6bfb448bf_0_12"/>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rgbClr val="FFFF00"/>
              </a:buClr>
              <a:buSzPts val="6000"/>
              <a:buFont typeface="Arial"/>
              <a:buNone/>
            </a:pPr>
            <a:r>
              <a:rPr lang="en-US" sz="6000" u="sng">
                <a:solidFill>
                  <a:srgbClr val="FFFF00"/>
                </a:solidFill>
              </a:rPr>
              <a:t>**</a:t>
            </a:r>
            <a:r>
              <a:rPr b="0" lang="en-US" sz="6000" u="sng">
                <a:solidFill>
                  <a:srgbClr val="FFFF00"/>
                </a:solidFill>
              </a:rPr>
              <a:t>:</a:t>
            </a:r>
            <a:r>
              <a:rPr b="0" lang="en-US" sz="6000">
                <a:solidFill>
                  <a:schemeClr val="lt1"/>
                </a:solidFill>
              </a:rPr>
              <a:t> </a:t>
            </a:r>
            <a:r>
              <a:rPr lang="en-US" sz="6000">
                <a:solidFill>
                  <a:schemeClr val="lt1"/>
                </a:solidFill>
              </a:rPr>
              <a:t>Muôn chư dân đi tìm nhan Chúa sống trong bình an. Dâng câu ca tâm tình dân Chúa sống nơi gian trần. </a:t>
            </a:r>
            <a:endParaRPr b="0" sz="60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pic>
        <p:nvPicPr>
          <p:cNvPr id="983" name="Google Shape;983;p15"/>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7" name="Shape 987"/>
        <p:cNvGrpSpPr/>
        <p:nvPr/>
      </p:nvGrpSpPr>
      <p:grpSpPr>
        <a:xfrm>
          <a:off x="0" y="0"/>
          <a:ext cx="0" cy="0"/>
          <a:chOff x="0" y="0"/>
          <a:chExt cx="0" cy="0"/>
        </a:xfrm>
      </p:grpSpPr>
      <p:sp>
        <p:nvSpPr>
          <p:cNvPr id="988" name="Google Shape;988;p25"/>
          <p:cNvSpPr txBox="1"/>
          <p:nvPr>
            <p:ph type="ctrTitle"/>
          </p:nvPr>
        </p:nvSpPr>
        <p:spPr>
          <a:xfrm>
            <a:off x="685800" y="1597841"/>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b="0" lang="en-US">
                <a:solidFill>
                  <a:schemeClr val="lt1"/>
                </a:solidFill>
                <a:latin typeface="Arial"/>
                <a:ea typeface="Arial"/>
                <a:cs typeface="Arial"/>
                <a:sym typeface="Arial"/>
              </a:rPr>
            </a:br>
            <a:endParaRPr b="0">
              <a:solidFill>
                <a:schemeClr val="lt1"/>
              </a:solidFill>
              <a:latin typeface="Arial"/>
              <a:ea typeface="Arial"/>
              <a:cs typeface="Arial"/>
              <a:sym typeface="Arial"/>
            </a:endParaRPr>
          </a:p>
        </p:txBody>
      </p:sp>
      <p:sp>
        <p:nvSpPr>
          <p:cNvPr id="989" name="Google Shape;989;p25"/>
          <p:cNvSpPr txBox="1"/>
          <p:nvPr>
            <p:ph idx="1" type="subTitle"/>
          </p:nvPr>
        </p:nvSpPr>
        <p:spPr>
          <a:xfrm>
            <a:off x="0" y="0"/>
            <a:ext cx="9144000" cy="51435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ctr" bIns="45700" lIns="91425" spcFirstLastPara="1" rIns="91425" wrap="square" tIns="45700">
            <a:noAutofit/>
          </a:bodyPr>
          <a:lstStyle/>
          <a:p>
            <a:pPr indent="0" lvl="0" marL="0" rtl="0" algn="ctr">
              <a:lnSpc>
                <a:spcPct val="150000"/>
              </a:lnSpc>
              <a:spcBef>
                <a:spcPts val="1440"/>
              </a:spcBef>
              <a:spcAft>
                <a:spcPts val="0"/>
              </a:spcAft>
              <a:buClr>
                <a:srgbClr val="FFFF00"/>
              </a:buClr>
              <a:buSzPts val="7200"/>
              <a:buFont typeface="Arial"/>
              <a:buNone/>
            </a:pPr>
            <a:r>
              <a:rPr b="0" lang="en-US" sz="7200">
                <a:solidFill>
                  <a:srgbClr val="FFFF00"/>
                </a:solidFill>
                <a:latin typeface="Arial"/>
                <a:ea typeface="Arial"/>
                <a:cs typeface="Arial"/>
                <a:sym typeface="Arial"/>
              </a:rPr>
              <a:t>KINH VINH DANH</a:t>
            </a:r>
            <a:endParaRPr b="0" sz="7200">
              <a:solidFill>
                <a:srgbClr val="FFFF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3" name="Shape 993"/>
        <p:cNvGrpSpPr/>
        <p:nvPr/>
      </p:nvGrpSpPr>
      <p:grpSpPr>
        <a:xfrm>
          <a:off x="0" y="0"/>
          <a:ext cx="0" cy="0"/>
          <a:chOff x="0" y="0"/>
          <a:chExt cx="0" cy="0"/>
        </a:xfrm>
      </p:grpSpPr>
      <p:sp>
        <p:nvSpPr>
          <p:cNvPr id="994" name="Google Shape;994;p26"/>
          <p:cNvSpPr txBox="1"/>
          <p:nvPr>
            <p:ph type="ctrTitle"/>
          </p:nvPr>
        </p:nvSpPr>
        <p:spPr>
          <a:xfrm>
            <a:off x="685800" y="1597841"/>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b="0" lang="en-US">
                <a:solidFill>
                  <a:schemeClr val="lt1"/>
                </a:solidFill>
                <a:latin typeface="Arial"/>
                <a:ea typeface="Arial"/>
                <a:cs typeface="Arial"/>
                <a:sym typeface="Arial"/>
              </a:rPr>
            </a:br>
            <a:endParaRPr b="0">
              <a:solidFill>
                <a:schemeClr val="lt1"/>
              </a:solidFill>
              <a:latin typeface="Arial"/>
              <a:ea typeface="Arial"/>
              <a:cs typeface="Arial"/>
              <a:sym typeface="Arial"/>
            </a:endParaRPr>
          </a:p>
        </p:txBody>
      </p:sp>
      <p:sp>
        <p:nvSpPr>
          <p:cNvPr id="995" name="Google Shape;995;p26"/>
          <p:cNvSpPr txBox="1"/>
          <p:nvPr>
            <p:ph idx="1" type="subTitle"/>
          </p:nvPr>
        </p:nvSpPr>
        <p:spPr>
          <a:xfrm>
            <a:off x="0" y="0"/>
            <a:ext cx="9144000" cy="51435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FFFF00"/>
              </a:buClr>
              <a:buSzPts val="4000"/>
              <a:buFont typeface="Arial"/>
              <a:buNone/>
            </a:pPr>
            <a:r>
              <a:rPr b="0" lang="en-US" sz="4000" u="sng">
                <a:solidFill>
                  <a:srgbClr val="FFFF00"/>
                </a:solidFill>
                <a:latin typeface="Arial"/>
                <a:ea typeface="Arial"/>
                <a:cs typeface="Arial"/>
                <a:sym typeface="Arial"/>
              </a:rPr>
              <a:t>Chủ tế:</a:t>
            </a:r>
            <a:r>
              <a:rPr b="0" lang="en-US" sz="4000">
                <a:solidFill>
                  <a:srgbClr val="FFFF00"/>
                </a:solidFill>
                <a:latin typeface="Arial"/>
                <a:ea typeface="Arial"/>
                <a:cs typeface="Arial"/>
                <a:sym typeface="Arial"/>
              </a:rPr>
              <a:t> </a:t>
            </a:r>
            <a:r>
              <a:rPr b="0" i="1" lang="en-US" sz="5400">
                <a:solidFill>
                  <a:srgbClr val="FFFF00"/>
                </a:solidFill>
                <a:latin typeface="Arial"/>
                <a:ea typeface="Arial"/>
                <a:cs typeface="Arial"/>
                <a:sym typeface="Arial"/>
              </a:rPr>
              <a:t>Vinh danh Thiên Chúa trên các tầng trời.</a:t>
            </a:r>
            <a:br>
              <a:rPr b="0" i="1" lang="en-US" sz="5400">
                <a:solidFill>
                  <a:srgbClr val="FFFF00"/>
                </a:solidFill>
                <a:latin typeface="Arial"/>
                <a:ea typeface="Arial"/>
                <a:cs typeface="Arial"/>
                <a:sym typeface="Arial"/>
              </a:rPr>
            </a:br>
            <a:r>
              <a:rPr b="0" lang="en-US" sz="5400" u="sng">
                <a:solidFill>
                  <a:srgbClr val="FFFF00"/>
                </a:solidFill>
                <a:latin typeface="Arial"/>
                <a:ea typeface="Arial"/>
                <a:cs typeface="Arial"/>
                <a:sym typeface="Arial"/>
              </a:rPr>
              <a:t>A+B:</a:t>
            </a:r>
            <a:r>
              <a:rPr b="0" lang="en-US" sz="5400">
                <a:solidFill>
                  <a:schemeClr val="lt1"/>
                </a:solidFill>
                <a:latin typeface="Arial"/>
                <a:ea typeface="Arial"/>
                <a:cs typeface="Arial"/>
                <a:sym typeface="Arial"/>
              </a:rPr>
              <a:t> Và bình an dưới thế cho người thiện tâm.</a:t>
            </a:r>
            <a:endParaRPr b="0" sz="54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9" name="Shape 999"/>
        <p:cNvGrpSpPr/>
        <p:nvPr/>
      </p:nvGrpSpPr>
      <p:grpSpPr>
        <a:xfrm>
          <a:off x="0" y="0"/>
          <a:ext cx="0" cy="0"/>
          <a:chOff x="0" y="0"/>
          <a:chExt cx="0" cy="0"/>
        </a:xfrm>
      </p:grpSpPr>
      <p:sp>
        <p:nvSpPr>
          <p:cNvPr id="1000" name="Google Shape;1000;p27"/>
          <p:cNvSpPr txBox="1"/>
          <p:nvPr>
            <p:ph type="ctrTitle"/>
          </p:nvPr>
        </p:nvSpPr>
        <p:spPr>
          <a:xfrm>
            <a:off x="685800" y="1597841"/>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b="0" lang="en-US">
                <a:solidFill>
                  <a:schemeClr val="lt1"/>
                </a:solidFill>
                <a:latin typeface="Arial"/>
                <a:ea typeface="Arial"/>
                <a:cs typeface="Arial"/>
                <a:sym typeface="Arial"/>
              </a:rPr>
            </a:br>
            <a:endParaRPr b="0">
              <a:solidFill>
                <a:schemeClr val="lt1"/>
              </a:solidFill>
              <a:latin typeface="Arial"/>
              <a:ea typeface="Arial"/>
              <a:cs typeface="Arial"/>
              <a:sym typeface="Arial"/>
            </a:endParaRPr>
          </a:p>
        </p:txBody>
      </p:sp>
      <p:sp>
        <p:nvSpPr>
          <p:cNvPr id="1001" name="Google Shape;1001;p27"/>
          <p:cNvSpPr txBox="1"/>
          <p:nvPr>
            <p:ph idx="1" type="subTitle"/>
          </p:nvPr>
        </p:nvSpPr>
        <p:spPr>
          <a:xfrm>
            <a:off x="0" y="0"/>
            <a:ext cx="9144000" cy="5143500"/>
          </a:xfrm>
          <a:prstGeom prst="rect">
            <a:avLst/>
          </a:prstGeom>
          <a:noFill/>
          <a:ln>
            <a:noFill/>
          </a:ln>
        </p:spPr>
        <p:txBody>
          <a:bodyPr anchorCtr="0" anchor="t" bIns="45700" lIns="91425" spcFirstLastPara="1" rIns="91425" wrap="square" tIns="45700">
            <a:noAutofit/>
          </a:bodyPr>
          <a:lstStyle/>
          <a:p>
            <a:pPr indent="0" lvl="0" marL="0" rtl="0" algn="l">
              <a:lnSpc>
                <a:spcPct val="140000"/>
              </a:lnSpc>
              <a:spcBef>
                <a:spcPts val="0"/>
              </a:spcBef>
              <a:spcAft>
                <a:spcPts val="0"/>
              </a:spcAft>
              <a:buClr>
                <a:srgbClr val="FFFF00"/>
              </a:buClr>
              <a:buSzPts val="5000"/>
              <a:buFont typeface="Arial"/>
              <a:buNone/>
            </a:pPr>
            <a:r>
              <a:rPr b="0" lang="en-US" sz="5000" u="sng">
                <a:solidFill>
                  <a:srgbClr val="FFFF00"/>
                </a:solidFill>
                <a:latin typeface="Arial"/>
                <a:ea typeface="Arial"/>
                <a:cs typeface="Arial"/>
                <a:sym typeface="Arial"/>
              </a:rPr>
              <a:t>A:</a:t>
            </a:r>
            <a:r>
              <a:rPr b="0" lang="en-US" sz="5000">
                <a:solidFill>
                  <a:schemeClr val="lt1"/>
                </a:solidFill>
                <a:latin typeface="Arial"/>
                <a:ea typeface="Arial"/>
                <a:cs typeface="Arial"/>
                <a:sym typeface="Arial"/>
              </a:rPr>
              <a:t> Chúng con ca ngợi Chúa.</a:t>
            </a:r>
            <a:endParaRPr/>
          </a:p>
          <a:p>
            <a:pPr indent="0" lvl="0" marL="0" rtl="0" algn="l">
              <a:lnSpc>
                <a:spcPct val="140000"/>
              </a:lnSpc>
              <a:spcBef>
                <a:spcPts val="1000"/>
              </a:spcBef>
              <a:spcAft>
                <a:spcPts val="0"/>
              </a:spcAft>
              <a:buClr>
                <a:srgbClr val="FFFF00"/>
              </a:buClr>
              <a:buSzPts val="5000"/>
              <a:buFont typeface="Arial"/>
              <a:buNone/>
            </a:pPr>
            <a:r>
              <a:rPr b="0" lang="en-US" sz="5000" u="sng">
                <a:solidFill>
                  <a:srgbClr val="FFFF00"/>
                </a:solidFill>
                <a:latin typeface="Arial"/>
                <a:ea typeface="Arial"/>
                <a:cs typeface="Arial"/>
                <a:sym typeface="Arial"/>
              </a:rPr>
              <a:t>B:</a:t>
            </a:r>
            <a:r>
              <a:rPr b="0" lang="en-US" sz="5000">
                <a:solidFill>
                  <a:schemeClr val="lt1"/>
                </a:solidFill>
                <a:latin typeface="Arial"/>
                <a:ea typeface="Arial"/>
                <a:cs typeface="Arial"/>
                <a:sym typeface="Arial"/>
              </a:rPr>
              <a:t> Chúng con chúc tụng Chúa. </a:t>
            </a:r>
            <a:br>
              <a:rPr b="0" lang="en-US" sz="5000">
                <a:solidFill>
                  <a:schemeClr val="lt1"/>
                </a:solidFill>
                <a:latin typeface="Arial"/>
                <a:ea typeface="Arial"/>
                <a:cs typeface="Arial"/>
                <a:sym typeface="Arial"/>
              </a:rPr>
            </a:br>
            <a:r>
              <a:rPr b="0" lang="en-US" sz="5000" u="sng">
                <a:solidFill>
                  <a:srgbClr val="FFFF00"/>
                </a:solidFill>
                <a:latin typeface="Arial"/>
                <a:ea typeface="Arial"/>
                <a:cs typeface="Arial"/>
                <a:sym typeface="Arial"/>
              </a:rPr>
              <a:t>A:</a:t>
            </a:r>
            <a:r>
              <a:rPr b="0" lang="en-US" sz="5000">
                <a:solidFill>
                  <a:schemeClr val="lt1"/>
                </a:solidFill>
                <a:latin typeface="Arial"/>
                <a:ea typeface="Arial"/>
                <a:cs typeface="Arial"/>
                <a:sym typeface="Arial"/>
              </a:rPr>
              <a:t> Chúng con thờ lạy Chúa. </a:t>
            </a:r>
            <a:endParaRPr/>
          </a:p>
          <a:p>
            <a:pPr indent="0" lvl="0" marL="0" rtl="0" algn="l">
              <a:lnSpc>
                <a:spcPct val="140000"/>
              </a:lnSpc>
              <a:spcBef>
                <a:spcPts val="1000"/>
              </a:spcBef>
              <a:spcAft>
                <a:spcPts val="0"/>
              </a:spcAft>
              <a:buClr>
                <a:srgbClr val="FFFF00"/>
              </a:buClr>
              <a:buSzPts val="5000"/>
              <a:buFont typeface="Arial"/>
              <a:buNone/>
            </a:pPr>
            <a:r>
              <a:rPr b="0" lang="en-US" sz="5000" u="sng">
                <a:solidFill>
                  <a:srgbClr val="FFFF00"/>
                </a:solidFill>
                <a:latin typeface="Arial"/>
                <a:ea typeface="Arial"/>
                <a:cs typeface="Arial"/>
                <a:sym typeface="Arial"/>
              </a:rPr>
              <a:t>B:</a:t>
            </a:r>
            <a:r>
              <a:rPr b="0" lang="en-US" sz="5000">
                <a:solidFill>
                  <a:schemeClr val="lt1"/>
                </a:solidFill>
                <a:latin typeface="Arial"/>
                <a:ea typeface="Arial"/>
                <a:cs typeface="Arial"/>
                <a:sym typeface="Arial"/>
              </a:rPr>
              <a:t> Chúng con tôn vinh Chúa.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5" name="Shape 1005"/>
        <p:cNvGrpSpPr/>
        <p:nvPr/>
      </p:nvGrpSpPr>
      <p:grpSpPr>
        <a:xfrm>
          <a:off x="0" y="0"/>
          <a:ext cx="0" cy="0"/>
          <a:chOff x="0" y="0"/>
          <a:chExt cx="0" cy="0"/>
        </a:xfrm>
      </p:grpSpPr>
      <p:sp>
        <p:nvSpPr>
          <p:cNvPr id="1006" name="Google Shape;1006;p2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b="0" lang="en-US" sz="4000">
                <a:solidFill>
                  <a:schemeClr val="lt1"/>
                </a:solidFill>
                <a:latin typeface="Arial"/>
                <a:ea typeface="Arial"/>
                <a:cs typeface="Arial"/>
                <a:sym typeface="Arial"/>
              </a:rPr>
            </a:br>
            <a:endParaRPr b="0" sz="4000">
              <a:solidFill>
                <a:schemeClr val="lt1"/>
              </a:solidFill>
              <a:latin typeface="Arial"/>
              <a:ea typeface="Arial"/>
              <a:cs typeface="Arial"/>
              <a:sym typeface="Arial"/>
            </a:endParaRPr>
          </a:p>
        </p:txBody>
      </p:sp>
      <p:sp>
        <p:nvSpPr>
          <p:cNvPr id="1007" name="Google Shape;1007;p28"/>
          <p:cNvSpPr txBox="1"/>
          <p:nvPr>
            <p:ph idx="1" type="body"/>
          </p:nvPr>
        </p:nvSpPr>
        <p:spPr>
          <a:xfrm>
            <a:off x="0" y="-171450"/>
            <a:ext cx="9144000" cy="5314950"/>
          </a:xfrm>
          <a:prstGeom prst="rect">
            <a:avLst/>
          </a:prstGeom>
          <a:noFill/>
          <a:ln>
            <a:noFill/>
          </a:ln>
        </p:spPr>
        <p:txBody>
          <a:bodyPr anchorCtr="0" anchor="t" bIns="45700" lIns="91425" spcFirstLastPara="1" rIns="91425" wrap="square" tIns="45700">
            <a:noAutofit/>
          </a:bodyPr>
          <a:lstStyle/>
          <a:p>
            <a:pPr indent="0" lvl="0" marL="0" rtl="0" algn="just">
              <a:lnSpc>
                <a:spcPct val="140000"/>
              </a:lnSpc>
              <a:spcBef>
                <a:spcPts val="0"/>
              </a:spcBef>
              <a:spcAft>
                <a:spcPts val="0"/>
              </a:spcAft>
              <a:buClr>
                <a:srgbClr val="FFFF00"/>
              </a:buClr>
              <a:buSzPts val="4800"/>
              <a:buFont typeface="Arial"/>
              <a:buNone/>
            </a:pPr>
            <a:r>
              <a:rPr b="0" lang="en-US" sz="4800" u="sng">
                <a:solidFill>
                  <a:srgbClr val="FFFF00"/>
                </a:solidFill>
                <a:latin typeface="Arial"/>
                <a:ea typeface="Arial"/>
                <a:cs typeface="Arial"/>
                <a:sym typeface="Arial"/>
              </a:rPr>
              <a:t>A:</a:t>
            </a:r>
            <a:r>
              <a:rPr b="0" lang="en-US" sz="4800">
                <a:solidFill>
                  <a:schemeClr val="lt1"/>
                </a:solidFill>
                <a:latin typeface="Arial"/>
                <a:ea typeface="Arial"/>
                <a:cs typeface="Arial"/>
                <a:sym typeface="Arial"/>
              </a:rPr>
              <a:t> Chúng con cảm tạ Chúa vì vinh quang cao cả Chúa.</a:t>
            </a:r>
            <a:endParaRPr/>
          </a:p>
          <a:p>
            <a:pPr indent="0" lvl="0" marL="0" rtl="0" algn="just">
              <a:lnSpc>
                <a:spcPct val="140000"/>
              </a:lnSpc>
              <a:spcBef>
                <a:spcPts val="960"/>
              </a:spcBef>
              <a:spcAft>
                <a:spcPts val="0"/>
              </a:spcAft>
              <a:buClr>
                <a:srgbClr val="FFFF00"/>
              </a:buClr>
              <a:buSzPts val="4800"/>
              <a:buFont typeface="Arial"/>
              <a:buNone/>
            </a:pPr>
            <a:r>
              <a:rPr b="0" lang="en-US" sz="4800" u="sng">
                <a:solidFill>
                  <a:srgbClr val="FFFF00"/>
                </a:solidFill>
                <a:latin typeface="Arial"/>
                <a:ea typeface="Arial"/>
                <a:cs typeface="Arial"/>
                <a:sym typeface="Arial"/>
              </a:rPr>
              <a:t>B:</a:t>
            </a:r>
            <a:r>
              <a:rPr b="0" lang="en-US" sz="4800">
                <a:solidFill>
                  <a:schemeClr val="lt1"/>
                </a:solidFill>
                <a:latin typeface="Arial"/>
                <a:ea typeface="Arial"/>
                <a:cs typeface="Arial"/>
                <a:sym typeface="Arial"/>
              </a:rPr>
              <a:t> Lạy Chúa là Thiên Chúa, là Vua trên trời, là Chúa Cha toàn năng.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1" name="Shape 1011"/>
        <p:cNvGrpSpPr/>
        <p:nvPr/>
      </p:nvGrpSpPr>
      <p:grpSpPr>
        <a:xfrm>
          <a:off x="0" y="0"/>
          <a:ext cx="0" cy="0"/>
          <a:chOff x="0" y="0"/>
          <a:chExt cx="0" cy="0"/>
        </a:xfrm>
      </p:grpSpPr>
      <p:sp>
        <p:nvSpPr>
          <p:cNvPr id="1012" name="Google Shape;1012;p2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b="0" lang="en-US" sz="4000">
                <a:solidFill>
                  <a:schemeClr val="lt1"/>
                </a:solidFill>
                <a:latin typeface="Arial"/>
                <a:ea typeface="Arial"/>
                <a:cs typeface="Arial"/>
                <a:sym typeface="Arial"/>
              </a:rPr>
            </a:br>
            <a:endParaRPr b="0" sz="4000">
              <a:solidFill>
                <a:schemeClr val="lt1"/>
              </a:solidFill>
              <a:latin typeface="Arial"/>
              <a:ea typeface="Arial"/>
              <a:cs typeface="Arial"/>
              <a:sym typeface="Arial"/>
            </a:endParaRPr>
          </a:p>
        </p:txBody>
      </p:sp>
      <p:sp>
        <p:nvSpPr>
          <p:cNvPr id="1013" name="Google Shape;1013;p29"/>
          <p:cNvSpPr txBox="1"/>
          <p:nvPr>
            <p:ph idx="1" type="body"/>
          </p:nvPr>
        </p:nvSpPr>
        <p:spPr>
          <a:xfrm>
            <a:off x="0" y="0"/>
            <a:ext cx="9144000" cy="5143500"/>
          </a:xfrm>
          <a:prstGeom prst="rect">
            <a:avLst/>
          </a:prstGeom>
          <a:noFill/>
          <a:ln>
            <a:noFill/>
          </a:ln>
        </p:spPr>
        <p:txBody>
          <a:bodyPr anchorCtr="0" anchor="t" bIns="45700" lIns="91425" spcFirstLastPara="1" rIns="91425" wrap="square" tIns="45700">
            <a:noAutofit/>
          </a:bodyPr>
          <a:lstStyle/>
          <a:p>
            <a:pPr indent="0" lvl="0" marL="0" rtl="0" algn="just">
              <a:lnSpc>
                <a:spcPct val="145000"/>
              </a:lnSpc>
              <a:spcBef>
                <a:spcPts val="0"/>
              </a:spcBef>
              <a:spcAft>
                <a:spcPts val="0"/>
              </a:spcAft>
              <a:buClr>
                <a:srgbClr val="FFFF00"/>
              </a:buClr>
              <a:buSzPts val="4800"/>
              <a:buFont typeface="Arial"/>
              <a:buNone/>
            </a:pPr>
            <a:r>
              <a:rPr b="0" lang="en-US" sz="4800" u="sng">
                <a:solidFill>
                  <a:srgbClr val="FFFF00"/>
                </a:solidFill>
                <a:latin typeface="Arial"/>
                <a:ea typeface="Arial"/>
                <a:cs typeface="Arial"/>
                <a:sym typeface="Arial"/>
              </a:rPr>
              <a:t>A:</a:t>
            </a:r>
            <a:r>
              <a:rPr b="0" lang="en-US" sz="4800">
                <a:solidFill>
                  <a:schemeClr val="lt1"/>
                </a:solidFill>
                <a:latin typeface="Arial"/>
                <a:ea typeface="Arial"/>
                <a:cs typeface="Arial"/>
                <a:sym typeface="Arial"/>
              </a:rPr>
              <a:t> Lạy con một Thiên Chúa,            Chúa Giêsu Kitô.</a:t>
            </a:r>
            <a:endParaRPr/>
          </a:p>
          <a:p>
            <a:pPr indent="0" lvl="0" marL="0" rtl="0" algn="just">
              <a:lnSpc>
                <a:spcPct val="145000"/>
              </a:lnSpc>
              <a:spcBef>
                <a:spcPts val="960"/>
              </a:spcBef>
              <a:spcAft>
                <a:spcPts val="0"/>
              </a:spcAft>
              <a:buClr>
                <a:srgbClr val="FFFF00"/>
              </a:buClr>
              <a:buSzPts val="4800"/>
              <a:buFont typeface="Arial"/>
              <a:buNone/>
            </a:pPr>
            <a:r>
              <a:rPr b="0" lang="en-US" sz="4800" u="sng">
                <a:solidFill>
                  <a:srgbClr val="FFFF00"/>
                </a:solidFill>
                <a:latin typeface="Arial"/>
                <a:ea typeface="Arial"/>
                <a:cs typeface="Arial"/>
                <a:sym typeface="Arial"/>
              </a:rPr>
              <a:t>B:</a:t>
            </a:r>
            <a:r>
              <a:rPr b="0" lang="en-US" sz="4800">
                <a:solidFill>
                  <a:schemeClr val="lt1"/>
                </a:solidFill>
                <a:latin typeface="Arial"/>
                <a:ea typeface="Arial"/>
                <a:cs typeface="Arial"/>
                <a:sym typeface="Arial"/>
              </a:rPr>
              <a:t> Lạy Chúa là Thiên Chúa, là Chiên Thiên Chúa là Con Đức Chúa Cha.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7" name="Shape 1017"/>
        <p:cNvGrpSpPr/>
        <p:nvPr/>
      </p:nvGrpSpPr>
      <p:grpSpPr>
        <a:xfrm>
          <a:off x="0" y="0"/>
          <a:ext cx="0" cy="0"/>
          <a:chOff x="0" y="0"/>
          <a:chExt cx="0" cy="0"/>
        </a:xfrm>
      </p:grpSpPr>
      <p:sp>
        <p:nvSpPr>
          <p:cNvPr id="1018" name="Google Shape;1018;p3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b="0" lang="en-US" sz="4000">
                <a:solidFill>
                  <a:schemeClr val="lt1"/>
                </a:solidFill>
                <a:latin typeface="Arial"/>
                <a:ea typeface="Arial"/>
                <a:cs typeface="Arial"/>
                <a:sym typeface="Arial"/>
              </a:rPr>
            </a:br>
            <a:endParaRPr b="0" sz="4000">
              <a:solidFill>
                <a:schemeClr val="lt1"/>
              </a:solidFill>
              <a:latin typeface="Arial"/>
              <a:ea typeface="Arial"/>
              <a:cs typeface="Arial"/>
              <a:sym typeface="Arial"/>
            </a:endParaRPr>
          </a:p>
        </p:txBody>
      </p:sp>
      <p:sp>
        <p:nvSpPr>
          <p:cNvPr id="1019" name="Google Shape;1019;p30"/>
          <p:cNvSpPr txBox="1"/>
          <p:nvPr>
            <p:ph idx="1" type="body"/>
          </p:nvPr>
        </p:nvSpPr>
        <p:spPr>
          <a:xfrm>
            <a:off x="0" y="-171450"/>
            <a:ext cx="9144000" cy="5314950"/>
          </a:xfrm>
          <a:prstGeom prst="rect">
            <a:avLst/>
          </a:prstGeom>
          <a:noFill/>
          <a:ln>
            <a:noFill/>
          </a:ln>
        </p:spPr>
        <p:txBody>
          <a:bodyPr anchorCtr="0" anchor="t" bIns="45700" lIns="91425" spcFirstLastPara="1" rIns="91425" wrap="square" tIns="45700">
            <a:noAutofit/>
          </a:bodyPr>
          <a:lstStyle/>
          <a:p>
            <a:pPr indent="0" lvl="0" marL="0" rtl="0" algn="just">
              <a:lnSpc>
                <a:spcPct val="145000"/>
              </a:lnSpc>
              <a:spcBef>
                <a:spcPts val="0"/>
              </a:spcBef>
              <a:spcAft>
                <a:spcPts val="0"/>
              </a:spcAft>
              <a:buClr>
                <a:srgbClr val="FFFF00"/>
              </a:buClr>
              <a:buSzPts val="5400"/>
              <a:buFont typeface="Arial"/>
              <a:buNone/>
            </a:pPr>
            <a:r>
              <a:rPr b="0" lang="en-US" sz="5400" u="sng">
                <a:solidFill>
                  <a:srgbClr val="FFFF00"/>
                </a:solidFill>
                <a:latin typeface="Arial"/>
                <a:ea typeface="Arial"/>
                <a:cs typeface="Arial"/>
                <a:sym typeface="Arial"/>
              </a:rPr>
              <a:t>A:</a:t>
            </a:r>
            <a:r>
              <a:rPr b="0" lang="en-US" sz="5400">
                <a:solidFill>
                  <a:schemeClr val="lt1"/>
                </a:solidFill>
                <a:latin typeface="Arial"/>
                <a:ea typeface="Arial"/>
                <a:cs typeface="Arial"/>
                <a:sym typeface="Arial"/>
              </a:rPr>
              <a:t> Chúa xóa tội trần gian, xin thương xót chúng con.</a:t>
            </a:r>
            <a:endParaRPr/>
          </a:p>
          <a:p>
            <a:pPr indent="0" lvl="0" marL="0" rtl="0" algn="just">
              <a:lnSpc>
                <a:spcPct val="145000"/>
              </a:lnSpc>
              <a:spcBef>
                <a:spcPts val="1080"/>
              </a:spcBef>
              <a:spcAft>
                <a:spcPts val="0"/>
              </a:spcAft>
              <a:buClr>
                <a:srgbClr val="FFFF00"/>
              </a:buClr>
              <a:buSzPts val="5400"/>
              <a:buFont typeface="Arial"/>
              <a:buNone/>
            </a:pPr>
            <a:r>
              <a:rPr b="0" lang="en-US" sz="5400" u="sng">
                <a:solidFill>
                  <a:srgbClr val="FFFF00"/>
                </a:solidFill>
                <a:latin typeface="Arial"/>
                <a:ea typeface="Arial"/>
                <a:cs typeface="Arial"/>
                <a:sym typeface="Arial"/>
              </a:rPr>
              <a:t>B:</a:t>
            </a:r>
            <a:r>
              <a:rPr b="0" lang="en-US" sz="5400">
                <a:solidFill>
                  <a:schemeClr val="lt1"/>
                </a:solidFill>
                <a:latin typeface="Arial"/>
                <a:ea typeface="Arial"/>
                <a:cs typeface="Arial"/>
                <a:sym typeface="Arial"/>
              </a:rPr>
              <a:t> Chúa xóa tội trần gian, xin nhậm lời chúng con cầu khẩn.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3" name="Shape 1023"/>
        <p:cNvGrpSpPr/>
        <p:nvPr/>
      </p:nvGrpSpPr>
      <p:grpSpPr>
        <a:xfrm>
          <a:off x="0" y="0"/>
          <a:ext cx="0" cy="0"/>
          <a:chOff x="0" y="0"/>
          <a:chExt cx="0" cy="0"/>
        </a:xfrm>
      </p:grpSpPr>
      <p:sp>
        <p:nvSpPr>
          <p:cNvPr id="1024" name="Google Shape;1024;p3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b="0" lang="en-US" sz="4000">
                <a:solidFill>
                  <a:schemeClr val="lt1"/>
                </a:solidFill>
                <a:latin typeface="Arial"/>
                <a:ea typeface="Arial"/>
                <a:cs typeface="Arial"/>
                <a:sym typeface="Arial"/>
              </a:rPr>
            </a:br>
            <a:endParaRPr b="0" sz="4000">
              <a:solidFill>
                <a:schemeClr val="lt1"/>
              </a:solidFill>
              <a:latin typeface="Arial"/>
              <a:ea typeface="Arial"/>
              <a:cs typeface="Arial"/>
              <a:sym typeface="Arial"/>
            </a:endParaRPr>
          </a:p>
        </p:txBody>
      </p:sp>
      <p:sp>
        <p:nvSpPr>
          <p:cNvPr id="1025" name="Google Shape;1025;p31"/>
          <p:cNvSpPr txBox="1"/>
          <p:nvPr>
            <p:ph idx="1" type="body"/>
          </p:nvPr>
        </p:nvSpPr>
        <p:spPr>
          <a:xfrm>
            <a:off x="0" y="0"/>
            <a:ext cx="9144000" cy="51435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rgbClr val="FFFF00"/>
              </a:buClr>
              <a:buSzPts val="4800"/>
              <a:buFont typeface="Arial"/>
              <a:buNone/>
            </a:pPr>
            <a:r>
              <a:rPr b="0" lang="en-US" sz="4800" u="sng">
                <a:solidFill>
                  <a:srgbClr val="FFFF00"/>
                </a:solidFill>
                <a:latin typeface="Arial"/>
                <a:ea typeface="Arial"/>
                <a:cs typeface="Arial"/>
                <a:sym typeface="Arial"/>
              </a:rPr>
              <a:t>A:</a:t>
            </a:r>
            <a:r>
              <a:rPr b="0" lang="en-US" sz="4800">
                <a:solidFill>
                  <a:schemeClr val="lt1"/>
                </a:solidFill>
                <a:latin typeface="Arial"/>
                <a:ea typeface="Arial"/>
                <a:cs typeface="Arial"/>
                <a:sym typeface="Arial"/>
              </a:rPr>
              <a:t> Chúa ngự bên hữu Đức Chúa Cha, xin thương xót chúng con.</a:t>
            </a:r>
            <a:endParaRPr/>
          </a:p>
          <a:p>
            <a:pPr indent="0" lvl="0" marL="0" rtl="0" algn="just">
              <a:lnSpc>
                <a:spcPct val="150000"/>
              </a:lnSpc>
              <a:spcBef>
                <a:spcPts val="960"/>
              </a:spcBef>
              <a:spcAft>
                <a:spcPts val="0"/>
              </a:spcAft>
              <a:buClr>
                <a:srgbClr val="FFFF00"/>
              </a:buClr>
              <a:buSzPts val="4800"/>
              <a:buFont typeface="Arial"/>
              <a:buNone/>
            </a:pPr>
            <a:r>
              <a:rPr b="0" lang="en-US" sz="4800" u="sng">
                <a:solidFill>
                  <a:srgbClr val="FFFF00"/>
                </a:solidFill>
                <a:latin typeface="Arial"/>
                <a:ea typeface="Arial"/>
                <a:cs typeface="Arial"/>
                <a:sym typeface="Arial"/>
              </a:rPr>
              <a:t>B:</a:t>
            </a:r>
            <a:r>
              <a:rPr b="0" lang="en-US" sz="4800">
                <a:solidFill>
                  <a:schemeClr val="lt1"/>
                </a:solidFill>
                <a:latin typeface="Arial"/>
                <a:ea typeface="Arial"/>
                <a:cs typeface="Arial"/>
                <a:sym typeface="Arial"/>
              </a:rPr>
              <a:t> Vì lạy Chúa Giêsu Kitô, chỉ có Chúa là Đấng Thánh.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2"/>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00"/>
              </a:buClr>
              <a:buSzPts val="6000"/>
              <a:buFont typeface="Arial"/>
              <a:buNone/>
            </a:pPr>
            <a:r>
              <a:rPr b="0" lang="en-US" sz="6000">
                <a:solidFill>
                  <a:srgbClr val="FFFF00"/>
                </a:solidFill>
              </a:rPr>
              <a:t>TẬP HÁT CỘNG ĐOÀN</a:t>
            </a:r>
            <a:endParaRPr b="0" sz="600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9" name="Shape 1029"/>
        <p:cNvGrpSpPr/>
        <p:nvPr/>
      </p:nvGrpSpPr>
      <p:grpSpPr>
        <a:xfrm>
          <a:off x="0" y="0"/>
          <a:ext cx="0" cy="0"/>
          <a:chOff x="0" y="0"/>
          <a:chExt cx="0" cy="0"/>
        </a:xfrm>
      </p:grpSpPr>
      <p:sp>
        <p:nvSpPr>
          <p:cNvPr id="1030" name="Google Shape;1030;p3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b="0" lang="en-US" sz="4000">
                <a:solidFill>
                  <a:schemeClr val="lt1"/>
                </a:solidFill>
                <a:latin typeface="Arial"/>
                <a:ea typeface="Arial"/>
                <a:cs typeface="Arial"/>
                <a:sym typeface="Arial"/>
              </a:rPr>
            </a:br>
            <a:endParaRPr b="0" sz="4000">
              <a:solidFill>
                <a:schemeClr val="lt1"/>
              </a:solidFill>
              <a:latin typeface="Arial"/>
              <a:ea typeface="Arial"/>
              <a:cs typeface="Arial"/>
              <a:sym typeface="Arial"/>
            </a:endParaRPr>
          </a:p>
        </p:txBody>
      </p:sp>
      <p:sp>
        <p:nvSpPr>
          <p:cNvPr id="1031" name="Google Shape;1031;p32"/>
          <p:cNvSpPr txBox="1"/>
          <p:nvPr>
            <p:ph idx="1" type="body"/>
          </p:nvPr>
        </p:nvSpPr>
        <p:spPr>
          <a:xfrm>
            <a:off x="0" y="0"/>
            <a:ext cx="9144000" cy="5143500"/>
          </a:xfrm>
          <a:prstGeom prst="rect">
            <a:avLst/>
          </a:prstGeom>
          <a:noFill/>
          <a:ln>
            <a:noFill/>
          </a:ln>
        </p:spPr>
        <p:txBody>
          <a:bodyPr anchorCtr="0" anchor="t" bIns="45700" lIns="91425" spcFirstLastPara="1" rIns="91425" wrap="square" tIns="45700">
            <a:noAutofit/>
          </a:bodyPr>
          <a:lstStyle/>
          <a:p>
            <a:pPr indent="0" lvl="0" marL="0" rtl="0" algn="just">
              <a:lnSpc>
                <a:spcPct val="140000"/>
              </a:lnSpc>
              <a:spcBef>
                <a:spcPts val="0"/>
              </a:spcBef>
              <a:spcAft>
                <a:spcPts val="0"/>
              </a:spcAft>
              <a:buClr>
                <a:schemeClr val="lt1"/>
              </a:buClr>
              <a:buSzPts val="4400"/>
              <a:buFont typeface="Arial"/>
              <a:buNone/>
            </a:pPr>
            <a:r>
              <a:rPr b="0" lang="en-US" sz="4400">
                <a:solidFill>
                  <a:schemeClr val="lt1"/>
                </a:solidFill>
                <a:latin typeface="Arial"/>
                <a:ea typeface="Arial"/>
                <a:cs typeface="Arial"/>
                <a:sym typeface="Arial"/>
              </a:rPr>
              <a:t>Chỉ có Chúa là Chúa, chỉ có Chúa là đấng tối cao.</a:t>
            </a:r>
            <a:endParaRPr/>
          </a:p>
          <a:p>
            <a:pPr indent="0" lvl="0" marL="0" rtl="0" algn="just">
              <a:lnSpc>
                <a:spcPct val="140000"/>
              </a:lnSpc>
              <a:spcBef>
                <a:spcPts val="880"/>
              </a:spcBef>
              <a:spcAft>
                <a:spcPts val="0"/>
              </a:spcAft>
              <a:buClr>
                <a:srgbClr val="FFFF00"/>
              </a:buClr>
              <a:buSzPts val="4400"/>
              <a:buFont typeface="Arial"/>
              <a:buNone/>
            </a:pPr>
            <a:r>
              <a:rPr b="0" lang="en-US" sz="4400" u="sng">
                <a:solidFill>
                  <a:srgbClr val="FFFF00"/>
                </a:solidFill>
                <a:latin typeface="Arial"/>
                <a:ea typeface="Arial"/>
                <a:cs typeface="Arial"/>
                <a:sym typeface="Arial"/>
              </a:rPr>
              <a:t>A+B:</a:t>
            </a:r>
            <a:r>
              <a:rPr b="0" lang="en-US" sz="4400">
                <a:solidFill>
                  <a:schemeClr val="lt1"/>
                </a:solidFill>
                <a:latin typeface="Arial"/>
                <a:ea typeface="Arial"/>
                <a:cs typeface="Arial"/>
                <a:sym typeface="Arial"/>
              </a:rPr>
              <a:t> Cùng Đức Chúa Thánh Thần trong vinh quang Đức Chúa Cha. </a:t>
            </a:r>
            <a:endParaRPr/>
          </a:p>
          <a:p>
            <a:pPr indent="0" lvl="0" marL="0" rtl="0" algn="just">
              <a:lnSpc>
                <a:spcPct val="140000"/>
              </a:lnSpc>
              <a:spcBef>
                <a:spcPts val="880"/>
              </a:spcBef>
              <a:spcAft>
                <a:spcPts val="0"/>
              </a:spcAft>
              <a:buClr>
                <a:srgbClr val="FFFF00"/>
              </a:buClr>
              <a:buSzPts val="4400"/>
              <a:buFont typeface="Arial"/>
              <a:buNone/>
            </a:pPr>
            <a:r>
              <a:rPr b="0" lang="en-US" sz="4400" u="sng">
                <a:solidFill>
                  <a:srgbClr val="FFFF00"/>
                </a:solidFill>
                <a:latin typeface="Arial"/>
                <a:ea typeface="Arial"/>
                <a:cs typeface="Arial"/>
                <a:sym typeface="Arial"/>
              </a:rPr>
              <a:t>Amen.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pic>
        <p:nvPicPr>
          <p:cNvPr id="1036" name="Google Shape;1036;p33"/>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pic>
        <p:nvPicPr>
          <p:cNvPr id="1041" name="Google Shape;1041;p3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042" name="Google Shape;1042;p34"/>
          <p:cNvSpPr txBox="1"/>
          <p:nvPr/>
        </p:nvSpPr>
        <p:spPr>
          <a:xfrm>
            <a:off x="152400" y="133350"/>
            <a:ext cx="384592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FFFF00"/>
                </a:solidFill>
                <a:latin typeface="Arial"/>
                <a:ea typeface="Arial"/>
                <a:cs typeface="Arial"/>
                <a:sym typeface="Arial"/>
              </a:rPr>
              <a:t>Bài đọc 1</a:t>
            </a:r>
            <a:endParaRPr/>
          </a:p>
          <a:p>
            <a:pPr indent="0" lvl="0" marL="0" marR="0" rtl="0" algn="l">
              <a:spcBef>
                <a:spcPts val="0"/>
              </a:spcBef>
              <a:spcAft>
                <a:spcPts val="0"/>
              </a:spcAft>
              <a:buNone/>
            </a:pPr>
            <a:r>
              <a:rPr lang="en-US" sz="3600">
                <a:solidFill>
                  <a:srgbClr val="FFFF00"/>
                </a:solidFill>
                <a:latin typeface="Arial"/>
                <a:ea typeface="Arial"/>
                <a:cs typeface="Arial"/>
                <a:sym typeface="Arial"/>
              </a:rPr>
              <a:t>Bài trích sách Gióp.</a:t>
            </a:r>
            <a:endParaRPr/>
          </a:p>
        </p:txBody>
      </p:sp>
      <p:sp>
        <p:nvSpPr>
          <p:cNvPr id="1043" name="Google Shape;1043;p34"/>
          <p:cNvSpPr txBox="1"/>
          <p:nvPr/>
        </p:nvSpPr>
        <p:spPr>
          <a:xfrm>
            <a:off x="228600" y="4324350"/>
            <a:ext cx="81211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Arial"/>
                <a:ea typeface="Arial"/>
                <a:cs typeface="Arial"/>
                <a:sym typeface="Arial"/>
              </a:rPr>
              <a:t>Đây là nơi các đợt sóng cao phải vỡ tan tành.</a:t>
            </a:r>
            <a:endParaRPr sz="3200">
              <a:solidFill>
                <a:srgbClr val="FFFF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7" name="Shape 1047"/>
        <p:cNvGrpSpPr/>
        <p:nvPr/>
      </p:nvGrpSpPr>
      <p:grpSpPr>
        <a:xfrm>
          <a:off x="0" y="0"/>
          <a:ext cx="0" cy="0"/>
          <a:chOff x="0" y="0"/>
          <a:chExt cx="0" cy="0"/>
        </a:xfrm>
      </p:grpSpPr>
      <p:sp>
        <p:nvSpPr>
          <p:cNvPr id="1048" name="Google Shape;1048;p35"/>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ctr">
              <a:lnSpc>
                <a:spcPct val="130000"/>
              </a:lnSpc>
              <a:spcBef>
                <a:spcPts val="0"/>
              </a:spcBef>
              <a:spcAft>
                <a:spcPts val="0"/>
              </a:spcAft>
              <a:buClr>
                <a:srgbClr val="FFFF00"/>
              </a:buClr>
              <a:buSzPts val="4400"/>
              <a:buFont typeface="Arial"/>
              <a:buNone/>
            </a:pPr>
            <a:r>
              <a:rPr lang="en-US">
                <a:solidFill>
                  <a:srgbClr val="FFFF00"/>
                </a:solidFill>
              </a:rPr>
              <a:t>THÁNH VỊNH 106</a:t>
            </a:r>
            <a:br>
              <a:rPr lang="en-US">
                <a:solidFill>
                  <a:srgbClr val="FFFF00"/>
                </a:solidFill>
              </a:rPr>
            </a:br>
            <a:r>
              <a:rPr lang="en-US">
                <a:solidFill>
                  <a:srgbClr val="FFFF00"/>
                </a:solidFill>
              </a:rPr>
              <a:t>CHÚA NHẬT XII THƯỜNG NIÊN</a:t>
            </a:r>
            <a:br>
              <a:rPr lang="en-US">
                <a:solidFill>
                  <a:srgbClr val="FFFF00"/>
                </a:solidFill>
              </a:rPr>
            </a:br>
            <a:r>
              <a:rPr lang="en-US">
                <a:solidFill>
                  <a:srgbClr val="FFFF00"/>
                </a:solidFill>
              </a:rPr>
              <a:t>NĂM B </a:t>
            </a:r>
            <a:br>
              <a:rPr lang="en-US">
                <a:solidFill>
                  <a:srgbClr val="FFFF00"/>
                </a:solidFill>
              </a:rPr>
            </a:br>
            <a:r>
              <a:rPr lang="en-US">
                <a:solidFill>
                  <a:srgbClr val="FFFF00"/>
                </a:solidFill>
              </a:rPr>
              <a:t>LM KIM LONG</a:t>
            </a:r>
            <a:endParaRPr>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2" name="Shape 1052"/>
        <p:cNvGrpSpPr/>
        <p:nvPr/>
      </p:nvGrpSpPr>
      <p:grpSpPr>
        <a:xfrm>
          <a:off x="0" y="0"/>
          <a:ext cx="0" cy="0"/>
          <a:chOff x="0" y="0"/>
          <a:chExt cx="0" cy="0"/>
        </a:xfrm>
      </p:grpSpPr>
      <p:sp>
        <p:nvSpPr>
          <p:cNvPr id="1053" name="Google Shape;1053;g2e6bfb448bf_0_16"/>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0"/>
              </a:spcBef>
              <a:spcAft>
                <a:spcPts val="0"/>
              </a:spcAft>
              <a:buClr>
                <a:srgbClr val="FFFF00"/>
              </a:buClr>
              <a:buSzPts val="6600"/>
              <a:buFont typeface="Arial"/>
              <a:buNone/>
            </a:pPr>
            <a:r>
              <a:rPr lang="en-US" sz="6600" u="sng">
                <a:solidFill>
                  <a:srgbClr val="FFFF00"/>
                </a:solidFill>
              </a:rPr>
              <a:t>Đk:</a:t>
            </a:r>
            <a:r>
              <a:rPr lang="en-US" sz="6600">
                <a:solidFill>
                  <a:schemeClr val="lt1"/>
                </a:solidFill>
              </a:rPr>
              <a:t> Hãy tạ ơn Chúa vì Chúa nhân từ, ngàn đời Chúa vẫn trọn tình thương.</a:t>
            </a:r>
            <a:endParaRPr sz="66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7" name="Shape 1057"/>
        <p:cNvGrpSpPr/>
        <p:nvPr/>
      </p:nvGrpSpPr>
      <p:grpSpPr>
        <a:xfrm>
          <a:off x="0" y="0"/>
          <a:ext cx="0" cy="0"/>
          <a:chOff x="0" y="0"/>
          <a:chExt cx="0" cy="0"/>
        </a:xfrm>
      </p:grpSpPr>
      <p:sp>
        <p:nvSpPr>
          <p:cNvPr id="1058" name="Google Shape;1058;p37"/>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Autofit/>
          </a:bodyPr>
          <a:lstStyle/>
          <a:p>
            <a:pPr indent="0" lvl="0" marL="0" rtl="0" algn="just">
              <a:lnSpc>
                <a:spcPct val="110000"/>
              </a:lnSpc>
              <a:spcBef>
                <a:spcPts val="0"/>
              </a:spcBef>
              <a:spcAft>
                <a:spcPts val="0"/>
              </a:spcAft>
              <a:buClr>
                <a:srgbClr val="FFFF00"/>
              </a:buClr>
              <a:buSzPts val="4800"/>
              <a:buFont typeface="Arial"/>
              <a:buNone/>
            </a:pPr>
            <a:r>
              <a:rPr lang="en-US" sz="5000" u="sng">
                <a:solidFill>
                  <a:srgbClr val="FFFF00"/>
                </a:solidFill>
              </a:rPr>
              <a:t>Tk1:</a:t>
            </a:r>
            <a:r>
              <a:rPr lang="en-US" sz="5000">
                <a:solidFill>
                  <a:schemeClr val="lt1"/>
                </a:solidFill>
              </a:rPr>
              <a:t> Hết những ai xuôi ngược vượt biển buôn cùng bán, vượt triều sóng lèo lái con tàu. Bao lần nhìn tận tường việc của Chúa là bao uy công giữa biển khơi.</a:t>
            </a:r>
            <a:endParaRPr sz="50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2" name="Shape 1062"/>
        <p:cNvGrpSpPr/>
        <p:nvPr/>
      </p:nvGrpSpPr>
      <p:grpSpPr>
        <a:xfrm>
          <a:off x="0" y="0"/>
          <a:ext cx="0" cy="0"/>
          <a:chOff x="0" y="0"/>
          <a:chExt cx="0" cy="0"/>
        </a:xfrm>
      </p:grpSpPr>
      <p:sp>
        <p:nvSpPr>
          <p:cNvPr id="1063" name="Google Shape;1063;g2e6bfb448bf_0_26"/>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0"/>
              </a:spcBef>
              <a:spcAft>
                <a:spcPts val="0"/>
              </a:spcAft>
              <a:buClr>
                <a:srgbClr val="FFFF00"/>
              </a:buClr>
              <a:buSzPts val="6600"/>
              <a:buFont typeface="Arial"/>
              <a:buNone/>
            </a:pPr>
            <a:r>
              <a:rPr lang="en-US" sz="6600" u="sng">
                <a:solidFill>
                  <a:srgbClr val="FFFF00"/>
                </a:solidFill>
              </a:rPr>
              <a:t>Đk:</a:t>
            </a:r>
            <a:r>
              <a:rPr lang="en-US" sz="6600">
                <a:solidFill>
                  <a:schemeClr val="lt1"/>
                </a:solidFill>
              </a:rPr>
              <a:t> Hãy tạ ơn Chúa vì Chúa nhân từ, ngàn đời Chúa vẫn trọn tình thương.</a:t>
            </a:r>
            <a:endParaRPr sz="66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7" name="Shape 1067"/>
        <p:cNvGrpSpPr/>
        <p:nvPr/>
      </p:nvGrpSpPr>
      <p:grpSpPr>
        <a:xfrm>
          <a:off x="0" y="0"/>
          <a:ext cx="0" cy="0"/>
          <a:chOff x="0" y="0"/>
          <a:chExt cx="0" cy="0"/>
        </a:xfrm>
      </p:grpSpPr>
      <p:sp>
        <p:nvSpPr>
          <p:cNvPr id="1068" name="Google Shape;1068;p39"/>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0"/>
              </a:spcAft>
              <a:buClr>
                <a:srgbClr val="FFFF00"/>
              </a:buClr>
              <a:buSzPts val="4800"/>
              <a:buFont typeface="Arial"/>
              <a:buNone/>
            </a:pPr>
            <a:r>
              <a:rPr lang="en-US" sz="5000" u="sng">
                <a:solidFill>
                  <a:srgbClr val="FFFF00"/>
                </a:solidFill>
              </a:rPr>
              <a:t>Tk2:</a:t>
            </a:r>
            <a:r>
              <a:rPr lang="en-US" sz="5000">
                <a:solidFill>
                  <a:schemeClr val="lt1"/>
                </a:solidFill>
              </a:rPr>
              <a:t> Chính Chúa đây ra lệnh bùng lên bao triều sóng, từng triều sóng xô lấp dập dồn. Tung họ tận trời rồi dìm vực thẳm, họ lâm nguy như sắp mạng vong.</a:t>
            </a:r>
            <a:endParaRPr sz="50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2" name="Shape 1072"/>
        <p:cNvGrpSpPr/>
        <p:nvPr/>
      </p:nvGrpSpPr>
      <p:grpSpPr>
        <a:xfrm>
          <a:off x="0" y="0"/>
          <a:ext cx="0" cy="0"/>
          <a:chOff x="0" y="0"/>
          <a:chExt cx="0" cy="0"/>
        </a:xfrm>
      </p:grpSpPr>
      <p:sp>
        <p:nvSpPr>
          <p:cNvPr id="1073" name="Google Shape;1073;g2e6bfb448bf_0_30"/>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0"/>
              </a:spcBef>
              <a:spcAft>
                <a:spcPts val="0"/>
              </a:spcAft>
              <a:buClr>
                <a:srgbClr val="FFFF00"/>
              </a:buClr>
              <a:buSzPts val="6600"/>
              <a:buFont typeface="Arial"/>
              <a:buNone/>
            </a:pPr>
            <a:r>
              <a:rPr lang="en-US" sz="6600" u="sng">
                <a:solidFill>
                  <a:srgbClr val="FFFF00"/>
                </a:solidFill>
              </a:rPr>
              <a:t>Đk:</a:t>
            </a:r>
            <a:r>
              <a:rPr lang="en-US" sz="6600">
                <a:solidFill>
                  <a:schemeClr val="lt1"/>
                </a:solidFill>
              </a:rPr>
              <a:t> Hãy tạ ơn Chúa vì Chúa nhân từ, ngàn đời Chúa vẫn trọn tình thương.</a:t>
            </a:r>
            <a:endParaRPr sz="66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7" name="Shape 1077"/>
        <p:cNvGrpSpPr/>
        <p:nvPr/>
      </p:nvGrpSpPr>
      <p:grpSpPr>
        <a:xfrm>
          <a:off x="0" y="0"/>
          <a:ext cx="0" cy="0"/>
          <a:chOff x="0" y="0"/>
          <a:chExt cx="0" cy="0"/>
        </a:xfrm>
      </p:grpSpPr>
      <p:sp>
        <p:nvSpPr>
          <p:cNvPr id="1078" name="Google Shape;1078;p41"/>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Autofit/>
          </a:bodyPr>
          <a:lstStyle/>
          <a:p>
            <a:pPr indent="0" lvl="0" marL="0" rtl="0" algn="just">
              <a:lnSpc>
                <a:spcPct val="110000"/>
              </a:lnSpc>
              <a:spcBef>
                <a:spcPts val="0"/>
              </a:spcBef>
              <a:spcAft>
                <a:spcPts val="0"/>
              </a:spcAft>
              <a:buClr>
                <a:srgbClr val="FFFF00"/>
              </a:buClr>
              <a:buSzPts val="5400"/>
              <a:buFont typeface="Arial"/>
              <a:buNone/>
            </a:pPr>
            <a:r>
              <a:rPr lang="en-US" sz="5000" u="sng">
                <a:solidFill>
                  <a:srgbClr val="FFFF00"/>
                </a:solidFill>
              </a:rPr>
              <a:t>Tk3:</a:t>
            </a:r>
            <a:r>
              <a:rPr lang="en-US" sz="5000">
                <a:solidFill>
                  <a:schemeClr val="lt1"/>
                </a:solidFill>
              </a:rPr>
              <a:t> Chính lúc lâm cơ cùng họ nhớ kêu cầu Chúa, Ngài giải thoát khởi cơn hiểm nghèo. Tay Ngài truyền dừng lại trận bão táp, truyền cho bao con sóng lặng im.</a:t>
            </a:r>
            <a:endParaRPr sz="50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5" name="Shape 935"/>
        <p:cNvGrpSpPr/>
        <p:nvPr/>
      </p:nvGrpSpPr>
      <p:grpSpPr>
        <a:xfrm>
          <a:off x="0" y="0"/>
          <a:ext cx="0" cy="0"/>
          <a:chOff x="0" y="0"/>
          <a:chExt cx="0" cy="0"/>
        </a:xfrm>
      </p:grpSpPr>
      <p:sp>
        <p:nvSpPr>
          <p:cNvPr id="936" name="Google Shape;936;p3"/>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0"/>
              </a:spcBef>
              <a:spcAft>
                <a:spcPts val="0"/>
              </a:spcAft>
              <a:buClr>
                <a:srgbClr val="FFFF00"/>
              </a:buClr>
              <a:buSzPts val="6600"/>
              <a:buFont typeface="Arial"/>
              <a:buNone/>
            </a:pPr>
            <a:r>
              <a:rPr lang="en-US" sz="6600" u="sng">
                <a:solidFill>
                  <a:srgbClr val="FFFF00"/>
                </a:solidFill>
              </a:rPr>
              <a:t>Đk:</a:t>
            </a:r>
            <a:r>
              <a:rPr lang="en-US" sz="6600">
                <a:solidFill>
                  <a:schemeClr val="lt1"/>
                </a:solidFill>
              </a:rPr>
              <a:t> Hãy tạ ơn Chúa vì Chúa nhân từ, ngàn đời Chúa vẫn trọn tình thương.</a:t>
            </a:r>
            <a:endParaRPr sz="660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2" name="Shape 1082"/>
        <p:cNvGrpSpPr/>
        <p:nvPr/>
      </p:nvGrpSpPr>
      <p:grpSpPr>
        <a:xfrm>
          <a:off x="0" y="0"/>
          <a:ext cx="0" cy="0"/>
          <a:chOff x="0" y="0"/>
          <a:chExt cx="0" cy="0"/>
        </a:xfrm>
      </p:grpSpPr>
      <p:sp>
        <p:nvSpPr>
          <p:cNvPr id="1083" name="Google Shape;1083;g2e6bfb448bf_0_34"/>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0"/>
              </a:spcBef>
              <a:spcAft>
                <a:spcPts val="0"/>
              </a:spcAft>
              <a:buClr>
                <a:srgbClr val="FFFF00"/>
              </a:buClr>
              <a:buSzPts val="6600"/>
              <a:buFont typeface="Arial"/>
              <a:buNone/>
            </a:pPr>
            <a:r>
              <a:rPr lang="en-US" sz="6600" u="sng">
                <a:solidFill>
                  <a:srgbClr val="FFFF00"/>
                </a:solidFill>
              </a:rPr>
              <a:t>Đk:</a:t>
            </a:r>
            <a:r>
              <a:rPr lang="en-US" sz="6600">
                <a:solidFill>
                  <a:schemeClr val="lt1"/>
                </a:solidFill>
              </a:rPr>
              <a:t> Hãy tạ ơn Chúa vì Chúa nhân từ, ngàn đời Chúa vẫn trọn tình thương.</a:t>
            </a:r>
            <a:endParaRPr sz="66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7" name="Shape 1087"/>
        <p:cNvGrpSpPr/>
        <p:nvPr/>
      </p:nvGrpSpPr>
      <p:grpSpPr>
        <a:xfrm>
          <a:off x="0" y="0"/>
          <a:ext cx="0" cy="0"/>
          <a:chOff x="0" y="0"/>
          <a:chExt cx="0" cy="0"/>
        </a:xfrm>
      </p:grpSpPr>
      <p:sp>
        <p:nvSpPr>
          <p:cNvPr id="1088" name="Google Shape;1088;p43"/>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Autofit/>
          </a:bodyPr>
          <a:lstStyle/>
          <a:p>
            <a:pPr indent="0" lvl="0" marL="0" rtl="0" algn="just">
              <a:lnSpc>
                <a:spcPct val="110000"/>
              </a:lnSpc>
              <a:spcBef>
                <a:spcPts val="0"/>
              </a:spcBef>
              <a:spcAft>
                <a:spcPts val="0"/>
              </a:spcAft>
              <a:buClr>
                <a:srgbClr val="FFFF00"/>
              </a:buClr>
              <a:buSzPts val="5400"/>
              <a:buFont typeface="Arial"/>
              <a:buNone/>
            </a:pPr>
            <a:r>
              <a:rPr lang="en-US" sz="5100" u="sng">
                <a:solidFill>
                  <a:srgbClr val="FFFF00"/>
                </a:solidFill>
              </a:rPr>
              <a:t>Tk4:</a:t>
            </a:r>
            <a:r>
              <a:rPr lang="en-US" sz="5100">
                <a:solidFill>
                  <a:schemeClr val="lt1"/>
                </a:solidFill>
              </a:rPr>
              <a:t> Sóng nước nay im lặng, họ sướng vui mừng rỡ, và Ngài dẫn về bến mong chờ. Nay họ hiệp lời cảm tạ Thiên Chúa, vì tình thương vì những kỳ công. </a:t>
            </a:r>
            <a:endParaRPr sz="510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2" name="Shape 1092"/>
        <p:cNvGrpSpPr/>
        <p:nvPr/>
      </p:nvGrpSpPr>
      <p:grpSpPr>
        <a:xfrm>
          <a:off x="0" y="0"/>
          <a:ext cx="0" cy="0"/>
          <a:chOff x="0" y="0"/>
          <a:chExt cx="0" cy="0"/>
        </a:xfrm>
      </p:grpSpPr>
      <p:sp>
        <p:nvSpPr>
          <p:cNvPr id="1093" name="Google Shape;1093;g2e6bfb448bf_0_38"/>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0"/>
              </a:spcBef>
              <a:spcAft>
                <a:spcPts val="0"/>
              </a:spcAft>
              <a:buClr>
                <a:srgbClr val="FFFF00"/>
              </a:buClr>
              <a:buSzPts val="6600"/>
              <a:buFont typeface="Arial"/>
              <a:buNone/>
            </a:pPr>
            <a:r>
              <a:rPr lang="en-US" sz="6600" u="sng">
                <a:solidFill>
                  <a:srgbClr val="FFFF00"/>
                </a:solidFill>
              </a:rPr>
              <a:t>Đk:</a:t>
            </a:r>
            <a:r>
              <a:rPr lang="en-US" sz="6600">
                <a:solidFill>
                  <a:schemeClr val="lt1"/>
                </a:solidFill>
              </a:rPr>
              <a:t> Hãy tạ ơn Chúa vì Chúa nhân từ, ngàn đời Chúa vẫn trọn tình thương.</a:t>
            </a:r>
            <a:endParaRPr sz="6600">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pic>
        <p:nvPicPr>
          <p:cNvPr id="1098" name="Google Shape;1098;p4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099" name="Google Shape;1099;p45"/>
          <p:cNvSpPr txBox="1"/>
          <p:nvPr/>
        </p:nvSpPr>
        <p:spPr>
          <a:xfrm>
            <a:off x="152400" y="133350"/>
            <a:ext cx="8384026"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FFFF00"/>
                </a:solidFill>
                <a:latin typeface="Arial"/>
                <a:ea typeface="Arial"/>
                <a:cs typeface="Arial"/>
                <a:sym typeface="Arial"/>
              </a:rPr>
              <a:t>Bài đọc 2</a:t>
            </a:r>
            <a:endParaRPr/>
          </a:p>
          <a:p>
            <a:pPr indent="0" lvl="0" marL="0" marR="0" rtl="0" algn="l">
              <a:spcBef>
                <a:spcPts val="0"/>
              </a:spcBef>
              <a:spcAft>
                <a:spcPts val="0"/>
              </a:spcAft>
              <a:buNone/>
            </a:pPr>
            <a:r>
              <a:rPr lang="en-US" sz="3200">
                <a:solidFill>
                  <a:srgbClr val="FFFF00"/>
                </a:solidFill>
                <a:latin typeface="Arial"/>
                <a:ea typeface="Arial"/>
                <a:cs typeface="Arial"/>
                <a:sym typeface="Arial"/>
              </a:rPr>
              <a:t>Bài trích thư thứ hai của thánh Phao-lô tông đồ</a:t>
            </a:r>
            <a:endParaRPr sz="3200">
              <a:solidFill>
                <a:srgbClr val="FFFF00"/>
              </a:solidFill>
              <a:latin typeface="Arial"/>
              <a:ea typeface="Arial"/>
              <a:cs typeface="Arial"/>
              <a:sym typeface="Arial"/>
            </a:endParaRPr>
          </a:p>
          <a:p>
            <a:pPr indent="0" lvl="0" marL="0" marR="0" rtl="0" algn="l">
              <a:spcBef>
                <a:spcPts val="0"/>
              </a:spcBef>
              <a:spcAft>
                <a:spcPts val="0"/>
              </a:spcAft>
              <a:buNone/>
            </a:pPr>
            <a:r>
              <a:rPr lang="en-US" sz="3200">
                <a:solidFill>
                  <a:srgbClr val="FFFF00"/>
                </a:solidFill>
                <a:latin typeface="Arial"/>
                <a:ea typeface="Arial"/>
                <a:cs typeface="Arial"/>
                <a:sym typeface="Arial"/>
              </a:rPr>
              <a:t>gửi tín hữu Cô-rin-tô.</a:t>
            </a:r>
            <a:endParaRPr sz="3200">
              <a:solidFill>
                <a:srgbClr val="FFFF00"/>
              </a:solidFill>
              <a:latin typeface="Arial"/>
              <a:ea typeface="Arial"/>
              <a:cs typeface="Arial"/>
              <a:sym typeface="Arial"/>
            </a:endParaRPr>
          </a:p>
        </p:txBody>
      </p:sp>
      <p:sp>
        <p:nvSpPr>
          <p:cNvPr id="1100" name="Google Shape;1100;p45"/>
          <p:cNvSpPr txBox="1"/>
          <p:nvPr/>
        </p:nvSpPr>
        <p:spPr>
          <a:xfrm>
            <a:off x="76199" y="4171950"/>
            <a:ext cx="494558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FF00"/>
                </a:solidFill>
                <a:latin typeface="Arial"/>
                <a:ea typeface="Arial"/>
                <a:cs typeface="Arial"/>
                <a:sym typeface="Arial"/>
              </a:rPr>
              <a:t>Cái mới đã có đây rồi.</a:t>
            </a:r>
            <a:endParaRPr sz="4000">
              <a:solidFill>
                <a:srgbClr val="FFFF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4" name="Shape 1104"/>
        <p:cNvGrpSpPr/>
        <p:nvPr/>
      </p:nvGrpSpPr>
      <p:grpSpPr>
        <a:xfrm>
          <a:off x="0" y="0"/>
          <a:ext cx="0" cy="0"/>
          <a:chOff x="0" y="0"/>
          <a:chExt cx="0" cy="0"/>
        </a:xfrm>
      </p:grpSpPr>
      <p:sp>
        <p:nvSpPr>
          <p:cNvPr id="1105" name="Google Shape;1105;g2e6bfb448bf_0_20"/>
          <p:cNvSpPr txBox="1"/>
          <p:nvPr>
            <p:ph type="ctrTitle"/>
          </p:nvPr>
        </p:nvSpPr>
        <p:spPr>
          <a:xfrm>
            <a:off x="0" y="877084"/>
            <a:ext cx="9144000" cy="3581400"/>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0"/>
              </a:spcAft>
              <a:buClr>
                <a:schemeClr val="lt1"/>
              </a:buClr>
              <a:buSzPts val="6000"/>
              <a:buFont typeface="Arial"/>
              <a:buNone/>
            </a:pPr>
            <a:r>
              <a:rPr lang="en-US" sz="6000">
                <a:solidFill>
                  <a:schemeClr val="lt1"/>
                </a:solidFill>
              </a:rPr>
              <a:t>Một tiên tri vĩ đại đã xuất hiện giữa chúng ta, và Thiên Chúa đã viếng thăm dân Ngài.</a:t>
            </a:r>
            <a:endParaRPr/>
          </a:p>
        </p:txBody>
      </p:sp>
      <p:sp>
        <p:nvSpPr>
          <p:cNvPr id="1106" name="Google Shape;1106;g2e6bfb448bf_0_20"/>
          <p:cNvSpPr/>
          <p:nvPr/>
        </p:nvSpPr>
        <p:spPr>
          <a:xfrm>
            <a:off x="91925" y="64900"/>
            <a:ext cx="64770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600" u="sng" cap="none" strike="noStrike">
                <a:solidFill>
                  <a:srgbClr val="FFFF00"/>
                </a:solidFill>
                <a:latin typeface="Arial"/>
                <a:ea typeface="Arial"/>
                <a:cs typeface="Arial"/>
                <a:sym typeface="Arial"/>
              </a:rPr>
              <a:t>Alleluia-Alleluia</a:t>
            </a:r>
            <a:endParaRPr sz="3600" u="sng">
              <a:solidFill>
                <a:srgbClr val="FFFF00"/>
              </a:solidFill>
              <a:latin typeface="Arial"/>
              <a:ea typeface="Arial"/>
              <a:cs typeface="Arial"/>
              <a:sym typeface="Arial"/>
            </a:endParaRPr>
          </a:p>
        </p:txBody>
      </p:sp>
      <p:sp>
        <p:nvSpPr>
          <p:cNvPr id="1107" name="Google Shape;1107;g2e6bfb448bf_0_20"/>
          <p:cNvSpPr/>
          <p:nvPr/>
        </p:nvSpPr>
        <p:spPr>
          <a:xfrm>
            <a:off x="6400800" y="4458474"/>
            <a:ext cx="21084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FFFF00"/>
                </a:solidFill>
                <a:latin typeface="Arial"/>
                <a:ea typeface="Arial"/>
                <a:cs typeface="Arial"/>
                <a:sym typeface="Arial"/>
              </a:rPr>
              <a:t>Alleluia…</a:t>
            </a:r>
            <a:endParaRPr sz="4000">
              <a:solidFill>
                <a:srgbClr val="FFFF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47"/>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4400"/>
              <a:buFont typeface="Arial"/>
              <a:buNone/>
            </a:pPr>
            <a:r>
              <a:t/>
            </a:r>
            <a:endParaRPr b="0">
              <a:solidFill>
                <a:schemeClr val="lt1"/>
              </a:solidFill>
            </a:endParaRPr>
          </a:p>
        </p:txBody>
      </p:sp>
      <p:pic>
        <p:nvPicPr>
          <p:cNvPr id="1113" name="Google Shape;1113;p47"/>
          <p:cNvPicPr preferRelativeResize="0"/>
          <p:nvPr/>
        </p:nvPicPr>
        <p:blipFill rotWithShape="1">
          <a:blip r:embed="rId3">
            <a:alphaModFix/>
          </a:blip>
          <a:srcRect b="0" l="0" r="0" t="0"/>
          <a:stretch/>
        </p:blipFill>
        <p:spPr>
          <a:xfrm>
            <a:off x="0" y="309"/>
            <a:ext cx="9144000" cy="514288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48"/>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4400"/>
              <a:buFont typeface="Arial"/>
              <a:buNone/>
            </a:pPr>
            <a:r>
              <a:t/>
            </a:r>
            <a:endParaRPr b="0">
              <a:solidFill>
                <a:schemeClr val="lt1"/>
              </a:solidFill>
            </a:endParaRPr>
          </a:p>
        </p:txBody>
      </p:sp>
      <p:pic>
        <p:nvPicPr>
          <p:cNvPr id="1119" name="Google Shape;1119;p48"/>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3" name="Shape 1123"/>
        <p:cNvGrpSpPr/>
        <p:nvPr/>
      </p:nvGrpSpPr>
      <p:grpSpPr>
        <a:xfrm>
          <a:off x="0" y="0"/>
          <a:ext cx="0" cy="0"/>
          <a:chOff x="0" y="0"/>
          <a:chExt cx="0" cy="0"/>
        </a:xfrm>
      </p:grpSpPr>
      <p:sp>
        <p:nvSpPr>
          <p:cNvPr id="1124" name="Google Shape;1124;p49"/>
          <p:cNvSpPr txBox="1"/>
          <p:nvPr>
            <p:ph type="ctrTitle"/>
          </p:nvPr>
        </p:nvSpPr>
        <p:spPr>
          <a:xfrm>
            <a:off x="0" y="18"/>
            <a:ext cx="9144000" cy="51434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00"/>
              </a:buClr>
              <a:buSzPts val="6000"/>
              <a:buFont typeface="Arial"/>
              <a:buNone/>
            </a:pPr>
            <a:r>
              <a:rPr b="0" lang="en-US" sz="6000">
                <a:solidFill>
                  <a:srgbClr val="FFFF00"/>
                </a:solidFill>
                <a:latin typeface="Arial"/>
                <a:ea typeface="Arial"/>
                <a:cs typeface="Arial"/>
                <a:sym typeface="Arial"/>
              </a:rPr>
              <a:t>KINH TIN KÍNH</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8" name="Shape 1128"/>
        <p:cNvGrpSpPr/>
        <p:nvPr/>
      </p:nvGrpSpPr>
      <p:grpSpPr>
        <a:xfrm>
          <a:off x="0" y="0"/>
          <a:ext cx="0" cy="0"/>
          <a:chOff x="0" y="0"/>
          <a:chExt cx="0" cy="0"/>
        </a:xfrm>
      </p:grpSpPr>
      <p:sp>
        <p:nvSpPr>
          <p:cNvPr id="1129" name="Google Shape;1129;p50"/>
          <p:cNvSpPr txBox="1"/>
          <p:nvPr>
            <p:ph type="ctrTitle"/>
          </p:nvPr>
        </p:nvSpPr>
        <p:spPr>
          <a:xfrm>
            <a:off x="0" y="18"/>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rgbClr val="FFFF00"/>
              </a:buClr>
              <a:buSzPts val="6600"/>
              <a:buFont typeface="Arial"/>
              <a:buNone/>
            </a:pPr>
            <a:r>
              <a:rPr b="0" lang="en-US" sz="6600">
                <a:solidFill>
                  <a:srgbClr val="FFFF00"/>
                </a:solidFill>
                <a:latin typeface="Arial"/>
                <a:ea typeface="Arial"/>
                <a:cs typeface="Arial"/>
                <a:sym typeface="Arial"/>
              </a:rPr>
              <a:t>Tôi tin kính một Thiên Chúa là Cha toàn năng, </a:t>
            </a:r>
            <a:r>
              <a:rPr b="0" lang="en-US" sz="6600">
                <a:solidFill>
                  <a:schemeClr val="lt1"/>
                </a:solidFill>
                <a:latin typeface="Arial"/>
                <a:ea typeface="Arial"/>
                <a:cs typeface="Arial"/>
                <a:sym typeface="Arial"/>
              </a:rPr>
              <a:t>Đấng tạo thành trời đất, muôn vật hữu hình và vô hình. </a:t>
            </a:r>
            <a:endParaRPr b="0" sz="6600">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3" name="Shape 1133"/>
        <p:cNvGrpSpPr/>
        <p:nvPr/>
      </p:nvGrpSpPr>
      <p:grpSpPr>
        <a:xfrm>
          <a:off x="0" y="0"/>
          <a:ext cx="0" cy="0"/>
          <a:chOff x="0" y="0"/>
          <a:chExt cx="0" cy="0"/>
        </a:xfrm>
      </p:grpSpPr>
      <p:sp>
        <p:nvSpPr>
          <p:cNvPr id="1134" name="Google Shape;1134;p51"/>
          <p:cNvSpPr txBox="1"/>
          <p:nvPr>
            <p:ph type="ctrTitle"/>
          </p:nvPr>
        </p:nvSpPr>
        <p:spPr>
          <a:xfrm>
            <a:off x="0" y="18"/>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lt1"/>
              </a:buClr>
              <a:buSzPts val="6600"/>
              <a:buFont typeface="Arial"/>
              <a:buNone/>
            </a:pPr>
            <a:r>
              <a:rPr b="0" lang="en-US" sz="6600">
                <a:solidFill>
                  <a:schemeClr val="lt1"/>
                </a:solidFill>
                <a:latin typeface="Arial"/>
                <a:ea typeface="Arial"/>
                <a:cs typeface="Arial"/>
                <a:sym typeface="Arial"/>
              </a:rPr>
              <a:t>Tôi tin kính một Chúa Giêsu Kitô, Con Một Thiên Chúa, Sinh bởi Đức Chúa Cha từ trước muôn đời. </a:t>
            </a:r>
            <a:endParaRPr b="0" sz="66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0" name="Shape 940"/>
        <p:cNvGrpSpPr/>
        <p:nvPr/>
      </p:nvGrpSpPr>
      <p:grpSpPr>
        <a:xfrm>
          <a:off x="0" y="0"/>
          <a:ext cx="0" cy="0"/>
          <a:chOff x="0" y="0"/>
          <a:chExt cx="0" cy="0"/>
        </a:xfrm>
      </p:grpSpPr>
      <p:sp>
        <p:nvSpPr>
          <p:cNvPr id="941" name="Google Shape;941;p4"/>
          <p:cNvSpPr txBox="1"/>
          <p:nvPr>
            <p:ph type="ctrTitle"/>
          </p:nvPr>
        </p:nvSpPr>
        <p:spPr>
          <a:xfrm>
            <a:off x="0" y="877084"/>
            <a:ext cx="9144000" cy="3581400"/>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0"/>
              </a:spcAft>
              <a:buClr>
                <a:schemeClr val="lt1"/>
              </a:buClr>
              <a:buSzPts val="6000"/>
              <a:buFont typeface="Arial"/>
              <a:buNone/>
            </a:pPr>
            <a:r>
              <a:rPr lang="en-US" sz="6000">
                <a:solidFill>
                  <a:schemeClr val="lt1"/>
                </a:solidFill>
              </a:rPr>
              <a:t>Một tiên tri vĩ đại đã xuất hiện giữa chúng ta, và Thiên Chúa đã viếng thăm dân Ngài.</a:t>
            </a:r>
            <a:endParaRPr/>
          </a:p>
        </p:txBody>
      </p:sp>
      <p:sp>
        <p:nvSpPr>
          <p:cNvPr id="942" name="Google Shape;942;p4"/>
          <p:cNvSpPr/>
          <p:nvPr/>
        </p:nvSpPr>
        <p:spPr>
          <a:xfrm>
            <a:off x="91925" y="64900"/>
            <a:ext cx="64770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sng" cap="none" strike="noStrike">
                <a:solidFill>
                  <a:srgbClr val="FFFF00"/>
                </a:solidFill>
                <a:latin typeface="Arial"/>
                <a:ea typeface="Arial"/>
                <a:cs typeface="Arial"/>
                <a:sym typeface="Arial"/>
              </a:rPr>
              <a:t>Alleluia-Alleluia</a:t>
            </a:r>
            <a:endParaRPr sz="3600" u="sng">
              <a:solidFill>
                <a:srgbClr val="FFFF00"/>
              </a:solidFill>
              <a:latin typeface="Arial"/>
              <a:ea typeface="Arial"/>
              <a:cs typeface="Arial"/>
              <a:sym typeface="Arial"/>
            </a:endParaRPr>
          </a:p>
        </p:txBody>
      </p:sp>
      <p:sp>
        <p:nvSpPr>
          <p:cNvPr id="943" name="Google Shape;943;p4"/>
          <p:cNvSpPr/>
          <p:nvPr/>
        </p:nvSpPr>
        <p:spPr>
          <a:xfrm>
            <a:off x="6400800" y="4458474"/>
            <a:ext cx="210826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FF00"/>
                </a:solidFill>
                <a:latin typeface="Arial"/>
                <a:ea typeface="Arial"/>
                <a:cs typeface="Arial"/>
                <a:sym typeface="Arial"/>
              </a:rPr>
              <a:t>Alleluia…</a:t>
            </a:r>
            <a:endParaRPr sz="4000">
              <a:solidFill>
                <a:srgbClr val="FFFF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8" name="Shape 1138"/>
        <p:cNvGrpSpPr/>
        <p:nvPr/>
      </p:nvGrpSpPr>
      <p:grpSpPr>
        <a:xfrm>
          <a:off x="0" y="0"/>
          <a:ext cx="0" cy="0"/>
          <a:chOff x="0" y="0"/>
          <a:chExt cx="0" cy="0"/>
        </a:xfrm>
      </p:grpSpPr>
      <p:sp>
        <p:nvSpPr>
          <p:cNvPr id="1139" name="Google Shape;1139;p52"/>
          <p:cNvSpPr txBox="1"/>
          <p:nvPr>
            <p:ph type="ctrTitle"/>
          </p:nvPr>
        </p:nvSpPr>
        <p:spPr>
          <a:xfrm>
            <a:off x="0" y="18"/>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lt1"/>
              </a:buClr>
              <a:buSzPts val="6600"/>
              <a:buFont typeface="Arial"/>
              <a:buNone/>
            </a:pPr>
            <a:r>
              <a:rPr b="0" lang="en-US" sz="6600">
                <a:solidFill>
                  <a:schemeClr val="lt1"/>
                </a:solidFill>
                <a:latin typeface="Arial"/>
                <a:ea typeface="Arial"/>
                <a:cs typeface="Arial"/>
                <a:sym typeface="Arial"/>
              </a:rPr>
              <a:t>Người là Thiên Chúa bởi Thiên Chúa, Ánh Sáng bởi Ánh Sáng, Thiên Chúa thật bởi Thiên Chúa thật,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3" name="Shape 1143"/>
        <p:cNvGrpSpPr/>
        <p:nvPr/>
      </p:nvGrpSpPr>
      <p:grpSpPr>
        <a:xfrm>
          <a:off x="0" y="0"/>
          <a:ext cx="0" cy="0"/>
          <a:chOff x="0" y="0"/>
          <a:chExt cx="0" cy="0"/>
        </a:xfrm>
      </p:grpSpPr>
      <p:sp>
        <p:nvSpPr>
          <p:cNvPr id="1144" name="Google Shape;1144;p53"/>
          <p:cNvSpPr txBox="1"/>
          <p:nvPr>
            <p:ph type="ctrTitle"/>
          </p:nvPr>
        </p:nvSpPr>
        <p:spPr>
          <a:xfrm>
            <a:off x="0" y="18"/>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lt1"/>
              </a:buClr>
              <a:buSzPts val="6000"/>
              <a:buFont typeface="Arial"/>
              <a:buNone/>
            </a:pPr>
            <a:r>
              <a:rPr b="0" lang="en-US" sz="6000">
                <a:solidFill>
                  <a:schemeClr val="lt1"/>
                </a:solidFill>
                <a:latin typeface="Arial"/>
                <a:ea typeface="Arial"/>
                <a:cs typeface="Arial"/>
                <a:sym typeface="Arial"/>
              </a:rPr>
              <a:t>được sinh ra mà không phải được tạo thành, đồng bản thể với Đức Chúa Cha: nhờ Người mà muôn vật được tạo thành. </a:t>
            </a:r>
            <a:endParaRPr b="0" sz="6000">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8" name="Shape 1148"/>
        <p:cNvGrpSpPr/>
        <p:nvPr/>
      </p:nvGrpSpPr>
      <p:grpSpPr>
        <a:xfrm>
          <a:off x="0" y="0"/>
          <a:ext cx="0" cy="0"/>
          <a:chOff x="0" y="0"/>
          <a:chExt cx="0" cy="0"/>
        </a:xfrm>
      </p:grpSpPr>
      <p:sp>
        <p:nvSpPr>
          <p:cNvPr id="1149" name="Google Shape;1149;p54"/>
          <p:cNvSpPr txBox="1"/>
          <p:nvPr>
            <p:ph type="ctrTitle"/>
          </p:nvPr>
        </p:nvSpPr>
        <p:spPr>
          <a:xfrm>
            <a:off x="0" y="18"/>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lt1"/>
              </a:buClr>
              <a:buSzPts val="7200"/>
              <a:buFont typeface="Arial"/>
              <a:buNone/>
            </a:pPr>
            <a:r>
              <a:rPr b="0" lang="en-US" sz="7200">
                <a:solidFill>
                  <a:schemeClr val="lt1"/>
                </a:solidFill>
                <a:latin typeface="Arial"/>
                <a:ea typeface="Arial"/>
                <a:cs typeface="Arial"/>
                <a:sym typeface="Arial"/>
              </a:rPr>
              <a:t>Vì loài người chúng ta và để cứu độ chúng ta, Người đã từ trời xuống thế. </a:t>
            </a:r>
            <a:endParaRPr b="0" sz="7200">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3" name="Shape 1153"/>
        <p:cNvGrpSpPr/>
        <p:nvPr/>
      </p:nvGrpSpPr>
      <p:grpSpPr>
        <a:xfrm>
          <a:off x="0" y="0"/>
          <a:ext cx="0" cy="0"/>
          <a:chOff x="0" y="0"/>
          <a:chExt cx="0" cy="0"/>
        </a:xfrm>
      </p:grpSpPr>
      <p:sp>
        <p:nvSpPr>
          <p:cNvPr id="1154" name="Google Shape;1154;p55"/>
          <p:cNvSpPr txBox="1"/>
          <p:nvPr>
            <p:ph type="ctrTitle"/>
          </p:nvPr>
        </p:nvSpPr>
        <p:spPr>
          <a:xfrm>
            <a:off x="0" y="18"/>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rgbClr val="FFFF00"/>
              </a:buClr>
              <a:buSzPts val="6600"/>
              <a:buFont typeface="Arial"/>
              <a:buNone/>
            </a:pPr>
            <a:r>
              <a:rPr b="0" lang="en-US" sz="6600">
                <a:solidFill>
                  <a:srgbClr val="FFFF00"/>
                </a:solidFill>
                <a:latin typeface="Arial"/>
                <a:ea typeface="Arial"/>
                <a:cs typeface="Arial"/>
                <a:sym typeface="Arial"/>
              </a:rPr>
              <a:t>Bởi phép Đức Chúa Thánh Thần, Người đã nhập thể trong lòng Trinh Nữ Maria, và đã làm người.</a:t>
            </a:r>
            <a:endParaRPr b="0" sz="6600">
              <a:solidFill>
                <a:srgbClr val="FFFF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8" name="Shape 1158"/>
        <p:cNvGrpSpPr/>
        <p:nvPr/>
      </p:nvGrpSpPr>
      <p:grpSpPr>
        <a:xfrm>
          <a:off x="0" y="0"/>
          <a:ext cx="0" cy="0"/>
          <a:chOff x="0" y="0"/>
          <a:chExt cx="0" cy="0"/>
        </a:xfrm>
      </p:grpSpPr>
      <p:sp>
        <p:nvSpPr>
          <p:cNvPr id="1159" name="Google Shape;1159;p56"/>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fontScale="90000"/>
          </a:bodyPr>
          <a:lstStyle/>
          <a:p>
            <a:pPr indent="0" lvl="0" marL="0" rtl="0" algn="just">
              <a:spcBef>
                <a:spcPts val="0"/>
              </a:spcBef>
              <a:spcAft>
                <a:spcPts val="0"/>
              </a:spcAft>
              <a:buNone/>
            </a:pPr>
            <a:r>
              <a:rPr b="0" lang="en-US" sz="6000">
                <a:solidFill>
                  <a:schemeClr val="lt1"/>
                </a:solidFill>
                <a:latin typeface="Arial"/>
                <a:ea typeface="Arial"/>
                <a:cs typeface="Arial"/>
                <a:sym typeface="Arial"/>
              </a:rPr>
              <a:t>Người chịu đóng đinh vào thập giá vì chúng ta, thời quan Phongxiô Philatô; Người chịu khổ hình và mai táng, ngày thứ ba Người sống lại như lời Thánh Kinh.</a:t>
            </a:r>
            <a:endParaRPr b="0" sz="6000">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3" name="Shape 1163"/>
        <p:cNvGrpSpPr/>
        <p:nvPr/>
      </p:nvGrpSpPr>
      <p:grpSpPr>
        <a:xfrm>
          <a:off x="0" y="0"/>
          <a:ext cx="0" cy="0"/>
          <a:chOff x="0" y="0"/>
          <a:chExt cx="0" cy="0"/>
        </a:xfrm>
      </p:grpSpPr>
      <p:sp>
        <p:nvSpPr>
          <p:cNvPr id="1164" name="Google Shape;1164;p57"/>
          <p:cNvSpPr txBox="1"/>
          <p:nvPr>
            <p:ph type="ctrTitle"/>
          </p:nvPr>
        </p:nvSpPr>
        <p:spPr>
          <a:xfrm>
            <a:off x="0" y="18"/>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lt1"/>
              </a:buClr>
              <a:buSzPts val="5300"/>
              <a:buFont typeface="Arial"/>
              <a:buNone/>
            </a:pPr>
            <a:r>
              <a:rPr b="0" lang="en-US" sz="5300">
                <a:solidFill>
                  <a:schemeClr val="lt1"/>
                </a:solidFill>
                <a:latin typeface="Arial"/>
                <a:ea typeface="Arial"/>
                <a:cs typeface="Arial"/>
                <a:sym typeface="Arial"/>
              </a:rPr>
              <a:t>Người lên trời, ngự bên hữu Đức Chúa Cha, và Người sẽ lại đến trong vinh quang để phán xét kẻ sống và kẻ chết, Nước Người sẽ không bao giờ cùng.</a:t>
            </a:r>
            <a:endParaRPr b="0" sz="5300">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8" name="Shape 1168"/>
        <p:cNvGrpSpPr/>
        <p:nvPr/>
      </p:nvGrpSpPr>
      <p:grpSpPr>
        <a:xfrm>
          <a:off x="0" y="0"/>
          <a:ext cx="0" cy="0"/>
          <a:chOff x="0" y="0"/>
          <a:chExt cx="0" cy="0"/>
        </a:xfrm>
      </p:grpSpPr>
      <p:sp>
        <p:nvSpPr>
          <p:cNvPr id="1169" name="Google Shape;1169;p58"/>
          <p:cNvSpPr txBox="1"/>
          <p:nvPr>
            <p:ph type="ctrTitle"/>
          </p:nvPr>
        </p:nvSpPr>
        <p:spPr>
          <a:xfrm>
            <a:off x="0" y="18"/>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lt1"/>
              </a:buClr>
              <a:buSzPts val="6000"/>
              <a:buFont typeface="Arial"/>
              <a:buNone/>
            </a:pPr>
            <a:r>
              <a:rPr b="0" lang="en-US" sz="6000">
                <a:solidFill>
                  <a:schemeClr val="lt1"/>
                </a:solidFill>
                <a:latin typeface="Arial"/>
                <a:ea typeface="Arial"/>
                <a:cs typeface="Arial"/>
                <a:sym typeface="Arial"/>
              </a:rPr>
              <a:t>Tôi tin kính Đức Chúa Thánh Thần là Thiên Chúa và là Đấng ban sự sống, Người bởi Đức Chúa Cha và Đức Chúa Con mà ra,</a:t>
            </a:r>
            <a:endParaRPr b="0" sz="6000">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3" name="Shape 1173"/>
        <p:cNvGrpSpPr/>
        <p:nvPr/>
      </p:nvGrpSpPr>
      <p:grpSpPr>
        <a:xfrm>
          <a:off x="0" y="0"/>
          <a:ext cx="0" cy="0"/>
          <a:chOff x="0" y="0"/>
          <a:chExt cx="0" cy="0"/>
        </a:xfrm>
      </p:grpSpPr>
      <p:sp>
        <p:nvSpPr>
          <p:cNvPr id="1174" name="Google Shape;1174;p59"/>
          <p:cNvSpPr txBox="1"/>
          <p:nvPr>
            <p:ph type="ctrTitle"/>
          </p:nvPr>
        </p:nvSpPr>
        <p:spPr>
          <a:xfrm>
            <a:off x="0" y="18"/>
            <a:ext cx="9144000" cy="5143499"/>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lt1"/>
              </a:buClr>
              <a:buSzPts val="6000"/>
              <a:buFont typeface="Arial"/>
              <a:buNone/>
            </a:pPr>
            <a:r>
              <a:rPr b="0" lang="en-US" sz="6000">
                <a:solidFill>
                  <a:schemeClr val="lt1"/>
                </a:solidFill>
                <a:latin typeface="Arial"/>
                <a:ea typeface="Arial"/>
                <a:cs typeface="Arial"/>
                <a:sym typeface="Arial"/>
              </a:rPr>
              <a:t>Người được phụng thờ và tôn vinh cùng với Đức Chúa Cha và Đức Chúa Con: Người đã dùng các tiên tri mà phán dạy. </a:t>
            </a:r>
            <a:endParaRPr b="0" sz="6000">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8" name="Shape 1178"/>
        <p:cNvGrpSpPr/>
        <p:nvPr/>
      </p:nvGrpSpPr>
      <p:grpSpPr>
        <a:xfrm>
          <a:off x="0" y="0"/>
          <a:ext cx="0" cy="0"/>
          <a:chOff x="0" y="0"/>
          <a:chExt cx="0" cy="0"/>
        </a:xfrm>
      </p:grpSpPr>
      <p:sp>
        <p:nvSpPr>
          <p:cNvPr id="1179" name="Google Shape;1179;p60"/>
          <p:cNvSpPr txBox="1"/>
          <p:nvPr>
            <p:ph type="ctrTitle"/>
          </p:nvPr>
        </p:nvSpPr>
        <p:spPr>
          <a:xfrm>
            <a:off x="0" y="18"/>
            <a:ext cx="9144000" cy="5143499"/>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lt1"/>
              </a:buClr>
              <a:buSzPts val="8000"/>
              <a:buFont typeface="Arial"/>
              <a:buNone/>
            </a:pPr>
            <a:r>
              <a:rPr b="0" lang="en-US" sz="8000">
                <a:solidFill>
                  <a:schemeClr val="lt1"/>
                </a:solidFill>
                <a:latin typeface="Arial"/>
                <a:ea typeface="Arial"/>
                <a:cs typeface="Arial"/>
                <a:sym typeface="Arial"/>
              </a:rPr>
              <a:t>Tôi tin Hội Thánh duy nhất thánh thiện công giáo và tông truyền.</a:t>
            </a:r>
            <a:endParaRPr b="0" sz="8000">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3" name="Shape 1183"/>
        <p:cNvGrpSpPr/>
        <p:nvPr/>
      </p:nvGrpSpPr>
      <p:grpSpPr>
        <a:xfrm>
          <a:off x="0" y="0"/>
          <a:ext cx="0" cy="0"/>
          <a:chOff x="0" y="0"/>
          <a:chExt cx="0" cy="0"/>
        </a:xfrm>
      </p:grpSpPr>
      <p:sp>
        <p:nvSpPr>
          <p:cNvPr id="1184" name="Google Shape;1184;p61"/>
          <p:cNvSpPr txBox="1"/>
          <p:nvPr>
            <p:ph type="ctrTitle"/>
          </p:nvPr>
        </p:nvSpPr>
        <p:spPr>
          <a:xfrm>
            <a:off x="0" y="18"/>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lt1"/>
              </a:buClr>
              <a:buSzPts val="6600"/>
              <a:buFont typeface="Arial"/>
              <a:buNone/>
            </a:pPr>
            <a:r>
              <a:rPr b="0" lang="en-US" sz="6600">
                <a:solidFill>
                  <a:schemeClr val="lt1"/>
                </a:solidFill>
                <a:latin typeface="Arial"/>
                <a:ea typeface="Arial"/>
                <a:cs typeface="Arial"/>
                <a:sym typeface="Arial"/>
              </a:rPr>
              <a:t>Tôi tuyên xưng có một Phép Rửa để tha tội. Tôi trông đợi kẻ chết sống lại và sự sống đời sau. </a:t>
            </a:r>
            <a:r>
              <a:rPr b="0" lang="en-US" sz="6600">
                <a:solidFill>
                  <a:srgbClr val="FFFF00"/>
                </a:solidFill>
                <a:latin typeface="Arial"/>
                <a:ea typeface="Arial"/>
                <a:cs typeface="Arial"/>
                <a:sym typeface="Arial"/>
              </a:rPr>
              <a:t>Amen.</a:t>
            </a:r>
            <a:endParaRPr b="0" sz="6600">
              <a:solidFill>
                <a:srgbClr val="FFFF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pic>
        <p:nvPicPr>
          <p:cNvPr id="948" name="Google Shape;948;p5"/>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88" name="Shape 1188"/>
        <p:cNvGrpSpPr/>
        <p:nvPr/>
      </p:nvGrpSpPr>
      <p:grpSpPr>
        <a:xfrm>
          <a:off x="0" y="0"/>
          <a:ext cx="0" cy="0"/>
          <a:chOff x="0" y="0"/>
          <a:chExt cx="0" cy="0"/>
        </a:xfrm>
      </p:grpSpPr>
      <p:sp>
        <p:nvSpPr>
          <p:cNvPr id="1189" name="Google Shape;1189;p62"/>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4400"/>
              <a:buFont typeface="Arial"/>
              <a:buNone/>
            </a:pPr>
            <a:r>
              <a:t/>
            </a:r>
            <a:endParaRPr b="0">
              <a:solidFill>
                <a:schemeClr val="lt1"/>
              </a:solidFill>
            </a:endParaRPr>
          </a:p>
        </p:txBody>
      </p:sp>
      <p:pic>
        <p:nvPicPr>
          <p:cNvPr id="1190" name="Google Shape;1190;p6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191" name="Google Shape;1191;p62"/>
          <p:cNvSpPr/>
          <p:nvPr/>
        </p:nvSpPr>
        <p:spPr>
          <a:xfrm>
            <a:off x="6096" y="11430"/>
            <a:ext cx="3575304" cy="493981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500">
                <a:solidFill>
                  <a:schemeClr val="lt1"/>
                </a:solidFill>
                <a:latin typeface="Arial"/>
                <a:ea typeface="Arial"/>
                <a:cs typeface="Arial"/>
                <a:sym typeface="Arial"/>
              </a:rPr>
              <a:t>Anh chị em thân mến, chỉ có Chúa mới đem lại cho con người bình an thật sự. Luôn tin tưởng vào quyền năng của Chúa, chúng ta cùng dâng lời cầu xin.</a:t>
            </a:r>
            <a:endParaRPr sz="3500">
              <a:solidFill>
                <a:schemeClr val="lt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g2e6bfb448bf_0_42"/>
          <p:cNvSpPr/>
          <p:nvPr/>
        </p:nvSpPr>
        <p:spPr>
          <a:xfrm>
            <a:off x="2917800" y="0"/>
            <a:ext cx="6281400" cy="5010300"/>
          </a:xfrm>
          <a:prstGeom prst="rect">
            <a:avLst/>
          </a:prstGeom>
          <a:no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rPr lang="en-US" sz="5000" u="sng">
                <a:solidFill>
                  <a:srgbClr val="FFFF00"/>
                </a:solidFill>
                <a:latin typeface="Arial"/>
                <a:ea typeface="Arial"/>
                <a:cs typeface="Arial"/>
                <a:sym typeface="Arial"/>
              </a:rPr>
              <a:t>Ca Dâng Lễ</a:t>
            </a:r>
            <a:endParaRPr sz="5000" u="sng">
              <a:solidFill>
                <a:srgbClr val="FFFF00"/>
              </a:solidFill>
              <a:latin typeface="Arial"/>
              <a:ea typeface="Arial"/>
              <a:cs typeface="Arial"/>
              <a:sym typeface="Arial"/>
            </a:endParaRPr>
          </a:p>
          <a:p>
            <a:pPr indent="0" lvl="0" marL="0" marR="0" rtl="0" algn="ctr">
              <a:lnSpc>
                <a:spcPct val="130000"/>
              </a:lnSpc>
              <a:spcBef>
                <a:spcPts val="0"/>
              </a:spcBef>
              <a:spcAft>
                <a:spcPts val="0"/>
              </a:spcAft>
              <a:buNone/>
            </a:pPr>
            <a:r>
              <a:rPr lang="en-US" sz="7000">
                <a:solidFill>
                  <a:srgbClr val="FFFF00"/>
                </a:solidFill>
                <a:latin typeface="Arial"/>
                <a:ea typeface="Arial"/>
                <a:cs typeface="Arial"/>
                <a:sym typeface="Arial"/>
              </a:rPr>
              <a:t>Dâng Lễ 15</a:t>
            </a:r>
            <a:br>
              <a:rPr lang="en-US" sz="6200">
                <a:solidFill>
                  <a:srgbClr val="FF0000"/>
                </a:solidFill>
                <a:latin typeface="Arial"/>
                <a:ea typeface="Arial"/>
                <a:cs typeface="Arial"/>
                <a:sym typeface="Arial"/>
              </a:rPr>
            </a:br>
            <a:r>
              <a:rPr i="1" lang="en-US" sz="5000">
                <a:solidFill>
                  <a:schemeClr val="lt1"/>
                </a:solidFill>
                <a:latin typeface="Arial"/>
                <a:ea typeface="Arial"/>
                <a:cs typeface="Arial"/>
                <a:sym typeface="Arial"/>
              </a:rPr>
              <a:t>Lm. Phạm Liên Hùng</a:t>
            </a:r>
            <a:endParaRPr i="1" sz="5000">
              <a:solidFill>
                <a:schemeClr val="lt1"/>
              </a:solidFill>
              <a:latin typeface="Arial"/>
              <a:ea typeface="Arial"/>
              <a:cs typeface="Arial"/>
              <a:sym typeface="Arial"/>
            </a:endParaRPr>
          </a:p>
        </p:txBody>
      </p:sp>
      <p:pic>
        <p:nvPicPr>
          <p:cNvPr id="1197" name="Google Shape;1197;g2e6bfb448bf_0_42"/>
          <p:cNvPicPr preferRelativeResize="0"/>
          <p:nvPr/>
        </p:nvPicPr>
        <p:blipFill rotWithShape="1">
          <a:blip r:embed="rId3">
            <a:alphaModFix/>
          </a:blip>
          <a:srcRect b="0" l="0" r="0" t="0"/>
          <a:stretch/>
        </p:blipFill>
        <p:spPr>
          <a:xfrm>
            <a:off x="-86525" y="684225"/>
            <a:ext cx="3820449" cy="451432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g2e6bfb448bf_0_47"/>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Autofit/>
          </a:bodyPr>
          <a:lstStyle/>
          <a:p>
            <a:pPr indent="0" lvl="0" marL="0" rtl="0" algn="just">
              <a:lnSpc>
                <a:spcPct val="120000"/>
              </a:lnSpc>
              <a:spcBef>
                <a:spcPts val="0"/>
              </a:spcBef>
              <a:spcAft>
                <a:spcPts val="0"/>
              </a:spcAft>
              <a:buClr>
                <a:srgbClr val="FF0000"/>
              </a:buClr>
              <a:buSzPts val="5800"/>
              <a:buFont typeface="Arial"/>
              <a:buNone/>
            </a:pPr>
            <a:r>
              <a:rPr lang="en-US" sz="5800" u="sng">
                <a:solidFill>
                  <a:srgbClr val="FFFF00"/>
                </a:solidFill>
              </a:rPr>
              <a:t>Đk:</a:t>
            </a:r>
            <a:r>
              <a:rPr lang="en-US" sz="5800">
                <a:solidFill>
                  <a:schemeClr val="lt1"/>
                </a:solidFill>
              </a:rPr>
              <a:t> Dâng lên trước thiên tòa này bánh thơm với rượu ngon. Dâng lên trót tâm hồn và trót thân xác của con.</a:t>
            </a:r>
            <a:endParaRPr sz="5800">
              <a:solidFill>
                <a:schemeClr val="l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g2e6bfb448bf_0_51"/>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Autofit/>
          </a:bodyPr>
          <a:lstStyle/>
          <a:p>
            <a:pPr indent="0" lvl="0" marL="0" rtl="0" algn="just">
              <a:lnSpc>
                <a:spcPct val="120000"/>
              </a:lnSpc>
              <a:spcBef>
                <a:spcPts val="0"/>
              </a:spcBef>
              <a:spcAft>
                <a:spcPts val="0"/>
              </a:spcAft>
              <a:buClr>
                <a:srgbClr val="FF0000"/>
              </a:buClr>
              <a:buSzPts val="5800"/>
              <a:buFont typeface="Arial"/>
              <a:buNone/>
            </a:pPr>
            <a:r>
              <a:rPr lang="en-US" sz="5800" u="sng">
                <a:solidFill>
                  <a:srgbClr val="FFFF00"/>
                </a:solidFill>
              </a:rPr>
              <a:t>Tk1:</a:t>
            </a:r>
            <a:r>
              <a:rPr lang="en-US" sz="5800">
                <a:solidFill>
                  <a:schemeClr val="lt1"/>
                </a:solidFill>
              </a:rPr>
              <a:t> Mong lễ vật đoàn con trở nên Máu Thịt Con Chúa. Mong bánh thơm rượu thơm biến nên Thánh Thể nhiệm mầu. </a:t>
            </a:r>
            <a:endParaRPr sz="5800">
              <a:solidFill>
                <a:schemeClr val="l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g2e6bfb448bf_0_55"/>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Autofit/>
          </a:bodyPr>
          <a:lstStyle/>
          <a:p>
            <a:pPr indent="0" lvl="0" marL="0" rtl="0" algn="just">
              <a:lnSpc>
                <a:spcPct val="120000"/>
              </a:lnSpc>
              <a:spcBef>
                <a:spcPts val="0"/>
              </a:spcBef>
              <a:spcAft>
                <a:spcPts val="0"/>
              </a:spcAft>
              <a:buClr>
                <a:srgbClr val="FF0000"/>
              </a:buClr>
              <a:buSzPts val="5800"/>
              <a:buFont typeface="Arial"/>
              <a:buNone/>
            </a:pPr>
            <a:r>
              <a:rPr lang="en-US" sz="5800" u="sng">
                <a:solidFill>
                  <a:srgbClr val="FFFF00"/>
                </a:solidFill>
              </a:rPr>
              <a:t>**:</a:t>
            </a:r>
            <a:r>
              <a:rPr lang="en-US" sz="5800">
                <a:solidFill>
                  <a:schemeClr val="lt1"/>
                </a:solidFill>
              </a:rPr>
              <a:t> Nuôi sống tâm hồn con và nuôi tâm hồn nhân thế. Vinh phúc cho đoàn con cũng như khắp dân tộc con.</a:t>
            </a:r>
            <a:endParaRPr sz="5800">
              <a:solidFill>
                <a:schemeClr val="lt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g2e6bfb448bf_0_150"/>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Autofit/>
          </a:bodyPr>
          <a:lstStyle/>
          <a:p>
            <a:pPr indent="0" lvl="0" marL="0" rtl="0" algn="just">
              <a:lnSpc>
                <a:spcPct val="120000"/>
              </a:lnSpc>
              <a:spcBef>
                <a:spcPts val="0"/>
              </a:spcBef>
              <a:spcAft>
                <a:spcPts val="0"/>
              </a:spcAft>
              <a:buClr>
                <a:srgbClr val="FF0000"/>
              </a:buClr>
              <a:buSzPts val="5800"/>
              <a:buFont typeface="Arial"/>
              <a:buNone/>
            </a:pPr>
            <a:r>
              <a:rPr lang="en-US" sz="5800" u="sng">
                <a:solidFill>
                  <a:srgbClr val="FFFF00"/>
                </a:solidFill>
              </a:rPr>
              <a:t>Đk:</a:t>
            </a:r>
            <a:r>
              <a:rPr lang="en-US" sz="5800">
                <a:solidFill>
                  <a:schemeClr val="lt1"/>
                </a:solidFill>
              </a:rPr>
              <a:t> Dâng lên trước thiên tòa này bánh thơm với rượu ngon. Dâng lên trót tâm hồn và trót thân xác của con.</a:t>
            </a:r>
            <a:endParaRPr sz="5800">
              <a:solidFill>
                <a:schemeClr val="l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g2e6bfb448bf_0_63"/>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Autofit/>
          </a:bodyPr>
          <a:lstStyle/>
          <a:p>
            <a:pPr indent="0" lvl="0" marL="0" rtl="0" algn="just">
              <a:lnSpc>
                <a:spcPct val="120000"/>
              </a:lnSpc>
              <a:spcBef>
                <a:spcPts val="0"/>
              </a:spcBef>
              <a:spcAft>
                <a:spcPts val="0"/>
              </a:spcAft>
              <a:buClr>
                <a:srgbClr val="FF0000"/>
              </a:buClr>
              <a:buSzPts val="5500"/>
              <a:buFont typeface="Arial"/>
              <a:buNone/>
            </a:pPr>
            <a:r>
              <a:rPr lang="en-US" sz="5500" u="sng">
                <a:solidFill>
                  <a:srgbClr val="FFFF00"/>
                </a:solidFill>
              </a:rPr>
              <a:t>Tk2:</a:t>
            </a:r>
            <a:r>
              <a:rPr lang="en-US" sz="5500">
                <a:solidFill>
                  <a:srgbClr val="FFFF00"/>
                </a:solidFill>
              </a:rPr>
              <a:t> </a:t>
            </a:r>
            <a:r>
              <a:rPr lang="en-US" sz="5500">
                <a:solidFill>
                  <a:schemeClr val="lt1"/>
                </a:solidFill>
              </a:rPr>
              <a:t>Xin tiến dâng tuổi xanh cùng bao khát vọng chan chứa. Dâng Chúa các bạn con cũng như những ai thân thuộc. </a:t>
            </a:r>
            <a:endParaRPr sz="5500">
              <a:solidFill>
                <a:schemeClr val="l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g2e6bfb448bf_0_67"/>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Autofit/>
          </a:bodyPr>
          <a:lstStyle/>
          <a:p>
            <a:pPr indent="0" lvl="0" marL="0" rtl="0" algn="just">
              <a:lnSpc>
                <a:spcPct val="120000"/>
              </a:lnSpc>
              <a:spcBef>
                <a:spcPts val="0"/>
              </a:spcBef>
              <a:spcAft>
                <a:spcPts val="0"/>
              </a:spcAft>
              <a:buClr>
                <a:srgbClr val="FF0000"/>
              </a:buClr>
              <a:buSzPts val="5700"/>
              <a:buFont typeface="Arial"/>
              <a:buNone/>
            </a:pPr>
            <a:r>
              <a:rPr lang="en-US" sz="5700" u="sng">
                <a:solidFill>
                  <a:srgbClr val="FFFF00"/>
                </a:solidFill>
              </a:rPr>
              <a:t>**:</a:t>
            </a:r>
            <a:r>
              <a:rPr lang="en-US" sz="5700">
                <a:solidFill>
                  <a:schemeClr val="lt1"/>
                </a:solidFill>
              </a:rPr>
              <a:t> Xin Chúa thương rộng ban hồng ân chan hòa tâm trí. Săn sóc giữ gìn luôn thoát qua phút giây lầm than.</a:t>
            </a:r>
            <a:endParaRPr sz="5700">
              <a:solidFill>
                <a:schemeClr val="lt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g2e6bfb448bf_0_154"/>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Autofit/>
          </a:bodyPr>
          <a:lstStyle/>
          <a:p>
            <a:pPr indent="0" lvl="0" marL="0" rtl="0" algn="just">
              <a:lnSpc>
                <a:spcPct val="120000"/>
              </a:lnSpc>
              <a:spcBef>
                <a:spcPts val="0"/>
              </a:spcBef>
              <a:spcAft>
                <a:spcPts val="0"/>
              </a:spcAft>
              <a:buClr>
                <a:srgbClr val="FF0000"/>
              </a:buClr>
              <a:buSzPts val="5800"/>
              <a:buFont typeface="Arial"/>
              <a:buNone/>
            </a:pPr>
            <a:r>
              <a:rPr lang="en-US" sz="5800" u="sng">
                <a:solidFill>
                  <a:srgbClr val="FFFF00"/>
                </a:solidFill>
              </a:rPr>
              <a:t>Đk:</a:t>
            </a:r>
            <a:r>
              <a:rPr lang="en-US" sz="5800">
                <a:solidFill>
                  <a:schemeClr val="lt1"/>
                </a:solidFill>
              </a:rPr>
              <a:t> Dâng lên trước thiên tòa này bánh thơm với rượu ngon. Dâng lên trót tâm hồn và trót thân xác của con.</a:t>
            </a:r>
            <a:endParaRPr sz="5800">
              <a:solidFill>
                <a:schemeClr val="lt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36" name="Shape 1236"/>
        <p:cNvGrpSpPr/>
        <p:nvPr/>
      </p:nvGrpSpPr>
      <p:grpSpPr>
        <a:xfrm>
          <a:off x="0" y="0"/>
          <a:ext cx="0" cy="0"/>
          <a:chOff x="0" y="0"/>
          <a:chExt cx="0" cy="0"/>
        </a:xfrm>
      </p:grpSpPr>
      <p:sp>
        <p:nvSpPr>
          <p:cNvPr id="1237" name="Google Shape;1237;p72"/>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4400"/>
              <a:buFont typeface="Arial"/>
              <a:buNone/>
            </a:pPr>
            <a:r>
              <a:t/>
            </a:r>
            <a:endParaRPr b="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6"/>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30000"/>
              </a:lnSpc>
              <a:spcBef>
                <a:spcPts val="0"/>
              </a:spcBef>
              <a:spcAft>
                <a:spcPts val="0"/>
              </a:spcAft>
              <a:buClr>
                <a:srgbClr val="FFFF00"/>
              </a:buClr>
              <a:buSzPct val="100000"/>
              <a:buFont typeface="Arial"/>
              <a:buNone/>
            </a:pPr>
            <a:r>
              <a:rPr b="0" lang="en-US" sz="6000" u="sng">
                <a:solidFill>
                  <a:srgbClr val="FFFF00"/>
                </a:solidFill>
              </a:rPr>
              <a:t>Ca Nhập Lễ</a:t>
            </a:r>
            <a:br>
              <a:rPr b="0" lang="en-US" sz="6000" u="sng">
                <a:solidFill>
                  <a:srgbClr val="FFFF00"/>
                </a:solidFill>
              </a:rPr>
            </a:br>
            <a:r>
              <a:rPr lang="en-US" sz="8000">
                <a:solidFill>
                  <a:srgbClr val="FFFF00"/>
                </a:solidFill>
              </a:rPr>
              <a:t>Những Kẻ Tìm Chúa</a:t>
            </a:r>
            <a:endParaRPr sz="8000">
              <a:solidFill>
                <a:srgbClr val="FFFF00"/>
              </a:solidFill>
            </a:endParaRPr>
          </a:p>
          <a:p>
            <a:pPr indent="0" lvl="0" marL="0" rtl="0" algn="ctr">
              <a:lnSpc>
                <a:spcPct val="130000"/>
              </a:lnSpc>
              <a:spcBef>
                <a:spcPts val="0"/>
              </a:spcBef>
              <a:spcAft>
                <a:spcPts val="0"/>
              </a:spcAft>
              <a:buClr>
                <a:srgbClr val="FFFF00"/>
              </a:buClr>
              <a:buSzPct val="100000"/>
              <a:buFont typeface="Arial"/>
              <a:buNone/>
            </a:pPr>
            <a:r>
              <a:rPr i="1" lang="en-US" sz="6000">
                <a:solidFill>
                  <a:schemeClr val="lt1"/>
                </a:solidFill>
              </a:rPr>
              <a:t>Ngọc Báu</a:t>
            </a:r>
            <a:endParaRPr b="0" i="1" sz="6000">
              <a:solidFill>
                <a:schemeClr val="lt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41" name="Shape 1241"/>
        <p:cNvGrpSpPr/>
        <p:nvPr/>
      </p:nvGrpSpPr>
      <p:grpSpPr>
        <a:xfrm>
          <a:off x="0" y="0"/>
          <a:ext cx="0" cy="0"/>
          <a:chOff x="0" y="0"/>
          <a:chExt cx="0" cy="0"/>
        </a:xfrm>
      </p:grpSpPr>
      <p:sp>
        <p:nvSpPr>
          <p:cNvPr id="1242" name="Google Shape;1242;p73"/>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4400"/>
              <a:buFont typeface="Arial"/>
              <a:buNone/>
            </a:pPr>
            <a:r>
              <a:t/>
            </a:r>
            <a:endParaRPr b="0">
              <a:solidFill>
                <a:schemeClr val="lt1"/>
              </a:solidFill>
            </a:endParaRPr>
          </a:p>
        </p:txBody>
      </p:sp>
      <p:pic>
        <p:nvPicPr>
          <p:cNvPr id="1243" name="Google Shape;1243;p73"/>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74"/>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4400"/>
              <a:buFont typeface="Arial"/>
              <a:buNone/>
            </a:pPr>
            <a:r>
              <a:t/>
            </a:r>
            <a:endParaRPr b="0">
              <a:solidFill>
                <a:schemeClr val="lt1"/>
              </a:solidFill>
            </a:endParaRPr>
          </a:p>
        </p:txBody>
      </p:sp>
      <p:pic>
        <p:nvPicPr>
          <p:cNvPr id="1249" name="Google Shape;1249;p74"/>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g2e6bfb448bf_0_158"/>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ctr">
              <a:lnSpc>
                <a:spcPct val="130000"/>
              </a:lnSpc>
              <a:spcBef>
                <a:spcPts val="0"/>
              </a:spcBef>
              <a:spcAft>
                <a:spcPts val="0"/>
              </a:spcAft>
              <a:buClr>
                <a:srgbClr val="FF0000"/>
              </a:buClr>
              <a:buSzPts val="6000"/>
              <a:buFont typeface="Arial"/>
              <a:buNone/>
            </a:pPr>
            <a:r>
              <a:rPr lang="en-US" sz="6000" u="sng">
                <a:solidFill>
                  <a:srgbClr val="FFFF00"/>
                </a:solidFill>
              </a:rPr>
              <a:t>Ca Nguyện Hiệp Lễ</a:t>
            </a:r>
            <a:br>
              <a:rPr lang="en-US" sz="6600">
                <a:solidFill>
                  <a:srgbClr val="FFFF00"/>
                </a:solidFill>
              </a:rPr>
            </a:br>
            <a:r>
              <a:rPr lang="en-US" sz="8000">
                <a:solidFill>
                  <a:srgbClr val="FFFF00"/>
                </a:solidFill>
              </a:rPr>
              <a:t>Khúc Hát Tạ Ơn</a:t>
            </a:r>
            <a:br>
              <a:rPr lang="en-US" sz="6600">
                <a:solidFill>
                  <a:schemeClr val="lt1"/>
                </a:solidFill>
              </a:rPr>
            </a:br>
            <a:r>
              <a:rPr i="1" lang="en-US" sz="6000">
                <a:solidFill>
                  <a:schemeClr val="lt1"/>
                </a:solidFill>
              </a:rPr>
              <a:t>Đinh Công Huỳnh</a:t>
            </a:r>
            <a:endParaRPr i="1" sz="6000">
              <a:solidFill>
                <a:schemeClr val="lt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g2e6bfb448bf_0_162"/>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lnSpc>
                <a:spcPct val="120000"/>
              </a:lnSpc>
              <a:spcBef>
                <a:spcPts val="0"/>
              </a:spcBef>
              <a:spcAft>
                <a:spcPts val="0"/>
              </a:spcAft>
              <a:buClr>
                <a:srgbClr val="FF0000"/>
              </a:buClr>
              <a:buSzPts val="5500"/>
              <a:buFont typeface="Arial"/>
              <a:buNone/>
            </a:pPr>
            <a:r>
              <a:rPr lang="en-US" sz="5500" u="sng">
                <a:solidFill>
                  <a:srgbClr val="FFFF00"/>
                </a:solidFill>
              </a:rPr>
              <a:t>Tk1:</a:t>
            </a:r>
            <a:r>
              <a:rPr lang="en-US" sz="5500">
                <a:solidFill>
                  <a:srgbClr val="FFFF00"/>
                </a:solidFill>
              </a:rPr>
              <a:t> </a:t>
            </a:r>
            <a:r>
              <a:rPr lang="en-US" sz="5500">
                <a:solidFill>
                  <a:schemeClr val="lt1"/>
                </a:solidFill>
              </a:rPr>
              <a:t>Tiếng hát con vang lên giữa trời, cảm tạ Cha bằng bài ca mới. Tiếng hát con du dương ngọt ngào, dịu dàng hòa khúc tạ ơn.</a:t>
            </a:r>
            <a:endParaRPr sz="5500">
              <a:solidFill>
                <a:schemeClr val="lt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g2e6bfb448bf_0_166"/>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lnSpc>
                <a:spcPct val="120000"/>
              </a:lnSpc>
              <a:spcBef>
                <a:spcPts val="0"/>
              </a:spcBef>
              <a:spcAft>
                <a:spcPts val="0"/>
              </a:spcAft>
              <a:buClr>
                <a:srgbClr val="FF0000"/>
              </a:buClr>
              <a:buSzPts val="5500"/>
              <a:buFont typeface="Arial"/>
              <a:buNone/>
            </a:pPr>
            <a:r>
              <a:rPr lang="en-US" sz="5500" u="sng">
                <a:solidFill>
                  <a:srgbClr val="FFFF00"/>
                </a:solidFill>
              </a:rPr>
              <a:t>Đk:</a:t>
            </a:r>
            <a:r>
              <a:rPr lang="en-US" sz="5500">
                <a:solidFill>
                  <a:schemeClr val="lt1"/>
                </a:solidFill>
              </a:rPr>
              <a:t> Nguyện dâng Chúa khúc hát tri ân, ngàn năm con chúc khen Ngài. Ân tình cao siêu nhiệm mầu, hồng ân Chúa ban ôi thẳm sâu.</a:t>
            </a:r>
            <a:endParaRPr sz="5500">
              <a:solidFill>
                <a:schemeClr val="lt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g2e6bfb448bf_0_170"/>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fontScale="90000"/>
          </a:bodyPr>
          <a:lstStyle/>
          <a:p>
            <a:pPr indent="0" lvl="0" marL="0" rtl="0" algn="just">
              <a:lnSpc>
                <a:spcPct val="120000"/>
              </a:lnSpc>
              <a:spcBef>
                <a:spcPts val="0"/>
              </a:spcBef>
              <a:spcAft>
                <a:spcPts val="0"/>
              </a:spcAft>
              <a:buClr>
                <a:srgbClr val="FF0000"/>
              </a:buClr>
              <a:buSzPct val="100000"/>
              <a:buFont typeface="Arial"/>
              <a:buNone/>
            </a:pPr>
            <a:r>
              <a:rPr lang="en-US" sz="5500" u="sng">
                <a:solidFill>
                  <a:srgbClr val="FFFF00"/>
                </a:solidFill>
              </a:rPr>
              <a:t>Tk2:</a:t>
            </a:r>
            <a:r>
              <a:rPr lang="en-US" sz="5500">
                <a:solidFill>
                  <a:schemeClr val="lt1"/>
                </a:solidFill>
              </a:rPr>
              <a:t> Chúa dắt con đi trong thánh đường, Ngài chọn con vào hàng khanh tướng. Chúa dẫn con đi trong tình Ngài, một đời nguyện chết vì yêu.</a:t>
            </a:r>
            <a:endParaRPr sz="5500">
              <a:solidFill>
                <a:schemeClr val="lt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g2e6bfb448bf_0_269"/>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lnSpc>
                <a:spcPct val="120000"/>
              </a:lnSpc>
              <a:spcBef>
                <a:spcPts val="0"/>
              </a:spcBef>
              <a:spcAft>
                <a:spcPts val="0"/>
              </a:spcAft>
              <a:buClr>
                <a:srgbClr val="FF0000"/>
              </a:buClr>
              <a:buSzPts val="5500"/>
              <a:buFont typeface="Arial"/>
              <a:buNone/>
            </a:pPr>
            <a:r>
              <a:rPr lang="en-US" sz="5500" u="sng">
                <a:solidFill>
                  <a:srgbClr val="FFFF00"/>
                </a:solidFill>
              </a:rPr>
              <a:t>Đk:</a:t>
            </a:r>
            <a:r>
              <a:rPr lang="en-US" sz="5500">
                <a:solidFill>
                  <a:schemeClr val="lt1"/>
                </a:solidFill>
              </a:rPr>
              <a:t> Nguyện dâng Chúa khúc hát tri ân, ngàn năm con chúc khen Ngài. Ân tình cao siêu nhiệm mầu, hồng ân Chúa ban ôi thẳm sâu.</a:t>
            </a:r>
            <a:endParaRPr sz="5500">
              <a:solidFill>
                <a:schemeClr val="lt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g2e6bfb448bf_0_178"/>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lnSpc>
                <a:spcPct val="120000"/>
              </a:lnSpc>
              <a:spcBef>
                <a:spcPts val="0"/>
              </a:spcBef>
              <a:spcAft>
                <a:spcPts val="0"/>
              </a:spcAft>
              <a:buClr>
                <a:srgbClr val="FF0000"/>
              </a:buClr>
              <a:buSzPts val="5500"/>
              <a:buFont typeface="Arial"/>
              <a:buNone/>
            </a:pPr>
            <a:r>
              <a:rPr lang="en-US" sz="5500" u="sng">
                <a:solidFill>
                  <a:srgbClr val="FFFF00"/>
                </a:solidFill>
              </a:rPr>
              <a:t>Tk3:</a:t>
            </a:r>
            <a:r>
              <a:rPr lang="en-US" sz="5500">
                <a:solidFill>
                  <a:schemeClr val="lt1"/>
                </a:solidFill>
              </a:rPr>
              <a:t> Trước thánh nhan con nâng cõi lòng, ở gần Cha hồn con vui sống. Chúa mến thương con muôn ngàn lần, một đời cảm mến hồng ân.</a:t>
            </a:r>
            <a:endParaRPr sz="5500">
              <a:solidFill>
                <a:schemeClr val="lt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g2e6bfb448bf_0_273"/>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lnSpc>
                <a:spcPct val="120000"/>
              </a:lnSpc>
              <a:spcBef>
                <a:spcPts val="0"/>
              </a:spcBef>
              <a:spcAft>
                <a:spcPts val="0"/>
              </a:spcAft>
              <a:buClr>
                <a:srgbClr val="FF0000"/>
              </a:buClr>
              <a:buSzPts val="5500"/>
              <a:buFont typeface="Arial"/>
              <a:buNone/>
            </a:pPr>
            <a:r>
              <a:rPr lang="en-US" sz="5500" u="sng">
                <a:solidFill>
                  <a:srgbClr val="FFFF00"/>
                </a:solidFill>
              </a:rPr>
              <a:t>Đk:</a:t>
            </a:r>
            <a:r>
              <a:rPr lang="en-US" sz="5500">
                <a:solidFill>
                  <a:schemeClr val="lt1"/>
                </a:solidFill>
              </a:rPr>
              <a:t> Nguyện dâng Chúa khúc hát tri ân, ngàn năm con chúc khen Ngài. Ân tình cao siêu nhiệm mầu, hồng ân Chúa ban ôi thẳm sâu.</a:t>
            </a:r>
            <a:endParaRPr sz="5500">
              <a:solidFill>
                <a:schemeClr val="lt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g2e6bfb448bf_0_186"/>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lnSpc>
                <a:spcPct val="120000"/>
              </a:lnSpc>
              <a:spcBef>
                <a:spcPts val="0"/>
              </a:spcBef>
              <a:spcAft>
                <a:spcPts val="0"/>
              </a:spcAft>
              <a:buClr>
                <a:srgbClr val="FF0000"/>
              </a:buClr>
              <a:buSzPts val="5500"/>
              <a:buFont typeface="Arial"/>
              <a:buNone/>
            </a:pPr>
            <a:r>
              <a:rPr lang="en-US" sz="5500" u="sng">
                <a:solidFill>
                  <a:srgbClr val="FFFF00"/>
                </a:solidFill>
              </a:rPr>
              <a:t>Tk4:</a:t>
            </a:r>
            <a:r>
              <a:rPr lang="en-US" sz="5500">
                <a:solidFill>
                  <a:schemeClr val="lt1"/>
                </a:solidFill>
              </a:rPr>
              <a:t> Dẫu đắng cay gian nan giữa đời, nào sợ chi vì Ngài dẫn lối. Chúa giúp con đi trên đường dài, tình Ngài chẳng phút nào phai.</a:t>
            </a:r>
            <a:endParaRPr sz="55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7"/>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rgbClr val="FFFF00"/>
              </a:buClr>
              <a:buSzPts val="6000"/>
              <a:buFont typeface="Arial"/>
              <a:buNone/>
            </a:pPr>
            <a:r>
              <a:rPr b="0" lang="en-US" sz="6000" u="sng">
                <a:solidFill>
                  <a:srgbClr val="FFFF00"/>
                </a:solidFill>
              </a:rPr>
              <a:t>Đk:</a:t>
            </a:r>
            <a:r>
              <a:rPr b="0" lang="en-US" sz="6000">
                <a:solidFill>
                  <a:schemeClr val="lt1"/>
                </a:solidFill>
              </a:rPr>
              <a:t> </a:t>
            </a:r>
            <a:r>
              <a:rPr lang="en-US" sz="6000">
                <a:solidFill>
                  <a:schemeClr val="lt1"/>
                </a:solidFill>
              </a:rPr>
              <a:t>Đi đi mau ta về nhà Chúa, Chúa Cha toàn năng. Đi đi mau ta về nhà Chúa thánh cung huy hoàng. </a:t>
            </a:r>
            <a:endParaRPr b="0" sz="6000">
              <a:solidFill>
                <a:schemeClr val="lt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g2e6bfb448bf_0_277"/>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lnSpc>
                <a:spcPct val="120000"/>
              </a:lnSpc>
              <a:spcBef>
                <a:spcPts val="0"/>
              </a:spcBef>
              <a:spcAft>
                <a:spcPts val="0"/>
              </a:spcAft>
              <a:buClr>
                <a:srgbClr val="FF0000"/>
              </a:buClr>
              <a:buSzPts val="5500"/>
              <a:buFont typeface="Arial"/>
              <a:buNone/>
            </a:pPr>
            <a:r>
              <a:rPr lang="en-US" sz="5500" u="sng">
                <a:solidFill>
                  <a:srgbClr val="FFFF00"/>
                </a:solidFill>
              </a:rPr>
              <a:t>Đk:</a:t>
            </a:r>
            <a:r>
              <a:rPr lang="en-US" sz="5500">
                <a:solidFill>
                  <a:schemeClr val="lt1"/>
                </a:solidFill>
              </a:rPr>
              <a:t> Nguyện dâng Chúa khúc hát tri ân, ngàn năm con chúc khen Ngài. Ân tình cao siêu nhiệm mầu, hồng ân Chúa ban ôi thẳm sâu.</a:t>
            </a:r>
            <a:endParaRPr sz="5500">
              <a:solidFill>
                <a:schemeClr val="lt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84"/>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4400"/>
              <a:buFont typeface="Arial"/>
              <a:buNone/>
            </a:pPr>
            <a:r>
              <a:t/>
            </a:r>
            <a:endParaRPr b="0">
              <a:solidFill>
                <a:schemeClr val="lt1"/>
              </a:solidFill>
            </a:endParaRPr>
          </a:p>
        </p:txBody>
      </p:sp>
      <p:pic>
        <p:nvPicPr>
          <p:cNvPr id="1300" name="Google Shape;1300;p84"/>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85"/>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4400"/>
              <a:buFont typeface="Arial"/>
              <a:buNone/>
            </a:pPr>
            <a:r>
              <a:t/>
            </a:r>
            <a:endParaRPr b="0">
              <a:solidFill>
                <a:schemeClr val="lt1"/>
              </a:solidFill>
            </a:endParaRPr>
          </a:p>
        </p:txBody>
      </p:sp>
      <p:pic>
        <p:nvPicPr>
          <p:cNvPr id="1306" name="Google Shape;1306;p85"/>
          <p:cNvPicPr preferRelativeResize="0"/>
          <p:nvPr/>
        </p:nvPicPr>
        <p:blipFill rotWithShape="1">
          <a:blip r:embed="rId3">
            <a:alphaModFix/>
          </a:blip>
          <a:srcRect b="0" l="0" r="0" t="0"/>
          <a:stretch/>
        </p:blipFill>
        <p:spPr>
          <a:xfrm>
            <a:off x="0" y="2286"/>
            <a:ext cx="9144000" cy="5138928"/>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g2e6bfb448bf_0_281"/>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ctr">
              <a:lnSpc>
                <a:spcPct val="130000"/>
              </a:lnSpc>
              <a:spcBef>
                <a:spcPts val="0"/>
              </a:spcBef>
              <a:spcAft>
                <a:spcPts val="0"/>
              </a:spcAft>
              <a:buClr>
                <a:srgbClr val="FF0000"/>
              </a:buClr>
              <a:buSzPts val="6000"/>
              <a:buFont typeface="Arial"/>
              <a:buNone/>
            </a:pPr>
            <a:r>
              <a:rPr lang="en-US" sz="6000" u="sng">
                <a:solidFill>
                  <a:srgbClr val="FFFF00"/>
                </a:solidFill>
              </a:rPr>
              <a:t>Ca Kết Lễ</a:t>
            </a:r>
            <a:br>
              <a:rPr lang="en-US" sz="6000" u="sng">
                <a:solidFill>
                  <a:srgbClr val="FFFF00"/>
                </a:solidFill>
              </a:rPr>
            </a:br>
            <a:r>
              <a:rPr lang="en-US" sz="8000">
                <a:solidFill>
                  <a:srgbClr val="FFFF00"/>
                </a:solidFill>
              </a:rPr>
              <a:t>Trái Tim Người</a:t>
            </a:r>
            <a:br>
              <a:rPr lang="en-US" sz="6000">
                <a:solidFill>
                  <a:srgbClr val="003300"/>
                </a:solidFill>
              </a:rPr>
            </a:br>
            <a:r>
              <a:rPr i="1" lang="en-US" sz="6000">
                <a:solidFill>
                  <a:schemeClr val="lt1"/>
                </a:solidFill>
              </a:rPr>
              <a:t>Nguyễn Khắc Tuần</a:t>
            </a:r>
            <a:endParaRPr i="1" sz="6000">
              <a:solidFill>
                <a:schemeClr val="lt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g2e6bfb448bf_0_285"/>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Autofit/>
          </a:bodyPr>
          <a:lstStyle/>
          <a:p>
            <a:pPr indent="0" lvl="0" marL="0" rtl="0" algn="just">
              <a:lnSpc>
                <a:spcPct val="110000"/>
              </a:lnSpc>
              <a:spcBef>
                <a:spcPts val="0"/>
              </a:spcBef>
              <a:spcAft>
                <a:spcPts val="0"/>
              </a:spcAft>
              <a:buClr>
                <a:srgbClr val="FF0000"/>
              </a:buClr>
              <a:buSzPts val="5000"/>
              <a:buFont typeface="Arial"/>
              <a:buNone/>
            </a:pPr>
            <a:r>
              <a:rPr lang="en-US" sz="5000" u="sng">
                <a:solidFill>
                  <a:srgbClr val="FFFF00"/>
                </a:solidFill>
              </a:rPr>
              <a:t>Tk:</a:t>
            </a:r>
            <a:r>
              <a:rPr lang="en-US" sz="5000">
                <a:solidFill>
                  <a:schemeClr val="lt1"/>
                </a:solidFill>
              </a:rPr>
              <a:t> Trái Tim Người đầy lửa mến triền miên. Sưởi lòng lạnh giá trong tình thương vô biên. Trái tim Người là mạch suối yêu mến. Tắm mát tâm hồn ai chĩu nặng truân chuyên.</a:t>
            </a:r>
            <a:endParaRPr sz="5000">
              <a:solidFill>
                <a:schemeClr val="lt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g2e6bfb448bf_0_289"/>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Autofit/>
          </a:bodyPr>
          <a:lstStyle/>
          <a:p>
            <a:pPr indent="0" lvl="0" marL="0" rtl="0" algn="just">
              <a:lnSpc>
                <a:spcPct val="110000"/>
              </a:lnSpc>
              <a:spcBef>
                <a:spcPts val="0"/>
              </a:spcBef>
              <a:spcAft>
                <a:spcPts val="0"/>
              </a:spcAft>
              <a:buClr>
                <a:srgbClr val="FF0000"/>
              </a:buClr>
              <a:buSzPts val="5000"/>
              <a:buFont typeface="Arial"/>
              <a:buNone/>
            </a:pPr>
            <a:r>
              <a:rPr lang="en-US" sz="5000" u="sng">
                <a:solidFill>
                  <a:srgbClr val="FFFF00"/>
                </a:solidFill>
              </a:rPr>
              <a:t>Đk:</a:t>
            </a:r>
            <a:r>
              <a:rPr lang="en-US" sz="5000">
                <a:solidFill>
                  <a:schemeClr val="lt1"/>
                </a:solidFill>
              </a:rPr>
              <a:t> Dừng lại đây bên Trái Tim dịu hiền Chúa. Lòng khô héo bừng cháy lên yêu đương. Đời yên vui tâm trí con mong về Chúa. Không biên giới mối tình Chúa mến thương.</a:t>
            </a:r>
            <a:endParaRPr sz="5000">
              <a:solidFill>
                <a:schemeClr val="lt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89"/>
          <p:cNvSpPr txBox="1"/>
          <p:nvPr>
            <p:ph type="ctrTitle"/>
          </p:nvPr>
        </p:nvSpPr>
        <p:spPr>
          <a:xfrm>
            <a:off x="0" y="1"/>
            <a:ext cx="9144000" cy="5143499"/>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4400"/>
              <a:buFont typeface="Arial"/>
              <a:buNone/>
            </a:pPr>
            <a:r>
              <a:t/>
            </a:r>
            <a:endParaRPr b="0">
              <a:solidFill>
                <a:schemeClr val="lt1"/>
              </a:solidFill>
            </a:endParaRPr>
          </a:p>
        </p:txBody>
      </p:sp>
      <p:pic>
        <p:nvPicPr>
          <p:cNvPr id="1327" name="Google Shape;1327;p89"/>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g2e6bfb448bf_0_0"/>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rgbClr val="FFFF00"/>
              </a:buClr>
              <a:buSzPts val="6000"/>
              <a:buFont typeface="Arial"/>
              <a:buNone/>
            </a:pPr>
            <a:r>
              <a:rPr lang="en-US" sz="6000" u="sng">
                <a:solidFill>
                  <a:srgbClr val="FFFF00"/>
                </a:solidFill>
              </a:rPr>
              <a:t>**</a:t>
            </a:r>
            <a:r>
              <a:rPr b="0" lang="en-US" sz="6000" u="sng">
                <a:solidFill>
                  <a:srgbClr val="FFFF00"/>
                </a:solidFill>
              </a:rPr>
              <a:t>:</a:t>
            </a:r>
            <a:r>
              <a:rPr b="0" lang="en-US" sz="6000">
                <a:solidFill>
                  <a:schemeClr val="lt1"/>
                </a:solidFill>
              </a:rPr>
              <a:t> </a:t>
            </a:r>
            <a:r>
              <a:rPr lang="en-US" sz="6000">
                <a:solidFill>
                  <a:schemeClr val="lt1"/>
                </a:solidFill>
              </a:rPr>
              <a:t>Muôn chư dân đi tìm nhan Chúa sống trong bình an. Dâng câu ca tâm tình dân Chúa sống nơi gian trần</a:t>
            </a:r>
            <a:r>
              <a:rPr lang="en-US" sz="6000">
                <a:solidFill>
                  <a:schemeClr val="lt1"/>
                </a:solidFill>
              </a:rPr>
              <a:t>. </a:t>
            </a:r>
            <a:endParaRPr b="0" sz="6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g2e6bfb448bf_0_4"/>
          <p:cNvSpPr txBox="1"/>
          <p:nvPr>
            <p:ph type="ctrTitle"/>
          </p:nvPr>
        </p:nvSpPr>
        <p:spPr>
          <a:xfrm>
            <a:off x="0" y="1"/>
            <a:ext cx="9144000" cy="5143500"/>
          </a:xfrm>
          <a:prstGeom prst="rect">
            <a:avLst/>
          </a:prstGeom>
          <a:noFill/>
          <a:ln>
            <a:noFill/>
          </a:ln>
        </p:spPr>
        <p:txBody>
          <a:bodyPr anchorCtr="0" anchor="ctr" bIns="45700" lIns="91425" spcFirstLastPara="1" rIns="91425" wrap="square" tIns="45700">
            <a:noAutofit/>
          </a:bodyPr>
          <a:lstStyle/>
          <a:p>
            <a:pPr indent="0" lvl="0" marL="0" rtl="0" algn="just">
              <a:lnSpc>
                <a:spcPct val="110000"/>
              </a:lnSpc>
              <a:spcBef>
                <a:spcPts val="0"/>
              </a:spcBef>
              <a:spcAft>
                <a:spcPts val="0"/>
              </a:spcAft>
              <a:buClr>
                <a:srgbClr val="FFFF00"/>
              </a:buClr>
              <a:buSzPts val="6000"/>
              <a:buFont typeface="Arial"/>
              <a:buNone/>
            </a:pPr>
            <a:r>
              <a:rPr lang="en-US" sz="4900" u="sng">
                <a:solidFill>
                  <a:srgbClr val="FFFF00"/>
                </a:solidFill>
              </a:rPr>
              <a:t>Tk</a:t>
            </a:r>
            <a:r>
              <a:rPr b="0" lang="en-US" sz="4900" u="sng">
                <a:solidFill>
                  <a:srgbClr val="FFFF00"/>
                </a:solidFill>
              </a:rPr>
              <a:t>:</a:t>
            </a:r>
            <a:r>
              <a:rPr b="0" lang="en-US" sz="4900">
                <a:solidFill>
                  <a:schemeClr val="lt1"/>
                </a:solidFill>
              </a:rPr>
              <a:t> </a:t>
            </a:r>
            <a:r>
              <a:rPr lang="en-US" sz="4900">
                <a:solidFill>
                  <a:schemeClr val="lt1"/>
                </a:solidFill>
              </a:rPr>
              <a:t>Lạy Chúa, hãy dạy con biết mến yêu, vui sống trong tình Chúa khoan nhân dịu hiền. Bao tháng năm tâm tư khao khát đã nhiều, con khấn nguyện thi hành Lời Chúa sớm chiều.</a:t>
            </a:r>
            <a:endParaRPr b="0" sz="49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2023-05-21T07:25:42Z</dcterms:created>
  <dc:creator>Hung Nam</dc:creator>
</cp:coreProperties>
</file>