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12" r:id="rId6"/>
    <p:sldMasterId id="2147483724" r:id="rId7"/>
    <p:sldMasterId id="2147483736" r:id="rId8"/>
    <p:sldMasterId id="2147483844" r:id="rId9"/>
    <p:sldMasterId id="2147483856" r:id="rId10"/>
    <p:sldMasterId id="2147483868" r:id="rId11"/>
    <p:sldMasterId id="2147483904" r:id="rId12"/>
    <p:sldMasterId id="2147483916" r:id="rId13"/>
    <p:sldMasterId id="2147483928" r:id="rId14"/>
  </p:sldMasterIdLst>
  <p:sldIdLst>
    <p:sldId id="470" r:id="rId15"/>
    <p:sldId id="376" r:id="rId16"/>
    <p:sldId id="491" r:id="rId17"/>
    <p:sldId id="492" r:id="rId18"/>
    <p:sldId id="488" r:id="rId19"/>
    <p:sldId id="256" r:id="rId20"/>
    <p:sldId id="498" r:id="rId21"/>
    <p:sldId id="499" r:id="rId22"/>
    <p:sldId id="500" r:id="rId23"/>
    <p:sldId id="501" r:id="rId24"/>
    <p:sldId id="489" r:id="rId25"/>
    <p:sldId id="392" r:id="rId26"/>
    <p:sldId id="393" r:id="rId27"/>
    <p:sldId id="394" r:id="rId28"/>
    <p:sldId id="395" r:id="rId29"/>
    <p:sldId id="396" r:id="rId30"/>
    <p:sldId id="397" r:id="rId31"/>
    <p:sldId id="398" r:id="rId32"/>
    <p:sldId id="399" r:id="rId33"/>
    <p:sldId id="476" r:id="rId34"/>
    <p:sldId id="415" r:id="rId35"/>
    <p:sldId id="479" r:id="rId36"/>
    <p:sldId id="496" r:id="rId37"/>
    <p:sldId id="481" r:id="rId38"/>
    <p:sldId id="519" r:id="rId39"/>
    <p:sldId id="483" r:id="rId40"/>
    <p:sldId id="520" r:id="rId41"/>
    <p:sldId id="485" r:id="rId42"/>
    <p:sldId id="521" r:id="rId43"/>
    <p:sldId id="417" r:id="rId44"/>
    <p:sldId id="497" r:id="rId45"/>
    <p:sldId id="475" r:id="rId46"/>
    <p:sldId id="474" r:id="rId47"/>
    <p:sldId id="400" r:id="rId48"/>
    <p:sldId id="401" r:id="rId49"/>
    <p:sldId id="402" r:id="rId50"/>
    <p:sldId id="403" r:id="rId51"/>
    <p:sldId id="404" r:id="rId52"/>
    <p:sldId id="405" r:id="rId53"/>
    <p:sldId id="406" r:id="rId54"/>
    <p:sldId id="407" r:id="rId55"/>
    <p:sldId id="408" r:id="rId56"/>
    <p:sldId id="409" r:id="rId57"/>
    <p:sldId id="410" r:id="rId58"/>
    <p:sldId id="411" r:id="rId59"/>
    <p:sldId id="412" r:id="rId60"/>
    <p:sldId id="413" r:id="rId61"/>
    <p:sldId id="414" r:id="rId62"/>
    <p:sldId id="502" r:id="rId63"/>
    <p:sldId id="503" r:id="rId64"/>
    <p:sldId id="504" r:id="rId65"/>
    <p:sldId id="505" r:id="rId66"/>
    <p:sldId id="276" r:id="rId67"/>
    <p:sldId id="381" r:id="rId68"/>
    <p:sldId id="277" r:id="rId69"/>
    <p:sldId id="506" r:id="rId70"/>
    <p:sldId id="507" r:id="rId71"/>
    <p:sldId id="508" r:id="rId72"/>
    <p:sldId id="509" r:id="rId73"/>
    <p:sldId id="510" r:id="rId74"/>
    <p:sldId id="511" r:id="rId75"/>
    <p:sldId id="512" r:id="rId76"/>
    <p:sldId id="513" r:id="rId77"/>
    <p:sldId id="514" r:id="rId78"/>
    <p:sldId id="515" r:id="rId79"/>
    <p:sldId id="516" r:id="rId80"/>
    <p:sldId id="517" r:id="rId81"/>
    <p:sldId id="495" r:id="rId82"/>
    <p:sldId id="493" r:id="rId83"/>
    <p:sldId id="293" r:id="rId84"/>
    <p:sldId id="294" r:id="rId85"/>
    <p:sldId id="518" r:id="rId86"/>
    <p:sldId id="494"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varScale="1">
        <p:scale>
          <a:sx n="90" d="100"/>
          <a:sy n="90" d="100"/>
        </p:scale>
        <p:origin x="156" y="78"/>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viewProps" Target="viewProps.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085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941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0315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91528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869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559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19700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1141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4366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9069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6756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9254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9864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8913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8712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80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4024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808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679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3491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180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0411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92546"/>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9864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8913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871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804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4024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808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679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3491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180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041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68488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58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8596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6828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8748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3235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4612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4731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52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8877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912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6/25/2024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031149"/>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367854"/>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367854"/>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4359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29861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77500" lnSpcReduction="20000"/>
          </a:bodyPr>
          <a:lstStyle/>
          <a:p>
            <a:pPr algn="just">
              <a:lnSpc>
                <a:spcPct val="130000"/>
              </a:lnSpc>
              <a:spcBef>
                <a:spcPts val="0"/>
              </a:spcBef>
            </a:pPr>
            <a:r>
              <a:rPr lang="en-US" sz="6000" b="0" u="sng" dirty="0" err="1" smtClean="0">
                <a:solidFill>
                  <a:srgbClr val="FFFF00"/>
                </a:solidFill>
                <a:effectLst/>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ngàn</a:t>
            </a:r>
            <a:r>
              <a:rPr lang="en-US" sz="6000" dirty="0" smtClean="0">
                <a:solidFill>
                  <a:schemeClr val="bg1"/>
                </a:solidFill>
                <a:latin typeface="+mj-lt"/>
              </a:rPr>
              <a:t> </a:t>
            </a:r>
            <a:r>
              <a:rPr lang="en-US" sz="6000" dirty="0" err="1" smtClean="0">
                <a:solidFill>
                  <a:schemeClr val="bg1"/>
                </a:solidFill>
                <a:latin typeface="+mj-lt"/>
              </a:rPr>
              <a:t>tiếng</a:t>
            </a:r>
            <a:r>
              <a:rPr lang="en-US" sz="6000" dirty="0" smtClean="0">
                <a:solidFill>
                  <a:schemeClr val="bg1"/>
                </a:solidFill>
                <a:latin typeface="+mj-lt"/>
              </a:rPr>
              <a:t> ca.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để</a:t>
            </a:r>
            <a:r>
              <a:rPr lang="en-US" sz="6000" dirty="0" smtClean="0">
                <a:solidFill>
                  <a:schemeClr val="bg1"/>
                </a:solidFill>
                <a:latin typeface="+mj-lt"/>
              </a:rPr>
              <a:t> </a:t>
            </a:r>
            <a:r>
              <a:rPr lang="en-US" sz="6000" dirty="0" err="1" smtClean="0">
                <a:solidFill>
                  <a:schemeClr val="bg1"/>
                </a:solidFill>
                <a:latin typeface="+mj-lt"/>
              </a:rPr>
              <a:t>tạ</a:t>
            </a:r>
            <a:r>
              <a:rPr lang="en-US" sz="6000" dirty="0" smtClean="0">
                <a:solidFill>
                  <a:schemeClr val="bg1"/>
                </a:solidFill>
                <a:latin typeface="+mj-lt"/>
              </a:rPr>
              <a:t> </a:t>
            </a:r>
            <a:r>
              <a:rPr lang="en-US" sz="6000" dirty="0" err="1" smtClean="0">
                <a:solidFill>
                  <a:schemeClr val="bg1"/>
                </a:solidFill>
                <a:latin typeface="+mj-lt"/>
              </a:rPr>
              <a:t>ơn</a:t>
            </a:r>
            <a:r>
              <a:rPr lang="en-US" sz="6000" dirty="0" smtClean="0">
                <a:solidFill>
                  <a:schemeClr val="bg1"/>
                </a:solidFill>
                <a:latin typeface="+mj-lt"/>
              </a:rPr>
              <a:t> </a:t>
            </a:r>
            <a:r>
              <a:rPr lang="en-US" sz="6000" dirty="0" err="1" smtClean="0">
                <a:solidFill>
                  <a:schemeClr val="bg1"/>
                </a:solidFill>
                <a:latin typeface="+mj-lt"/>
              </a:rPr>
              <a:t>Thiên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Qua </a:t>
            </a:r>
            <a:r>
              <a:rPr lang="en-US" sz="6000" dirty="0" err="1" smtClean="0">
                <a:solidFill>
                  <a:schemeClr val="bg1"/>
                </a:solidFill>
                <a:latin typeface="+mj-lt"/>
              </a:rPr>
              <a:t>bao</a:t>
            </a:r>
            <a:r>
              <a:rPr lang="en-US" sz="6000" dirty="0" smtClean="0">
                <a:solidFill>
                  <a:schemeClr val="bg1"/>
                </a:solidFill>
                <a:latin typeface="+mj-lt"/>
              </a:rPr>
              <a:t> </a:t>
            </a:r>
            <a:r>
              <a:rPr lang="en-US" sz="6000" dirty="0" err="1" smtClean="0">
                <a:solidFill>
                  <a:schemeClr val="bg1"/>
                </a:solidFill>
                <a:latin typeface="+mj-lt"/>
              </a:rPr>
              <a:t>tháng</a:t>
            </a:r>
            <a:r>
              <a:rPr lang="en-US" sz="6000" dirty="0" smtClean="0">
                <a:solidFill>
                  <a:schemeClr val="bg1"/>
                </a:solidFill>
                <a:latin typeface="+mj-lt"/>
              </a:rPr>
              <a:t> </a:t>
            </a:r>
            <a:r>
              <a:rPr lang="en-US" sz="6000" dirty="0" err="1" smtClean="0">
                <a:solidFill>
                  <a:schemeClr val="bg1"/>
                </a:solidFill>
                <a:latin typeface="+mj-lt"/>
              </a:rPr>
              <a:t>năm</a:t>
            </a:r>
            <a:r>
              <a:rPr lang="en-US" sz="6000" dirty="0" smtClean="0">
                <a:solidFill>
                  <a:schemeClr val="bg1"/>
                </a:solidFill>
                <a:latin typeface="+mj-lt"/>
              </a:rPr>
              <a:t> </a:t>
            </a:r>
            <a:r>
              <a:rPr lang="en-US" sz="6000" dirty="0" err="1" smtClean="0">
                <a:solidFill>
                  <a:schemeClr val="bg1"/>
                </a:solidFill>
                <a:latin typeface="+mj-lt"/>
              </a:rPr>
              <a:t>mong</a:t>
            </a:r>
            <a:r>
              <a:rPr lang="en-US" sz="6000" dirty="0" smtClean="0">
                <a:solidFill>
                  <a:schemeClr val="bg1"/>
                </a:solidFill>
                <a:latin typeface="+mj-lt"/>
              </a:rPr>
              <a:t> </a:t>
            </a:r>
            <a:r>
              <a:rPr lang="en-US" sz="6000" dirty="0" err="1" smtClean="0">
                <a:solidFill>
                  <a:schemeClr val="bg1"/>
                </a:solidFill>
                <a:latin typeface="+mj-lt"/>
              </a:rPr>
              <a:t>chờ</a:t>
            </a:r>
            <a:r>
              <a:rPr lang="en-US" sz="6000" dirty="0" smtClean="0">
                <a:solidFill>
                  <a:schemeClr val="bg1"/>
                </a:solidFill>
                <a:latin typeface="+mj-lt"/>
              </a:rPr>
              <a:t> say </a:t>
            </a:r>
            <a:r>
              <a:rPr lang="en-US" sz="6000" dirty="0" err="1" smtClean="0">
                <a:solidFill>
                  <a:schemeClr val="bg1"/>
                </a:solidFill>
                <a:latin typeface="+mj-lt"/>
              </a:rPr>
              <a:t>sưa</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ân</a:t>
            </a:r>
            <a:r>
              <a:rPr lang="en-US" sz="6000" dirty="0" smtClean="0">
                <a:solidFill>
                  <a:schemeClr val="bg1"/>
                </a:solidFill>
                <a:latin typeface="+mj-lt"/>
              </a:rPr>
              <a:t> </a:t>
            </a:r>
            <a:r>
              <a:rPr lang="en-US" sz="6000" dirty="0" err="1" smtClean="0">
                <a:solidFill>
                  <a:schemeClr val="bg1"/>
                </a:solidFill>
                <a:latin typeface="+mj-lt"/>
              </a:rPr>
              <a:t>vô</a:t>
            </a:r>
            <a:r>
              <a:rPr lang="en-US" sz="6000" dirty="0" smtClean="0">
                <a:solidFill>
                  <a:schemeClr val="bg1"/>
                </a:solidFill>
                <a:latin typeface="+mj-lt"/>
              </a:rPr>
              <a:t> </a:t>
            </a:r>
            <a:r>
              <a:rPr lang="en-US" sz="6000" dirty="0" err="1" smtClean="0">
                <a:solidFill>
                  <a:schemeClr val="bg1"/>
                </a:solidFill>
                <a:latin typeface="+mj-lt"/>
              </a:rPr>
              <a:t>bờ</a:t>
            </a:r>
            <a:r>
              <a:rPr lang="en-US" sz="6000" dirty="0" smtClean="0">
                <a:solidFill>
                  <a:schemeClr val="bg1"/>
                </a:solidFill>
                <a:latin typeface="+mj-lt"/>
              </a:rPr>
              <a:t>. </a:t>
            </a:r>
            <a:r>
              <a:rPr lang="en-US" sz="6000" dirty="0" err="1" smtClean="0">
                <a:solidFill>
                  <a:schemeClr val="bg1"/>
                </a:solidFill>
                <a:latin typeface="+mj-lt"/>
              </a:rPr>
              <a:t>Được</a:t>
            </a:r>
            <a:r>
              <a:rPr lang="en-US" sz="6000" dirty="0" smtClean="0">
                <a:solidFill>
                  <a:schemeClr val="bg1"/>
                </a:solidFill>
                <a:latin typeface="+mj-lt"/>
              </a:rPr>
              <a:t> </a:t>
            </a:r>
            <a:r>
              <a:rPr lang="en-US" sz="6000" dirty="0" err="1" smtClean="0">
                <a:solidFill>
                  <a:schemeClr val="bg1"/>
                </a:solidFill>
                <a:latin typeface="+mj-lt"/>
              </a:rPr>
              <a:t>cùng</a:t>
            </a:r>
            <a:r>
              <a:rPr lang="en-US" sz="6000" dirty="0" smtClean="0">
                <a:solidFill>
                  <a:schemeClr val="bg1"/>
                </a:solidFill>
                <a:latin typeface="+mj-lt"/>
              </a:rPr>
              <a:t> </a:t>
            </a:r>
            <a:r>
              <a:rPr lang="en-US" sz="6000" dirty="0" err="1" smtClean="0">
                <a:solidFill>
                  <a:schemeClr val="bg1"/>
                </a:solidFill>
                <a:latin typeface="+mj-lt"/>
              </a:rPr>
              <a:t>nhau</a:t>
            </a:r>
            <a:r>
              <a:rPr lang="en-US" sz="6000" dirty="0" smtClean="0">
                <a:solidFill>
                  <a:schemeClr val="bg1"/>
                </a:solidFill>
                <a:latin typeface="+mj-lt"/>
              </a:rPr>
              <a:t> </a:t>
            </a:r>
            <a:r>
              <a:rPr lang="en-US" sz="6000" dirty="0" err="1" smtClean="0">
                <a:solidFill>
                  <a:schemeClr val="bg1"/>
                </a:solidFill>
                <a:latin typeface="+mj-lt"/>
              </a:rPr>
              <a:t>bên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thỏa</a:t>
            </a:r>
            <a:r>
              <a:rPr lang="en-US" sz="6000" dirty="0" smtClean="0">
                <a:solidFill>
                  <a:schemeClr val="bg1"/>
                </a:solidFill>
                <a:latin typeface="+mj-lt"/>
              </a:rPr>
              <a:t> </a:t>
            </a:r>
            <a:r>
              <a:rPr lang="en-US" sz="6000" dirty="0" err="1" smtClean="0">
                <a:solidFill>
                  <a:schemeClr val="bg1"/>
                </a:solidFill>
                <a:latin typeface="+mj-lt"/>
              </a:rPr>
              <a:t>lòng</a:t>
            </a:r>
            <a:r>
              <a:rPr lang="en-US" sz="6000" dirty="0" smtClean="0">
                <a:solidFill>
                  <a:schemeClr val="bg1"/>
                </a:solidFill>
                <a:latin typeface="+mj-lt"/>
              </a:rPr>
              <a:t> con </a:t>
            </a:r>
            <a:r>
              <a:rPr lang="en-US" sz="6000" dirty="0" err="1" smtClean="0">
                <a:solidFill>
                  <a:schemeClr val="bg1"/>
                </a:solidFill>
                <a:latin typeface="+mj-lt"/>
              </a:rPr>
              <a:t>ước</a:t>
            </a:r>
            <a:r>
              <a:rPr lang="en-US" sz="6000" dirty="0" smtClean="0">
                <a:solidFill>
                  <a:schemeClr val="bg1"/>
                </a:solidFill>
                <a:latin typeface="+mj-lt"/>
              </a:rPr>
              <a:t> </a:t>
            </a:r>
            <a:r>
              <a:rPr lang="en-US" sz="6000" dirty="0" err="1" smtClean="0">
                <a:solidFill>
                  <a:schemeClr val="bg1"/>
                </a:solidFill>
                <a:latin typeface="+mj-lt"/>
              </a:rPr>
              <a:t>mơ</a:t>
            </a:r>
            <a:r>
              <a:rPr lang="en-US" sz="6000" dirty="0" smtClean="0">
                <a:solidFill>
                  <a:schemeClr val="bg1"/>
                </a:solidFill>
                <a:latin typeface="+mj-lt"/>
              </a:rPr>
              <a:t>.</a:t>
            </a:r>
            <a:endParaRPr lang="vi-VN" sz="6000" b="0" dirty="0">
              <a:solidFill>
                <a:schemeClr val="bg1"/>
              </a:solidFill>
              <a:effectLst/>
              <a:latin typeface="+mj-lt"/>
            </a:endParaRPr>
          </a:p>
        </p:txBody>
      </p:sp>
    </p:spTree>
    <p:extLst>
      <p:ext uri="{BB962C8B-B14F-4D97-AF65-F5344CB8AC3E}">
        <p14:creationId xmlns:p14="http://schemas.microsoft.com/office/powerpoint/2010/main" val="165237358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79709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11733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5288627" cy="1200329"/>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Khôn</a:t>
            </a:r>
            <a:r>
              <a:rPr lang="en-US" sz="3600" dirty="0">
                <a:solidFill>
                  <a:srgbClr val="FFFF00"/>
                </a:solidFill>
              </a:rPr>
              <a:t> </a:t>
            </a:r>
            <a:r>
              <a:rPr lang="en-US" sz="3600" dirty="0" err="1">
                <a:solidFill>
                  <a:srgbClr val="FFFF00"/>
                </a:solidFill>
              </a:rPr>
              <a:t>ngoan</a:t>
            </a:r>
            <a:r>
              <a:rPr lang="en-US" sz="3600" dirty="0">
                <a:solidFill>
                  <a:srgbClr val="FFFF00"/>
                </a:solidFill>
              </a:rPr>
              <a:t>.</a:t>
            </a:r>
          </a:p>
        </p:txBody>
      </p:sp>
      <p:sp>
        <p:nvSpPr>
          <p:cNvPr id="7" name="TextBox 6"/>
          <p:cNvSpPr txBox="1"/>
          <p:nvPr/>
        </p:nvSpPr>
        <p:spPr>
          <a:xfrm>
            <a:off x="228600" y="3486150"/>
            <a:ext cx="6200736" cy="1077218"/>
          </a:xfrm>
          <a:prstGeom prst="rect">
            <a:avLst/>
          </a:prstGeom>
          <a:noFill/>
        </p:spPr>
        <p:txBody>
          <a:bodyPr wrap="none" rtlCol="0">
            <a:spAutoFit/>
          </a:bodyPr>
          <a:lstStyle/>
          <a:p>
            <a:r>
              <a:rPr lang="vi-VN" sz="3200" dirty="0">
                <a:solidFill>
                  <a:srgbClr val="FFFF00"/>
                </a:solidFill>
              </a:rPr>
              <a:t>Chính vì quỷ ganh </a:t>
            </a:r>
            <a:r>
              <a:rPr lang="vi-VN" sz="3200" dirty="0" smtClean="0">
                <a:solidFill>
                  <a:srgbClr val="FFFF00"/>
                </a:solidFill>
              </a:rPr>
              <a:t>tị</a:t>
            </a:r>
            <a:endParaRPr lang="en-US" sz="3200" dirty="0" smtClean="0">
              <a:solidFill>
                <a:srgbClr val="FFFF00"/>
              </a:solidFill>
            </a:endParaRPr>
          </a:p>
          <a:p>
            <a:r>
              <a:rPr lang="vi-VN" sz="3200" dirty="0" smtClean="0">
                <a:solidFill>
                  <a:srgbClr val="FFFF00"/>
                </a:solidFill>
              </a:rPr>
              <a:t>mà </a:t>
            </a:r>
            <a:r>
              <a:rPr lang="vi-VN" sz="3200" dirty="0">
                <a:solidFill>
                  <a:srgbClr val="FFFF00"/>
                </a:solidFill>
              </a:rPr>
              <a:t>cái chết đã xâm nhập thế gian.</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nSpc>
                <a:spcPct val="130000"/>
              </a:lnSpc>
            </a:pPr>
            <a:r>
              <a:rPr lang="en-US" dirty="0" smtClean="0">
                <a:solidFill>
                  <a:srgbClr val="FFFF00"/>
                </a:solidFill>
              </a:rPr>
              <a:t>THÁNH VỊNH 29</a:t>
            </a:r>
            <a:br>
              <a:rPr lang="en-US" dirty="0" smtClean="0">
                <a:solidFill>
                  <a:srgbClr val="FFFF00"/>
                </a:solidFill>
              </a:rPr>
            </a:br>
            <a:r>
              <a:rPr lang="en-US" dirty="0" smtClean="0">
                <a:solidFill>
                  <a:srgbClr val="FFFF00"/>
                </a:solidFill>
              </a:rPr>
              <a:t>CHÚA NHẬT XIII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578385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000" u="sng" dirty="0" err="1" smtClean="0">
                <a:solidFill>
                  <a:srgbClr val="FFFF00"/>
                </a:solidFill>
              </a:rPr>
              <a:t>Đk</a:t>
            </a:r>
            <a:r>
              <a:rPr lang="en-US" sz="7000" u="sng" dirty="0" smtClean="0">
                <a:solidFill>
                  <a:srgbClr val="FFFF00"/>
                </a:solidFill>
              </a:rPr>
              <a:t>:</a:t>
            </a:r>
            <a:r>
              <a:rPr lang="en-US" sz="7000" dirty="0">
                <a:solidFill>
                  <a:schemeClr val="bg1"/>
                </a:solidFill>
              </a:rPr>
              <a:t> </a:t>
            </a:r>
            <a:r>
              <a:rPr lang="vi-VN" sz="7000" dirty="0">
                <a:solidFill>
                  <a:schemeClr val="bg1"/>
                </a:solidFill>
              </a:rPr>
              <a:t>Con sẽ ca tụng Ngài, lạy Chúa vì Chúa đã cứu </a:t>
            </a:r>
            <a:r>
              <a:rPr lang="en-US" sz="7000" dirty="0" err="1" smtClean="0">
                <a:solidFill>
                  <a:schemeClr val="bg1"/>
                </a:solidFill>
              </a:rPr>
              <a:t>mạng</a:t>
            </a:r>
            <a:r>
              <a:rPr lang="en-US" sz="7000" dirty="0" smtClean="0">
                <a:solidFill>
                  <a:schemeClr val="bg1"/>
                </a:solidFill>
              </a:rPr>
              <a:t> </a:t>
            </a:r>
            <a:r>
              <a:rPr lang="vi-VN" sz="7000" dirty="0" smtClean="0">
                <a:solidFill>
                  <a:schemeClr val="bg1"/>
                </a:solidFill>
              </a:rPr>
              <a:t>con</a:t>
            </a:r>
            <a:r>
              <a:rPr lang="vi-VN" sz="7000" dirty="0">
                <a:solidFill>
                  <a:schemeClr val="bg1"/>
                </a:solidFill>
              </a:rPr>
              <a:t>.</a:t>
            </a:r>
            <a:endParaRPr lang="en-US" sz="7000" dirty="0">
              <a:solidFill>
                <a:schemeClr val="bg1"/>
              </a:solidFill>
            </a:endParaRPr>
          </a:p>
        </p:txBody>
      </p:sp>
    </p:spTree>
    <p:extLst>
      <p:ext uri="{BB962C8B-B14F-4D97-AF65-F5344CB8AC3E}">
        <p14:creationId xmlns:p14="http://schemas.microsoft.com/office/powerpoint/2010/main" val="2731462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Tk1:</a:t>
            </a:r>
            <a:r>
              <a:rPr lang="en-US" sz="5000" dirty="0">
                <a:solidFill>
                  <a:schemeClr val="bg1"/>
                </a:solidFill>
              </a:rPr>
              <a:t> </a:t>
            </a:r>
            <a:r>
              <a:rPr lang="vi-VN" sz="5000" dirty="0" smtClean="0">
                <a:solidFill>
                  <a:schemeClr val="bg1"/>
                </a:solidFill>
              </a:rPr>
              <a:t>Con </a:t>
            </a:r>
            <a:r>
              <a:rPr lang="vi-VN" sz="5000" dirty="0">
                <a:solidFill>
                  <a:schemeClr val="bg1"/>
                </a:solidFill>
              </a:rPr>
              <a:t>tán dương Ngài, lạy </a:t>
            </a:r>
            <a:r>
              <a:rPr lang="vi-VN" sz="5000" dirty="0" smtClean="0">
                <a:solidFill>
                  <a:schemeClr val="bg1"/>
                </a:solidFill>
              </a:rPr>
              <a:t>Chúa </a:t>
            </a:r>
            <a:r>
              <a:rPr lang="vi-VN" sz="5000" dirty="0">
                <a:solidFill>
                  <a:schemeClr val="bg1"/>
                </a:solidFill>
              </a:rPr>
              <a:t>vì Chúa đã cứu con, không để quân thù đắc chí nhạo cười con. Từ cõi âm ty Ngài đã kéo con lên, tưởng đã xuống mồ mà Ngài thương cứu sống.</a:t>
            </a:r>
            <a:endParaRPr lang="en-US" sz="5000" dirty="0">
              <a:solidFill>
                <a:schemeClr val="bg1"/>
              </a:solidFill>
            </a:endParaRPr>
          </a:p>
        </p:txBody>
      </p:sp>
    </p:spTree>
    <p:extLst>
      <p:ext uri="{BB962C8B-B14F-4D97-AF65-F5344CB8AC3E}">
        <p14:creationId xmlns:p14="http://schemas.microsoft.com/office/powerpoint/2010/main" val="2482444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000" u="sng" dirty="0" err="1" smtClean="0">
                <a:solidFill>
                  <a:srgbClr val="FFFF00"/>
                </a:solidFill>
              </a:rPr>
              <a:t>Đk</a:t>
            </a:r>
            <a:r>
              <a:rPr lang="en-US" sz="7000" u="sng" dirty="0" smtClean="0">
                <a:solidFill>
                  <a:srgbClr val="FFFF00"/>
                </a:solidFill>
              </a:rPr>
              <a:t>:</a:t>
            </a:r>
            <a:r>
              <a:rPr lang="en-US" sz="7000" dirty="0">
                <a:solidFill>
                  <a:schemeClr val="bg1"/>
                </a:solidFill>
              </a:rPr>
              <a:t> </a:t>
            </a:r>
            <a:r>
              <a:rPr lang="vi-VN" sz="7000" dirty="0">
                <a:solidFill>
                  <a:schemeClr val="bg1"/>
                </a:solidFill>
              </a:rPr>
              <a:t>Con sẽ ca tụng Ngài, lạy Chúa vì Chúa đã cứu </a:t>
            </a:r>
            <a:r>
              <a:rPr lang="en-US" sz="7000" dirty="0" err="1" smtClean="0">
                <a:solidFill>
                  <a:schemeClr val="bg1"/>
                </a:solidFill>
              </a:rPr>
              <a:t>mạng</a:t>
            </a:r>
            <a:r>
              <a:rPr lang="en-US" sz="7000" dirty="0" smtClean="0">
                <a:solidFill>
                  <a:schemeClr val="bg1"/>
                </a:solidFill>
              </a:rPr>
              <a:t> </a:t>
            </a:r>
            <a:r>
              <a:rPr lang="vi-VN" sz="7000" dirty="0" smtClean="0">
                <a:solidFill>
                  <a:schemeClr val="bg1"/>
                </a:solidFill>
              </a:rPr>
              <a:t>con</a:t>
            </a:r>
            <a:r>
              <a:rPr lang="vi-VN" sz="7000" dirty="0">
                <a:solidFill>
                  <a:schemeClr val="bg1"/>
                </a:solidFill>
              </a:rPr>
              <a:t>.</a:t>
            </a:r>
            <a:endParaRPr lang="en-US" sz="7000" dirty="0">
              <a:solidFill>
                <a:schemeClr val="bg1"/>
              </a:solidFill>
            </a:endParaRPr>
          </a:p>
        </p:txBody>
      </p:sp>
    </p:spTree>
    <p:extLst>
      <p:ext uri="{BB962C8B-B14F-4D97-AF65-F5344CB8AC3E}">
        <p14:creationId xmlns:p14="http://schemas.microsoft.com/office/powerpoint/2010/main" val="1876739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Tk2:</a:t>
            </a:r>
            <a:r>
              <a:rPr lang="en-US" sz="5000" dirty="0">
                <a:solidFill>
                  <a:schemeClr val="bg1"/>
                </a:solidFill>
              </a:rPr>
              <a:t> </a:t>
            </a:r>
            <a:r>
              <a:rPr lang="vi-VN" sz="5000" dirty="0">
                <a:solidFill>
                  <a:schemeClr val="bg1"/>
                </a:solidFill>
              </a:rPr>
              <a:t>Ai tín trung hoài cùng Chúa, nào hát kính Thánh </a:t>
            </a:r>
            <a:r>
              <a:rPr lang="vi-VN" sz="5000" dirty="0" smtClean="0">
                <a:solidFill>
                  <a:schemeClr val="bg1"/>
                </a:solidFill>
              </a:rPr>
              <a:t>Danh</a:t>
            </a:r>
            <a:r>
              <a:rPr lang="en-US" sz="5000" dirty="0" smtClean="0">
                <a:solidFill>
                  <a:schemeClr val="bg1"/>
                </a:solidFill>
              </a:rPr>
              <a:t>.</a:t>
            </a:r>
            <a:r>
              <a:rPr lang="vi-VN" sz="5000" dirty="0" smtClean="0">
                <a:solidFill>
                  <a:schemeClr val="bg1"/>
                </a:solidFill>
              </a:rPr>
              <a:t> </a:t>
            </a:r>
            <a:r>
              <a:rPr lang="vi-VN" sz="5000" dirty="0">
                <a:solidFill>
                  <a:schemeClr val="bg1"/>
                </a:solidFill>
              </a:rPr>
              <a:t>Qua phút nổi giận, giáng phúc cả đời liên. Lệ có tuôn rơi chập tối tới canh khuya, hừng sáng lên rồi là hò reo múa hát.</a:t>
            </a:r>
            <a:endParaRPr lang="en-US" sz="5000" dirty="0">
              <a:solidFill>
                <a:schemeClr val="bg1"/>
              </a:solidFill>
            </a:endParaRPr>
          </a:p>
        </p:txBody>
      </p:sp>
    </p:spTree>
    <p:extLst>
      <p:ext uri="{BB962C8B-B14F-4D97-AF65-F5344CB8AC3E}">
        <p14:creationId xmlns:p14="http://schemas.microsoft.com/office/powerpoint/2010/main" val="3878753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000" u="sng" dirty="0" err="1" smtClean="0">
                <a:solidFill>
                  <a:srgbClr val="FFFF00"/>
                </a:solidFill>
              </a:rPr>
              <a:t>Đk</a:t>
            </a:r>
            <a:r>
              <a:rPr lang="en-US" sz="7000" u="sng" dirty="0" smtClean="0">
                <a:solidFill>
                  <a:srgbClr val="FFFF00"/>
                </a:solidFill>
              </a:rPr>
              <a:t>:</a:t>
            </a:r>
            <a:r>
              <a:rPr lang="en-US" sz="7000" dirty="0">
                <a:solidFill>
                  <a:schemeClr val="bg1"/>
                </a:solidFill>
              </a:rPr>
              <a:t> </a:t>
            </a:r>
            <a:r>
              <a:rPr lang="vi-VN" sz="7000" dirty="0">
                <a:solidFill>
                  <a:schemeClr val="bg1"/>
                </a:solidFill>
              </a:rPr>
              <a:t>Con sẽ ca tụng Ngài, lạy Chúa vì Chúa đã cứu </a:t>
            </a:r>
            <a:r>
              <a:rPr lang="en-US" sz="7000" dirty="0" err="1" smtClean="0">
                <a:solidFill>
                  <a:schemeClr val="bg1"/>
                </a:solidFill>
              </a:rPr>
              <a:t>mạng</a:t>
            </a:r>
            <a:r>
              <a:rPr lang="en-US" sz="7000" dirty="0" smtClean="0">
                <a:solidFill>
                  <a:schemeClr val="bg1"/>
                </a:solidFill>
              </a:rPr>
              <a:t> </a:t>
            </a:r>
            <a:r>
              <a:rPr lang="vi-VN" sz="7000" dirty="0" smtClean="0">
                <a:solidFill>
                  <a:schemeClr val="bg1"/>
                </a:solidFill>
              </a:rPr>
              <a:t>con</a:t>
            </a:r>
            <a:r>
              <a:rPr lang="vi-VN" sz="7000" dirty="0">
                <a:solidFill>
                  <a:schemeClr val="bg1"/>
                </a:solidFill>
              </a:rPr>
              <a:t>.</a:t>
            </a:r>
            <a:endParaRPr lang="en-US" sz="7000" dirty="0">
              <a:solidFill>
                <a:schemeClr val="bg1"/>
              </a:solidFill>
            </a:endParaRPr>
          </a:p>
        </p:txBody>
      </p:sp>
    </p:spTree>
    <p:extLst>
      <p:ext uri="{BB962C8B-B14F-4D97-AF65-F5344CB8AC3E}">
        <p14:creationId xmlns:p14="http://schemas.microsoft.com/office/powerpoint/2010/main" val="2910446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Tk3:</a:t>
            </a:r>
            <a:r>
              <a:rPr lang="en-US" sz="5000" dirty="0" smtClean="0">
                <a:solidFill>
                  <a:schemeClr val="bg1"/>
                </a:solidFill>
              </a:rPr>
              <a:t> </a:t>
            </a:r>
            <a:r>
              <a:rPr lang="vi-VN" sz="5000" dirty="0">
                <a:solidFill>
                  <a:schemeClr val="bg1"/>
                </a:solidFill>
              </a:rPr>
              <a:t>Xin lắng nghe lời, lạy Chúa và ghé mắt xót thương. Xin Đấng con thờ giúp đỡ phù trợ con, đổi khúc bi ca thành vũ khúc hân hoan. Xin đến muôn đời ngợi ca </a:t>
            </a:r>
            <a:r>
              <a:rPr lang="en-US" sz="5000" dirty="0">
                <a:solidFill>
                  <a:schemeClr val="bg1"/>
                </a:solidFill>
              </a:rPr>
              <a:t>D</a:t>
            </a:r>
            <a:r>
              <a:rPr lang="vi-VN" sz="5000" dirty="0" smtClean="0">
                <a:solidFill>
                  <a:schemeClr val="bg1"/>
                </a:solidFill>
              </a:rPr>
              <a:t>anh </a:t>
            </a:r>
            <a:r>
              <a:rPr lang="vi-VN" sz="5000" dirty="0">
                <a:solidFill>
                  <a:schemeClr val="bg1"/>
                </a:solidFill>
              </a:rPr>
              <a:t>Chúa mãi.</a:t>
            </a:r>
            <a:endParaRPr lang="en-US" sz="5000" dirty="0">
              <a:solidFill>
                <a:schemeClr val="bg1"/>
              </a:solidFill>
            </a:endParaRPr>
          </a:p>
        </p:txBody>
      </p:sp>
    </p:spTree>
    <p:extLst>
      <p:ext uri="{BB962C8B-B14F-4D97-AF65-F5344CB8AC3E}">
        <p14:creationId xmlns:p14="http://schemas.microsoft.com/office/powerpoint/2010/main" val="10530293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000" u="sng" dirty="0" err="1" smtClean="0">
                <a:solidFill>
                  <a:srgbClr val="FFFF00"/>
                </a:solidFill>
              </a:rPr>
              <a:t>Đk</a:t>
            </a:r>
            <a:r>
              <a:rPr lang="en-US" sz="7000" u="sng" dirty="0" smtClean="0">
                <a:solidFill>
                  <a:srgbClr val="FFFF00"/>
                </a:solidFill>
              </a:rPr>
              <a:t>:</a:t>
            </a:r>
            <a:r>
              <a:rPr lang="en-US" sz="7000" dirty="0">
                <a:solidFill>
                  <a:schemeClr val="bg1"/>
                </a:solidFill>
              </a:rPr>
              <a:t> </a:t>
            </a:r>
            <a:r>
              <a:rPr lang="vi-VN" sz="7000" dirty="0">
                <a:solidFill>
                  <a:schemeClr val="bg1"/>
                </a:solidFill>
              </a:rPr>
              <a:t>Con sẽ ca tụng Ngài, lạy Chúa vì Chúa đã cứu </a:t>
            </a:r>
            <a:r>
              <a:rPr lang="en-US" sz="7000" dirty="0" err="1" smtClean="0">
                <a:solidFill>
                  <a:schemeClr val="bg1"/>
                </a:solidFill>
              </a:rPr>
              <a:t>mạng</a:t>
            </a:r>
            <a:r>
              <a:rPr lang="en-US" sz="7000" dirty="0" smtClean="0">
                <a:solidFill>
                  <a:schemeClr val="bg1"/>
                </a:solidFill>
              </a:rPr>
              <a:t> </a:t>
            </a:r>
            <a:r>
              <a:rPr lang="vi-VN" sz="7000" dirty="0" smtClean="0">
                <a:solidFill>
                  <a:schemeClr val="bg1"/>
                </a:solidFill>
              </a:rPr>
              <a:t>con</a:t>
            </a:r>
            <a:r>
              <a:rPr lang="vi-VN" sz="7000" dirty="0">
                <a:solidFill>
                  <a:schemeClr val="bg1"/>
                </a:solidFill>
              </a:rPr>
              <a:t>.</a:t>
            </a:r>
            <a:endParaRPr lang="en-US" sz="7000" dirty="0">
              <a:solidFill>
                <a:schemeClr val="bg1"/>
              </a:solidFill>
            </a:endParaRPr>
          </a:p>
        </p:txBody>
      </p:sp>
    </p:spTree>
    <p:extLst>
      <p:ext uri="{BB962C8B-B14F-4D97-AF65-F5344CB8AC3E}">
        <p14:creationId xmlns:p14="http://schemas.microsoft.com/office/powerpoint/2010/main" val="3428522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000" u="sng" dirty="0" err="1" smtClean="0">
                <a:solidFill>
                  <a:srgbClr val="FFFF00"/>
                </a:solidFill>
              </a:rPr>
              <a:t>Đk</a:t>
            </a:r>
            <a:r>
              <a:rPr lang="en-US" sz="7000" u="sng" dirty="0" smtClean="0">
                <a:solidFill>
                  <a:srgbClr val="FFFF00"/>
                </a:solidFill>
              </a:rPr>
              <a:t>:</a:t>
            </a:r>
            <a:r>
              <a:rPr lang="en-US" sz="7000" dirty="0">
                <a:solidFill>
                  <a:schemeClr val="bg1"/>
                </a:solidFill>
              </a:rPr>
              <a:t> </a:t>
            </a:r>
            <a:r>
              <a:rPr lang="vi-VN" sz="7000" dirty="0">
                <a:solidFill>
                  <a:schemeClr val="bg1"/>
                </a:solidFill>
              </a:rPr>
              <a:t>Con sẽ ca tụng Ngài, lạy Chúa vì Chúa đã cứu </a:t>
            </a:r>
            <a:r>
              <a:rPr lang="en-US" sz="7000" dirty="0" err="1" smtClean="0">
                <a:solidFill>
                  <a:schemeClr val="bg1"/>
                </a:solidFill>
              </a:rPr>
              <a:t>mạng</a:t>
            </a:r>
            <a:r>
              <a:rPr lang="en-US" sz="7000" dirty="0" smtClean="0">
                <a:solidFill>
                  <a:schemeClr val="bg1"/>
                </a:solidFill>
              </a:rPr>
              <a:t> </a:t>
            </a:r>
            <a:r>
              <a:rPr lang="vi-VN" sz="7000" dirty="0" smtClean="0">
                <a:solidFill>
                  <a:schemeClr val="bg1"/>
                </a:solidFill>
              </a:rPr>
              <a:t>con</a:t>
            </a:r>
            <a:r>
              <a:rPr lang="vi-VN" sz="7000" dirty="0">
                <a:solidFill>
                  <a:schemeClr val="bg1"/>
                </a:solidFill>
              </a:rPr>
              <a:t>.</a:t>
            </a:r>
            <a:endParaRPr lang="en-US" sz="7000" dirty="0">
              <a:solidFill>
                <a:schemeClr val="bg1"/>
              </a:solidFill>
            </a:endParaRPr>
          </a:p>
        </p:txBody>
      </p:sp>
    </p:spTree>
    <p:extLst>
      <p:ext uri="{BB962C8B-B14F-4D97-AF65-F5344CB8AC3E}">
        <p14:creationId xmlns:p14="http://schemas.microsoft.com/office/powerpoint/2010/main" val="3213490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487947" cy="1754326"/>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2</a:t>
            </a:r>
          </a:p>
          <a:p>
            <a:r>
              <a:rPr lang="vi-VN" sz="3600" dirty="0">
                <a:solidFill>
                  <a:srgbClr val="FFFF00"/>
                </a:solidFill>
              </a:rPr>
              <a:t>Bài trích thư thứ hai của </a:t>
            </a:r>
            <a:r>
              <a:rPr lang="vi-VN" sz="3600" dirty="0" smtClean="0">
                <a:solidFill>
                  <a:srgbClr val="FFFF00"/>
                </a:solidFill>
              </a:rPr>
              <a:t>thánh</a:t>
            </a:r>
            <a:endParaRPr lang="en-US" sz="3600" dirty="0" smtClean="0">
              <a:solidFill>
                <a:srgbClr val="FFFF00"/>
              </a:solidFill>
            </a:endParaRPr>
          </a:p>
          <a:p>
            <a:r>
              <a:rPr lang="vi-VN" sz="3600" dirty="0" smtClean="0">
                <a:solidFill>
                  <a:srgbClr val="FFFF00"/>
                </a:solidFill>
              </a:rPr>
              <a:t>Phao-lô </a:t>
            </a:r>
            <a:r>
              <a:rPr lang="vi-VN" sz="3600" dirty="0">
                <a:solidFill>
                  <a:srgbClr val="FFFF00"/>
                </a:solidFill>
              </a:rPr>
              <a:t>tông </a:t>
            </a:r>
            <a:r>
              <a:rPr lang="vi-VN" sz="3600" dirty="0" smtClean="0">
                <a:solidFill>
                  <a:srgbClr val="FFFF00"/>
                </a:solidFill>
              </a:rPr>
              <a:t>đồgửi </a:t>
            </a:r>
            <a:r>
              <a:rPr lang="vi-VN" sz="3600" dirty="0">
                <a:solidFill>
                  <a:srgbClr val="FFFF00"/>
                </a:solidFill>
              </a:rPr>
              <a:t>tín hữu Cô-rin-tô.</a:t>
            </a:r>
            <a:endParaRPr lang="en-US" sz="3600" dirty="0">
              <a:solidFill>
                <a:srgbClr val="FFFF00"/>
              </a:solidFill>
            </a:endParaRPr>
          </a:p>
        </p:txBody>
      </p:sp>
      <p:sp>
        <p:nvSpPr>
          <p:cNvPr id="7" name="TextBox 6"/>
          <p:cNvSpPr txBox="1"/>
          <p:nvPr/>
        </p:nvSpPr>
        <p:spPr>
          <a:xfrm>
            <a:off x="76200" y="3582922"/>
            <a:ext cx="7805342" cy="1200329"/>
          </a:xfrm>
          <a:prstGeom prst="rect">
            <a:avLst/>
          </a:prstGeom>
          <a:noFill/>
        </p:spPr>
        <p:txBody>
          <a:bodyPr wrap="none" rtlCol="0">
            <a:spAutoFit/>
          </a:bodyPr>
          <a:lstStyle/>
          <a:p>
            <a:r>
              <a:rPr lang="vi-VN" sz="3600" dirty="0">
                <a:solidFill>
                  <a:srgbClr val="FFFF00"/>
                </a:solidFill>
              </a:rPr>
              <a:t>Anh em có được dư giả, là để giúp </a:t>
            </a:r>
            <a:r>
              <a:rPr lang="vi-VN" sz="3600" dirty="0" smtClean="0">
                <a:solidFill>
                  <a:srgbClr val="FFFF00"/>
                </a:solidFill>
              </a:rPr>
              <a:t>đỡ</a:t>
            </a:r>
            <a:endParaRPr lang="en-US" sz="3600" dirty="0" smtClean="0">
              <a:solidFill>
                <a:srgbClr val="FFFF00"/>
              </a:solidFill>
            </a:endParaRPr>
          </a:p>
          <a:p>
            <a:r>
              <a:rPr lang="vi-VN" sz="3600" dirty="0" smtClean="0">
                <a:solidFill>
                  <a:srgbClr val="FFFF00"/>
                </a:solidFill>
              </a:rPr>
              <a:t>những </a:t>
            </a:r>
            <a:r>
              <a:rPr lang="vi-VN" sz="3600" dirty="0">
                <a:solidFill>
                  <a:srgbClr val="FFFF00"/>
                </a:solidFill>
              </a:rPr>
              <a:t>người đang lâm cảnh túng thiếu.</a:t>
            </a:r>
            <a:endParaRPr lang="en-US" sz="36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lnSpc>
                <a:spcPct val="110000"/>
              </a:lnSpc>
            </a:pPr>
            <a:r>
              <a:rPr lang="vi-VN" sz="5400" dirty="0">
                <a:solidFill>
                  <a:schemeClr val="bg1"/>
                </a:solidFill>
              </a:rPr>
              <a:t>Đấng cứu độ chúng ta là Đức Giê-su Ki-tô đã tiêu diệt thần chết, và dùng Tin Mừng mà làm sáng tỏ phúc trường sinh. </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2506009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67"/>
            <a:ext cx="9144000" cy="5137766"/>
          </a:xfrm>
          <a:prstGeom prst="rect">
            <a:avLst/>
          </a:prstGeom>
        </p:spPr>
      </p:pic>
    </p:spTree>
    <p:extLst>
      <p:ext uri="{BB962C8B-B14F-4D97-AF65-F5344CB8AC3E}">
        <p14:creationId xmlns:p14="http://schemas.microsoft.com/office/powerpoint/2010/main" val="2311733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8853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lnSpc>
                <a:spcPct val="110000"/>
              </a:lnSpc>
            </a:pPr>
            <a:r>
              <a:rPr lang="vi-VN" sz="5400" dirty="0">
                <a:solidFill>
                  <a:schemeClr val="bg1"/>
                </a:solidFill>
              </a:rPr>
              <a:t>Đấng cứu độ chúng ta là Đức Giê-su Ki-tô đã tiêu diệt thần chết, và dùng Tin Mừng mà làm sáng tỏ phúc trường sinh. </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881427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76200" y="285750"/>
            <a:ext cx="3429000" cy="4401205"/>
          </a:xfrm>
          <a:prstGeom prst="rect">
            <a:avLst/>
          </a:prstGeom>
        </p:spPr>
        <p:txBody>
          <a:bodyPr wrap="square">
            <a:spAutoFit/>
          </a:bodyPr>
          <a:lstStyle/>
          <a:p>
            <a:pPr algn="just"/>
            <a:r>
              <a:rPr lang="en-US" sz="2800" i="1" dirty="0" err="1" smtClean="0">
                <a:solidFill>
                  <a:schemeClr val="bg1"/>
                </a:solidFill>
              </a:rPr>
              <a:t>Anh</a:t>
            </a:r>
            <a:r>
              <a:rPr lang="en-US" sz="2800" i="1" dirty="0" smtClean="0">
                <a:solidFill>
                  <a:schemeClr val="bg1"/>
                </a:solidFill>
              </a:rPr>
              <a:t> </a:t>
            </a:r>
            <a:r>
              <a:rPr lang="en-US" sz="2800" i="1" dirty="0" err="1" smtClean="0">
                <a:solidFill>
                  <a:schemeClr val="bg1"/>
                </a:solidFill>
              </a:rPr>
              <a:t>chị</a:t>
            </a:r>
            <a:r>
              <a:rPr lang="en-US" sz="2800" i="1" dirty="0" smtClean="0">
                <a:solidFill>
                  <a:schemeClr val="bg1"/>
                </a:solidFill>
              </a:rPr>
              <a:t> </a:t>
            </a:r>
            <a:r>
              <a:rPr lang="en-US" sz="2800" i="1" dirty="0" err="1" smtClean="0">
                <a:solidFill>
                  <a:schemeClr val="bg1"/>
                </a:solidFill>
              </a:rPr>
              <a:t>em</a:t>
            </a:r>
            <a:r>
              <a:rPr lang="en-US" sz="2800" i="1" dirty="0" smtClean="0">
                <a:solidFill>
                  <a:schemeClr val="bg1"/>
                </a:solidFill>
              </a:rPr>
              <a:t> </a:t>
            </a:r>
            <a:r>
              <a:rPr lang="en-US" sz="2800" i="1" dirty="0" err="1" smtClean="0">
                <a:solidFill>
                  <a:schemeClr val="bg1"/>
                </a:solidFill>
              </a:rPr>
              <a:t>thân</a:t>
            </a:r>
            <a:r>
              <a:rPr lang="en-US" sz="2800" i="1" dirty="0" smtClean="0">
                <a:solidFill>
                  <a:schemeClr val="bg1"/>
                </a:solidFill>
              </a:rPr>
              <a:t> </a:t>
            </a:r>
            <a:r>
              <a:rPr lang="en-US" sz="2800" i="1" dirty="0" err="1" smtClean="0">
                <a:solidFill>
                  <a:schemeClr val="bg1"/>
                </a:solidFill>
              </a:rPr>
              <a:t>mến</a:t>
            </a:r>
            <a:r>
              <a:rPr lang="en-US" sz="2800" i="1" dirty="0" smtClean="0">
                <a:solidFill>
                  <a:schemeClr val="bg1"/>
                </a:solidFill>
              </a:rPr>
              <a:t>, </a:t>
            </a:r>
            <a:r>
              <a:rPr lang="en-US" sz="2800" i="1" dirty="0" err="1" smtClean="0">
                <a:solidFill>
                  <a:schemeClr val="bg1"/>
                </a:solidFill>
              </a:rPr>
              <a:t>khi</a:t>
            </a:r>
            <a:r>
              <a:rPr lang="en-US" sz="2800" i="1" dirty="0" smtClean="0">
                <a:solidFill>
                  <a:schemeClr val="bg1"/>
                </a:solidFill>
              </a:rPr>
              <a:t> loan </a:t>
            </a:r>
            <a:r>
              <a:rPr lang="en-US" sz="2800" i="1" dirty="0" err="1" smtClean="0">
                <a:solidFill>
                  <a:schemeClr val="bg1"/>
                </a:solidFill>
              </a:rPr>
              <a:t>báo</a:t>
            </a:r>
            <a:r>
              <a:rPr lang="en-US" sz="2800" i="1" dirty="0" smtClean="0">
                <a:solidFill>
                  <a:schemeClr val="bg1"/>
                </a:solidFill>
              </a:rPr>
              <a:t> Tin </a:t>
            </a:r>
            <a:r>
              <a:rPr lang="en-US" sz="2800" i="1" dirty="0" err="1" smtClean="0">
                <a:solidFill>
                  <a:schemeClr val="bg1"/>
                </a:solidFill>
              </a:rPr>
              <a:t>Mừng</a:t>
            </a:r>
            <a:r>
              <a:rPr lang="en-US" sz="2800" i="1" dirty="0" smtClean="0">
                <a:solidFill>
                  <a:schemeClr val="bg1"/>
                </a:solidFill>
              </a:rPr>
              <a:t>, </a:t>
            </a:r>
            <a:r>
              <a:rPr lang="en-US" sz="2800" i="1" dirty="0" err="1" smtClean="0">
                <a:solidFill>
                  <a:schemeClr val="bg1"/>
                </a:solidFill>
              </a:rPr>
              <a:t>Đức</a:t>
            </a:r>
            <a:r>
              <a:rPr lang="en-US" sz="2800" i="1" dirty="0" smtClean="0">
                <a:solidFill>
                  <a:schemeClr val="bg1"/>
                </a:solidFill>
              </a:rPr>
              <a:t> </a:t>
            </a:r>
            <a:r>
              <a:rPr lang="en-US" sz="2800" i="1" dirty="0" err="1" smtClean="0">
                <a:solidFill>
                  <a:schemeClr val="bg1"/>
                </a:solidFill>
              </a:rPr>
              <a:t>Giêsu</a:t>
            </a:r>
            <a:r>
              <a:rPr lang="en-US" sz="2800" i="1" dirty="0" smtClean="0">
                <a:solidFill>
                  <a:schemeClr val="bg1"/>
                </a:solidFill>
              </a:rPr>
              <a:t> </a:t>
            </a:r>
            <a:r>
              <a:rPr lang="en-US" sz="2800" i="1" dirty="0" err="1" smtClean="0">
                <a:solidFill>
                  <a:schemeClr val="bg1"/>
                </a:solidFill>
              </a:rPr>
              <a:t>đã</a:t>
            </a:r>
            <a:r>
              <a:rPr lang="en-US" sz="2800" i="1" dirty="0" smtClean="0">
                <a:solidFill>
                  <a:schemeClr val="bg1"/>
                </a:solidFill>
              </a:rPr>
              <a:t> </a:t>
            </a:r>
            <a:r>
              <a:rPr lang="en-US" sz="2800" i="1" dirty="0" err="1" smtClean="0">
                <a:solidFill>
                  <a:schemeClr val="bg1"/>
                </a:solidFill>
              </a:rPr>
              <a:t>chữa</a:t>
            </a:r>
            <a:r>
              <a:rPr lang="en-US" sz="2800" i="1" dirty="0" smtClean="0">
                <a:solidFill>
                  <a:schemeClr val="bg1"/>
                </a:solidFill>
              </a:rPr>
              <a:t> </a:t>
            </a:r>
            <a:r>
              <a:rPr lang="en-US" sz="2800" i="1" dirty="0" err="1" smtClean="0">
                <a:solidFill>
                  <a:schemeClr val="bg1"/>
                </a:solidFill>
              </a:rPr>
              <a:t>lành</a:t>
            </a:r>
            <a:r>
              <a:rPr lang="en-US" sz="2800" i="1" dirty="0" smtClean="0">
                <a:solidFill>
                  <a:schemeClr val="bg1"/>
                </a:solidFill>
              </a:rPr>
              <a:t> </a:t>
            </a:r>
            <a:r>
              <a:rPr lang="en-US" sz="2800" i="1" smtClean="0">
                <a:solidFill>
                  <a:schemeClr val="bg1"/>
                </a:solidFill>
              </a:rPr>
              <a:t>bệnh </a:t>
            </a:r>
            <a:r>
              <a:rPr lang="en-US" sz="2800" i="1" dirty="0" err="1" smtClean="0">
                <a:solidFill>
                  <a:schemeClr val="bg1"/>
                </a:solidFill>
              </a:rPr>
              <a:t>tật</a:t>
            </a:r>
            <a:r>
              <a:rPr lang="en-US" sz="2800" i="1" dirty="0" smtClean="0">
                <a:solidFill>
                  <a:schemeClr val="bg1"/>
                </a:solidFill>
              </a:rPr>
              <a:t> </a:t>
            </a:r>
            <a:r>
              <a:rPr lang="en-US" sz="2800" i="1" dirty="0" err="1" smtClean="0">
                <a:solidFill>
                  <a:schemeClr val="bg1"/>
                </a:solidFill>
              </a:rPr>
              <a:t>cho</a:t>
            </a:r>
            <a:r>
              <a:rPr lang="en-US" sz="2800" i="1" dirty="0" smtClean="0">
                <a:solidFill>
                  <a:schemeClr val="bg1"/>
                </a:solidFill>
              </a:rPr>
              <a:t> </a:t>
            </a:r>
            <a:r>
              <a:rPr lang="en-US" sz="2800" i="1" dirty="0" err="1" smtClean="0">
                <a:solidFill>
                  <a:schemeClr val="bg1"/>
                </a:solidFill>
              </a:rPr>
              <a:t>những</a:t>
            </a:r>
            <a:r>
              <a:rPr lang="en-US" sz="2800" i="1" dirty="0" smtClean="0">
                <a:solidFill>
                  <a:schemeClr val="bg1"/>
                </a:solidFill>
              </a:rPr>
              <a:t> </a:t>
            </a:r>
            <a:r>
              <a:rPr lang="en-US" sz="2800" i="1" dirty="0" err="1" smtClean="0">
                <a:solidFill>
                  <a:schemeClr val="bg1"/>
                </a:solidFill>
              </a:rPr>
              <a:t>ai</a:t>
            </a:r>
            <a:r>
              <a:rPr lang="en-US" sz="2800" i="1" dirty="0" smtClean="0">
                <a:solidFill>
                  <a:schemeClr val="bg1"/>
                </a:solidFill>
              </a:rPr>
              <a:t> tin </a:t>
            </a:r>
            <a:r>
              <a:rPr lang="en-US" sz="2800" i="1" dirty="0" err="1" smtClean="0">
                <a:solidFill>
                  <a:schemeClr val="bg1"/>
                </a:solidFill>
              </a:rPr>
              <a:t>tưởng</a:t>
            </a:r>
            <a:r>
              <a:rPr lang="en-US" sz="2800" i="1" dirty="0" smtClean="0">
                <a:solidFill>
                  <a:schemeClr val="bg1"/>
                </a:solidFill>
              </a:rPr>
              <a:t> </a:t>
            </a:r>
            <a:r>
              <a:rPr lang="en-US" sz="2800" i="1" dirty="0" err="1" smtClean="0">
                <a:solidFill>
                  <a:schemeClr val="bg1"/>
                </a:solidFill>
              </a:rPr>
              <a:t>Người</a:t>
            </a:r>
            <a:r>
              <a:rPr lang="en-US" sz="2800" i="1" dirty="0" smtClean="0">
                <a:solidFill>
                  <a:schemeClr val="bg1"/>
                </a:solidFill>
              </a:rPr>
              <a:t>. </a:t>
            </a:r>
            <a:r>
              <a:rPr lang="en-US" sz="2800" i="1" dirty="0" err="1" smtClean="0">
                <a:solidFill>
                  <a:schemeClr val="bg1"/>
                </a:solidFill>
              </a:rPr>
              <a:t>Luôn</a:t>
            </a:r>
            <a:r>
              <a:rPr lang="en-US" sz="2800" i="1" dirty="0" smtClean="0">
                <a:solidFill>
                  <a:schemeClr val="bg1"/>
                </a:solidFill>
              </a:rPr>
              <a:t> tin </a:t>
            </a:r>
            <a:r>
              <a:rPr lang="en-US" sz="2800" i="1" dirty="0" err="1" smtClean="0">
                <a:solidFill>
                  <a:schemeClr val="bg1"/>
                </a:solidFill>
              </a:rPr>
              <a:t>tưởng</a:t>
            </a:r>
            <a:r>
              <a:rPr lang="en-US" sz="2800" i="1" dirty="0" smtClean="0">
                <a:solidFill>
                  <a:schemeClr val="bg1"/>
                </a:solidFill>
              </a:rPr>
              <a:t> </a:t>
            </a:r>
            <a:r>
              <a:rPr lang="en-US" sz="2800" i="1" dirty="0" err="1" smtClean="0">
                <a:solidFill>
                  <a:schemeClr val="bg1"/>
                </a:solidFill>
              </a:rPr>
              <a:t>vào</a:t>
            </a:r>
            <a:r>
              <a:rPr lang="en-US" sz="2800" i="1" dirty="0" smtClean="0">
                <a:solidFill>
                  <a:schemeClr val="bg1"/>
                </a:solidFill>
              </a:rPr>
              <a:t> </a:t>
            </a:r>
            <a:r>
              <a:rPr lang="en-US" sz="2800" i="1" dirty="0" err="1" smtClean="0">
                <a:solidFill>
                  <a:schemeClr val="bg1"/>
                </a:solidFill>
              </a:rPr>
              <a:t>quyền</a:t>
            </a:r>
            <a:r>
              <a:rPr lang="en-US" sz="2800" i="1" dirty="0" smtClean="0">
                <a:solidFill>
                  <a:schemeClr val="bg1"/>
                </a:solidFill>
              </a:rPr>
              <a:t> </a:t>
            </a:r>
            <a:r>
              <a:rPr lang="en-US" sz="2800" i="1" dirty="0" err="1" smtClean="0">
                <a:solidFill>
                  <a:schemeClr val="bg1"/>
                </a:solidFill>
              </a:rPr>
              <a:t>năng</a:t>
            </a:r>
            <a:r>
              <a:rPr lang="en-US" sz="2800" i="1" dirty="0" smtClean="0">
                <a:solidFill>
                  <a:schemeClr val="bg1"/>
                </a:solidFill>
              </a:rPr>
              <a:t> </a:t>
            </a:r>
            <a:r>
              <a:rPr lang="en-US" sz="2800" i="1" dirty="0" err="1" smtClean="0">
                <a:solidFill>
                  <a:schemeClr val="bg1"/>
                </a:solidFill>
              </a:rPr>
              <a:t>của</a:t>
            </a:r>
            <a:r>
              <a:rPr lang="en-US" sz="2800" i="1" dirty="0" smtClean="0">
                <a:solidFill>
                  <a:schemeClr val="bg1"/>
                </a:solidFill>
              </a:rPr>
              <a:t> </a:t>
            </a:r>
            <a:r>
              <a:rPr lang="en-US" sz="2800" i="1" dirty="0" err="1" smtClean="0">
                <a:solidFill>
                  <a:schemeClr val="bg1"/>
                </a:solidFill>
              </a:rPr>
              <a:t>Chúa</a:t>
            </a:r>
            <a:r>
              <a:rPr lang="en-US" sz="2800" i="1" dirty="0" smtClean="0">
                <a:solidFill>
                  <a:schemeClr val="bg1"/>
                </a:solidFill>
              </a:rPr>
              <a:t>, </a:t>
            </a:r>
            <a:r>
              <a:rPr lang="en-US" sz="2800" i="1" dirty="0" err="1" smtClean="0">
                <a:solidFill>
                  <a:schemeClr val="bg1"/>
                </a:solidFill>
              </a:rPr>
              <a:t>chúng</a:t>
            </a:r>
            <a:r>
              <a:rPr lang="en-US" sz="2800" i="1" dirty="0" smtClean="0">
                <a:solidFill>
                  <a:schemeClr val="bg1"/>
                </a:solidFill>
              </a:rPr>
              <a:t> ta </a:t>
            </a:r>
            <a:r>
              <a:rPr lang="en-US" sz="2800" i="1" dirty="0" err="1" smtClean="0">
                <a:solidFill>
                  <a:schemeClr val="bg1"/>
                </a:solidFill>
              </a:rPr>
              <a:t>cùng</a:t>
            </a:r>
            <a:r>
              <a:rPr lang="en-US" sz="2800" i="1" dirty="0" smtClean="0">
                <a:solidFill>
                  <a:schemeClr val="bg1"/>
                </a:solidFill>
              </a:rPr>
              <a:t> </a:t>
            </a:r>
            <a:r>
              <a:rPr lang="en-US" sz="2800" i="1" dirty="0" err="1" smtClean="0">
                <a:solidFill>
                  <a:schemeClr val="bg1"/>
                </a:solidFill>
              </a:rPr>
              <a:t>dâng</a:t>
            </a:r>
            <a:r>
              <a:rPr lang="en-US" sz="2800" i="1" dirty="0" smtClean="0">
                <a:solidFill>
                  <a:schemeClr val="bg1"/>
                </a:solidFill>
              </a:rPr>
              <a:t> </a:t>
            </a:r>
            <a:r>
              <a:rPr lang="en-US" sz="2800" i="1" dirty="0" err="1" smtClean="0">
                <a:solidFill>
                  <a:schemeClr val="bg1"/>
                </a:solidFill>
              </a:rPr>
              <a:t>lời</a:t>
            </a:r>
            <a:r>
              <a:rPr lang="en-US" sz="2800" i="1" dirty="0" smtClean="0">
                <a:solidFill>
                  <a:schemeClr val="bg1"/>
                </a:solidFill>
              </a:rPr>
              <a:t> </a:t>
            </a:r>
            <a:r>
              <a:rPr lang="en-US" sz="2800" i="1" dirty="0" err="1" smtClean="0">
                <a:solidFill>
                  <a:schemeClr val="bg1"/>
                </a:solidFill>
              </a:rPr>
              <a:t>cầu</a:t>
            </a:r>
            <a:r>
              <a:rPr lang="en-US" sz="2800" i="1" dirty="0" smtClean="0">
                <a:solidFill>
                  <a:schemeClr val="bg1"/>
                </a:solidFill>
              </a:rPr>
              <a:t> </a:t>
            </a:r>
            <a:r>
              <a:rPr lang="en-US" sz="2800" i="1" dirty="0" err="1" smtClean="0">
                <a:solidFill>
                  <a:schemeClr val="bg1"/>
                </a:solidFill>
              </a:rPr>
              <a:t>xin</a:t>
            </a:r>
            <a:r>
              <a:rPr lang="en-US" sz="2800" i="1" dirty="0" smtClean="0">
                <a:solidFill>
                  <a:schemeClr val="bg1"/>
                </a:solidFill>
              </a:rPr>
              <a:t>.</a:t>
            </a:r>
            <a:endParaRPr lang="en-US" sz="28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54"/>
            <a:ext cx="9144000" cy="5119645"/>
          </a:xfrm>
          <a:prstGeom prst="rect">
            <a:avLst/>
          </a:prstGeom>
        </p:spPr>
      </p:pic>
      <p:sp>
        <p:nvSpPr>
          <p:cNvPr id="4" name="Rectangle 3"/>
          <p:cNvSpPr/>
          <p:nvPr/>
        </p:nvSpPr>
        <p:spPr>
          <a:xfrm>
            <a:off x="3810000" y="2343150"/>
            <a:ext cx="5486400" cy="2677656"/>
          </a:xfrm>
          <a:prstGeom prst="rect">
            <a:avLst/>
          </a:prstGeom>
        </p:spPr>
        <p:txBody>
          <a:bodyPr wrap="square">
            <a:spAutoFit/>
          </a:bodyPr>
          <a:lstStyle/>
          <a:p>
            <a:pPr algn="ctr">
              <a:lnSpc>
                <a:spcPct val="120000"/>
              </a:lnSpc>
            </a:pPr>
            <a:r>
              <a:rPr lang="en-US" sz="8000" dirty="0" err="1" smtClean="0">
                <a:solidFill>
                  <a:srgbClr val="FFFF00"/>
                </a:solidFill>
              </a:rPr>
              <a:t>Dâng</a:t>
            </a:r>
            <a:r>
              <a:rPr lang="en-US" sz="8000" dirty="0" smtClean="0">
                <a:solidFill>
                  <a:srgbClr val="FFFF00"/>
                </a:solidFill>
              </a:rPr>
              <a:t> </a:t>
            </a:r>
            <a:r>
              <a:rPr lang="en-US" sz="8000" dirty="0" err="1" smtClean="0">
                <a:solidFill>
                  <a:srgbClr val="FFFF00"/>
                </a:solidFill>
              </a:rPr>
              <a:t>Người</a:t>
            </a:r>
            <a:r>
              <a:rPr lang="en-US" sz="4000" dirty="0">
                <a:solidFill>
                  <a:srgbClr val="FFFF00"/>
                </a:solidFill>
              </a:rPr>
              <a:t/>
            </a:r>
            <a:br>
              <a:rPr lang="en-US" sz="4000" dirty="0">
                <a:solidFill>
                  <a:srgbClr val="FFFF00"/>
                </a:solidFill>
              </a:rPr>
            </a:br>
            <a:r>
              <a:rPr lang="en-US" sz="6000" i="1" dirty="0" err="1" smtClean="0">
                <a:solidFill>
                  <a:schemeClr val="bg1"/>
                </a:solidFill>
              </a:rPr>
              <a:t>Phanxicô</a:t>
            </a:r>
            <a:endParaRPr lang="en-US" sz="6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u="sng" dirty="0">
                <a:solidFill>
                  <a:srgbClr val="FFFF00"/>
                </a:solidFill>
              </a:rPr>
              <a:t>Tk1:</a:t>
            </a:r>
            <a:r>
              <a:rPr lang="en-US" sz="4600" dirty="0">
                <a:solidFill>
                  <a:schemeClr val="bg1"/>
                </a:solidFill>
              </a:rPr>
              <a:t> </a:t>
            </a:r>
            <a:r>
              <a:rPr lang="en-US" sz="4600" dirty="0" err="1" smtClean="0">
                <a:solidFill>
                  <a:schemeClr val="bg1"/>
                </a:solidFill>
              </a:rPr>
              <a:t>Dâng</a:t>
            </a:r>
            <a:r>
              <a:rPr lang="en-US" sz="4600" dirty="0" smtClean="0">
                <a:solidFill>
                  <a:schemeClr val="bg1"/>
                </a:solidFill>
              </a:rPr>
              <a:t> </a:t>
            </a:r>
            <a:r>
              <a:rPr lang="en-US" sz="4600" dirty="0" err="1" smtClean="0">
                <a:solidFill>
                  <a:schemeClr val="bg1"/>
                </a:solidFill>
              </a:rPr>
              <a:t>Người</a:t>
            </a:r>
            <a:r>
              <a:rPr lang="en-US" sz="4600" dirty="0" smtClean="0">
                <a:solidFill>
                  <a:schemeClr val="bg1"/>
                </a:solidFill>
              </a:rPr>
              <a:t> </a:t>
            </a:r>
            <a:r>
              <a:rPr lang="en-US" sz="4600" dirty="0" err="1" smtClean="0">
                <a:solidFill>
                  <a:schemeClr val="bg1"/>
                </a:solidFill>
              </a:rPr>
              <a:t>bánh</a:t>
            </a:r>
            <a:r>
              <a:rPr lang="en-US" sz="4600" dirty="0" smtClean="0">
                <a:solidFill>
                  <a:schemeClr val="bg1"/>
                </a:solidFill>
              </a:rPr>
              <a:t> </a:t>
            </a:r>
            <a:r>
              <a:rPr lang="en-US" sz="4600" dirty="0" err="1" smtClean="0">
                <a:solidFill>
                  <a:schemeClr val="bg1"/>
                </a:solidFill>
              </a:rPr>
              <a:t>rượu</a:t>
            </a:r>
            <a:r>
              <a:rPr lang="en-US" sz="4600" dirty="0" smtClean="0">
                <a:solidFill>
                  <a:schemeClr val="bg1"/>
                </a:solidFill>
              </a:rPr>
              <a:t> í a </a:t>
            </a:r>
            <a:r>
              <a:rPr lang="en-US" sz="4600" dirty="0" err="1" smtClean="0">
                <a:solidFill>
                  <a:schemeClr val="bg1"/>
                </a:solidFill>
              </a:rPr>
              <a:t>thơm</a:t>
            </a:r>
            <a:r>
              <a:rPr lang="en-US" sz="4600" dirty="0" smtClean="0">
                <a:solidFill>
                  <a:schemeClr val="bg1"/>
                </a:solidFill>
              </a:rPr>
              <a:t> </a:t>
            </a:r>
            <a:r>
              <a:rPr lang="en-US" sz="4600" dirty="0" err="1" smtClean="0">
                <a:solidFill>
                  <a:schemeClr val="bg1"/>
                </a:solidFill>
              </a:rPr>
              <a:t>nồng</a:t>
            </a:r>
            <a:r>
              <a:rPr lang="en-US" sz="4600" dirty="0" smtClean="0">
                <a:solidFill>
                  <a:schemeClr val="bg1"/>
                </a:solidFill>
              </a:rPr>
              <a:t>. </a:t>
            </a:r>
            <a:r>
              <a:rPr lang="en-US" sz="4600" dirty="0" err="1" smtClean="0">
                <a:solidFill>
                  <a:schemeClr val="bg1"/>
                </a:solidFill>
              </a:rPr>
              <a:t>Hiệp</a:t>
            </a:r>
            <a:r>
              <a:rPr lang="en-US" sz="4600" dirty="0" smtClean="0">
                <a:solidFill>
                  <a:schemeClr val="bg1"/>
                </a:solidFill>
              </a:rPr>
              <a:t> </a:t>
            </a:r>
            <a:r>
              <a:rPr lang="en-US" sz="4600" dirty="0" err="1" smtClean="0">
                <a:solidFill>
                  <a:schemeClr val="bg1"/>
                </a:solidFill>
              </a:rPr>
              <a:t>dâng</a:t>
            </a:r>
            <a:r>
              <a:rPr lang="en-US" sz="4600" dirty="0" smtClean="0">
                <a:solidFill>
                  <a:schemeClr val="bg1"/>
                </a:solidFill>
              </a:rPr>
              <a:t> </a:t>
            </a:r>
            <a:r>
              <a:rPr lang="en-US" sz="4600" dirty="0" err="1" smtClean="0">
                <a:solidFill>
                  <a:schemeClr val="bg1"/>
                </a:solidFill>
              </a:rPr>
              <a:t>với</a:t>
            </a:r>
            <a:r>
              <a:rPr lang="en-US" sz="4600" dirty="0" smtClean="0">
                <a:solidFill>
                  <a:schemeClr val="bg1"/>
                </a:solidFill>
              </a:rPr>
              <a:t> </a:t>
            </a:r>
            <a:r>
              <a:rPr lang="en-US" sz="4600" dirty="0" err="1" smtClean="0">
                <a:solidFill>
                  <a:schemeClr val="bg1"/>
                </a:solidFill>
              </a:rPr>
              <a:t>bao</a:t>
            </a:r>
            <a:r>
              <a:rPr lang="en-US" sz="4600" dirty="0" smtClean="0">
                <a:solidFill>
                  <a:schemeClr val="bg1"/>
                </a:solidFill>
              </a:rPr>
              <a:t> </a:t>
            </a:r>
            <a:r>
              <a:rPr lang="en-US" sz="4600" dirty="0" err="1" smtClean="0">
                <a:solidFill>
                  <a:schemeClr val="bg1"/>
                </a:solidFill>
              </a:rPr>
              <a:t>tình</a:t>
            </a:r>
            <a:r>
              <a:rPr lang="en-US" sz="4600" dirty="0" smtClean="0">
                <a:solidFill>
                  <a:schemeClr val="bg1"/>
                </a:solidFill>
              </a:rPr>
              <a:t> </a:t>
            </a:r>
            <a:r>
              <a:rPr lang="en-US" sz="4600" dirty="0" err="1" smtClean="0">
                <a:solidFill>
                  <a:schemeClr val="bg1"/>
                </a:solidFill>
              </a:rPr>
              <a:t>yêu</a:t>
            </a:r>
            <a:r>
              <a:rPr lang="en-US" sz="4600" dirty="0" smtClean="0">
                <a:solidFill>
                  <a:schemeClr val="bg1"/>
                </a:solidFill>
              </a:rPr>
              <a:t>, </a:t>
            </a:r>
            <a:r>
              <a:rPr lang="en-US" sz="4600" dirty="0" err="1" smtClean="0">
                <a:solidFill>
                  <a:schemeClr val="bg1"/>
                </a:solidFill>
              </a:rPr>
              <a:t>dâng</a:t>
            </a:r>
            <a:r>
              <a:rPr lang="en-US" sz="4600" dirty="0" smtClean="0">
                <a:solidFill>
                  <a:schemeClr val="bg1"/>
                </a:solidFill>
              </a:rPr>
              <a:t> </a:t>
            </a:r>
            <a:r>
              <a:rPr lang="en-US" sz="4600" dirty="0" err="1" smtClean="0">
                <a:solidFill>
                  <a:schemeClr val="bg1"/>
                </a:solidFill>
              </a:rPr>
              <a:t>lên</a:t>
            </a:r>
            <a:r>
              <a:rPr lang="en-US" sz="4600" dirty="0" smtClean="0">
                <a:solidFill>
                  <a:schemeClr val="bg1"/>
                </a:solidFill>
              </a:rPr>
              <a:t> </a:t>
            </a:r>
            <a:r>
              <a:rPr lang="en-US" sz="4600" dirty="0" err="1" smtClean="0">
                <a:solidFill>
                  <a:schemeClr val="bg1"/>
                </a:solidFill>
              </a:rPr>
              <a:t>những</a:t>
            </a:r>
            <a:r>
              <a:rPr lang="en-US" sz="4600" dirty="0" smtClean="0">
                <a:solidFill>
                  <a:schemeClr val="bg1"/>
                </a:solidFill>
              </a:rPr>
              <a:t> </a:t>
            </a:r>
            <a:r>
              <a:rPr lang="en-US" sz="4600" dirty="0" err="1" smtClean="0">
                <a:solidFill>
                  <a:schemeClr val="bg1"/>
                </a:solidFill>
              </a:rPr>
              <a:t>lời</a:t>
            </a:r>
            <a:r>
              <a:rPr lang="en-US" sz="4600" dirty="0" smtClean="0">
                <a:solidFill>
                  <a:schemeClr val="bg1"/>
                </a:solidFill>
              </a:rPr>
              <a:t> </a:t>
            </a:r>
            <a:r>
              <a:rPr lang="en-US" sz="4600" dirty="0" err="1" smtClean="0">
                <a:solidFill>
                  <a:schemeClr val="bg1"/>
                </a:solidFill>
              </a:rPr>
              <a:t>nguyện</a:t>
            </a:r>
            <a:r>
              <a:rPr lang="en-US" sz="4600" dirty="0" smtClean="0">
                <a:solidFill>
                  <a:schemeClr val="bg1"/>
                </a:solidFill>
              </a:rPr>
              <a:t> </a:t>
            </a:r>
            <a:r>
              <a:rPr lang="en-US" sz="4600" dirty="0" err="1" smtClean="0">
                <a:solidFill>
                  <a:schemeClr val="bg1"/>
                </a:solidFill>
              </a:rPr>
              <a:t>ước</a:t>
            </a:r>
            <a:r>
              <a:rPr lang="en-US" sz="4600" dirty="0" smtClean="0">
                <a:solidFill>
                  <a:schemeClr val="bg1"/>
                </a:solidFill>
              </a:rPr>
              <a:t>, </a:t>
            </a:r>
            <a:r>
              <a:rPr lang="en-US" sz="4600" dirty="0" err="1" smtClean="0">
                <a:solidFill>
                  <a:schemeClr val="bg1"/>
                </a:solidFill>
              </a:rPr>
              <a:t>dâng</a:t>
            </a:r>
            <a:r>
              <a:rPr lang="en-US" sz="4600" dirty="0" smtClean="0">
                <a:solidFill>
                  <a:schemeClr val="bg1"/>
                </a:solidFill>
              </a:rPr>
              <a:t> </a:t>
            </a:r>
            <a:r>
              <a:rPr lang="en-US" sz="4600" dirty="0" err="1" smtClean="0">
                <a:solidFill>
                  <a:schemeClr val="bg1"/>
                </a:solidFill>
              </a:rPr>
              <a:t>lên</a:t>
            </a:r>
            <a:r>
              <a:rPr lang="en-US" sz="4600" dirty="0" smtClean="0">
                <a:solidFill>
                  <a:schemeClr val="bg1"/>
                </a:solidFill>
              </a:rPr>
              <a:t> </a:t>
            </a:r>
            <a:r>
              <a:rPr lang="en-US" sz="4600" dirty="0" err="1" smtClean="0">
                <a:solidFill>
                  <a:schemeClr val="bg1"/>
                </a:solidFill>
              </a:rPr>
              <a:t>những</a:t>
            </a:r>
            <a:r>
              <a:rPr lang="en-US" sz="4600" dirty="0" smtClean="0">
                <a:solidFill>
                  <a:schemeClr val="bg1"/>
                </a:solidFill>
              </a:rPr>
              <a:t> </a:t>
            </a:r>
            <a:r>
              <a:rPr lang="en-US" sz="4600" dirty="0" err="1" smtClean="0">
                <a:solidFill>
                  <a:schemeClr val="bg1"/>
                </a:solidFill>
              </a:rPr>
              <a:t>nỗi</a:t>
            </a:r>
            <a:r>
              <a:rPr lang="en-US" sz="4600" dirty="0" smtClean="0">
                <a:solidFill>
                  <a:schemeClr val="bg1"/>
                </a:solidFill>
              </a:rPr>
              <a:t> </a:t>
            </a:r>
            <a:r>
              <a:rPr lang="en-US" sz="4600" dirty="0" err="1" smtClean="0">
                <a:solidFill>
                  <a:schemeClr val="bg1"/>
                </a:solidFill>
              </a:rPr>
              <a:t>vui</a:t>
            </a:r>
            <a:r>
              <a:rPr lang="en-US" sz="4600" dirty="0" smtClean="0">
                <a:solidFill>
                  <a:schemeClr val="bg1"/>
                </a:solidFill>
              </a:rPr>
              <a:t> </a:t>
            </a:r>
            <a:r>
              <a:rPr lang="en-US" sz="4600" dirty="0" err="1" smtClean="0">
                <a:solidFill>
                  <a:schemeClr val="bg1"/>
                </a:solidFill>
              </a:rPr>
              <a:t>buồn</a:t>
            </a:r>
            <a:r>
              <a:rPr lang="en-US" sz="4600" dirty="0" smtClean="0">
                <a:solidFill>
                  <a:schemeClr val="bg1"/>
                </a:solidFill>
              </a:rPr>
              <a:t>, </a:t>
            </a:r>
            <a:r>
              <a:rPr lang="en-US" sz="4600" dirty="0" err="1" smtClean="0">
                <a:solidFill>
                  <a:schemeClr val="bg1"/>
                </a:solidFill>
              </a:rPr>
              <a:t>dâng</a:t>
            </a:r>
            <a:r>
              <a:rPr lang="en-US" sz="4600" dirty="0" smtClean="0">
                <a:solidFill>
                  <a:schemeClr val="bg1"/>
                </a:solidFill>
              </a:rPr>
              <a:t> </a:t>
            </a:r>
            <a:r>
              <a:rPr lang="en-US" sz="4600" dirty="0" err="1" smtClean="0">
                <a:solidFill>
                  <a:schemeClr val="bg1"/>
                </a:solidFill>
              </a:rPr>
              <a:t>Người</a:t>
            </a:r>
            <a:r>
              <a:rPr lang="en-US" sz="4600" dirty="0" smtClean="0">
                <a:solidFill>
                  <a:schemeClr val="bg1"/>
                </a:solidFill>
              </a:rPr>
              <a:t> </a:t>
            </a:r>
            <a:r>
              <a:rPr lang="en-US" sz="4600" dirty="0" err="1" smtClean="0">
                <a:solidFill>
                  <a:schemeClr val="bg1"/>
                </a:solidFill>
              </a:rPr>
              <a:t>mơ</a:t>
            </a:r>
            <a:r>
              <a:rPr lang="en-US" sz="4600" dirty="0" smtClean="0">
                <a:solidFill>
                  <a:schemeClr val="bg1"/>
                </a:solidFill>
              </a:rPr>
              <a:t> </a:t>
            </a:r>
            <a:r>
              <a:rPr lang="en-US" sz="4600" dirty="0" err="1" smtClean="0">
                <a:solidFill>
                  <a:schemeClr val="bg1"/>
                </a:solidFill>
              </a:rPr>
              <a:t>ước</a:t>
            </a:r>
            <a:r>
              <a:rPr lang="en-US" sz="4600" dirty="0" smtClean="0">
                <a:solidFill>
                  <a:schemeClr val="bg1"/>
                </a:solidFill>
              </a:rPr>
              <a:t> </a:t>
            </a:r>
            <a:r>
              <a:rPr lang="en-US" sz="4600" dirty="0" err="1" smtClean="0">
                <a:solidFill>
                  <a:schemeClr val="bg1"/>
                </a:solidFill>
              </a:rPr>
              <a:t>thắm</a:t>
            </a:r>
            <a:r>
              <a:rPr lang="en-US" sz="4600" dirty="0" smtClean="0">
                <a:solidFill>
                  <a:schemeClr val="bg1"/>
                </a:solidFill>
              </a:rPr>
              <a:t> </a:t>
            </a:r>
            <a:r>
              <a:rPr lang="en-US" sz="4600" dirty="0" err="1" smtClean="0">
                <a:solidFill>
                  <a:schemeClr val="bg1"/>
                </a:solidFill>
              </a:rPr>
              <a:t>tươi</a:t>
            </a:r>
            <a:r>
              <a:rPr lang="en-US" sz="4600" dirty="0" smtClean="0">
                <a:solidFill>
                  <a:schemeClr val="bg1"/>
                </a:solidFill>
              </a:rPr>
              <a:t>, </a:t>
            </a:r>
            <a:r>
              <a:rPr lang="en-US" sz="4600" dirty="0" err="1" smtClean="0">
                <a:solidFill>
                  <a:schemeClr val="bg1"/>
                </a:solidFill>
              </a:rPr>
              <a:t>và</a:t>
            </a:r>
            <a:r>
              <a:rPr lang="en-US" sz="4600" dirty="0" smtClean="0">
                <a:solidFill>
                  <a:schemeClr val="bg1"/>
                </a:solidFill>
              </a:rPr>
              <a:t> </a:t>
            </a:r>
            <a:r>
              <a:rPr lang="en-US" sz="4600" dirty="0" err="1" smtClean="0">
                <a:solidFill>
                  <a:schemeClr val="bg1"/>
                </a:solidFill>
              </a:rPr>
              <a:t>nguyện</a:t>
            </a:r>
            <a:r>
              <a:rPr lang="en-US" sz="4600" dirty="0" smtClean="0">
                <a:solidFill>
                  <a:schemeClr val="bg1"/>
                </a:solidFill>
              </a:rPr>
              <a:t> </a:t>
            </a:r>
            <a:r>
              <a:rPr lang="en-US" sz="4600" dirty="0" err="1" smtClean="0">
                <a:solidFill>
                  <a:schemeClr val="bg1"/>
                </a:solidFill>
              </a:rPr>
              <a:t>dâng</a:t>
            </a:r>
            <a:r>
              <a:rPr lang="en-US" sz="4600" dirty="0" smtClean="0">
                <a:solidFill>
                  <a:schemeClr val="bg1"/>
                </a:solidFill>
              </a:rPr>
              <a:t> </a:t>
            </a:r>
            <a:r>
              <a:rPr lang="en-US" sz="4600" dirty="0" err="1" smtClean="0">
                <a:solidFill>
                  <a:schemeClr val="bg1"/>
                </a:solidFill>
              </a:rPr>
              <a:t>lên</a:t>
            </a:r>
            <a:r>
              <a:rPr lang="en-US" sz="4600" dirty="0" smtClean="0">
                <a:solidFill>
                  <a:schemeClr val="bg1"/>
                </a:solidFill>
              </a:rPr>
              <a:t> </a:t>
            </a:r>
            <a:r>
              <a:rPr lang="en-US" sz="4600" dirty="0" err="1" smtClean="0">
                <a:solidFill>
                  <a:schemeClr val="bg1"/>
                </a:solidFill>
              </a:rPr>
              <a:t>trót</a:t>
            </a:r>
            <a:r>
              <a:rPr lang="en-US" sz="4600" dirty="0" smtClean="0">
                <a:solidFill>
                  <a:schemeClr val="bg1"/>
                </a:solidFill>
              </a:rPr>
              <a:t> </a:t>
            </a:r>
            <a:r>
              <a:rPr lang="en-US" sz="4600" dirty="0" err="1" smtClean="0">
                <a:solidFill>
                  <a:schemeClr val="bg1"/>
                </a:solidFill>
              </a:rPr>
              <a:t>cuộc</a:t>
            </a:r>
            <a:r>
              <a:rPr lang="en-US" sz="4600" dirty="0" smtClean="0">
                <a:solidFill>
                  <a:schemeClr val="bg1"/>
                </a:solidFill>
              </a:rPr>
              <a:t> </a:t>
            </a:r>
            <a:r>
              <a:rPr lang="en-US" sz="4600" dirty="0" err="1" smtClean="0">
                <a:solidFill>
                  <a:schemeClr val="bg1"/>
                </a:solidFill>
              </a:rPr>
              <a:t>đời</a:t>
            </a:r>
            <a:r>
              <a:rPr lang="en-US"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80321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79709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u="sng" dirty="0" err="1" smtClean="0">
                <a:solidFill>
                  <a:srgbClr val="FFFF00"/>
                </a:solidFill>
              </a:rPr>
              <a:t>Đk</a:t>
            </a:r>
            <a:r>
              <a:rPr lang="en-US" sz="5200" u="sng" dirty="0" smtClean="0">
                <a:solidFill>
                  <a:srgbClr val="FFFF00"/>
                </a:solidFill>
              </a:rPr>
              <a:t>:</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lên</a:t>
            </a:r>
            <a:r>
              <a:rPr lang="en-US" sz="5200" dirty="0" smtClean="0">
                <a:solidFill>
                  <a:schemeClr val="bg1"/>
                </a:solidFill>
              </a:rPr>
              <a:t> </a:t>
            </a:r>
            <a:r>
              <a:rPr lang="en-US" sz="5200" dirty="0" err="1" smtClean="0">
                <a:solidFill>
                  <a:schemeClr val="bg1"/>
                </a:solidFill>
              </a:rPr>
              <a:t>Người</a:t>
            </a:r>
            <a:r>
              <a:rPr lang="en-US" sz="5200" dirty="0" smtClean="0">
                <a:solidFill>
                  <a:schemeClr val="bg1"/>
                </a:solidFill>
              </a:rPr>
              <a:t> </a:t>
            </a:r>
            <a:r>
              <a:rPr lang="en-US" sz="5200" dirty="0" err="1" smtClean="0">
                <a:solidFill>
                  <a:schemeClr val="bg1"/>
                </a:solidFill>
              </a:rPr>
              <a:t>lời</a:t>
            </a:r>
            <a:r>
              <a:rPr lang="en-US" sz="5200" dirty="0" smtClean="0">
                <a:solidFill>
                  <a:schemeClr val="bg1"/>
                </a:solidFill>
              </a:rPr>
              <a:t> </a:t>
            </a:r>
            <a:r>
              <a:rPr lang="en-US" sz="5200" dirty="0" err="1" smtClean="0">
                <a:solidFill>
                  <a:schemeClr val="bg1"/>
                </a:solidFill>
              </a:rPr>
              <a:t>nguyện</a:t>
            </a:r>
            <a:r>
              <a:rPr lang="en-US" sz="5200" dirty="0" smtClean="0">
                <a:solidFill>
                  <a:schemeClr val="bg1"/>
                </a:solidFill>
              </a:rPr>
              <a:t> </a:t>
            </a:r>
            <a:r>
              <a:rPr lang="en-US" sz="5200" dirty="0" err="1" smtClean="0">
                <a:solidFill>
                  <a:schemeClr val="bg1"/>
                </a:solidFill>
              </a:rPr>
              <a:t>ngát</a:t>
            </a:r>
            <a:r>
              <a:rPr lang="en-US" sz="5200" dirty="0" smtClean="0">
                <a:solidFill>
                  <a:schemeClr val="bg1"/>
                </a:solidFill>
              </a:rPr>
              <a:t> </a:t>
            </a:r>
            <a:r>
              <a:rPr lang="en-US" sz="5200" dirty="0" err="1" smtClean="0">
                <a:solidFill>
                  <a:schemeClr val="bg1"/>
                </a:solidFill>
              </a:rPr>
              <a:t>hương</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Người</a:t>
            </a:r>
            <a:r>
              <a:rPr lang="en-US" sz="5200" dirty="0" smtClean="0">
                <a:solidFill>
                  <a:schemeClr val="bg1"/>
                </a:solidFill>
              </a:rPr>
              <a:t> </a:t>
            </a:r>
            <a:r>
              <a:rPr lang="en-US" sz="5200" dirty="0" err="1" smtClean="0">
                <a:solidFill>
                  <a:schemeClr val="bg1"/>
                </a:solidFill>
              </a:rPr>
              <a:t>ngàn</a:t>
            </a:r>
            <a:r>
              <a:rPr lang="en-US" sz="5200" dirty="0" smtClean="0">
                <a:solidFill>
                  <a:schemeClr val="bg1"/>
                </a:solidFill>
              </a:rPr>
              <a:t> </a:t>
            </a:r>
            <a:r>
              <a:rPr lang="en-US" sz="5200" dirty="0" err="1" smtClean="0">
                <a:solidFill>
                  <a:schemeClr val="bg1"/>
                </a:solidFill>
              </a:rPr>
              <a:t>tiếng</a:t>
            </a:r>
            <a:r>
              <a:rPr lang="en-US" sz="5200" dirty="0" smtClean="0">
                <a:solidFill>
                  <a:schemeClr val="bg1"/>
                </a:solidFill>
              </a:rPr>
              <a:t> </a:t>
            </a:r>
            <a:r>
              <a:rPr lang="en-US" sz="5200" dirty="0" err="1" smtClean="0">
                <a:solidFill>
                  <a:schemeClr val="bg1"/>
                </a:solidFill>
              </a:rPr>
              <a:t>ca</a:t>
            </a:r>
            <a:r>
              <a:rPr lang="en-US" sz="5200" dirty="0" smtClean="0">
                <a:solidFill>
                  <a:schemeClr val="bg1"/>
                </a:solidFill>
              </a:rPr>
              <a:t> </a:t>
            </a:r>
            <a:r>
              <a:rPr lang="en-US" sz="5200" dirty="0" err="1" smtClean="0">
                <a:solidFill>
                  <a:schemeClr val="bg1"/>
                </a:solidFill>
              </a:rPr>
              <a:t>mừng</a:t>
            </a:r>
            <a:r>
              <a:rPr lang="en-US" sz="5200" dirty="0" smtClean="0">
                <a:solidFill>
                  <a:schemeClr val="bg1"/>
                </a:solidFill>
              </a:rPr>
              <a:t>, </a:t>
            </a:r>
            <a:r>
              <a:rPr lang="en-US" sz="5200" dirty="0" err="1" smtClean="0">
                <a:solidFill>
                  <a:schemeClr val="bg1"/>
                </a:solidFill>
              </a:rPr>
              <a:t>lòng</a:t>
            </a:r>
            <a:r>
              <a:rPr lang="en-US" sz="5200" dirty="0" smtClean="0">
                <a:solidFill>
                  <a:schemeClr val="bg1"/>
                </a:solidFill>
              </a:rPr>
              <a:t> </a:t>
            </a:r>
            <a:r>
              <a:rPr lang="en-US" sz="5200" dirty="0" err="1" smtClean="0">
                <a:solidFill>
                  <a:schemeClr val="bg1"/>
                </a:solidFill>
              </a:rPr>
              <a:t>thành</a:t>
            </a:r>
            <a:r>
              <a:rPr lang="en-US" sz="5200" dirty="0" smtClean="0">
                <a:solidFill>
                  <a:schemeClr val="bg1"/>
                </a:solidFill>
              </a:rPr>
              <a:t> </a:t>
            </a:r>
            <a:r>
              <a:rPr lang="en-US" sz="5200" dirty="0" err="1" smtClean="0">
                <a:solidFill>
                  <a:schemeClr val="bg1"/>
                </a:solidFill>
              </a:rPr>
              <a:t>và</a:t>
            </a:r>
            <a:r>
              <a:rPr lang="en-US" sz="5200" dirty="0" smtClean="0">
                <a:solidFill>
                  <a:schemeClr val="bg1"/>
                </a:solidFill>
              </a:rPr>
              <a:t> </a:t>
            </a:r>
            <a:r>
              <a:rPr lang="en-US" sz="5200" dirty="0" err="1" smtClean="0">
                <a:solidFill>
                  <a:schemeClr val="bg1"/>
                </a:solidFill>
              </a:rPr>
              <a:t>bánh</a:t>
            </a:r>
            <a:r>
              <a:rPr lang="en-US" sz="5200" dirty="0" smtClean="0">
                <a:solidFill>
                  <a:schemeClr val="bg1"/>
                </a:solidFill>
              </a:rPr>
              <a:t> </a:t>
            </a:r>
            <a:r>
              <a:rPr lang="en-US" sz="5200" dirty="0" err="1" smtClean="0">
                <a:solidFill>
                  <a:schemeClr val="bg1"/>
                </a:solidFill>
              </a:rPr>
              <a:t>thơm</a:t>
            </a:r>
            <a:r>
              <a:rPr lang="en-US" sz="5200" dirty="0" smtClean="0">
                <a:solidFill>
                  <a:schemeClr val="bg1"/>
                </a:solidFill>
              </a:rPr>
              <a:t> </a:t>
            </a:r>
            <a:r>
              <a:rPr lang="en-US" sz="5200" dirty="0" err="1" smtClean="0">
                <a:solidFill>
                  <a:schemeClr val="bg1"/>
                </a:solidFill>
              </a:rPr>
              <a:t>rượu</a:t>
            </a:r>
            <a:r>
              <a:rPr lang="en-US" sz="5200" dirty="0" smtClean="0">
                <a:solidFill>
                  <a:schemeClr val="bg1"/>
                </a:solidFill>
              </a:rPr>
              <a:t> </a:t>
            </a:r>
            <a:r>
              <a:rPr lang="en-US" sz="5200" dirty="0" err="1" smtClean="0">
                <a:solidFill>
                  <a:schemeClr val="bg1"/>
                </a:solidFill>
              </a:rPr>
              <a:t>ngon</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lên</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nhận</a:t>
            </a:r>
            <a:r>
              <a:rPr lang="en-US" sz="5200" dirty="0" smtClean="0">
                <a:solidFill>
                  <a:schemeClr val="bg1"/>
                </a:solidFill>
              </a:rPr>
              <a:t> </a:t>
            </a:r>
            <a:r>
              <a:rPr lang="en-US" sz="5200" dirty="0" err="1" smtClean="0">
                <a:solidFill>
                  <a:schemeClr val="bg1"/>
                </a:solidFill>
              </a:rPr>
              <a:t>lời</a:t>
            </a:r>
            <a:r>
              <a:rPr lang="en-US" sz="5200" dirty="0" smtClean="0">
                <a:solidFill>
                  <a:schemeClr val="bg1"/>
                </a:solidFill>
              </a:rPr>
              <a:t>.</a:t>
            </a:r>
            <a:endParaRPr lang="en-US" sz="5200" dirty="0">
              <a:solidFill>
                <a:schemeClr val="bg1"/>
              </a:solidFill>
            </a:endParaRPr>
          </a:p>
        </p:txBody>
      </p:sp>
    </p:spTree>
    <p:extLst>
      <p:ext uri="{BB962C8B-B14F-4D97-AF65-F5344CB8AC3E}">
        <p14:creationId xmlns:p14="http://schemas.microsoft.com/office/powerpoint/2010/main" val="19394730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u="sng" dirty="0" smtClean="0">
                <a:solidFill>
                  <a:srgbClr val="FFFF00"/>
                </a:solidFill>
              </a:rPr>
              <a:t>Tk2:</a:t>
            </a:r>
            <a:r>
              <a:rPr lang="en-US" sz="4600" dirty="0" smtClean="0">
                <a:solidFill>
                  <a:schemeClr val="bg1"/>
                </a:solidFill>
              </a:rPr>
              <a:t> </a:t>
            </a:r>
            <a:r>
              <a:rPr lang="en-US" sz="4600" dirty="0" err="1" smtClean="0">
                <a:solidFill>
                  <a:schemeClr val="bg1"/>
                </a:solidFill>
              </a:rPr>
              <a:t>Dâng</a:t>
            </a:r>
            <a:r>
              <a:rPr lang="en-US" sz="4600" dirty="0" smtClean="0">
                <a:solidFill>
                  <a:schemeClr val="bg1"/>
                </a:solidFill>
              </a:rPr>
              <a:t> </a:t>
            </a:r>
            <a:r>
              <a:rPr lang="en-US" sz="4600" dirty="0" err="1" smtClean="0">
                <a:solidFill>
                  <a:schemeClr val="bg1"/>
                </a:solidFill>
              </a:rPr>
              <a:t>Người</a:t>
            </a:r>
            <a:r>
              <a:rPr lang="en-US" sz="4600" dirty="0" smtClean="0">
                <a:solidFill>
                  <a:schemeClr val="bg1"/>
                </a:solidFill>
              </a:rPr>
              <a:t> </a:t>
            </a:r>
            <a:r>
              <a:rPr lang="en-US" sz="4600" dirty="0" err="1" smtClean="0">
                <a:solidFill>
                  <a:schemeClr val="bg1"/>
                </a:solidFill>
              </a:rPr>
              <a:t>những</a:t>
            </a:r>
            <a:r>
              <a:rPr lang="en-US" sz="4600" dirty="0" smtClean="0">
                <a:solidFill>
                  <a:schemeClr val="bg1"/>
                </a:solidFill>
              </a:rPr>
              <a:t> </a:t>
            </a:r>
            <a:r>
              <a:rPr lang="en-US" sz="4600" dirty="0" err="1" smtClean="0">
                <a:solidFill>
                  <a:schemeClr val="bg1"/>
                </a:solidFill>
              </a:rPr>
              <a:t>ngày</a:t>
            </a:r>
            <a:r>
              <a:rPr lang="en-US" sz="4600" dirty="0" smtClean="0">
                <a:solidFill>
                  <a:schemeClr val="bg1"/>
                </a:solidFill>
              </a:rPr>
              <a:t> </a:t>
            </a:r>
            <a:r>
              <a:rPr lang="en-US" sz="4600" dirty="0" err="1" smtClean="0">
                <a:solidFill>
                  <a:schemeClr val="bg1"/>
                </a:solidFill>
              </a:rPr>
              <a:t>tháng</a:t>
            </a:r>
            <a:r>
              <a:rPr lang="en-US" sz="4600" dirty="0" smtClean="0">
                <a:solidFill>
                  <a:schemeClr val="bg1"/>
                </a:solidFill>
              </a:rPr>
              <a:t> </a:t>
            </a:r>
            <a:r>
              <a:rPr lang="en-US" sz="4600" dirty="0" err="1" smtClean="0">
                <a:solidFill>
                  <a:schemeClr val="bg1"/>
                </a:solidFill>
              </a:rPr>
              <a:t>trong</a:t>
            </a:r>
            <a:r>
              <a:rPr lang="en-US" sz="4600" dirty="0" smtClean="0">
                <a:solidFill>
                  <a:schemeClr val="bg1"/>
                </a:solidFill>
              </a:rPr>
              <a:t> </a:t>
            </a:r>
            <a:r>
              <a:rPr lang="en-US" sz="4600" dirty="0" err="1" smtClean="0">
                <a:solidFill>
                  <a:schemeClr val="bg1"/>
                </a:solidFill>
              </a:rPr>
              <a:t>cuộc</a:t>
            </a:r>
            <a:r>
              <a:rPr lang="en-US" sz="4600" dirty="0" smtClean="0">
                <a:solidFill>
                  <a:schemeClr val="bg1"/>
                </a:solidFill>
              </a:rPr>
              <a:t> </a:t>
            </a:r>
            <a:r>
              <a:rPr lang="en-US" sz="4600" dirty="0" err="1" smtClean="0">
                <a:solidFill>
                  <a:schemeClr val="bg1"/>
                </a:solidFill>
              </a:rPr>
              <a:t>đời</a:t>
            </a:r>
            <a:r>
              <a:rPr lang="en-US" sz="4600" dirty="0" smtClean="0">
                <a:solidFill>
                  <a:schemeClr val="bg1"/>
                </a:solidFill>
              </a:rPr>
              <a:t>. </a:t>
            </a:r>
            <a:r>
              <a:rPr lang="en-US" sz="4600" dirty="0" err="1" smtClean="0">
                <a:solidFill>
                  <a:schemeClr val="bg1"/>
                </a:solidFill>
              </a:rPr>
              <a:t>Đường</a:t>
            </a:r>
            <a:r>
              <a:rPr lang="en-US" sz="4600" dirty="0" smtClean="0">
                <a:solidFill>
                  <a:schemeClr val="bg1"/>
                </a:solidFill>
              </a:rPr>
              <a:t> </a:t>
            </a:r>
            <a:r>
              <a:rPr lang="en-US" sz="4600" dirty="0" err="1" smtClean="0">
                <a:solidFill>
                  <a:schemeClr val="bg1"/>
                </a:solidFill>
              </a:rPr>
              <a:t>đi</a:t>
            </a:r>
            <a:r>
              <a:rPr lang="en-US" sz="4600" dirty="0" smtClean="0">
                <a:solidFill>
                  <a:schemeClr val="bg1"/>
                </a:solidFill>
              </a:rPr>
              <a:t> </a:t>
            </a:r>
            <a:r>
              <a:rPr lang="en-US" sz="4600" dirty="0" err="1" smtClean="0">
                <a:solidFill>
                  <a:schemeClr val="bg1"/>
                </a:solidFill>
              </a:rPr>
              <a:t>khó</a:t>
            </a:r>
            <a:r>
              <a:rPr lang="en-US" sz="4600" dirty="0" smtClean="0">
                <a:solidFill>
                  <a:schemeClr val="bg1"/>
                </a:solidFill>
              </a:rPr>
              <a:t> </a:t>
            </a:r>
            <a:r>
              <a:rPr lang="en-US" sz="4600" dirty="0" err="1" smtClean="0">
                <a:solidFill>
                  <a:schemeClr val="bg1"/>
                </a:solidFill>
              </a:rPr>
              <a:t>nguy</a:t>
            </a:r>
            <a:r>
              <a:rPr lang="en-US" sz="4600" dirty="0" smtClean="0">
                <a:solidFill>
                  <a:schemeClr val="bg1"/>
                </a:solidFill>
              </a:rPr>
              <a:t> </a:t>
            </a:r>
            <a:r>
              <a:rPr lang="en-US" sz="4600" dirty="0" err="1" smtClean="0">
                <a:solidFill>
                  <a:schemeClr val="bg1"/>
                </a:solidFill>
              </a:rPr>
              <a:t>đầy</a:t>
            </a:r>
            <a:r>
              <a:rPr lang="en-US" sz="4600" dirty="0" smtClean="0">
                <a:solidFill>
                  <a:schemeClr val="bg1"/>
                </a:solidFill>
              </a:rPr>
              <a:t> </a:t>
            </a:r>
            <a:r>
              <a:rPr lang="en-US" sz="4600" dirty="0" err="1" smtClean="0">
                <a:solidFill>
                  <a:schemeClr val="bg1"/>
                </a:solidFill>
              </a:rPr>
              <a:t>vời</a:t>
            </a:r>
            <a:r>
              <a:rPr lang="en-US" sz="4600" dirty="0" smtClean="0">
                <a:solidFill>
                  <a:schemeClr val="bg1"/>
                </a:solidFill>
              </a:rPr>
              <a:t>. </a:t>
            </a:r>
            <a:r>
              <a:rPr lang="en-US" sz="4600" dirty="0" err="1" smtClean="0">
                <a:solidFill>
                  <a:schemeClr val="bg1"/>
                </a:solidFill>
              </a:rPr>
              <a:t>Bao</a:t>
            </a:r>
            <a:r>
              <a:rPr lang="en-US" sz="4600" dirty="0" smtClean="0">
                <a:solidFill>
                  <a:schemeClr val="bg1"/>
                </a:solidFill>
              </a:rPr>
              <a:t> </a:t>
            </a:r>
            <a:r>
              <a:rPr lang="en-US" sz="4600" dirty="0" err="1" smtClean="0">
                <a:solidFill>
                  <a:schemeClr val="bg1"/>
                </a:solidFill>
              </a:rPr>
              <a:t>nhiêu</a:t>
            </a:r>
            <a:r>
              <a:rPr lang="en-US" sz="4600" dirty="0">
                <a:solidFill>
                  <a:schemeClr val="bg1"/>
                </a:solidFill>
              </a:rPr>
              <a:t> </a:t>
            </a:r>
            <a:r>
              <a:rPr lang="en-US" sz="4600" dirty="0" err="1" smtClean="0">
                <a:solidFill>
                  <a:schemeClr val="bg1"/>
                </a:solidFill>
              </a:rPr>
              <a:t>bước</a:t>
            </a:r>
            <a:r>
              <a:rPr lang="en-US" sz="4600" dirty="0" smtClean="0">
                <a:solidFill>
                  <a:schemeClr val="bg1"/>
                </a:solidFill>
              </a:rPr>
              <a:t> </a:t>
            </a:r>
            <a:r>
              <a:rPr lang="en-US" sz="4600" dirty="0" err="1" smtClean="0">
                <a:solidFill>
                  <a:schemeClr val="bg1"/>
                </a:solidFill>
              </a:rPr>
              <a:t>đường</a:t>
            </a:r>
            <a:r>
              <a:rPr lang="en-US" sz="4600" dirty="0" smtClean="0">
                <a:solidFill>
                  <a:schemeClr val="bg1"/>
                </a:solidFill>
              </a:rPr>
              <a:t> </a:t>
            </a:r>
            <a:r>
              <a:rPr lang="en-US" sz="4600" dirty="0" err="1" smtClean="0">
                <a:solidFill>
                  <a:schemeClr val="bg1"/>
                </a:solidFill>
              </a:rPr>
              <a:t>lầm</a:t>
            </a:r>
            <a:r>
              <a:rPr lang="en-US" sz="4600" dirty="0" smtClean="0">
                <a:solidFill>
                  <a:schemeClr val="bg1"/>
                </a:solidFill>
              </a:rPr>
              <a:t> </a:t>
            </a:r>
            <a:r>
              <a:rPr lang="en-US" sz="4600" dirty="0" err="1" smtClean="0">
                <a:solidFill>
                  <a:schemeClr val="bg1"/>
                </a:solidFill>
              </a:rPr>
              <a:t>lỗi</a:t>
            </a:r>
            <a:r>
              <a:rPr lang="en-US" sz="4600" dirty="0" smtClean="0">
                <a:solidFill>
                  <a:schemeClr val="bg1"/>
                </a:solidFill>
              </a:rPr>
              <a:t>, </a:t>
            </a:r>
            <a:r>
              <a:rPr lang="en-US" sz="4600" dirty="0" err="1" smtClean="0">
                <a:solidFill>
                  <a:schemeClr val="bg1"/>
                </a:solidFill>
              </a:rPr>
              <a:t>bao</a:t>
            </a:r>
            <a:r>
              <a:rPr lang="en-US" sz="4600" dirty="0" smtClean="0">
                <a:solidFill>
                  <a:schemeClr val="bg1"/>
                </a:solidFill>
              </a:rPr>
              <a:t> </a:t>
            </a:r>
            <a:r>
              <a:rPr lang="en-US" sz="4600" dirty="0" err="1" smtClean="0">
                <a:solidFill>
                  <a:schemeClr val="bg1"/>
                </a:solidFill>
              </a:rPr>
              <a:t>nhiêu</a:t>
            </a:r>
            <a:r>
              <a:rPr lang="en-US" sz="4600" dirty="0" smtClean="0">
                <a:solidFill>
                  <a:schemeClr val="bg1"/>
                </a:solidFill>
              </a:rPr>
              <a:t> </a:t>
            </a:r>
            <a:r>
              <a:rPr lang="en-US" sz="4600" dirty="0" err="1" smtClean="0">
                <a:solidFill>
                  <a:schemeClr val="bg1"/>
                </a:solidFill>
              </a:rPr>
              <a:t>yếu</a:t>
            </a:r>
            <a:r>
              <a:rPr lang="en-US" sz="4600" dirty="0" smtClean="0">
                <a:solidFill>
                  <a:schemeClr val="bg1"/>
                </a:solidFill>
              </a:rPr>
              <a:t> </a:t>
            </a:r>
            <a:r>
              <a:rPr lang="en-US" sz="4600" dirty="0" err="1" smtClean="0">
                <a:solidFill>
                  <a:schemeClr val="bg1"/>
                </a:solidFill>
              </a:rPr>
              <a:t>đuối</a:t>
            </a:r>
            <a:r>
              <a:rPr lang="en-US" sz="4600" dirty="0" smtClean="0">
                <a:solidFill>
                  <a:schemeClr val="bg1"/>
                </a:solidFill>
              </a:rPr>
              <a:t> </a:t>
            </a:r>
            <a:r>
              <a:rPr lang="en-US" sz="4600" dirty="0" err="1" smtClean="0">
                <a:solidFill>
                  <a:schemeClr val="bg1"/>
                </a:solidFill>
              </a:rPr>
              <a:t>trong</a:t>
            </a:r>
            <a:r>
              <a:rPr lang="en-US" sz="4600" dirty="0" smtClean="0">
                <a:solidFill>
                  <a:schemeClr val="bg1"/>
                </a:solidFill>
              </a:rPr>
              <a:t> </a:t>
            </a:r>
            <a:r>
              <a:rPr lang="en-US" sz="4600" dirty="0" err="1" smtClean="0">
                <a:solidFill>
                  <a:schemeClr val="bg1"/>
                </a:solidFill>
              </a:rPr>
              <a:t>đời</a:t>
            </a:r>
            <a:r>
              <a:rPr lang="en-US" sz="4600" dirty="0" smtClean="0">
                <a:solidFill>
                  <a:schemeClr val="bg1"/>
                </a:solidFill>
              </a:rPr>
              <a:t>, </a:t>
            </a:r>
            <a:r>
              <a:rPr lang="en-US" sz="4600" dirty="0" err="1" smtClean="0">
                <a:solidFill>
                  <a:schemeClr val="bg1"/>
                </a:solidFill>
              </a:rPr>
              <a:t>tâm</a:t>
            </a:r>
            <a:r>
              <a:rPr lang="en-US" sz="4600" dirty="0" smtClean="0">
                <a:solidFill>
                  <a:schemeClr val="bg1"/>
                </a:solidFill>
              </a:rPr>
              <a:t> </a:t>
            </a:r>
            <a:r>
              <a:rPr lang="en-US" sz="4600" dirty="0" err="1" smtClean="0">
                <a:solidFill>
                  <a:schemeClr val="bg1"/>
                </a:solidFill>
              </a:rPr>
              <a:t>thành</a:t>
            </a:r>
            <a:r>
              <a:rPr lang="en-US" sz="4600" dirty="0" smtClean="0">
                <a:solidFill>
                  <a:schemeClr val="bg1"/>
                </a:solidFill>
              </a:rPr>
              <a:t> </a:t>
            </a:r>
            <a:r>
              <a:rPr lang="en-US" sz="4600" dirty="0" err="1" smtClean="0">
                <a:solidFill>
                  <a:schemeClr val="bg1"/>
                </a:solidFill>
              </a:rPr>
              <a:t>dâng</a:t>
            </a:r>
            <a:r>
              <a:rPr lang="en-US" sz="4600" dirty="0" smtClean="0">
                <a:solidFill>
                  <a:schemeClr val="bg1"/>
                </a:solidFill>
              </a:rPr>
              <a:t> </a:t>
            </a:r>
            <a:r>
              <a:rPr lang="en-US" sz="4600" dirty="0" err="1" smtClean="0">
                <a:solidFill>
                  <a:schemeClr val="bg1"/>
                </a:solidFill>
              </a:rPr>
              <a:t>Chúa</a:t>
            </a:r>
            <a:r>
              <a:rPr lang="en-US" sz="4600" dirty="0" smtClean="0">
                <a:solidFill>
                  <a:schemeClr val="bg1"/>
                </a:solidFill>
              </a:rPr>
              <a:t> </a:t>
            </a:r>
            <a:r>
              <a:rPr lang="en-US" sz="4600" dirty="0" err="1" smtClean="0">
                <a:solidFill>
                  <a:schemeClr val="bg1"/>
                </a:solidFill>
              </a:rPr>
              <a:t>Chúa</a:t>
            </a:r>
            <a:r>
              <a:rPr lang="en-US" sz="4600" dirty="0" smtClean="0">
                <a:solidFill>
                  <a:schemeClr val="bg1"/>
                </a:solidFill>
              </a:rPr>
              <a:t> </a:t>
            </a:r>
            <a:r>
              <a:rPr lang="en-US" sz="4600" dirty="0" err="1" smtClean="0">
                <a:solidFill>
                  <a:schemeClr val="bg1"/>
                </a:solidFill>
              </a:rPr>
              <a:t>ơi</a:t>
            </a:r>
            <a:r>
              <a:rPr lang="en-US" sz="4600" dirty="0" smtClean="0">
                <a:solidFill>
                  <a:schemeClr val="bg1"/>
                </a:solidFill>
              </a:rPr>
              <a:t>, </a:t>
            </a:r>
            <a:r>
              <a:rPr lang="en-US" sz="4600" dirty="0" err="1" smtClean="0">
                <a:solidFill>
                  <a:schemeClr val="bg1"/>
                </a:solidFill>
              </a:rPr>
              <a:t>nguyện</a:t>
            </a:r>
            <a:r>
              <a:rPr lang="en-US" sz="4600" dirty="0" smtClean="0">
                <a:solidFill>
                  <a:schemeClr val="bg1"/>
                </a:solidFill>
              </a:rPr>
              <a:t> </a:t>
            </a:r>
            <a:r>
              <a:rPr lang="en-US" sz="4600" dirty="0" err="1" smtClean="0">
                <a:solidFill>
                  <a:schemeClr val="bg1"/>
                </a:solidFill>
              </a:rPr>
              <a:t>đỡ</a:t>
            </a:r>
            <a:r>
              <a:rPr lang="en-US" sz="4600" dirty="0" smtClean="0">
                <a:solidFill>
                  <a:schemeClr val="bg1"/>
                </a:solidFill>
              </a:rPr>
              <a:t> </a:t>
            </a:r>
            <a:r>
              <a:rPr lang="en-US" sz="4600" dirty="0" err="1" smtClean="0">
                <a:solidFill>
                  <a:schemeClr val="bg1"/>
                </a:solidFill>
              </a:rPr>
              <a:t>nâng</a:t>
            </a:r>
            <a:r>
              <a:rPr lang="en-US" sz="4600" dirty="0" smtClean="0">
                <a:solidFill>
                  <a:schemeClr val="bg1"/>
                </a:solidFill>
              </a:rPr>
              <a:t> con </a:t>
            </a:r>
            <a:r>
              <a:rPr lang="en-US" sz="4600" dirty="0" err="1" smtClean="0">
                <a:solidFill>
                  <a:schemeClr val="bg1"/>
                </a:solidFill>
              </a:rPr>
              <a:t>với</a:t>
            </a:r>
            <a:r>
              <a:rPr lang="en-US" sz="4600" dirty="0" smtClean="0">
                <a:solidFill>
                  <a:schemeClr val="bg1"/>
                </a:solidFill>
              </a:rPr>
              <a:t> </a:t>
            </a:r>
            <a:r>
              <a:rPr lang="en-US" sz="4600" dirty="0" err="1" smtClean="0">
                <a:solidFill>
                  <a:schemeClr val="bg1"/>
                </a:solidFill>
              </a:rPr>
              <a:t>tình</a:t>
            </a:r>
            <a:r>
              <a:rPr lang="en-US" sz="4600" dirty="0" smtClean="0">
                <a:solidFill>
                  <a:schemeClr val="bg1"/>
                </a:solidFill>
              </a:rPr>
              <a:t> </a:t>
            </a:r>
            <a:r>
              <a:rPr lang="en-US" sz="4600" dirty="0" err="1" smtClean="0">
                <a:solidFill>
                  <a:schemeClr val="bg1"/>
                </a:solidFill>
              </a:rPr>
              <a:t>Người</a:t>
            </a:r>
            <a:r>
              <a:rPr lang="en-US" sz="4600" dirty="0" smtClean="0">
                <a:solidFill>
                  <a:schemeClr val="bg1"/>
                </a:solidFill>
              </a:rPr>
              <a:t>.</a:t>
            </a:r>
            <a:endParaRPr lang="en-US" sz="4600" dirty="0">
              <a:solidFill>
                <a:schemeClr val="bg1"/>
              </a:solidFill>
            </a:endParaRPr>
          </a:p>
        </p:txBody>
      </p:sp>
    </p:spTree>
    <p:extLst>
      <p:ext uri="{BB962C8B-B14F-4D97-AF65-F5344CB8AC3E}">
        <p14:creationId xmlns:p14="http://schemas.microsoft.com/office/powerpoint/2010/main" val="6661985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u="sng" dirty="0" err="1" smtClean="0">
                <a:solidFill>
                  <a:srgbClr val="FFFF00"/>
                </a:solidFill>
              </a:rPr>
              <a:t>Đk</a:t>
            </a:r>
            <a:r>
              <a:rPr lang="en-US" sz="5200" u="sng" dirty="0" smtClean="0">
                <a:solidFill>
                  <a:srgbClr val="FFFF00"/>
                </a:solidFill>
              </a:rPr>
              <a:t>:</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lên</a:t>
            </a:r>
            <a:r>
              <a:rPr lang="en-US" sz="5200" dirty="0" smtClean="0">
                <a:solidFill>
                  <a:schemeClr val="bg1"/>
                </a:solidFill>
              </a:rPr>
              <a:t> </a:t>
            </a:r>
            <a:r>
              <a:rPr lang="en-US" sz="5200" dirty="0" err="1" smtClean="0">
                <a:solidFill>
                  <a:schemeClr val="bg1"/>
                </a:solidFill>
              </a:rPr>
              <a:t>Người</a:t>
            </a:r>
            <a:r>
              <a:rPr lang="en-US" sz="5200" dirty="0" smtClean="0">
                <a:solidFill>
                  <a:schemeClr val="bg1"/>
                </a:solidFill>
              </a:rPr>
              <a:t> </a:t>
            </a:r>
            <a:r>
              <a:rPr lang="en-US" sz="5200" dirty="0" err="1" smtClean="0">
                <a:solidFill>
                  <a:schemeClr val="bg1"/>
                </a:solidFill>
              </a:rPr>
              <a:t>lời</a:t>
            </a:r>
            <a:r>
              <a:rPr lang="en-US" sz="5200" dirty="0" smtClean="0">
                <a:solidFill>
                  <a:schemeClr val="bg1"/>
                </a:solidFill>
              </a:rPr>
              <a:t> </a:t>
            </a:r>
            <a:r>
              <a:rPr lang="en-US" sz="5200" dirty="0" err="1" smtClean="0">
                <a:solidFill>
                  <a:schemeClr val="bg1"/>
                </a:solidFill>
              </a:rPr>
              <a:t>nguyện</a:t>
            </a:r>
            <a:r>
              <a:rPr lang="en-US" sz="5200" dirty="0" smtClean="0">
                <a:solidFill>
                  <a:schemeClr val="bg1"/>
                </a:solidFill>
              </a:rPr>
              <a:t> </a:t>
            </a:r>
            <a:r>
              <a:rPr lang="en-US" sz="5200" dirty="0" err="1" smtClean="0">
                <a:solidFill>
                  <a:schemeClr val="bg1"/>
                </a:solidFill>
              </a:rPr>
              <a:t>ngát</a:t>
            </a:r>
            <a:r>
              <a:rPr lang="en-US" sz="5200" dirty="0" smtClean="0">
                <a:solidFill>
                  <a:schemeClr val="bg1"/>
                </a:solidFill>
              </a:rPr>
              <a:t> </a:t>
            </a:r>
            <a:r>
              <a:rPr lang="en-US" sz="5200" dirty="0" err="1" smtClean="0">
                <a:solidFill>
                  <a:schemeClr val="bg1"/>
                </a:solidFill>
              </a:rPr>
              <a:t>hương</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Người</a:t>
            </a:r>
            <a:r>
              <a:rPr lang="en-US" sz="5200" dirty="0" smtClean="0">
                <a:solidFill>
                  <a:schemeClr val="bg1"/>
                </a:solidFill>
              </a:rPr>
              <a:t> </a:t>
            </a:r>
            <a:r>
              <a:rPr lang="en-US" sz="5200" dirty="0" err="1" smtClean="0">
                <a:solidFill>
                  <a:schemeClr val="bg1"/>
                </a:solidFill>
              </a:rPr>
              <a:t>ngàn</a:t>
            </a:r>
            <a:r>
              <a:rPr lang="en-US" sz="5200" dirty="0" smtClean="0">
                <a:solidFill>
                  <a:schemeClr val="bg1"/>
                </a:solidFill>
              </a:rPr>
              <a:t> </a:t>
            </a:r>
            <a:r>
              <a:rPr lang="en-US" sz="5200" dirty="0" err="1" smtClean="0">
                <a:solidFill>
                  <a:schemeClr val="bg1"/>
                </a:solidFill>
              </a:rPr>
              <a:t>tiếng</a:t>
            </a:r>
            <a:r>
              <a:rPr lang="en-US" sz="5200" dirty="0" smtClean="0">
                <a:solidFill>
                  <a:schemeClr val="bg1"/>
                </a:solidFill>
              </a:rPr>
              <a:t> </a:t>
            </a:r>
            <a:r>
              <a:rPr lang="en-US" sz="5200" dirty="0" err="1" smtClean="0">
                <a:solidFill>
                  <a:schemeClr val="bg1"/>
                </a:solidFill>
              </a:rPr>
              <a:t>ca</a:t>
            </a:r>
            <a:r>
              <a:rPr lang="en-US" sz="5200" dirty="0" smtClean="0">
                <a:solidFill>
                  <a:schemeClr val="bg1"/>
                </a:solidFill>
              </a:rPr>
              <a:t> </a:t>
            </a:r>
            <a:r>
              <a:rPr lang="en-US" sz="5200" dirty="0" err="1" smtClean="0">
                <a:solidFill>
                  <a:schemeClr val="bg1"/>
                </a:solidFill>
              </a:rPr>
              <a:t>mừng</a:t>
            </a:r>
            <a:r>
              <a:rPr lang="en-US" sz="5200" dirty="0" smtClean="0">
                <a:solidFill>
                  <a:schemeClr val="bg1"/>
                </a:solidFill>
              </a:rPr>
              <a:t>, </a:t>
            </a:r>
            <a:r>
              <a:rPr lang="en-US" sz="5200" dirty="0" err="1" smtClean="0">
                <a:solidFill>
                  <a:schemeClr val="bg1"/>
                </a:solidFill>
              </a:rPr>
              <a:t>lòng</a:t>
            </a:r>
            <a:r>
              <a:rPr lang="en-US" sz="5200" dirty="0" smtClean="0">
                <a:solidFill>
                  <a:schemeClr val="bg1"/>
                </a:solidFill>
              </a:rPr>
              <a:t> </a:t>
            </a:r>
            <a:r>
              <a:rPr lang="en-US" sz="5200" dirty="0" err="1" smtClean="0">
                <a:solidFill>
                  <a:schemeClr val="bg1"/>
                </a:solidFill>
              </a:rPr>
              <a:t>thành</a:t>
            </a:r>
            <a:r>
              <a:rPr lang="en-US" sz="5200" dirty="0" smtClean="0">
                <a:solidFill>
                  <a:schemeClr val="bg1"/>
                </a:solidFill>
              </a:rPr>
              <a:t> </a:t>
            </a:r>
            <a:r>
              <a:rPr lang="en-US" sz="5200" dirty="0" err="1" smtClean="0">
                <a:solidFill>
                  <a:schemeClr val="bg1"/>
                </a:solidFill>
              </a:rPr>
              <a:t>và</a:t>
            </a:r>
            <a:r>
              <a:rPr lang="en-US" sz="5200" dirty="0" smtClean="0">
                <a:solidFill>
                  <a:schemeClr val="bg1"/>
                </a:solidFill>
              </a:rPr>
              <a:t> </a:t>
            </a:r>
            <a:r>
              <a:rPr lang="en-US" sz="5200" dirty="0" err="1" smtClean="0">
                <a:solidFill>
                  <a:schemeClr val="bg1"/>
                </a:solidFill>
              </a:rPr>
              <a:t>bánh</a:t>
            </a:r>
            <a:r>
              <a:rPr lang="en-US" sz="5200" dirty="0" smtClean="0">
                <a:solidFill>
                  <a:schemeClr val="bg1"/>
                </a:solidFill>
              </a:rPr>
              <a:t> </a:t>
            </a:r>
            <a:r>
              <a:rPr lang="en-US" sz="5200" dirty="0" err="1" smtClean="0">
                <a:solidFill>
                  <a:schemeClr val="bg1"/>
                </a:solidFill>
              </a:rPr>
              <a:t>thơm</a:t>
            </a:r>
            <a:r>
              <a:rPr lang="en-US" sz="5200" dirty="0" smtClean="0">
                <a:solidFill>
                  <a:schemeClr val="bg1"/>
                </a:solidFill>
              </a:rPr>
              <a:t> </a:t>
            </a:r>
            <a:r>
              <a:rPr lang="en-US" sz="5200" dirty="0" err="1" smtClean="0">
                <a:solidFill>
                  <a:schemeClr val="bg1"/>
                </a:solidFill>
              </a:rPr>
              <a:t>rượu</a:t>
            </a:r>
            <a:r>
              <a:rPr lang="en-US" sz="5200" dirty="0" smtClean="0">
                <a:solidFill>
                  <a:schemeClr val="bg1"/>
                </a:solidFill>
              </a:rPr>
              <a:t> </a:t>
            </a:r>
            <a:r>
              <a:rPr lang="en-US" sz="5200" dirty="0" err="1" smtClean="0">
                <a:solidFill>
                  <a:schemeClr val="bg1"/>
                </a:solidFill>
              </a:rPr>
              <a:t>ngon</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lên</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nhận</a:t>
            </a:r>
            <a:r>
              <a:rPr lang="en-US" sz="5200" dirty="0" smtClean="0">
                <a:solidFill>
                  <a:schemeClr val="bg1"/>
                </a:solidFill>
              </a:rPr>
              <a:t> </a:t>
            </a:r>
            <a:r>
              <a:rPr lang="en-US" sz="5200" dirty="0" err="1" smtClean="0">
                <a:solidFill>
                  <a:schemeClr val="bg1"/>
                </a:solidFill>
              </a:rPr>
              <a:t>lời</a:t>
            </a:r>
            <a:r>
              <a:rPr lang="en-US" sz="5200" dirty="0" smtClean="0">
                <a:solidFill>
                  <a:schemeClr val="bg1"/>
                </a:solidFill>
              </a:rPr>
              <a:t>.</a:t>
            </a:r>
            <a:endParaRPr lang="en-US" sz="5200" dirty="0">
              <a:solidFill>
                <a:schemeClr val="bg1"/>
              </a:solidFill>
            </a:endParaRPr>
          </a:p>
        </p:txBody>
      </p:sp>
    </p:spTree>
    <p:extLst>
      <p:ext uri="{BB962C8B-B14F-4D97-AF65-F5344CB8AC3E}">
        <p14:creationId xmlns:p14="http://schemas.microsoft.com/office/powerpoint/2010/main" val="36698683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12445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b="0" u="sng" dirty="0" err="1" smtClean="0">
                <a:solidFill>
                  <a:srgbClr val="FFFF00"/>
                </a:solidFill>
                <a:effectLst/>
              </a:rPr>
              <a:t>Nguyện</a:t>
            </a:r>
            <a:r>
              <a:rPr lang="en-US" sz="6000" b="0" u="sng" dirty="0" smtClean="0">
                <a:solidFill>
                  <a:srgbClr val="FFFF00"/>
                </a:solidFill>
                <a:effectLst/>
              </a:rPr>
              <a:t> </a:t>
            </a:r>
            <a:r>
              <a:rPr lang="en-US" sz="6000" b="0" u="sng" dirty="0" err="1" smtClean="0">
                <a:solidFill>
                  <a:srgbClr val="FFFF00"/>
                </a:solidFill>
                <a:effectLst/>
              </a:rPr>
              <a:t>Hiệp</a:t>
            </a:r>
            <a:r>
              <a:rPr lang="en-US" sz="6000" b="0" u="sng" dirty="0" smtClean="0">
                <a:solidFill>
                  <a:srgbClr val="FFFF00"/>
                </a:solidFill>
                <a:effectLst/>
              </a:rPr>
              <a:t> </a:t>
            </a:r>
            <a:r>
              <a:rPr lang="en-US" sz="6000" b="0" u="sng" dirty="0" err="1" smtClean="0">
                <a:solidFill>
                  <a:srgbClr val="FFFF00"/>
                </a:solidFill>
                <a:effectLst/>
              </a:rPr>
              <a:t>Lễ</a:t>
            </a:r>
            <a:r>
              <a:rPr lang="en-US" sz="6000" b="0" u="sng" dirty="0" smtClean="0">
                <a:solidFill>
                  <a:srgbClr val="FFFF00"/>
                </a:solidFill>
                <a:effectLst/>
              </a:rPr>
              <a:t/>
            </a:r>
            <a:br>
              <a:rPr lang="en-US" sz="6000" b="0" u="sng" dirty="0" smtClean="0">
                <a:solidFill>
                  <a:srgbClr val="FFFF00"/>
                </a:solidFill>
                <a:effectLst/>
              </a:rPr>
            </a:br>
            <a:r>
              <a:rPr lang="en-US" sz="6600" dirty="0" err="1" smtClean="0">
                <a:solidFill>
                  <a:srgbClr val="FFFF00"/>
                </a:solidFill>
              </a:rPr>
              <a:t>Dù</a:t>
            </a:r>
            <a:r>
              <a:rPr lang="en-US" sz="6600" dirty="0" smtClean="0">
                <a:solidFill>
                  <a:srgbClr val="FFFF00"/>
                </a:solidFill>
              </a:rPr>
              <a:t> Con </a:t>
            </a:r>
            <a:r>
              <a:rPr lang="en-US" sz="6600" dirty="0" err="1" smtClean="0">
                <a:solidFill>
                  <a:srgbClr val="FFFF00"/>
                </a:solidFill>
              </a:rPr>
              <a:t>Chưa</a:t>
            </a:r>
            <a:r>
              <a:rPr lang="en-US" sz="6600" dirty="0" smtClean="0">
                <a:solidFill>
                  <a:srgbClr val="FFFF00"/>
                </a:solidFill>
              </a:rPr>
              <a:t> </a:t>
            </a:r>
            <a:r>
              <a:rPr lang="en-US" sz="6600" dirty="0" err="1" smtClean="0">
                <a:solidFill>
                  <a:srgbClr val="FFFF00"/>
                </a:solidFill>
              </a:rPr>
              <a:t>Thấy</a:t>
            </a:r>
            <a:r>
              <a:rPr lang="en-US" sz="6600" dirty="0" smtClean="0">
                <a:solidFill>
                  <a:srgbClr val="FFFF00"/>
                </a:solidFill>
              </a:rPr>
              <a:t> </a:t>
            </a:r>
            <a:r>
              <a:rPr lang="en-US" sz="6600" dirty="0" err="1" smtClean="0">
                <a:solidFill>
                  <a:srgbClr val="FFFF00"/>
                </a:solidFill>
              </a:rPr>
              <a:t>Ngài</a:t>
            </a:r>
            <a:r>
              <a:rPr lang="en-US" sz="6600" b="0" dirty="0" smtClean="0">
                <a:solidFill>
                  <a:srgbClr val="FFFF00"/>
                </a:solidFill>
                <a:effectLst/>
              </a:rPr>
              <a:t/>
            </a:r>
            <a:br>
              <a:rPr lang="en-US" sz="6600" b="0" dirty="0" smtClean="0">
                <a:solidFill>
                  <a:srgbClr val="FFFF00"/>
                </a:solidFill>
                <a:effectLst/>
              </a:rPr>
            </a:br>
            <a:r>
              <a:rPr lang="en-US" sz="6000" i="1" dirty="0" err="1" smtClean="0">
                <a:solidFill>
                  <a:schemeClr val="bg1"/>
                </a:solidFill>
              </a:rPr>
              <a:t>Nguyễn</a:t>
            </a:r>
            <a:r>
              <a:rPr lang="en-US" sz="6000" i="1" dirty="0" smtClean="0">
                <a:solidFill>
                  <a:schemeClr val="bg1"/>
                </a:solidFill>
              </a:rPr>
              <a:t> </a:t>
            </a:r>
            <a:r>
              <a:rPr lang="en-US" sz="6000" i="1" dirty="0" err="1" smtClean="0">
                <a:solidFill>
                  <a:schemeClr val="bg1"/>
                </a:solidFill>
              </a:rPr>
              <a:t>Duy</a:t>
            </a:r>
            <a:endParaRPr lang="en-US" sz="60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u="sng" dirty="0" smtClean="0">
                <a:solidFill>
                  <a:srgbClr val="FFFF00"/>
                </a:solidFill>
                <a:cs typeface="Times New Roman" pitchFamily="18" charset="0"/>
              </a:rPr>
              <a:t>Tk1:</a:t>
            </a:r>
            <a:r>
              <a:rPr lang="en-US" sz="5600" dirty="0" smtClean="0">
                <a:solidFill>
                  <a:schemeClr val="bg1"/>
                </a:solidFill>
                <a:cs typeface="Times New Roman" pitchFamily="18" charset="0"/>
              </a:rPr>
              <a:t> </a:t>
            </a:r>
            <a:r>
              <a:rPr lang="en-US" sz="5600" dirty="0" err="1" smtClean="0">
                <a:solidFill>
                  <a:schemeClr val="bg1"/>
                </a:solidFill>
              </a:rPr>
              <a:t>Này</a:t>
            </a:r>
            <a:r>
              <a:rPr lang="en-US" sz="5600" dirty="0" smtClean="0">
                <a:solidFill>
                  <a:schemeClr val="bg1"/>
                </a:solidFill>
              </a:rPr>
              <a:t> </a:t>
            </a:r>
            <a:r>
              <a:rPr lang="en-US" sz="5600" dirty="0" err="1" smtClean="0">
                <a:solidFill>
                  <a:schemeClr val="bg1"/>
                </a:solidFill>
              </a:rPr>
              <a:t>linh</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con </a:t>
            </a:r>
            <a:r>
              <a:rPr lang="en-US" sz="5600" dirty="0" err="1" smtClean="0">
                <a:solidFill>
                  <a:schemeClr val="bg1"/>
                </a:solidFill>
              </a:rPr>
              <a:t>nguyện</a:t>
            </a:r>
            <a:r>
              <a:rPr lang="en-US" sz="5600" dirty="0" smtClean="0">
                <a:solidFill>
                  <a:schemeClr val="bg1"/>
                </a:solidFill>
              </a:rPr>
              <a:t> </a:t>
            </a:r>
            <a:r>
              <a:rPr lang="en-US" sz="5600" dirty="0" err="1" smtClean="0">
                <a:solidFill>
                  <a:schemeClr val="bg1"/>
                </a:solidFill>
              </a:rPr>
              <a:t>hướng</a:t>
            </a:r>
            <a:r>
              <a:rPr lang="en-US" sz="5600" dirty="0" smtClean="0">
                <a:solidFill>
                  <a:schemeClr val="bg1"/>
                </a:solidFill>
              </a:rPr>
              <a:t> </a:t>
            </a:r>
            <a:r>
              <a:rPr lang="en-US" sz="5600" dirty="0" err="1" smtClean="0">
                <a:solidFill>
                  <a:schemeClr val="bg1"/>
                </a:solidFill>
              </a:rPr>
              <a:t>về</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Tâm</a:t>
            </a:r>
            <a:r>
              <a:rPr lang="en-US" sz="5600" dirty="0" smtClean="0">
                <a:solidFill>
                  <a:schemeClr val="bg1"/>
                </a:solidFill>
              </a:rPr>
              <a:t> </a:t>
            </a:r>
            <a:r>
              <a:rPr lang="en-US" sz="5600" dirty="0" err="1" smtClean="0">
                <a:solidFill>
                  <a:schemeClr val="bg1"/>
                </a:solidFill>
              </a:rPr>
              <a:t>tư</a:t>
            </a:r>
            <a:r>
              <a:rPr lang="en-US" sz="5600" dirty="0" smtClean="0">
                <a:solidFill>
                  <a:schemeClr val="bg1"/>
                </a:solidFill>
              </a:rPr>
              <a:t> </a:t>
            </a:r>
            <a:r>
              <a:rPr lang="en-US" sz="5600" dirty="0" err="1" smtClean="0">
                <a:solidFill>
                  <a:schemeClr val="bg1"/>
                </a:solidFill>
              </a:rPr>
              <a:t>khấn</a:t>
            </a:r>
            <a:r>
              <a:rPr lang="en-US" sz="5600" dirty="0" smtClean="0">
                <a:solidFill>
                  <a:schemeClr val="bg1"/>
                </a:solidFill>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từ</a:t>
            </a:r>
            <a:r>
              <a:rPr lang="en-US" sz="5600" dirty="0" smtClean="0">
                <a:solidFill>
                  <a:schemeClr val="bg1"/>
                </a:solidFill>
              </a:rPr>
              <a:t> </a:t>
            </a:r>
            <a:r>
              <a:rPr lang="en-US" sz="5600" dirty="0" err="1" smtClean="0">
                <a:solidFill>
                  <a:schemeClr val="bg1"/>
                </a:solidFill>
              </a:rPr>
              <a:t>đây</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đừng</a:t>
            </a:r>
            <a:r>
              <a:rPr lang="en-US" sz="5600" dirty="0" smtClean="0">
                <a:solidFill>
                  <a:schemeClr val="bg1"/>
                </a:solidFill>
              </a:rPr>
              <a:t> </a:t>
            </a:r>
            <a:r>
              <a:rPr lang="en-US" sz="5600" dirty="0" err="1" smtClean="0">
                <a:solidFill>
                  <a:schemeClr val="bg1"/>
                </a:solidFill>
              </a:rPr>
              <a:t>để</a:t>
            </a:r>
            <a:r>
              <a:rPr lang="en-US" sz="5600" dirty="0" smtClean="0">
                <a:solidFill>
                  <a:schemeClr val="bg1"/>
                </a:solidFill>
              </a:rPr>
              <a:t> con </a:t>
            </a:r>
            <a:r>
              <a:rPr lang="en-US" sz="5600" dirty="0" err="1" smtClean="0">
                <a:solidFill>
                  <a:schemeClr val="bg1"/>
                </a:solidFill>
              </a:rPr>
              <a:t>đắng</a:t>
            </a:r>
            <a:r>
              <a:rPr lang="en-US" sz="5600" dirty="0" smtClean="0">
                <a:solidFill>
                  <a:schemeClr val="bg1"/>
                </a:solidFill>
              </a:rPr>
              <a:t> cay </a:t>
            </a:r>
            <a:r>
              <a:rPr lang="en-US" sz="5600" dirty="0" err="1" smtClean="0">
                <a:solidFill>
                  <a:schemeClr val="bg1"/>
                </a:solidFill>
              </a:rPr>
              <a:t>bao</a:t>
            </a:r>
            <a:r>
              <a:rPr lang="en-US" sz="5600" dirty="0" smtClean="0">
                <a:solidFill>
                  <a:schemeClr val="bg1"/>
                </a:solidFill>
              </a:rPr>
              <a:t> </a:t>
            </a:r>
            <a:r>
              <a:rPr lang="en-US" sz="5600" dirty="0" err="1" smtClean="0">
                <a:solidFill>
                  <a:schemeClr val="bg1"/>
                </a:solidFill>
              </a:rPr>
              <a:t>giờ</a:t>
            </a:r>
            <a:r>
              <a:rPr lang="en-US" sz="5600" dirty="0" smtClean="0">
                <a:solidFill>
                  <a:schemeClr val="bg1"/>
                </a:solidFill>
              </a:rPr>
              <a:t>. </a:t>
            </a:r>
            <a:endParaRPr lang="vi-VN" sz="5600" dirty="0">
              <a:solidFill>
                <a:schemeClr val="bg1"/>
              </a:solidFill>
            </a:endParaRPr>
          </a:p>
        </p:txBody>
      </p:sp>
    </p:spTree>
    <p:extLst>
      <p:ext uri="{BB962C8B-B14F-4D97-AF65-F5344CB8AC3E}">
        <p14:creationId xmlns:p14="http://schemas.microsoft.com/office/powerpoint/2010/main" val="4599918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000" u="sng" dirty="0" smtClean="0">
                <a:solidFill>
                  <a:srgbClr val="FFFF00"/>
                </a:solidFill>
                <a:cs typeface="Times New Roman" pitchFamily="18" charset="0"/>
              </a:rPr>
              <a:t>**:</a:t>
            </a:r>
            <a:r>
              <a:rPr lang="en-US" sz="6000" dirty="0" smtClean="0">
                <a:solidFill>
                  <a:schemeClr val="bg1"/>
                </a:solidFill>
                <a:cs typeface="Times New Roman" pitchFamily="18" charset="0"/>
              </a:rPr>
              <a:t> </a:t>
            </a:r>
            <a:r>
              <a:rPr lang="en-US" sz="6000" dirty="0" err="1" smtClean="0">
                <a:solidFill>
                  <a:schemeClr val="bg1"/>
                </a:solidFill>
              </a:rPr>
              <a:t>Vì</a:t>
            </a:r>
            <a:r>
              <a:rPr lang="en-US" sz="6000" dirty="0" smtClean="0">
                <a:solidFill>
                  <a:schemeClr val="bg1"/>
                </a:solidFill>
              </a:rPr>
              <a:t> </a:t>
            </a:r>
            <a:r>
              <a:rPr lang="en-US" sz="6000" dirty="0" err="1" smtClean="0">
                <a:solidFill>
                  <a:schemeClr val="bg1"/>
                </a:solidFill>
              </a:rPr>
              <a:t>ai</a:t>
            </a:r>
            <a:r>
              <a:rPr lang="en-US" sz="6000" dirty="0" smtClean="0">
                <a:solidFill>
                  <a:schemeClr val="bg1"/>
                </a:solidFill>
              </a:rPr>
              <a:t> </a:t>
            </a:r>
            <a:r>
              <a:rPr lang="en-US" sz="6000" dirty="0" err="1" smtClean="0">
                <a:solidFill>
                  <a:schemeClr val="bg1"/>
                </a:solidFill>
              </a:rPr>
              <a:t>cậy</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và</a:t>
            </a:r>
            <a:r>
              <a:rPr lang="en-US" sz="6000" dirty="0" smtClean="0">
                <a:solidFill>
                  <a:schemeClr val="bg1"/>
                </a:solidFill>
              </a:rPr>
              <a:t> tin ở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Tâm</a:t>
            </a:r>
            <a:r>
              <a:rPr lang="en-US" sz="6000" dirty="0" smtClean="0">
                <a:solidFill>
                  <a:schemeClr val="bg1"/>
                </a:solidFill>
              </a:rPr>
              <a:t> </a:t>
            </a:r>
            <a:r>
              <a:rPr lang="en-US" sz="6000" dirty="0" err="1" smtClean="0">
                <a:solidFill>
                  <a:schemeClr val="bg1"/>
                </a:solidFill>
              </a:rPr>
              <a:t>tư</a:t>
            </a:r>
            <a:r>
              <a:rPr lang="en-US" sz="6000" dirty="0" smtClean="0">
                <a:solidFill>
                  <a:schemeClr val="bg1"/>
                </a:solidFill>
              </a:rPr>
              <a:t> </a:t>
            </a:r>
            <a:r>
              <a:rPr lang="en-US" sz="6000" dirty="0" err="1" smtClean="0">
                <a:solidFill>
                  <a:schemeClr val="bg1"/>
                </a:solidFill>
              </a:rPr>
              <a:t>chứa</a:t>
            </a:r>
            <a:r>
              <a:rPr lang="en-US" sz="6000" dirty="0" smtClean="0">
                <a:solidFill>
                  <a:schemeClr val="bg1"/>
                </a:solidFill>
              </a:rPr>
              <a:t> </a:t>
            </a:r>
            <a:r>
              <a:rPr lang="en-US" sz="6000" dirty="0" err="1" smtClean="0">
                <a:solidFill>
                  <a:schemeClr val="bg1"/>
                </a:solidFill>
              </a:rPr>
              <a:t>chan</a:t>
            </a:r>
            <a:r>
              <a:rPr lang="en-US" sz="6000" dirty="0" smtClean="0">
                <a:solidFill>
                  <a:schemeClr val="bg1"/>
                </a:solidFill>
              </a:rPr>
              <a:t> </a:t>
            </a:r>
            <a:r>
              <a:rPr lang="en-US" sz="6000" dirty="0" err="1" smtClean="0">
                <a:solidFill>
                  <a:schemeClr val="bg1"/>
                </a:solidFill>
              </a:rPr>
              <a:t>niềm</a:t>
            </a:r>
            <a:r>
              <a:rPr lang="en-US" sz="6000" dirty="0" smtClean="0">
                <a:solidFill>
                  <a:schemeClr val="bg1"/>
                </a:solidFill>
              </a:rPr>
              <a:t> </a:t>
            </a:r>
            <a:r>
              <a:rPr lang="en-US" sz="6000" dirty="0" err="1" smtClean="0">
                <a:solidFill>
                  <a:schemeClr val="bg1"/>
                </a:solidFill>
              </a:rPr>
              <a:t>vui</a:t>
            </a:r>
            <a:r>
              <a:rPr lang="en-US" sz="6000" dirty="0" smtClean="0">
                <a:solidFill>
                  <a:schemeClr val="bg1"/>
                </a:solidFill>
              </a:rPr>
              <a:t> </a:t>
            </a:r>
            <a:r>
              <a:rPr lang="en-US" sz="6000" dirty="0" err="1" smtClean="0">
                <a:solidFill>
                  <a:schemeClr val="bg1"/>
                </a:solidFill>
              </a:rPr>
              <a:t>chẳng</a:t>
            </a:r>
            <a:r>
              <a:rPr lang="en-US" sz="6000" dirty="0" smtClean="0">
                <a:solidFill>
                  <a:schemeClr val="bg1"/>
                </a:solidFill>
              </a:rPr>
              <a:t> </a:t>
            </a:r>
            <a:r>
              <a:rPr lang="en-US" sz="6000" dirty="0" err="1" smtClean="0">
                <a:solidFill>
                  <a:schemeClr val="bg1"/>
                </a:solidFill>
              </a:rPr>
              <a:t>khi</a:t>
            </a:r>
            <a:r>
              <a:rPr lang="en-US" sz="6000" dirty="0" smtClean="0">
                <a:solidFill>
                  <a:schemeClr val="bg1"/>
                </a:solidFill>
              </a:rPr>
              <a:t> </a:t>
            </a:r>
            <a:r>
              <a:rPr lang="en-US" sz="6000" dirty="0" err="1" smtClean="0">
                <a:solidFill>
                  <a:schemeClr val="bg1"/>
                </a:solidFill>
              </a:rPr>
              <a:t>nào</a:t>
            </a:r>
            <a:r>
              <a:rPr lang="en-US" sz="6000" dirty="0" smtClean="0">
                <a:solidFill>
                  <a:schemeClr val="bg1"/>
                </a:solidFill>
              </a:rPr>
              <a:t> </a:t>
            </a:r>
            <a:r>
              <a:rPr lang="en-US" sz="6000" dirty="0" err="1" smtClean="0">
                <a:solidFill>
                  <a:schemeClr val="bg1"/>
                </a:solidFill>
              </a:rPr>
              <a:t>ngơi</a:t>
            </a:r>
            <a:r>
              <a:rPr lang="en-US" sz="6000" dirty="0" smtClean="0">
                <a:solidFill>
                  <a:schemeClr val="bg1"/>
                </a:solidFill>
              </a:rPr>
              <a:t> </a:t>
            </a:r>
            <a:r>
              <a:rPr lang="en-US" sz="6000" dirty="0" err="1" smtClean="0">
                <a:solidFill>
                  <a:schemeClr val="bg1"/>
                </a:solidFill>
              </a:rPr>
              <a:t>tiếng</a:t>
            </a:r>
            <a:r>
              <a:rPr lang="en-US" sz="6000" dirty="0" smtClean="0">
                <a:solidFill>
                  <a:schemeClr val="bg1"/>
                </a:solidFill>
              </a:rPr>
              <a:t> </a:t>
            </a:r>
            <a:r>
              <a:rPr lang="en-US" sz="6000" dirty="0" err="1" smtClean="0">
                <a:solidFill>
                  <a:schemeClr val="bg1"/>
                </a:solidFill>
              </a:rPr>
              <a:t>ca</a:t>
            </a:r>
            <a:r>
              <a:rPr lang="en-US" sz="6000" dirty="0" smtClean="0">
                <a:solidFill>
                  <a:schemeClr val="bg1"/>
                </a:solidFill>
              </a:rPr>
              <a:t> </a:t>
            </a:r>
            <a:r>
              <a:rPr lang="en-US" sz="6000" dirty="0" err="1" smtClean="0">
                <a:solidFill>
                  <a:schemeClr val="bg1"/>
                </a:solidFill>
              </a:rPr>
              <a:t>tuyệt</a:t>
            </a:r>
            <a:r>
              <a:rPr lang="en-US" sz="6000" dirty="0" smtClean="0">
                <a:solidFill>
                  <a:schemeClr val="bg1"/>
                </a:solidFill>
              </a:rPr>
              <a:t> </a:t>
            </a:r>
            <a:r>
              <a:rPr lang="en-US" sz="6000" dirty="0" err="1" smtClean="0">
                <a:solidFill>
                  <a:schemeClr val="bg1"/>
                </a:solidFill>
              </a:rPr>
              <a:t>vời</a:t>
            </a:r>
            <a:r>
              <a:rPr lang="en-US" sz="6000" dirty="0" smtClean="0">
                <a:solidFill>
                  <a:schemeClr val="bg1"/>
                </a:solidFill>
              </a:rPr>
              <a:t>.</a:t>
            </a:r>
            <a:endParaRPr lang="vi-VN" sz="6000" dirty="0">
              <a:solidFill>
                <a:schemeClr val="bg1"/>
              </a:solidFill>
            </a:endParaRPr>
          </a:p>
        </p:txBody>
      </p:sp>
    </p:spTree>
    <p:extLst>
      <p:ext uri="{BB962C8B-B14F-4D97-AF65-F5344CB8AC3E}">
        <p14:creationId xmlns:p14="http://schemas.microsoft.com/office/powerpoint/2010/main" val="9953671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400" u="sng" dirty="0" err="1" smtClean="0">
                <a:solidFill>
                  <a:srgbClr val="FFFF00"/>
                </a:solidFill>
                <a:cs typeface="Times New Roman" pitchFamily="18" charset="0"/>
              </a:rPr>
              <a:t>Đk</a:t>
            </a:r>
            <a:r>
              <a:rPr lang="en-US" sz="5400" u="sng" dirty="0" smtClean="0">
                <a:solidFill>
                  <a:srgbClr val="FFFF00"/>
                </a:solidFill>
                <a:cs typeface="Times New Roman" pitchFamily="18" charset="0"/>
              </a:rPr>
              <a:t>:</a:t>
            </a:r>
            <a:r>
              <a:rPr lang="en-US" sz="5400" dirty="0" smtClean="0">
                <a:solidFill>
                  <a:schemeClr val="bg1"/>
                </a:solidFill>
                <a:cs typeface="Times New Roman" pitchFamily="18" charset="0"/>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ơi</a:t>
            </a:r>
            <a:r>
              <a:rPr lang="en-US" sz="5400" dirty="0" smtClean="0">
                <a:solidFill>
                  <a:schemeClr val="bg1"/>
                </a:solidFill>
              </a:rPr>
              <a:t>! </a:t>
            </a:r>
            <a:r>
              <a:rPr lang="en-US" sz="5400" dirty="0" err="1" smtClean="0">
                <a:solidFill>
                  <a:schemeClr val="bg1"/>
                </a:solidFill>
              </a:rPr>
              <a:t>Bao</a:t>
            </a:r>
            <a:r>
              <a:rPr lang="en-US" sz="5400" dirty="0" smtClean="0">
                <a:solidFill>
                  <a:schemeClr val="bg1"/>
                </a:solidFill>
              </a:rPr>
              <a:t> </a:t>
            </a:r>
            <a:r>
              <a:rPr lang="en-US" sz="5400" dirty="0" err="1" smtClean="0">
                <a:solidFill>
                  <a:schemeClr val="bg1"/>
                </a:solidFill>
              </a:rPr>
              <a:t>tháng</a:t>
            </a:r>
            <a:r>
              <a:rPr lang="en-US" sz="5400" dirty="0" smtClean="0">
                <a:solidFill>
                  <a:schemeClr val="bg1"/>
                </a:solidFill>
              </a:rPr>
              <a:t> </a:t>
            </a:r>
            <a:r>
              <a:rPr lang="en-US" sz="5400" dirty="0" err="1" smtClean="0">
                <a:solidFill>
                  <a:schemeClr val="bg1"/>
                </a:solidFill>
              </a:rPr>
              <a:t>năm</a:t>
            </a:r>
            <a:r>
              <a:rPr lang="en-US" sz="5400" dirty="0" smtClean="0">
                <a:solidFill>
                  <a:schemeClr val="bg1"/>
                </a:solidFill>
              </a:rPr>
              <a:t> </a:t>
            </a:r>
            <a:r>
              <a:rPr lang="en-US" sz="5400" dirty="0" err="1" smtClean="0">
                <a:solidFill>
                  <a:schemeClr val="bg1"/>
                </a:solidFill>
              </a:rPr>
              <a:t>rồi</a:t>
            </a:r>
            <a:r>
              <a:rPr lang="en-US" sz="5400" dirty="0" smtClean="0">
                <a:solidFill>
                  <a:schemeClr val="bg1"/>
                </a:solidFill>
              </a:rPr>
              <a:t> con </a:t>
            </a:r>
            <a:r>
              <a:rPr lang="en-US" sz="5400" dirty="0" err="1" smtClean="0">
                <a:solidFill>
                  <a:schemeClr val="bg1"/>
                </a:solidFill>
              </a:rPr>
              <a:t>những</a:t>
            </a:r>
            <a:r>
              <a:rPr lang="en-US" sz="5400" dirty="0" smtClean="0">
                <a:solidFill>
                  <a:schemeClr val="bg1"/>
                </a:solidFill>
              </a:rPr>
              <a:t> u </a:t>
            </a:r>
            <a:r>
              <a:rPr lang="en-US" sz="5400" dirty="0" err="1" smtClean="0">
                <a:solidFill>
                  <a:schemeClr val="bg1"/>
                </a:solidFill>
              </a:rPr>
              <a:t>hoài</a:t>
            </a:r>
            <a:r>
              <a:rPr lang="en-US" sz="5400" dirty="0" smtClean="0">
                <a:solidFill>
                  <a:schemeClr val="bg1"/>
                </a:solidFill>
              </a:rPr>
              <a:t> </a:t>
            </a:r>
            <a:r>
              <a:rPr lang="en-US" sz="5400" dirty="0" err="1" smtClean="0">
                <a:solidFill>
                  <a:schemeClr val="bg1"/>
                </a:solidFill>
              </a:rPr>
              <a:t>ngước</a:t>
            </a:r>
            <a:r>
              <a:rPr lang="en-US" sz="5400" dirty="0" smtClean="0">
                <a:solidFill>
                  <a:schemeClr val="bg1"/>
                </a:solidFill>
              </a:rPr>
              <a:t> </a:t>
            </a:r>
            <a:r>
              <a:rPr lang="en-US" sz="5400" dirty="0" err="1" smtClean="0">
                <a:solidFill>
                  <a:schemeClr val="bg1"/>
                </a:solidFill>
              </a:rPr>
              <a:t>trông</a:t>
            </a:r>
            <a:r>
              <a:rPr lang="en-US" sz="5400" dirty="0" smtClean="0">
                <a:solidFill>
                  <a:schemeClr val="bg1"/>
                </a:solidFill>
              </a:rPr>
              <a:t> </a:t>
            </a:r>
            <a:r>
              <a:rPr lang="en-US" sz="5400" dirty="0" err="1" smtClean="0">
                <a:solidFill>
                  <a:schemeClr val="bg1"/>
                </a:solidFill>
              </a:rPr>
              <a:t>về</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ơi</a:t>
            </a:r>
            <a:r>
              <a:rPr lang="en-US" sz="5400" dirty="0" smtClean="0">
                <a:solidFill>
                  <a:schemeClr val="bg1"/>
                </a:solidFill>
              </a:rPr>
              <a:t>! Con </a:t>
            </a:r>
            <a:r>
              <a:rPr lang="en-US" sz="5400" dirty="0" err="1" smtClean="0">
                <a:solidFill>
                  <a:schemeClr val="bg1"/>
                </a:solidFill>
              </a:rPr>
              <a:t>hướng</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chan</a:t>
            </a:r>
            <a:r>
              <a:rPr lang="en-US" sz="5400" dirty="0" smtClean="0">
                <a:solidFill>
                  <a:schemeClr val="bg1"/>
                </a:solidFill>
              </a:rPr>
              <a:t> </a:t>
            </a:r>
            <a:r>
              <a:rPr lang="en-US" sz="5400" dirty="0" err="1" smtClean="0">
                <a:solidFill>
                  <a:schemeClr val="bg1"/>
                </a:solidFill>
              </a:rPr>
              <a:t>chứa</a:t>
            </a:r>
            <a:r>
              <a:rPr lang="en-US" sz="5400" dirty="0" smtClean="0">
                <a:solidFill>
                  <a:schemeClr val="bg1"/>
                </a:solidFill>
              </a:rPr>
              <a:t> </a:t>
            </a:r>
            <a:r>
              <a:rPr lang="en-US" sz="5400" dirty="0" err="1" smtClean="0">
                <a:solidFill>
                  <a:schemeClr val="bg1"/>
                </a:solidFill>
              </a:rPr>
              <a:t>hy</a:t>
            </a:r>
            <a:r>
              <a:rPr lang="en-US" sz="5400" dirty="0" smtClean="0">
                <a:solidFill>
                  <a:schemeClr val="bg1"/>
                </a:solidFill>
              </a:rPr>
              <a:t> </a:t>
            </a:r>
            <a:r>
              <a:rPr lang="en-US" sz="5400" dirty="0" err="1" smtClean="0">
                <a:solidFill>
                  <a:schemeClr val="bg1"/>
                </a:solidFill>
              </a:rPr>
              <a:t>vọng</a:t>
            </a:r>
            <a:r>
              <a:rPr lang="en-US" sz="5400" dirty="0" smtClean="0">
                <a:solidFill>
                  <a:schemeClr val="bg1"/>
                </a:solidFill>
              </a:rPr>
              <a:t>, </a:t>
            </a:r>
            <a:r>
              <a:rPr lang="en-US" sz="5400" dirty="0" err="1" smtClean="0">
                <a:solidFill>
                  <a:schemeClr val="bg1"/>
                </a:solidFill>
              </a:rPr>
              <a:t>vững</a:t>
            </a:r>
            <a:r>
              <a:rPr lang="en-US" sz="5400" dirty="0" smtClean="0">
                <a:solidFill>
                  <a:schemeClr val="bg1"/>
                </a:solidFill>
              </a:rPr>
              <a:t> tin </a:t>
            </a:r>
            <a:r>
              <a:rPr lang="en-US" sz="5400" dirty="0" err="1" smtClean="0">
                <a:solidFill>
                  <a:schemeClr val="bg1"/>
                </a:solidFill>
              </a:rPr>
              <a:t>muôn</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a:t>
            </a:r>
            <a:endParaRPr lang="vi-VN" sz="5400" dirty="0">
              <a:solidFill>
                <a:schemeClr val="bg1"/>
              </a:solidFill>
            </a:endParaRPr>
          </a:p>
        </p:txBody>
      </p:sp>
    </p:spTree>
    <p:extLst>
      <p:ext uri="{BB962C8B-B14F-4D97-AF65-F5344CB8AC3E}">
        <p14:creationId xmlns:p14="http://schemas.microsoft.com/office/powerpoint/2010/main" val="25235132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u="sng" dirty="0" smtClean="0">
                <a:solidFill>
                  <a:srgbClr val="FFFF00"/>
                </a:solidFill>
                <a:cs typeface="Times New Roman" pitchFamily="18" charset="0"/>
              </a:rPr>
              <a:t>Tk2:</a:t>
            </a:r>
            <a:r>
              <a:rPr lang="en-US" sz="5600" dirty="0" smtClean="0">
                <a:solidFill>
                  <a:schemeClr val="bg1"/>
                </a:solidFill>
                <a:cs typeface="Times New Roman" pitchFamily="18" charset="0"/>
              </a:rPr>
              <a:t> </a:t>
            </a:r>
            <a:r>
              <a:rPr lang="en-US" sz="5600" dirty="0" err="1" smtClean="0">
                <a:solidFill>
                  <a:schemeClr val="bg1"/>
                </a:solidFill>
              </a:rPr>
              <a:t>Đời</a:t>
            </a:r>
            <a:r>
              <a:rPr lang="en-US" sz="5600" dirty="0" smtClean="0">
                <a:solidFill>
                  <a:schemeClr val="bg1"/>
                </a:solidFill>
              </a:rPr>
              <a:t> con </a:t>
            </a:r>
            <a:r>
              <a:rPr lang="en-US" sz="5600" dirty="0" err="1" smtClean="0">
                <a:solidFill>
                  <a:schemeClr val="bg1"/>
                </a:solidFill>
              </a:rPr>
              <a:t>tội</a:t>
            </a:r>
            <a:r>
              <a:rPr lang="en-US" sz="5600" dirty="0" smtClean="0">
                <a:solidFill>
                  <a:schemeClr val="bg1"/>
                </a:solidFill>
              </a:rPr>
              <a:t> </a:t>
            </a:r>
            <a:r>
              <a:rPr lang="en-US" sz="5600" dirty="0" err="1" smtClean="0">
                <a:solidFill>
                  <a:schemeClr val="bg1"/>
                </a:solidFill>
              </a:rPr>
              <a:t>lỗi</a:t>
            </a:r>
            <a:r>
              <a:rPr lang="en-US" sz="5600" dirty="0" smtClean="0">
                <a:solidFill>
                  <a:schemeClr val="bg1"/>
                </a:solidFill>
              </a:rPr>
              <a:t> </a:t>
            </a:r>
            <a:r>
              <a:rPr lang="en-US" sz="5600" dirty="0" err="1" smtClean="0">
                <a:solidFill>
                  <a:schemeClr val="bg1"/>
                </a:solidFill>
              </a:rPr>
              <a:t>tuổi</a:t>
            </a:r>
            <a:r>
              <a:rPr lang="en-US" sz="5600" dirty="0" smtClean="0">
                <a:solidFill>
                  <a:schemeClr val="bg1"/>
                </a:solidFill>
              </a:rPr>
              <a:t> </a:t>
            </a:r>
            <a:r>
              <a:rPr lang="en-US" sz="5600" dirty="0" err="1" smtClean="0">
                <a:solidFill>
                  <a:schemeClr val="bg1"/>
                </a:solidFill>
              </a:rPr>
              <a:t>xuân</a:t>
            </a:r>
            <a:r>
              <a:rPr lang="en-US" sz="5600" dirty="0" smtClean="0">
                <a:solidFill>
                  <a:schemeClr val="bg1"/>
                </a:solidFill>
              </a:rPr>
              <a:t> </a:t>
            </a:r>
            <a:r>
              <a:rPr lang="en-US" sz="5600" dirty="0" err="1" smtClean="0">
                <a:solidFill>
                  <a:schemeClr val="bg1"/>
                </a:solidFill>
              </a:rPr>
              <a:t>lầm</a:t>
            </a:r>
            <a:r>
              <a:rPr lang="en-US" sz="5600" dirty="0" smtClean="0">
                <a:solidFill>
                  <a:schemeClr val="bg1"/>
                </a:solidFill>
              </a:rPr>
              <a:t> </a:t>
            </a:r>
            <a:r>
              <a:rPr lang="en-US" sz="5600" dirty="0" err="1" smtClean="0">
                <a:solidFill>
                  <a:schemeClr val="bg1"/>
                </a:solidFill>
              </a:rPr>
              <a:t>lỡ</a:t>
            </a:r>
            <a:r>
              <a:rPr lang="en-US" sz="5600" dirty="0" smtClean="0">
                <a:solidFill>
                  <a:schemeClr val="bg1"/>
                </a:solidFill>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thương</a:t>
            </a:r>
            <a:r>
              <a:rPr lang="en-US" sz="5600" dirty="0" smtClean="0">
                <a:solidFill>
                  <a:schemeClr val="bg1"/>
                </a:solidFill>
              </a:rPr>
              <a:t> </a:t>
            </a:r>
            <a:r>
              <a:rPr lang="en-US" sz="5600" dirty="0" err="1" smtClean="0">
                <a:solidFill>
                  <a:schemeClr val="bg1"/>
                </a:solidFill>
              </a:rPr>
              <a:t>thứ</a:t>
            </a:r>
            <a:r>
              <a:rPr lang="en-US" sz="5600" dirty="0" smtClean="0">
                <a:solidFill>
                  <a:schemeClr val="bg1"/>
                </a:solidFill>
              </a:rPr>
              <a:t> </a:t>
            </a:r>
            <a:r>
              <a:rPr lang="en-US" sz="5600" dirty="0" err="1" smtClean="0">
                <a:solidFill>
                  <a:schemeClr val="bg1"/>
                </a:solidFill>
              </a:rPr>
              <a:t>tha</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ơi</a:t>
            </a:r>
            <a:r>
              <a:rPr lang="en-US" sz="5600" dirty="0" smtClean="0">
                <a:solidFill>
                  <a:schemeClr val="bg1"/>
                </a:solidFill>
              </a:rPr>
              <a:t> </a:t>
            </a:r>
            <a:r>
              <a:rPr lang="en-US" sz="5600" dirty="0" err="1" smtClean="0">
                <a:solidFill>
                  <a:schemeClr val="bg1"/>
                </a:solidFill>
              </a:rPr>
              <a:t>đoái</a:t>
            </a:r>
            <a:r>
              <a:rPr lang="en-US" sz="5600" dirty="0" smtClean="0">
                <a:solidFill>
                  <a:schemeClr val="bg1"/>
                </a:solidFill>
              </a:rPr>
              <a:t> </a:t>
            </a:r>
            <a:r>
              <a:rPr lang="en-US" sz="5600" dirty="0" err="1" smtClean="0">
                <a:solidFill>
                  <a:schemeClr val="bg1"/>
                </a:solidFill>
              </a:rPr>
              <a:t>trông</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con </a:t>
            </a:r>
            <a:r>
              <a:rPr lang="en-US" sz="5600" dirty="0" err="1" smtClean="0">
                <a:solidFill>
                  <a:schemeClr val="bg1"/>
                </a:solidFill>
              </a:rPr>
              <a:t>tháng</a:t>
            </a:r>
            <a:r>
              <a:rPr lang="en-US" sz="5600" dirty="0" smtClean="0">
                <a:solidFill>
                  <a:schemeClr val="bg1"/>
                </a:solidFill>
              </a:rPr>
              <a:t> </a:t>
            </a:r>
            <a:r>
              <a:rPr lang="en-US" sz="5600" dirty="0" err="1" smtClean="0">
                <a:solidFill>
                  <a:schemeClr val="bg1"/>
                </a:solidFill>
              </a:rPr>
              <a:t>năm</a:t>
            </a:r>
            <a:r>
              <a:rPr lang="en-US" sz="5600" dirty="0" smtClean="0">
                <a:solidFill>
                  <a:schemeClr val="bg1"/>
                </a:solidFill>
              </a:rPr>
              <a:t> </a:t>
            </a:r>
            <a:r>
              <a:rPr lang="en-US" sz="5600" dirty="0" err="1" smtClean="0">
                <a:solidFill>
                  <a:schemeClr val="bg1"/>
                </a:solidFill>
              </a:rPr>
              <a:t>dại</a:t>
            </a:r>
            <a:r>
              <a:rPr lang="en-US" sz="5600" dirty="0" smtClean="0">
                <a:solidFill>
                  <a:schemeClr val="bg1"/>
                </a:solidFill>
              </a:rPr>
              <a:t> </a:t>
            </a:r>
            <a:r>
              <a:rPr lang="en-US" sz="5600" dirty="0" err="1" smtClean="0">
                <a:solidFill>
                  <a:schemeClr val="bg1"/>
                </a:solidFill>
              </a:rPr>
              <a:t>khờ</a:t>
            </a:r>
            <a:r>
              <a:rPr lang="en-US" sz="5600" dirty="0" smtClean="0">
                <a:solidFill>
                  <a:schemeClr val="bg1"/>
                </a:solidFill>
              </a:rPr>
              <a:t>. </a:t>
            </a:r>
            <a:endParaRPr lang="vi-VN" sz="5600" dirty="0">
              <a:solidFill>
                <a:schemeClr val="bg1"/>
              </a:solidFill>
            </a:endParaRPr>
          </a:p>
        </p:txBody>
      </p:sp>
    </p:spTree>
    <p:extLst>
      <p:ext uri="{BB962C8B-B14F-4D97-AF65-F5344CB8AC3E}">
        <p14:creationId xmlns:p14="http://schemas.microsoft.com/office/powerpoint/2010/main" val="1452437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b="0" u="sng" dirty="0" err="1" smtClean="0">
                <a:solidFill>
                  <a:srgbClr val="FFFF00"/>
                </a:solidFill>
                <a:effectLst/>
              </a:rPr>
              <a:t>Nhập</a:t>
            </a:r>
            <a:r>
              <a:rPr lang="en-US" sz="6000" b="0" u="sng" dirty="0" smtClean="0">
                <a:solidFill>
                  <a:srgbClr val="FFFF00"/>
                </a:solidFill>
                <a:effectLst/>
              </a:rPr>
              <a:t> </a:t>
            </a:r>
            <a:r>
              <a:rPr lang="en-US" sz="6000" b="0" u="sng" dirty="0" err="1" smtClean="0">
                <a:solidFill>
                  <a:srgbClr val="FFFF00"/>
                </a:solidFill>
                <a:effectLst/>
              </a:rPr>
              <a:t>Lễ</a:t>
            </a:r>
            <a:r>
              <a:rPr lang="en-US" sz="6000" b="0" u="sng" dirty="0" smtClean="0">
                <a:solidFill>
                  <a:srgbClr val="FFFF00"/>
                </a:solidFill>
                <a:effectLst/>
              </a:rPr>
              <a:t/>
            </a:r>
            <a:br>
              <a:rPr lang="en-US" sz="6000" b="0" u="sng" dirty="0" smtClean="0">
                <a:solidFill>
                  <a:srgbClr val="FFFF00"/>
                </a:solidFill>
                <a:effectLst/>
              </a:rPr>
            </a:br>
            <a:r>
              <a:rPr lang="en-US" sz="8000" dirty="0" err="1" smtClean="0">
                <a:solidFill>
                  <a:srgbClr val="FFFF00"/>
                </a:solidFill>
              </a:rPr>
              <a:t>Về</a:t>
            </a:r>
            <a:r>
              <a:rPr lang="en-US" sz="8000" dirty="0" smtClean="0">
                <a:solidFill>
                  <a:srgbClr val="FFFF00"/>
                </a:solidFill>
              </a:rPr>
              <a:t> </a:t>
            </a:r>
            <a:r>
              <a:rPr lang="en-US" sz="8000" dirty="0" err="1" smtClean="0">
                <a:solidFill>
                  <a:srgbClr val="FFFF00"/>
                </a:solidFill>
              </a:rPr>
              <a:t>Nơi</a:t>
            </a:r>
            <a:r>
              <a:rPr lang="en-US" sz="8000" dirty="0" smtClean="0">
                <a:solidFill>
                  <a:srgbClr val="FFFF00"/>
                </a:solidFill>
              </a:rPr>
              <a:t> </a:t>
            </a:r>
            <a:r>
              <a:rPr lang="en-US" sz="8000" dirty="0" err="1" smtClean="0">
                <a:solidFill>
                  <a:srgbClr val="FFFF00"/>
                </a:solidFill>
              </a:rPr>
              <a:t>Đây</a:t>
            </a:r>
            <a:r>
              <a:rPr lang="en-US" sz="6000" b="0" dirty="0" smtClean="0">
                <a:solidFill>
                  <a:srgbClr val="FFFF00"/>
                </a:solidFill>
                <a:effectLst/>
              </a:rPr>
              <a:t/>
            </a:r>
            <a:br>
              <a:rPr lang="en-US" sz="6000" b="0" dirty="0" smtClean="0">
                <a:solidFill>
                  <a:srgbClr val="FFFF00"/>
                </a:solidFill>
                <a:effectLst/>
              </a:rPr>
            </a:br>
            <a:r>
              <a:rPr lang="en-US" sz="6000" i="1" dirty="0" smtClean="0">
                <a:solidFill>
                  <a:schemeClr val="bg1"/>
                </a:solidFill>
              </a:rPr>
              <a:t>Lm. </a:t>
            </a:r>
            <a:r>
              <a:rPr lang="en-US" sz="6000" i="1" dirty="0" err="1" smtClean="0">
                <a:solidFill>
                  <a:schemeClr val="bg1"/>
                </a:solidFill>
              </a:rPr>
              <a:t>Nguyễn</a:t>
            </a:r>
            <a:r>
              <a:rPr lang="en-US" sz="6000" i="1" dirty="0" smtClean="0">
                <a:solidFill>
                  <a:schemeClr val="bg1"/>
                </a:solidFill>
              </a:rPr>
              <a:t> </a:t>
            </a:r>
            <a:r>
              <a:rPr lang="en-US" sz="6000" i="1" dirty="0" err="1" smtClean="0">
                <a:solidFill>
                  <a:schemeClr val="bg1"/>
                </a:solidFill>
              </a:rPr>
              <a:t>Duy</a:t>
            </a: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300" u="sng" dirty="0" smtClean="0">
                <a:solidFill>
                  <a:srgbClr val="FFFF00"/>
                </a:solidFill>
                <a:cs typeface="Times New Roman" pitchFamily="18" charset="0"/>
              </a:rPr>
              <a:t>**:</a:t>
            </a:r>
            <a:r>
              <a:rPr lang="en-US" sz="5300" dirty="0" smtClean="0">
                <a:solidFill>
                  <a:schemeClr val="bg1"/>
                </a:solidFill>
                <a:cs typeface="Times New Roman" pitchFamily="18" charset="0"/>
              </a:rPr>
              <a:t> </a:t>
            </a:r>
            <a:r>
              <a:rPr lang="en-US" sz="5300" dirty="0" err="1" smtClean="0">
                <a:solidFill>
                  <a:schemeClr val="bg1"/>
                </a:solidFill>
              </a:rPr>
              <a:t>Đường</a:t>
            </a:r>
            <a:r>
              <a:rPr lang="en-US" sz="5300" dirty="0" smtClean="0">
                <a:solidFill>
                  <a:schemeClr val="bg1"/>
                </a:solidFill>
              </a:rPr>
              <a:t> </a:t>
            </a:r>
            <a:r>
              <a:rPr lang="en-US" sz="5300" dirty="0" err="1" smtClean="0">
                <a:solidFill>
                  <a:schemeClr val="bg1"/>
                </a:solidFill>
              </a:rPr>
              <a:t>ngay</a:t>
            </a:r>
            <a:r>
              <a:rPr lang="en-US" sz="5300" dirty="0" smtClean="0">
                <a:solidFill>
                  <a:schemeClr val="bg1"/>
                </a:solidFill>
              </a:rPr>
              <a:t> </a:t>
            </a:r>
            <a:r>
              <a:rPr lang="en-US" sz="5300" dirty="0" err="1" smtClean="0">
                <a:solidFill>
                  <a:schemeClr val="bg1"/>
                </a:solidFill>
              </a:rPr>
              <a:t>nẻo</a:t>
            </a:r>
            <a:r>
              <a:rPr lang="en-US" sz="5300" dirty="0" smtClean="0">
                <a:solidFill>
                  <a:schemeClr val="bg1"/>
                </a:solidFill>
              </a:rPr>
              <a:t> </a:t>
            </a:r>
            <a:r>
              <a:rPr lang="en-US" sz="5300" dirty="0" err="1" smtClean="0">
                <a:solidFill>
                  <a:schemeClr val="bg1"/>
                </a:solidFill>
              </a:rPr>
              <a:t>chính</a:t>
            </a:r>
            <a:r>
              <a:rPr lang="en-US" sz="5300" dirty="0" smtClean="0">
                <a:solidFill>
                  <a:schemeClr val="bg1"/>
                </a:solidFill>
              </a:rPr>
              <a:t> </a:t>
            </a:r>
            <a:r>
              <a:rPr lang="en-US" sz="5300" dirty="0" err="1" smtClean="0">
                <a:solidFill>
                  <a:schemeClr val="bg1"/>
                </a:solidFill>
              </a:rPr>
              <a:t>Ngài</a:t>
            </a:r>
            <a:r>
              <a:rPr lang="en-US" sz="5300" dirty="0" smtClean="0">
                <a:solidFill>
                  <a:schemeClr val="bg1"/>
                </a:solidFill>
              </a:rPr>
              <a:t> </a:t>
            </a:r>
            <a:r>
              <a:rPr lang="en-US" sz="5300" dirty="0" err="1" smtClean="0">
                <a:solidFill>
                  <a:schemeClr val="bg1"/>
                </a:solidFill>
              </a:rPr>
              <a:t>hãy</a:t>
            </a:r>
            <a:r>
              <a:rPr lang="en-US" sz="5300" dirty="0" smtClean="0">
                <a:solidFill>
                  <a:schemeClr val="bg1"/>
                </a:solidFill>
              </a:rPr>
              <a:t> </a:t>
            </a:r>
            <a:r>
              <a:rPr lang="en-US" sz="5300" dirty="0" err="1" smtClean="0">
                <a:solidFill>
                  <a:schemeClr val="bg1"/>
                </a:solidFill>
              </a:rPr>
              <a:t>dạy</a:t>
            </a:r>
            <a:r>
              <a:rPr lang="en-US" sz="5300" dirty="0" smtClean="0">
                <a:solidFill>
                  <a:schemeClr val="bg1"/>
                </a:solidFill>
              </a:rPr>
              <a:t> con. </a:t>
            </a:r>
            <a:r>
              <a:rPr lang="en-US" sz="5300" dirty="0" err="1" smtClean="0">
                <a:solidFill>
                  <a:schemeClr val="bg1"/>
                </a:solidFill>
              </a:rPr>
              <a:t>Đi</a:t>
            </a:r>
            <a:r>
              <a:rPr lang="en-US" sz="5300" dirty="0" smtClean="0">
                <a:solidFill>
                  <a:schemeClr val="bg1"/>
                </a:solidFill>
              </a:rPr>
              <a:t> </a:t>
            </a:r>
            <a:r>
              <a:rPr lang="en-US" sz="5300" dirty="0" err="1" smtClean="0">
                <a:solidFill>
                  <a:schemeClr val="bg1"/>
                </a:solidFill>
              </a:rPr>
              <a:t>theo</a:t>
            </a:r>
            <a:r>
              <a:rPr lang="en-US" sz="5300" dirty="0" smtClean="0">
                <a:solidFill>
                  <a:schemeClr val="bg1"/>
                </a:solidFill>
              </a:rPr>
              <a:t> </a:t>
            </a:r>
            <a:r>
              <a:rPr lang="en-US" sz="5300" dirty="0" err="1" smtClean="0">
                <a:solidFill>
                  <a:schemeClr val="bg1"/>
                </a:solidFill>
              </a:rPr>
              <a:t>bước</a:t>
            </a:r>
            <a:r>
              <a:rPr lang="en-US" sz="5300" dirty="0" smtClean="0">
                <a:solidFill>
                  <a:schemeClr val="bg1"/>
                </a:solidFill>
              </a:rPr>
              <a:t> </a:t>
            </a:r>
            <a:r>
              <a:rPr lang="en-US" sz="5300" dirty="0" err="1" smtClean="0">
                <a:solidFill>
                  <a:schemeClr val="bg1"/>
                </a:solidFill>
              </a:rPr>
              <a:t>chân</a:t>
            </a:r>
            <a:r>
              <a:rPr lang="en-US" sz="5300" dirty="0" smtClean="0">
                <a:solidFill>
                  <a:schemeClr val="bg1"/>
                </a:solidFill>
              </a:rPr>
              <a:t> </a:t>
            </a:r>
            <a:r>
              <a:rPr lang="en-US" sz="5300" dirty="0" err="1" smtClean="0">
                <a:solidFill>
                  <a:schemeClr val="bg1"/>
                </a:solidFill>
              </a:rPr>
              <a:t>tình</a:t>
            </a:r>
            <a:r>
              <a:rPr lang="en-US" sz="5300" dirty="0" smtClean="0">
                <a:solidFill>
                  <a:schemeClr val="bg1"/>
                </a:solidFill>
              </a:rPr>
              <a:t> </a:t>
            </a:r>
            <a:r>
              <a:rPr lang="en-US" sz="5300" dirty="0" err="1" smtClean="0">
                <a:solidFill>
                  <a:schemeClr val="bg1"/>
                </a:solidFill>
              </a:rPr>
              <a:t>yêu</a:t>
            </a:r>
            <a:r>
              <a:rPr lang="en-US" sz="5300" dirty="0" smtClean="0">
                <a:solidFill>
                  <a:schemeClr val="bg1"/>
                </a:solidFill>
              </a:rPr>
              <a:t> </a:t>
            </a:r>
            <a:r>
              <a:rPr lang="en-US" sz="5300" dirty="0" err="1" smtClean="0">
                <a:solidFill>
                  <a:schemeClr val="bg1"/>
                </a:solidFill>
              </a:rPr>
              <a:t>ngước</a:t>
            </a:r>
            <a:r>
              <a:rPr lang="en-US" sz="5300" dirty="0" smtClean="0">
                <a:solidFill>
                  <a:schemeClr val="bg1"/>
                </a:solidFill>
              </a:rPr>
              <a:t> </a:t>
            </a:r>
            <a:r>
              <a:rPr lang="en-US" sz="5300" dirty="0" err="1" smtClean="0">
                <a:solidFill>
                  <a:schemeClr val="bg1"/>
                </a:solidFill>
              </a:rPr>
              <a:t>trông</a:t>
            </a:r>
            <a:r>
              <a:rPr lang="en-US" sz="5300" dirty="0" smtClean="0">
                <a:solidFill>
                  <a:schemeClr val="bg1"/>
                </a:solidFill>
              </a:rPr>
              <a:t> </a:t>
            </a:r>
            <a:r>
              <a:rPr lang="en-US" sz="5300" dirty="0" err="1" smtClean="0">
                <a:solidFill>
                  <a:schemeClr val="bg1"/>
                </a:solidFill>
              </a:rPr>
              <a:t>trời</a:t>
            </a:r>
            <a:r>
              <a:rPr lang="en-US" sz="5300" dirty="0" smtClean="0">
                <a:solidFill>
                  <a:schemeClr val="bg1"/>
                </a:solidFill>
              </a:rPr>
              <a:t> </a:t>
            </a:r>
            <a:r>
              <a:rPr lang="en-US" sz="5300" dirty="0" err="1" smtClean="0">
                <a:solidFill>
                  <a:schemeClr val="bg1"/>
                </a:solidFill>
              </a:rPr>
              <a:t>cao</a:t>
            </a:r>
            <a:r>
              <a:rPr lang="en-US" sz="5300" dirty="0" smtClean="0">
                <a:solidFill>
                  <a:schemeClr val="bg1"/>
                </a:solidFill>
              </a:rPr>
              <a:t> </a:t>
            </a:r>
            <a:r>
              <a:rPr lang="en-US" sz="5300" dirty="0" err="1" smtClean="0">
                <a:solidFill>
                  <a:schemeClr val="bg1"/>
                </a:solidFill>
              </a:rPr>
              <a:t>chứa</a:t>
            </a:r>
            <a:r>
              <a:rPr lang="en-US" sz="5300" dirty="0" smtClean="0">
                <a:solidFill>
                  <a:schemeClr val="bg1"/>
                </a:solidFill>
              </a:rPr>
              <a:t> </a:t>
            </a:r>
            <a:r>
              <a:rPr lang="en-US" sz="5300" dirty="0" err="1" smtClean="0">
                <a:solidFill>
                  <a:schemeClr val="bg1"/>
                </a:solidFill>
              </a:rPr>
              <a:t>chan</a:t>
            </a:r>
            <a:r>
              <a:rPr lang="en-US" sz="5300" dirty="0" smtClean="0">
                <a:solidFill>
                  <a:schemeClr val="bg1"/>
                </a:solidFill>
              </a:rPr>
              <a:t> </a:t>
            </a:r>
            <a:r>
              <a:rPr lang="en-US" sz="5300" dirty="0" err="1" smtClean="0">
                <a:solidFill>
                  <a:schemeClr val="bg1"/>
                </a:solidFill>
              </a:rPr>
              <a:t>ngọt</a:t>
            </a:r>
            <a:r>
              <a:rPr lang="en-US" sz="5300" dirty="0" smtClean="0">
                <a:solidFill>
                  <a:schemeClr val="bg1"/>
                </a:solidFill>
              </a:rPr>
              <a:t> </a:t>
            </a:r>
            <a:r>
              <a:rPr lang="en-US" sz="5300" dirty="0" err="1" smtClean="0">
                <a:solidFill>
                  <a:schemeClr val="bg1"/>
                </a:solidFill>
              </a:rPr>
              <a:t>ngào</a:t>
            </a:r>
            <a:r>
              <a:rPr lang="en-US" sz="5300" dirty="0" smtClean="0">
                <a:solidFill>
                  <a:schemeClr val="bg1"/>
                </a:solidFill>
              </a:rPr>
              <a:t>.</a:t>
            </a:r>
            <a:endParaRPr lang="vi-VN" sz="5300" dirty="0">
              <a:solidFill>
                <a:schemeClr val="bg1"/>
              </a:solidFill>
            </a:endParaRPr>
          </a:p>
        </p:txBody>
      </p:sp>
    </p:spTree>
    <p:extLst>
      <p:ext uri="{BB962C8B-B14F-4D97-AF65-F5344CB8AC3E}">
        <p14:creationId xmlns:p14="http://schemas.microsoft.com/office/powerpoint/2010/main" val="13660956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400" u="sng" dirty="0" err="1" smtClean="0">
                <a:solidFill>
                  <a:srgbClr val="FFFF00"/>
                </a:solidFill>
                <a:cs typeface="Times New Roman" pitchFamily="18" charset="0"/>
              </a:rPr>
              <a:t>Đk</a:t>
            </a:r>
            <a:r>
              <a:rPr lang="en-US" sz="5400" u="sng" dirty="0" smtClean="0">
                <a:solidFill>
                  <a:srgbClr val="FFFF00"/>
                </a:solidFill>
                <a:cs typeface="Times New Roman" pitchFamily="18" charset="0"/>
              </a:rPr>
              <a:t>:</a:t>
            </a:r>
            <a:r>
              <a:rPr lang="en-US" sz="5400" dirty="0" smtClean="0">
                <a:solidFill>
                  <a:schemeClr val="bg1"/>
                </a:solidFill>
                <a:cs typeface="Times New Roman" pitchFamily="18" charset="0"/>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ơi</a:t>
            </a:r>
            <a:r>
              <a:rPr lang="en-US" sz="5400" dirty="0" smtClean="0">
                <a:solidFill>
                  <a:schemeClr val="bg1"/>
                </a:solidFill>
              </a:rPr>
              <a:t>! </a:t>
            </a:r>
            <a:r>
              <a:rPr lang="en-US" sz="5400" dirty="0" err="1" smtClean="0">
                <a:solidFill>
                  <a:schemeClr val="bg1"/>
                </a:solidFill>
              </a:rPr>
              <a:t>Bao</a:t>
            </a:r>
            <a:r>
              <a:rPr lang="en-US" sz="5400" dirty="0" smtClean="0">
                <a:solidFill>
                  <a:schemeClr val="bg1"/>
                </a:solidFill>
              </a:rPr>
              <a:t> </a:t>
            </a:r>
            <a:r>
              <a:rPr lang="en-US" sz="5400" dirty="0" err="1" smtClean="0">
                <a:solidFill>
                  <a:schemeClr val="bg1"/>
                </a:solidFill>
              </a:rPr>
              <a:t>tháng</a:t>
            </a:r>
            <a:r>
              <a:rPr lang="en-US" sz="5400" dirty="0" smtClean="0">
                <a:solidFill>
                  <a:schemeClr val="bg1"/>
                </a:solidFill>
              </a:rPr>
              <a:t> </a:t>
            </a:r>
            <a:r>
              <a:rPr lang="en-US" sz="5400" dirty="0" err="1" smtClean="0">
                <a:solidFill>
                  <a:schemeClr val="bg1"/>
                </a:solidFill>
              </a:rPr>
              <a:t>năm</a:t>
            </a:r>
            <a:r>
              <a:rPr lang="en-US" sz="5400" dirty="0" smtClean="0">
                <a:solidFill>
                  <a:schemeClr val="bg1"/>
                </a:solidFill>
              </a:rPr>
              <a:t> </a:t>
            </a:r>
            <a:r>
              <a:rPr lang="en-US" sz="5400" dirty="0" err="1" smtClean="0">
                <a:solidFill>
                  <a:schemeClr val="bg1"/>
                </a:solidFill>
              </a:rPr>
              <a:t>rồi</a:t>
            </a:r>
            <a:r>
              <a:rPr lang="en-US" sz="5400" dirty="0" smtClean="0">
                <a:solidFill>
                  <a:schemeClr val="bg1"/>
                </a:solidFill>
              </a:rPr>
              <a:t> con </a:t>
            </a:r>
            <a:r>
              <a:rPr lang="en-US" sz="5400" dirty="0" err="1" smtClean="0">
                <a:solidFill>
                  <a:schemeClr val="bg1"/>
                </a:solidFill>
              </a:rPr>
              <a:t>những</a:t>
            </a:r>
            <a:r>
              <a:rPr lang="en-US" sz="5400" dirty="0" smtClean="0">
                <a:solidFill>
                  <a:schemeClr val="bg1"/>
                </a:solidFill>
              </a:rPr>
              <a:t> u </a:t>
            </a:r>
            <a:r>
              <a:rPr lang="en-US" sz="5400" dirty="0" err="1" smtClean="0">
                <a:solidFill>
                  <a:schemeClr val="bg1"/>
                </a:solidFill>
              </a:rPr>
              <a:t>hoài</a:t>
            </a:r>
            <a:r>
              <a:rPr lang="en-US" sz="5400" dirty="0" smtClean="0">
                <a:solidFill>
                  <a:schemeClr val="bg1"/>
                </a:solidFill>
              </a:rPr>
              <a:t> </a:t>
            </a:r>
            <a:r>
              <a:rPr lang="en-US" sz="5400" dirty="0" err="1" smtClean="0">
                <a:solidFill>
                  <a:schemeClr val="bg1"/>
                </a:solidFill>
              </a:rPr>
              <a:t>ngước</a:t>
            </a:r>
            <a:r>
              <a:rPr lang="en-US" sz="5400" dirty="0" smtClean="0">
                <a:solidFill>
                  <a:schemeClr val="bg1"/>
                </a:solidFill>
              </a:rPr>
              <a:t> </a:t>
            </a:r>
            <a:r>
              <a:rPr lang="en-US" sz="5400" dirty="0" err="1" smtClean="0">
                <a:solidFill>
                  <a:schemeClr val="bg1"/>
                </a:solidFill>
              </a:rPr>
              <a:t>trông</a:t>
            </a:r>
            <a:r>
              <a:rPr lang="en-US" sz="5400" dirty="0" smtClean="0">
                <a:solidFill>
                  <a:schemeClr val="bg1"/>
                </a:solidFill>
              </a:rPr>
              <a:t> </a:t>
            </a:r>
            <a:r>
              <a:rPr lang="en-US" sz="5400" dirty="0" err="1" smtClean="0">
                <a:solidFill>
                  <a:schemeClr val="bg1"/>
                </a:solidFill>
              </a:rPr>
              <a:t>về</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ơi</a:t>
            </a:r>
            <a:r>
              <a:rPr lang="en-US" sz="5400" dirty="0" smtClean="0">
                <a:solidFill>
                  <a:schemeClr val="bg1"/>
                </a:solidFill>
              </a:rPr>
              <a:t>! Con </a:t>
            </a:r>
            <a:r>
              <a:rPr lang="en-US" sz="5400" dirty="0" err="1" smtClean="0">
                <a:solidFill>
                  <a:schemeClr val="bg1"/>
                </a:solidFill>
              </a:rPr>
              <a:t>hướng</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chan</a:t>
            </a:r>
            <a:r>
              <a:rPr lang="en-US" sz="5400" dirty="0" smtClean="0">
                <a:solidFill>
                  <a:schemeClr val="bg1"/>
                </a:solidFill>
              </a:rPr>
              <a:t> </a:t>
            </a:r>
            <a:r>
              <a:rPr lang="en-US" sz="5400" dirty="0" err="1" smtClean="0">
                <a:solidFill>
                  <a:schemeClr val="bg1"/>
                </a:solidFill>
              </a:rPr>
              <a:t>chứa</a:t>
            </a:r>
            <a:r>
              <a:rPr lang="en-US" sz="5400" dirty="0" smtClean="0">
                <a:solidFill>
                  <a:schemeClr val="bg1"/>
                </a:solidFill>
              </a:rPr>
              <a:t> </a:t>
            </a:r>
            <a:r>
              <a:rPr lang="en-US" sz="5400" dirty="0" err="1" smtClean="0">
                <a:solidFill>
                  <a:schemeClr val="bg1"/>
                </a:solidFill>
              </a:rPr>
              <a:t>hy</a:t>
            </a:r>
            <a:r>
              <a:rPr lang="en-US" sz="5400" dirty="0" smtClean="0">
                <a:solidFill>
                  <a:schemeClr val="bg1"/>
                </a:solidFill>
              </a:rPr>
              <a:t> </a:t>
            </a:r>
            <a:r>
              <a:rPr lang="en-US" sz="5400" dirty="0" err="1" smtClean="0">
                <a:solidFill>
                  <a:schemeClr val="bg1"/>
                </a:solidFill>
              </a:rPr>
              <a:t>vọng</a:t>
            </a:r>
            <a:r>
              <a:rPr lang="en-US" sz="5400" dirty="0" smtClean="0">
                <a:solidFill>
                  <a:schemeClr val="bg1"/>
                </a:solidFill>
              </a:rPr>
              <a:t>, </a:t>
            </a:r>
            <a:r>
              <a:rPr lang="en-US" sz="5400" dirty="0" err="1" smtClean="0">
                <a:solidFill>
                  <a:schemeClr val="bg1"/>
                </a:solidFill>
              </a:rPr>
              <a:t>vững</a:t>
            </a:r>
            <a:r>
              <a:rPr lang="en-US" sz="5400" dirty="0" smtClean="0">
                <a:solidFill>
                  <a:schemeClr val="bg1"/>
                </a:solidFill>
              </a:rPr>
              <a:t> tin </a:t>
            </a:r>
            <a:r>
              <a:rPr lang="en-US" sz="5400" dirty="0" err="1" smtClean="0">
                <a:solidFill>
                  <a:schemeClr val="bg1"/>
                </a:solidFill>
              </a:rPr>
              <a:t>muôn</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a:t>
            </a:r>
            <a:endParaRPr lang="vi-VN" sz="5400" dirty="0">
              <a:solidFill>
                <a:schemeClr val="bg1"/>
              </a:solidFill>
            </a:endParaRPr>
          </a:p>
        </p:txBody>
      </p:sp>
    </p:spTree>
    <p:extLst>
      <p:ext uri="{BB962C8B-B14F-4D97-AF65-F5344CB8AC3E}">
        <p14:creationId xmlns:p14="http://schemas.microsoft.com/office/powerpoint/2010/main" val="22744985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u="sng" dirty="0" smtClean="0">
                <a:solidFill>
                  <a:srgbClr val="FFFF00"/>
                </a:solidFill>
                <a:cs typeface="Times New Roman" pitchFamily="18" charset="0"/>
              </a:rPr>
              <a:t>Tk3:</a:t>
            </a:r>
            <a:r>
              <a:rPr lang="en-US" sz="5600" dirty="0" smtClean="0">
                <a:solidFill>
                  <a:schemeClr val="bg1"/>
                </a:solidFill>
                <a:cs typeface="Times New Roman" pitchFamily="18" charset="0"/>
              </a:rPr>
              <a:t> </a:t>
            </a:r>
            <a:r>
              <a:rPr lang="en-US" sz="5600" dirty="0" err="1" smtClean="0">
                <a:solidFill>
                  <a:schemeClr val="bg1"/>
                </a:solidFill>
              </a:rPr>
              <a:t>Ngày</a:t>
            </a:r>
            <a:r>
              <a:rPr lang="en-US" sz="5600" dirty="0" smtClean="0">
                <a:solidFill>
                  <a:schemeClr val="bg1"/>
                </a:solidFill>
              </a:rPr>
              <a:t> </a:t>
            </a:r>
            <a:r>
              <a:rPr lang="en-US" sz="5600" dirty="0" err="1" smtClean="0">
                <a:solidFill>
                  <a:schemeClr val="bg1"/>
                </a:solidFill>
              </a:rPr>
              <a:t>đêm</a:t>
            </a:r>
            <a:r>
              <a:rPr lang="en-US" sz="5600" dirty="0" smtClean="0">
                <a:solidFill>
                  <a:schemeClr val="bg1"/>
                </a:solidFill>
              </a:rPr>
              <a:t> </a:t>
            </a:r>
            <a:r>
              <a:rPr lang="en-US" sz="5600" dirty="0" err="1" smtClean="0">
                <a:solidFill>
                  <a:schemeClr val="bg1"/>
                </a:solidFill>
              </a:rPr>
              <a:t>tìm</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dù</a:t>
            </a:r>
            <a:r>
              <a:rPr lang="en-US" sz="5600" dirty="0" smtClean="0">
                <a:solidFill>
                  <a:schemeClr val="bg1"/>
                </a:solidFill>
              </a:rPr>
              <a:t>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được</a:t>
            </a:r>
            <a:r>
              <a:rPr lang="en-US" sz="5600" dirty="0" smtClean="0">
                <a:solidFill>
                  <a:schemeClr val="bg1"/>
                </a:solidFill>
              </a:rPr>
              <a:t> </a:t>
            </a:r>
            <a:r>
              <a:rPr lang="en-US" sz="5600" dirty="0" err="1" smtClean="0">
                <a:solidFill>
                  <a:schemeClr val="bg1"/>
                </a:solidFill>
              </a:rPr>
              <a:t>thấy</a:t>
            </a:r>
            <a:r>
              <a:rPr lang="en-US" sz="5600" dirty="0" smtClean="0">
                <a:solidFill>
                  <a:schemeClr val="bg1"/>
                </a:solidFill>
              </a:rPr>
              <a:t>. </a:t>
            </a:r>
            <a:r>
              <a:rPr lang="en-US" sz="5600" dirty="0" err="1" smtClean="0">
                <a:solidFill>
                  <a:schemeClr val="bg1"/>
                </a:solidFill>
              </a:rPr>
              <a:t>Nhưng</a:t>
            </a:r>
            <a:r>
              <a:rPr lang="en-US" sz="5600" dirty="0" smtClean="0">
                <a:solidFill>
                  <a:schemeClr val="bg1"/>
                </a:solidFill>
              </a:rPr>
              <a:t> con </a:t>
            </a:r>
            <a:r>
              <a:rPr lang="en-US" sz="5600" dirty="0" err="1" smtClean="0">
                <a:solidFill>
                  <a:schemeClr val="bg1"/>
                </a:solidFill>
              </a:rPr>
              <a:t>vẫn</a:t>
            </a:r>
            <a:r>
              <a:rPr lang="en-US" sz="5600" dirty="0" smtClean="0">
                <a:solidFill>
                  <a:schemeClr val="bg1"/>
                </a:solidFill>
              </a:rPr>
              <a:t>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cậy</a:t>
            </a:r>
            <a:r>
              <a:rPr lang="en-US" sz="5600" dirty="0" smtClean="0">
                <a:solidFill>
                  <a:schemeClr val="bg1"/>
                </a:solidFill>
              </a:rPr>
              <a:t> </a:t>
            </a:r>
            <a:r>
              <a:rPr lang="en-US" sz="5600" dirty="0" err="1" smtClean="0">
                <a:solidFill>
                  <a:schemeClr val="bg1"/>
                </a:solidFill>
              </a:rPr>
              <a:t>trông</a:t>
            </a:r>
            <a:r>
              <a:rPr lang="en-US" sz="5600" dirty="0" smtClean="0">
                <a:solidFill>
                  <a:schemeClr val="bg1"/>
                </a:solidFill>
              </a:rPr>
              <a:t> </a:t>
            </a:r>
            <a:r>
              <a:rPr lang="en-US" sz="5600" dirty="0" err="1" smtClean="0">
                <a:solidFill>
                  <a:schemeClr val="bg1"/>
                </a:solidFill>
              </a:rPr>
              <a:t>thấy</a:t>
            </a:r>
            <a:r>
              <a:rPr lang="en-US" sz="5600" dirty="0" smtClean="0">
                <a:solidFill>
                  <a:schemeClr val="bg1"/>
                </a:solidFill>
              </a:rPr>
              <a:t> </a:t>
            </a:r>
            <a:r>
              <a:rPr lang="en-US" sz="5600" dirty="0" err="1" smtClean="0">
                <a:solidFill>
                  <a:schemeClr val="bg1"/>
                </a:solidFill>
              </a:rPr>
              <a:t>tim</a:t>
            </a:r>
            <a:r>
              <a:rPr lang="en-US" sz="5600" dirty="0" smtClean="0">
                <a:solidFill>
                  <a:schemeClr val="bg1"/>
                </a:solidFill>
              </a:rPr>
              <a:t> </a:t>
            </a:r>
            <a:r>
              <a:rPr lang="en-US" sz="5600" dirty="0" err="1" smtClean="0">
                <a:solidFill>
                  <a:schemeClr val="bg1"/>
                </a:solidFill>
              </a:rPr>
              <a:t>nhẹ</a:t>
            </a:r>
            <a:r>
              <a:rPr lang="en-US" sz="5600" dirty="0" smtClean="0">
                <a:solidFill>
                  <a:schemeClr val="bg1"/>
                </a:solidFill>
              </a:rPr>
              <a:t> </a:t>
            </a:r>
            <a:r>
              <a:rPr lang="en-US" sz="5600" dirty="0" err="1" smtClean="0">
                <a:solidFill>
                  <a:schemeClr val="bg1"/>
                </a:solidFill>
              </a:rPr>
              <a:t>vương</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bao</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a:t>
            </a:r>
            <a:r>
              <a:rPr lang="en-US" sz="5600" dirty="0" err="1" smtClean="0">
                <a:solidFill>
                  <a:schemeClr val="bg1"/>
                </a:solidFill>
              </a:rPr>
              <a:t>thương</a:t>
            </a:r>
            <a:r>
              <a:rPr lang="en-US" sz="5600" dirty="0" smtClean="0">
                <a:solidFill>
                  <a:schemeClr val="bg1"/>
                </a:solidFill>
              </a:rPr>
              <a:t>.</a:t>
            </a:r>
            <a:endParaRPr lang="vi-VN" sz="5600" dirty="0">
              <a:solidFill>
                <a:schemeClr val="bg1"/>
              </a:solidFill>
            </a:endParaRPr>
          </a:p>
        </p:txBody>
      </p:sp>
    </p:spTree>
    <p:extLst>
      <p:ext uri="{BB962C8B-B14F-4D97-AF65-F5344CB8AC3E}">
        <p14:creationId xmlns:p14="http://schemas.microsoft.com/office/powerpoint/2010/main" val="25097375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u="sng" dirty="0" smtClean="0">
                <a:solidFill>
                  <a:srgbClr val="FFFF00"/>
                </a:solidFill>
                <a:cs typeface="Times New Roman" pitchFamily="18" charset="0"/>
              </a:rPr>
              <a:t>**:</a:t>
            </a:r>
            <a:r>
              <a:rPr lang="en-US" sz="5600" dirty="0" smtClean="0">
                <a:solidFill>
                  <a:schemeClr val="bg1"/>
                </a:solidFill>
                <a:cs typeface="Times New Roman" pitchFamily="18" charset="0"/>
              </a:rPr>
              <a:t> </a:t>
            </a:r>
            <a:r>
              <a:rPr lang="en-US" sz="5600" dirty="0" err="1" smtClean="0">
                <a:solidFill>
                  <a:schemeClr val="bg1"/>
                </a:solidFill>
              </a:rPr>
              <a:t>Đời</a:t>
            </a:r>
            <a:r>
              <a:rPr lang="en-US" sz="5600" dirty="0" smtClean="0">
                <a:solidFill>
                  <a:schemeClr val="bg1"/>
                </a:solidFill>
              </a:rPr>
              <a:t> </a:t>
            </a:r>
            <a:r>
              <a:rPr lang="en-US" sz="5600" dirty="0" err="1" smtClean="0">
                <a:solidFill>
                  <a:schemeClr val="bg1"/>
                </a:solidFill>
              </a:rPr>
              <a:t>đi</a:t>
            </a:r>
            <a:r>
              <a:rPr lang="en-US" sz="5600" dirty="0" smtClean="0">
                <a:solidFill>
                  <a:schemeClr val="bg1"/>
                </a:solidFill>
              </a:rPr>
              <a:t> </a:t>
            </a:r>
            <a:r>
              <a:rPr lang="en-US" sz="5600" dirty="0" err="1" smtClean="0">
                <a:solidFill>
                  <a:schemeClr val="bg1"/>
                </a:solidFill>
              </a:rPr>
              <a:t>tìm</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lòng</a:t>
            </a:r>
            <a:r>
              <a:rPr lang="en-US" sz="5600" dirty="0" smtClean="0">
                <a:solidFill>
                  <a:schemeClr val="bg1"/>
                </a:solidFill>
              </a:rPr>
              <a:t> </a:t>
            </a:r>
            <a:r>
              <a:rPr lang="en-US" sz="5600" dirty="0" err="1" smtClean="0">
                <a:solidFill>
                  <a:schemeClr val="bg1"/>
                </a:solidFill>
              </a:rPr>
              <a:t>như</a:t>
            </a:r>
            <a:r>
              <a:rPr lang="en-US" sz="5600" dirty="0" smtClean="0">
                <a:solidFill>
                  <a:schemeClr val="bg1"/>
                </a:solidFill>
              </a:rPr>
              <a:t> </a:t>
            </a:r>
            <a:r>
              <a:rPr lang="en-US" sz="5600" dirty="0" err="1" smtClean="0">
                <a:solidFill>
                  <a:schemeClr val="bg1"/>
                </a:solidFill>
              </a:rPr>
              <a:t>bừng</a:t>
            </a:r>
            <a:r>
              <a:rPr lang="en-US" sz="5600" dirty="0" smtClean="0">
                <a:solidFill>
                  <a:schemeClr val="bg1"/>
                </a:solidFill>
              </a:rPr>
              <a:t> </a:t>
            </a:r>
            <a:r>
              <a:rPr lang="en-US" sz="5600" dirty="0" err="1" smtClean="0">
                <a:solidFill>
                  <a:schemeClr val="bg1"/>
                </a:solidFill>
              </a:rPr>
              <a:t>mở</a:t>
            </a:r>
            <a:r>
              <a:rPr lang="en-US" sz="5600" dirty="0" smtClean="0">
                <a:solidFill>
                  <a:schemeClr val="bg1"/>
                </a:solidFill>
              </a:rPr>
              <a:t>. </a:t>
            </a:r>
            <a:r>
              <a:rPr lang="en-US" sz="5600" dirty="0" err="1" smtClean="0">
                <a:solidFill>
                  <a:schemeClr val="bg1"/>
                </a:solidFill>
              </a:rPr>
              <a:t>Trăm</a:t>
            </a:r>
            <a:r>
              <a:rPr lang="en-US" sz="5600" dirty="0" smtClean="0">
                <a:solidFill>
                  <a:schemeClr val="bg1"/>
                </a:solidFill>
              </a:rPr>
              <a:t> </a:t>
            </a:r>
            <a:r>
              <a:rPr lang="en-US" sz="5600" dirty="0" err="1" smtClean="0">
                <a:solidFill>
                  <a:schemeClr val="bg1"/>
                </a:solidFill>
              </a:rPr>
              <a:t>hoa</a:t>
            </a:r>
            <a:r>
              <a:rPr lang="en-US" sz="5600" dirty="0" smtClean="0">
                <a:solidFill>
                  <a:schemeClr val="bg1"/>
                </a:solidFill>
              </a:rPr>
              <a:t> </a:t>
            </a:r>
            <a:r>
              <a:rPr lang="en-US" sz="5600" dirty="0" err="1" smtClean="0">
                <a:solidFill>
                  <a:schemeClr val="bg1"/>
                </a:solidFill>
              </a:rPr>
              <a:t>ngát</a:t>
            </a:r>
            <a:r>
              <a:rPr lang="en-US" sz="5600" dirty="0" smtClean="0">
                <a:solidFill>
                  <a:schemeClr val="bg1"/>
                </a:solidFill>
              </a:rPr>
              <a:t> </a:t>
            </a:r>
            <a:r>
              <a:rPr lang="en-US" sz="5600" dirty="0" err="1" smtClean="0">
                <a:solidFill>
                  <a:schemeClr val="bg1"/>
                </a:solidFill>
              </a:rPr>
              <a:t>hương</a:t>
            </a:r>
            <a:r>
              <a:rPr lang="en-US" sz="5600" dirty="0" smtClean="0">
                <a:solidFill>
                  <a:schemeClr val="bg1"/>
                </a:solidFill>
              </a:rPr>
              <a:t> </a:t>
            </a:r>
            <a:r>
              <a:rPr lang="en-US" sz="5600" dirty="0" err="1" smtClean="0">
                <a:solidFill>
                  <a:schemeClr val="bg1"/>
                </a:solidFill>
              </a:rPr>
              <a:t>trời</a:t>
            </a:r>
            <a:r>
              <a:rPr lang="en-US" sz="5600" dirty="0" smtClean="0">
                <a:solidFill>
                  <a:schemeClr val="bg1"/>
                </a:solidFill>
              </a:rPr>
              <a:t> </a:t>
            </a:r>
            <a:r>
              <a:rPr lang="en-US" sz="5600" dirty="0" err="1" smtClean="0">
                <a:solidFill>
                  <a:schemeClr val="bg1"/>
                </a:solidFill>
              </a:rPr>
              <a:t>mơ</a:t>
            </a:r>
            <a:r>
              <a:rPr lang="en-US" sz="5600" dirty="0" smtClean="0">
                <a:solidFill>
                  <a:schemeClr val="bg1"/>
                </a:solidFill>
              </a:rPr>
              <a:t> </a:t>
            </a:r>
            <a:r>
              <a:rPr lang="en-US" sz="5600" dirty="0" err="1" smtClean="0">
                <a:solidFill>
                  <a:schemeClr val="bg1"/>
                </a:solidFill>
              </a:rPr>
              <a:t>thấy</a:t>
            </a:r>
            <a:r>
              <a:rPr lang="en-US" sz="5600" dirty="0" smtClean="0">
                <a:solidFill>
                  <a:schemeClr val="bg1"/>
                </a:solidFill>
              </a:rPr>
              <a:t> </a:t>
            </a:r>
            <a:r>
              <a:rPr lang="en-US" sz="5600" dirty="0" err="1" smtClean="0">
                <a:solidFill>
                  <a:schemeClr val="bg1"/>
                </a:solidFill>
              </a:rPr>
              <a:t>như</a:t>
            </a:r>
            <a:r>
              <a:rPr lang="en-US" sz="5600" dirty="0" smtClean="0">
                <a:solidFill>
                  <a:schemeClr val="bg1"/>
                </a:solidFill>
              </a:rPr>
              <a:t> </a:t>
            </a:r>
            <a:r>
              <a:rPr lang="en-US" sz="5600" dirty="0" err="1" smtClean="0">
                <a:solidFill>
                  <a:schemeClr val="bg1"/>
                </a:solidFill>
              </a:rPr>
              <a:t>lòng</a:t>
            </a:r>
            <a:r>
              <a:rPr lang="en-US" sz="5600" dirty="0" smtClean="0">
                <a:solidFill>
                  <a:schemeClr val="bg1"/>
                </a:solidFill>
              </a:rPr>
              <a:t> con </a:t>
            </a:r>
            <a:r>
              <a:rPr lang="en-US" sz="5600" dirty="0" err="1" smtClean="0">
                <a:solidFill>
                  <a:schemeClr val="bg1"/>
                </a:solidFill>
              </a:rPr>
              <a:t>mến</a:t>
            </a:r>
            <a:r>
              <a:rPr lang="en-US" sz="5600" dirty="0" smtClean="0">
                <a:solidFill>
                  <a:schemeClr val="bg1"/>
                </a:solidFill>
              </a:rPr>
              <a:t> </a:t>
            </a:r>
            <a:r>
              <a:rPr lang="en-US" sz="5600" dirty="0" err="1" smtClean="0">
                <a:solidFill>
                  <a:schemeClr val="bg1"/>
                </a:solidFill>
              </a:rPr>
              <a:t>thương</a:t>
            </a:r>
            <a:r>
              <a:rPr lang="en-US" sz="5600" dirty="0" smtClean="0">
                <a:solidFill>
                  <a:schemeClr val="bg1"/>
                </a:solidFill>
              </a:rPr>
              <a:t> </a:t>
            </a:r>
            <a:r>
              <a:rPr lang="en-US" sz="5600" dirty="0" err="1" smtClean="0">
                <a:solidFill>
                  <a:schemeClr val="bg1"/>
                </a:solidFill>
              </a:rPr>
              <a:t>nhiều</a:t>
            </a:r>
            <a:r>
              <a:rPr lang="en-US" sz="5600" dirty="0" smtClean="0">
                <a:solidFill>
                  <a:schemeClr val="bg1"/>
                </a:solidFill>
              </a:rPr>
              <a:t> </a:t>
            </a:r>
            <a:r>
              <a:rPr lang="en-US" sz="5600" dirty="0" err="1" smtClean="0">
                <a:solidFill>
                  <a:schemeClr val="bg1"/>
                </a:solidFill>
              </a:rPr>
              <a:t>hơn</a:t>
            </a:r>
            <a:r>
              <a:rPr lang="en-US" sz="5600" dirty="0" smtClean="0">
                <a:solidFill>
                  <a:schemeClr val="bg1"/>
                </a:solidFill>
              </a:rPr>
              <a:t>.</a:t>
            </a:r>
            <a:endParaRPr lang="vi-VN" sz="5600" dirty="0">
              <a:solidFill>
                <a:schemeClr val="bg1"/>
              </a:solidFill>
            </a:endParaRPr>
          </a:p>
        </p:txBody>
      </p:sp>
    </p:spTree>
    <p:extLst>
      <p:ext uri="{BB962C8B-B14F-4D97-AF65-F5344CB8AC3E}">
        <p14:creationId xmlns:p14="http://schemas.microsoft.com/office/powerpoint/2010/main" val="42319259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400" u="sng" dirty="0" err="1" smtClean="0">
                <a:solidFill>
                  <a:srgbClr val="FFFF00"/>
                </a:solidFill>
                <a:cs typeface="Times New Roman" pitchFamily="18" charset="0"/>
              </a:rPr>
              <a:t>Đk</a:t>
            </a:r>
            <a:r>
              <a:rPr lang="en-US" sz="5400" u="sng" dirty="0" smtClean="0">
                <a:solidFill>
                  <a:srgbClr val="FFFF00"/>
                </a:solidFill>
                <a:cs typeface="Times New Roman" pitchFamily="18" charset="0"/>
              </a:rPr>
              <a:t>:</a:t>
            </a:r>
            <a:r>
              <a:rPr lang="en-US" sz="5400" dirty="0" smtClean="0">
                <a:solidFill>
                  <a:schemeClr val="bg1"/>
                </a:solidFill>
                <a:cs typeface="Times New Roman" pitchFamily="18" charset="0"/>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ơi</a:t>
            </a:r>
            <a:r>
              <a:rPr lang="en-US" sz="5400" dirty="0" smtClean="0">
                <a:solidFill>
                  <a:schemeClr val="bg1"/>
                </a:solidFill>
              </a:rPr>
              <a:t>! </a:t>
            </a:r>
            <a:r>
              <a:rPr lang="en-US" sz="5400" dirty="0" err="1" smtClean="0">
                <a:solidFill>
                  <a:schemeClr val="bg1"/>
                </a:solidFill>
              </a:rPr>
              <a:t>Bao</a:t>
            </a:r>
            <a:r>
              <a:rPr lang="en-US" sz="5400" dirty="0" smtClean="0">
                <a:solidFill>
                  <a:schemeClr val="bg1"/>
                </a:solidFill>
              </a:rPr>
              <a:t> </a:t>
            </a:r>
            <a:r>
              <a:rPr lang="en-US" sz="5400" dirty="0" err="1" smtClean="0">
                <a:solidFill>
                  <a:schemeClr val="bg1"/>
                </a:solidFill>
              </a:rPr>
              <a:t>tháng</a:t>
            </a:r>
            <a:r>
              <a:rPr lang="en-US" sz="5400" dirty="0" smtClean="0">
                <a:solidFill>
                  <a:schemeClr val="bg1"/>
                </a:solidFill>
              </a:rPr>
              <a:t> </a:t>
            </a:r>
            <a:r>
              <a:rPr lang="en-US" sz="5400" dirty="0" err="1" smtClean="0">
                <a:solidFill>
                  <a:schemeClr val="bg1"/>
                </a:solidFill>
              </a:rPr>
              <a:t>năm</a:t>
            </a:r>
            <a:r>
              <a:rPr lang="en-US" sz="5400" dirty="0" smtClean="0">
                <a:solidFill>
                  <a:schemeClr val="bg1"/>
                </a:solidFill>
              </a:rPr>
              <a:t> </a:t>
            </a:r>
            <a:r>
              <a:rPr lang="en-US" sz="5400" dirty="0" err="1" smtClean="0">
                <a:solidFill>
                  <a:schemeClr val="bg1"/>
                </a:solidFill>
              </a:rPr>
              <a:t>rồi</a:t>
            </a:r>
            <a:r>
              <a:rPr lang="en-US" sz="5400" dirty="0" smtClean="0">
                <a:solidFill>
                  <a:schemeClr val="bg1"/>
                </a:solidFill>
              </a:rPr>
              <a:t> con </a:t>
            </a:r>
            <a:r>
              <a:rPr lang="en-US" sz="5400" dirty="0" err="1" smtClean="0">
                <a:solidFill>
                  <a:schemeClr val="bg1"/>
                </a:solidFill>
              </a:rPr>
              <a:t>những</a:t>
            </a:r>
            <a:r>
              <a:rPr lang="en-US" sz="5400" dirty="0" smtClean="0">
                <a:solidFill>
                  <a:schemeClr val="bg1"/>
                </a:solidFill>
              </a:rPr>
              <a:t> u </a:t>
            </a:r>
            <a:r>
              <a:rPr lang="en-US" sz="5400" dirty="0" err="1" smtClean="0">
                <a:solidFill>
                  <a:schemeClr val="bg1"/>
                </a:solidFill>
              </a:rPr>
              <a:t>hoài</a:t>
            </a:r>
            <a:r>
              <a:rPr lang="en-US" sz="5400" dirty="0" smtClean="0">
                <a:solidFill>
                  <a:schemeClr val="bg1"/>
                </a:solidFill>
              </a:rPr>
              <a:t> </a:t>
            </a:r>
            <a:r>
              <a:rPr lang="en-US" sz="5400" dirty="0" err="1" smtClean="0">
                <a:solidFill>
                  <a:schemeClr val="bg1"/>
                </a:solidFill>
              </a:rPr>
              <a:t>ngước</a:t>
            </a:r>
            <a:r>
              <a:rPr lang="en-US" sz="5400" dirty="0" smtClean="0">
                <a:solidFill>
                  <a:schemeClr val="bg1"/>
                </a:solidFill>
              </a:rPr>
              <a:t> </a:t>
            </a:r>
            <a:r>
              <a:rPr lang="en-US" sz="5400" dirty="0" err="1" smtClean="0">
                <a:solidFill>
                  <a:schemeClr val="bg1"/>
                </a:solidFill>
              </a:rPr>
              <a:t>trông</a:t>
            </a:r>
            <a:r>
              <a:rPr lang="en-US" sz="5400" dirty="0" smtClean="0">
                <a:solidFill>
                  <a:schemeClr val="bg1"/>
                </a:solidFill>
              </a:rPr>
              <a:t> </a:t>
            </a:r>
            <a:r>
              <a:rPr lang="en-US" sz="5400" dirty="0" err="1" smtClean="0">
                <a:solidFill>
                  <a:schemeClr val="bg1"/>
                </a:solidFill>
              </a:rPr>
              <a:t>về</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ơi</a:t>
            </a:r>
            <a:r>
              <a:rPr lang="en-US" sz="5400" dirty="0" smtClean="0">
                <a:solidFill>
                  <a:schemeClr val="bg1"/>
                </a:solidFill>
              </a:rPr>
              <a:t>! Con </a:t>
            </a:r>
            <a:r>
              <a:rPr lang="en-US" sz="5400" dirty="0" err="1" smtClean="0">
                <a:solidFill>
                  <a:schemeClr val="bg1"/>
                </a:solidFill>
              </a:rPr>
              <a:t>hướng</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chan</a:t>
            </a:r>
            <a:r>
              <a:rPr lang="en-US" sz="5400" dirty="0" smtClean="0">
                <a:solidFill>
                  <a:schemeClr val="bg1"/>
                </a:solidFill>
              </a:rPr>
              <a:t> </a:t>
            </a:r>
            <a:r>
              <a:rPr lang="en-US" sz="5400" dirty="0" err="1" smtClean="0">
                <a:solidFill>
                  <a:schemeClr val="bg1"/>
                </a:solidFill>
              </a:rPr>
              <a:t>chứa</a:t>
            </a:r>
            <a:r>
              <a:rPr lang="en-US" sz="5400" dirty="0" smtClean="0">
                <a:solidFill>
                  <a:schemeClr val="bg1"/>
                </a:solidFill>
              </a:rPr>
              <a:t> </a:t>
            </a:r>
            <a:r>
              <a:rPr lang="en-US" sz="5400" dirty="0" err="1" smtClean="0">
                <a:solidFill>
                  <a:schemeClr val="bg1"/>
                </a:solidFill>
              </a:rPr>
              <a:t>hy</a:t>
            </a:r>
            <a:r>
              <a:rPr lang="en-US" sz="5400" dirty="0" smtClean="0">
                <a:solidFill>
                  <a:schemeClr val="bg1"/>
                </a:solidFill>
              </a:rPr>
              <a:t> </a:t>
            </a:r>
            <a:r>
              <a:rPr lang="en-US" sz="5400" dirty="0" err="1" smtClean="0">
                <a:solidFill>
                  <a:schemeClr val="bg1"/>
                </a:solidFill>
              </a:rPr>
              <a:t>vọng</a:t>
            </a:r>
            <a:r>
              <a:rPr lang="en-US" sz="5400" dirty="0" smtClean="0">
                <a:solidFill>
                  <a:schemeClr val="bg1"/>
                </a:solidFill>
              </a:rPr>
              <a:t>, </a:t>
            </a:r>
            <a:r>
              <a:rPr lang="en-US" sz="5400" dirty="0" err="1" smtClean="0">
                <a:solidFill>
                  <a:schemeClr val="bg1"/>
                </a:solidFill>
              </a:rPr>
              <a:t>vững</a:t>
            </a:r>
            <a:r>
              <a:rPr lang="en-US" sz="5400" dirty="0" smtClean="0">
                <a:solidFill>
                  <a:schemeClr val="bg1"/>
                </a:solidFill>
              </a:rPr>
              <a:t> tin </a:t>
            </a:r>
            <a:r>
              <a:rPr lang="en-US" sz="5400" dirty="0" err="1" smtClean="0">
                <a:solidFill>
                  <a:schemeClr val="bg1"/>
                </a:solidFill>
              </a:rPr>
              <a:t>muôn</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a:t>
            </a:r>
            <a:endParaRPr lang="vi-VN" sz="5400" dirty="0">
              <a:solidFill>
                <a:schemeClr val="bg1"/>
              </a:solidFill>
            </a:endParaRPr>
          </a:p>
        </p:txBody>
      </p:sp>
    </p:spTree>
    <p:extLst>
      <p:ext uri="{BB962C8B-B14F-4D97-AF65-F5344CB8AC3E}">
        <p14:creationId xmlns:p14="http://schemas.microsoft.com/office/powerpoint/2010/main" val="36393127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u="sng" dirty="0" smtClean="0">
                <a:solidFill>
                  <a:srgbClr val="FFFF00"/>
                </a:solidFill>
                <a:cs typeface="Times New Roman" pitchFamily="18" charset="0"/>
              </a:rPr>
              <a:t>Tk4:</a:t>
            </a:r>
            <a:r>
              <a:rPr lang="en-US" sz="5600" dirty="0" smtClean="0">
                <a:solidFill>
                  <a:schemeClr val="bg1"/>
                </a:solidFill>
                <a:cs typeface="Times New Roman" pitchFamily="18" charset="0"/>
              </a:rPr>
              <a:t> </a:t>
            </a:r>
            <a:r>
              <a:rPr lang="en-US" sz="5600" dirty="0" err="1" smtClean="0">
                <a:solidFill>
                  <a:schemeClr val="bg1"/>
                </a:solidFill>
              </a:rPr>
              <a:t>Nhờ</a:t>
            </a:r>
            <a:r>
              <a:rPr lang="en-US" sz="5600" dirty="0" smtClean="0">
                <a:solidFill>
                  <a:schemeClr val="bg1"/>
                </a:solidFill>
              </a:rPr>
              <a:t> </a:t>
            </a:r>
            <a:r>
              <a:rPr lang="en-US" sz="5600" dirty="0" err="1" smtClean="0">
                <a:solidFill>
                  <a:schemeClr val="bg1"/>
                </a:solidFill>
              </a:rPr>
              <a:t>ân</a:t>
            </a:r>
            <a:r>
              <a:rPr lang="en-US" sz="5600" dirty="0" smtClean="0">
                <a:solidFill>
                  <a:schemeClr val="bg1"/>
                </a:solidFill>
              </a:rPr>
              <a:t> </a:t>
            </a:r>
            <a:r>
              <a:rPr lang="en-US" sz="5600" dirty="0" err="1" smtClean="0">
                <a:solidFill>
                  <a:schemeClr val="bg1"/>
                </a:solidFill>
              </a:rPr>
              <a:t>tình</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mà</a:t>
            </a:r>
            <a:r>
              <a:rPr lang="en-US" sz="5600" dirty="0" smtClean="0">
                <a:solidFill>
                  <a:schemeClr val="bg1"/>
                </a:solidFill>
              </a:rPr>
              <a:t> con </a:t>
            </a:r>
            <a:r>
              <a:rPr lang="en-US" sz="5600" dirty="0" err="1" smtClean="0">
                <a:solidFill>
                  <a:schemeClr val="bg1"/>
                </a:solidFill>
              </a:rPr>
              <a:t>được</a:t>
            </a:r>
            <a:r>
              <a:rPr lang="en-US" sz="5600" dirty="0" smtClean="0">
                <a:solidFill>
                  <a:schemeClr val="bg1"/>
                </a:solidFill>
              </a:rPr>
              <a:t> </a:t>
            </a:r>
            <a:r>
              <a:rPr lang="en-US" sz="5600" dirty="0" err="1" smtClean="0">
                <a:solidFill>
                  <a:schemeClr val="bg1"/>
                </a:solidFill>
              </a:rPr>
              <a:t>sống</a:t>
            </a:r>
            <a:r>
              <a:rPr lang="en-US" sz="5600" dirty="0" smtClean="0">
                <a:solidFill>
                  <a:schemeClr val="bg1"/>
                </a:solidFill>
              </a:rPr>
              <a:t>. Tim con </a:t>
            </a:r>
            <a:r>
              <a:rPr lang="en-US" sz="5600" dirty="0" err="1" smtClean="0">
                <a:solidFill>
                  <a:schemeClr val="bg1"/>
                </a:solidFill>
              </a:rPr>
              <a:t>hiến</a:t>
            </a:r>
            <a:r>
              <a:rPr lang="en-US" sz="5600" dirty="0" smtClean="0">
                <a:solidFill>
                  <a:schemeClr val="bg1"/>
                </a:solidFill>
              </a:rPr>
              <a:t> </a:t>
            </a:r>
            <a:r>
              <a:rPr lang="en-US" sz="5600" dirty="0" err="1" smtClean="0">
                <a:solidFill>
                  <a:schemeClr val="bg1"/>
                </a:solidFill>
              </a:rPr>
              <a:t>dâng</a:t>
            </a:r>
            <a:r>
              <a:rPr lang="en-US" sz="5600" dirty="0" smtClean="0">
                <a:solidFill>
                  <a:schemeClr val="bg1"/>
                </a:solidFill>
              </a:rPr>
              <a:t> </a:t>
            </a:r>
            <a:r>
              <a:rPr lang="en-US" sz="5600" dirty="0" err="1" smtClean="0">
                <a:solidFill>
                  <a:schemeClr val="bg1"/>
                </a:solidFill>
              </a:rPr>
              <a:t>từ</a:t>
            </a:r>
            <a:r>
              <a:rPr lang="en-US" sz="5600" dirty="0" smtClean="0">
                <a:solidFill>
                  <a:schemeClr val="bg1"/>
                </a:solidFill>
              </a:rPr>
              <a:t> </a:t>
            </a:r>
            <a:r>
              <a:rPr lang="en-US" sz="5600" dirty="0" err="1" smtClean="0">
                <a:solidFill>
                  <a:schemeClr val="bg1"/>
                </a:solidFill>
              </a:rPr>
              <a:t>đây</a:t>
            </a:r>
            <a:r>
              <a:rPr lang="en-US" sz="5600" dirty="0" smtClean="0">
                <a:solidFill>
                  <a:schemeClr val="bg1"/>
                </a:solidFill>
              </a:rPr>
              <a:t> </a:t>
            </a:r>
            <a:r>
              <a:rPr lang="en-US" sz="5600" dirty="0" err="1" smtClean="0">
                <a:solidFill>
                  <a:schemeClr val="bg1"/>
                </a:solidFill>
              </a:rPr>
              <a:t>vững</a:t>
            </a:r>
            <a:r>
              <a:rPr lang="en-US" sz="5600" dirty="0" smtClean="0">
                <a:solidFill>
                  <a:schemeClr val="bg1"/>
                </a:solidFill>
              </a:rPr>
              <a:t> </a:t>
            </a:r>
            <a:r>
              <a:rPr lang="en-US" sz="5600" dirty="0" err="1" smtClean="0">
                <a:solidFill>
                  <a:schemeClr val="bg1"/>
                </a:solidFill>
              </a:rPr>
              <a:t>trông</a:t>
            </a:r>
            <a:r>
              <a:rPr lang="en-US" sz="5600" dirty="0" smtClean="0">
                <a:solidFill>
                  <a:schemeClr val="bg1"/>
                </a:solidFill>
              </a:rPr>
              <a:t> </a:t>
            </a:r>
            <a:r>
              <a:rPr lang="en-US" sz="5600" dirty="0" err="1" smtClean="0">
                <a:solidFill>
                  <a:schemeClr val="bg1"/>
                </a:solidFill>
              </a:rPr>
              <a:t>ngày</a:t>
            </a:r>
            <a:r>
              <a:rPr lang="en-US" sz="5600" dirty="0" smtClean="0">
                <a:solidFill>
                  <a:schemeClr val="bg1"/>
                </a:solidFill>
              </a:rPr>
              <a:t> </a:t>
            </a:r>
            <a:r>
              <a:rPr lang="en-US" sz="5600" dirty="0" err="1" smtClean="0">
                <a:solidFill>
                  <a:schemeClr val="bg1"/>
                </a:solidFill>
              </a:rPr>
              <a:t>mai</a:t>
            </a:r>
            <a:r>
              <a:rPr lang="en-US" sz="5600" dirty="0" smtClean="0">
                <a:solidFill>
                  <a:schemeClr val="bg1"/>
                </a:solidFill>
              </a:rPr>
              <a:t> </a:t>
            </a:r>
            <a:r>
              <a:rPr lang="en-US" sz="5600" dirty="0" err="1" smtClean="0">
                <a:solidFill>
                  <a:schemeClr val="bg1"/>
                </a:solidFill>
              </a:rPr>
              <a:t>bước</a:t>
            </a:r>
            <a:r>
              <a:rPr lang="en-US" sz="5600" dirty="0" smtClean="0">
                <a:solidFill>
                  <a:schemeClr val="bg1"/>
                </a:solidFill>
              </a:rPr>
              <a:t> </a:t>
            </a:r>
            <a:r>
              <a:rPr lang="en-US" sz="5600" dirty="0" err="1" smtClean="0">
                <a:solidFill>
                  <a:schemeClr val="bg1"/>
                </a:solidFill>
              </a:rPr>
              <a:t>trên</a:t>
            </a:r>
            <a:r>
              <a:rPr lang="en-US" sz="5600" dirty="0" smtClean="0">
                <a:solidFill>
                  <a:schemeClr val="bg1"/>
                </a:solidFill>
              </a:rPr>
              <a:t> </a:t>
            </a:r>
            <a:r>
              <a:rPr lang="en-US" sz="5600" dirty="0" err="1" smtClean="0">
                <a:solidFill>
                  <a:schemeClr val="bg1"/>
                </a:solidFill>
              </a:rPr>
              <a:t>đường</a:t>
            </a:r>
            <a:r>
              <a:rPr lang="en-US" sz="5600" dirty="0" smtClean="0">
                <a:solidFill>
                  <a:schemeClr val="bg1"/>
                </a:solidFill>
              </a:rPr>
              <a:t> </a:t>
            </a:r>
            <a:r>
              <a:rPr lang="en-US" sz="5600" dirty="0" err="1" smtClean="0">
                <a:solidFill>
                  <a:schemeClr val="bg1"/>
                </a:solidFill>
              </a:rPr>
              <a:t>dài</a:t>
            </a:r>
            <a:r>
              <a:rPr lang="en-US" sz="5600" dirty="0" smtClean="0">
                <a:solidFill>
                  <a:schemeClr val="bg1"/>
                </a:solidFill>
              </a:rPr>
              <a:t>.</a:t>
            </a:r>
            <a:endParaRPr lang="vi-VN" sz="5600" dirty="0">
              <a:solidFill>
                <a:schemeClr val="bg1"/>
              </a:solidFill>
            </a:endParaRPr>
          </a:p>
        </p:txBody>
      </p:sp>
    </p:spTree>
    <p:extLst>
      <p:ext uri="{BB962C8B-B14F-4D97-AF65-F5344CB8AC3E}">
        <p14:creationId xmlns:p14="http://schemas.microsoft.com/office/powerpoint/2010/main" val="25540642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u="sng" dirty="0" smtClean="0">
                <a:solidFill>
                  <a:srgbClr val="FFFF00"/>
                </a:solidFill>
                <a:cs typeface="Times New Roman" pitchFamily="18" charset="0"/>
              </a:rPr>
              <a:t>**:</a:t>
            </a:r>
            <a:r>
              <a:rPr lang="en-US" sz="5600" dirty="0" smtClean="0">
                <a:solidFill>
                  <a:schemeClr val="bg1"/>
                </a:solidFill>
                <a:cs typeface="Times New Roman" pitchFamily="18" charset="0"/>
              </a:rPr>
              <a:t> </a:t>
            </a:r>
            <a:r>
              <a:rPr lang="en-US" sz="5600" dirty="0" err="1" smtClean="0">
                <a:solidFill>
                  <a:schemeClr val="bg1"/>
                </a:solidFill>
              </a:rPr>
              <a:t>Lời</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gọi</a:t>
            </a:r>
            <a:r>
              <a:rPr lang="en-US" sz="5600" dirty="0" smtClean="0">
                <a:solidFill>
                  <a:schemeClr val="bg1"/>
                </a:solidFill>
              </a:rPr>
              <a:t> con </a:t>
            </a:r>
            <a:r>
              <a:rPr lang="en-US" sz="5600" dirty="0" err="1" smtClean="0">
                <a:solidFill>
                  <a:schemeClr val="bg1"/>
                </a:solidFill>
              </a:rPr>
              <a:t>Lời</a:t>
            </a:r>
            <a:r>
              <a:rPr lang="en-US" sz="5600" dirty="0" smtClean="0">
                <a:solidFill>
                  <a:schemeClr val="bg1"/>
                </a:solidFill>
              </a:rPr>
              <a:t> </a:t>
            </a:r>
            <a:r>
              <a:rPr lang="en-US" sz="5600" dirty="0" err="1" smtClean="0">
                <a:solidFill>
                  <a:schemeClr val="bg1"/>
                </a:solidFill>
              </a:rPr>
              <a:t>trao</a:t>
            </a:r>
            <a:r>
              <a:rPr lang="en-US" sz="5600" dirty="0" smtClean="0">
                <a:solidFill>
                  <a:schemeClr val="bg1"/>
                </a:solidFill>
              </a:rPr>
              <a:t> </a:t>
            </a:r>
            <a:r>
              <a:rPr lang="en-US" sz="5600" dirty="0" err="1" smtClean="0">
                <a:solidFill>
                  <a:schemeClr val="bg1"/>
                </a:solidFill>
              </a:rPr>
              <a:t>hồng</a:t>
            </a:r>
            <a:r>
              <a:rPr lang="en-US" sz="5600" dirty="0" smtClean="0">
                <a:solidFill>
                  <a:schemeClr val="bg1"/>
                </a:solidFill>
              </a:rPr>
              <a:t> </a:t>
            </a:r>
            <a:r>
              <a:rPr lang="en-US" sz="5600" dirty="0" err="1" smtClean="0">
                <a:solidFill>
                  <a:schemeClr val="bg1"/>
                </a:solidFill>
              </a:rPr>
              <a:t>ân</a:t>
            </a:r>
            <a:r>
              <a:rPr lang="en-US" sz="5600" dirty="0" smtClean="0">
                <a:solidFill>
                  <a:schemeClr val="bg1"/>
                </a:solidFill>
              </a:rPr>
              <a:t>. Tin </a:t>
            </a:r>
            <a:r>
              <a:rPr lang="en-US" sz="5600" dirty="0" err="1" smtClean="0">
                <a:solidFill>
                  <a:schemeClr val="bg1"/>
                </a:solidFill>
              </a:rPr>
              <a:t>vui</a:t>
            </a:r>
            <a:r>
              <a:rPr lang="en-US" sz="5600" dirty="0" smtClean="0">
                <a:solidFill>
                  <a:schemeClr val="bg1"/>
                </a:solidFill>
              </a:rPr>
              <a:t> </a:t>
            </a:r>
            <a:r>
              <a:rPr lang="en-US" sz="5600" dirty="0" err="1" smtClean="0">
                <a:solidFill>
                  <a:schemeClr val="bg1"/>
                </a:solidFill>
              </a:rPr>
              <a:t>đến</a:t>
            </a:r>
            <a:r>
              <a:rPr lang="en-US" sz="5600" dirty="0" smtClean="0">
                <a:solidFill>
                  <a:schemeClr val="bg1"/>
                </a:solidFill>
              </a:rPr>
              <a:t> </a:t>
            </a:r>
            <a:r>
              <a:rPr lang="en-US" sz="5600" dirty="0" err="1" smtClean="0">
                <a:solidFill>
                  <a:schemeClr val="bg1"/>
                </a:solidFill>
              </a:rPr>
              <a:t>trong</a:t>
            </a:r>
            <a:r>
              <a:rPr lang="en-US" sz="5600" dirty="0" smtClean="0">
                <a:solidFill>
                  <a:schemeClr val="bg1"/>
                </a:solidFill>
              </a:rPr>
              <a:t> </a:t>
            </a:r>
            <a:r>
              <a:rPr lang="en-US" sz="5600" dirty="0" err="1" smtClean="0">
                <a:solidFill>
                  <a:schemeClr val="bg1"/>
                </a:solidFill>
              </a:rPr>
              <a:t>trần</a:t>
            </a:r>
            <a:r>
              <a:rPr lang="en-US" sz="5600" dirty="0" smtClean="0">
                <a:solidFill>
                  <a:schemeClr val="bg1"/>
                </a:solidFill>
              </a:rPr>
              <a:t> </a:t>
            </a:r>
            <a:r>
              <a:rPr lang="en-US" sz="5600" dirty="0" err="1" smtClean="0">
                <a:solidFill>
                  <a:schemeClr val="bg1"/>
                </a:solidFill>
              </a:rPr>
              <a:t>gian</a:t>
            </a:r>
            <a:r>
              <a:rPr lang="en-US" sz="5600" dirty="0" smtClean="0">
                <a:solidFill>
                  <a:schemeClr val="bg1"/>
                </a:solidFill>
              </a:rPr>
              <a:t> </a:t>
            </a:r>
            <a:r>
              <a:rPr lang="en-US" sz="5600" dirty="0" err="1" smtClean="0">
                <a:solidFill>
                  <a:schemeClr val="bg1"/>
                </a:solidFill>
              </a:rPr>
              <a:t>đến</a:t>
            </a:r>
            <a:r>
              <a:rPr lang="en-US" sz="5600" dirty="0" smtClean="0">
                <a:solidFill>
                  <a:schemeClr val="bg1"/>
                </a:solidFill>
              </a:rPr>
              <a:t> nay </a:t>
            </a:r>
            <a:r>
              <a:rPr lang="en-US" sz="5600" dirty="0" err="1" smtClean="0">
                <a:solidFill>
                  <a:schemeClr val="bg1"/>
                </a:solidFill>
              </a:rPr>
              <a:t>đời</a:t>
            </a:r>
            <a:r>
              <a:rPr lang="en-US" sz="5600" dirty="0" smtClean="0">
                <a:solidFill>
                  <a:schemeClr val="bg1"/>
                </a:solidFill>
              </a:rPr>
              <a:t> con </a:t>
            </a:r>
            <a:r>
              <a:rPr lang="en-US" sz="5600" dirty="0" err="1" smtClean="0">
                <a:solidFill>
                  <a:schemeClr val="bg1"/>
                </a:solidFill>
              </a:rPr>
              <a:t>sống</a:t>
            </a:r>
            <a:r>
              <a:rPr lang="en-US" sz="5600" dirty="0" smtClean="0">
                <a:solidFill>
                  <a:schemeClr val="bg1"/>
                </a:solidFill>
              </a:rPr>
              <a:t> </a:t>
            </a:r>
            <a:r>
              <a:rPr lang="en-US" sz="5600" dirty="0" err="1" smtClean="0">
                <a:solidFill>
                  <a:schemeClr val="bg1"/>
                </a:solidFill>
              </a:rPr>
              <a:t>trong</a:t>
            </a:r>
            <a:r>
              <a:rPr lang="en-US" sz="5600" dirty="0" smtClean="0">
                <a:solidFill>
                  <a:schemeClr val="bg1"/>
                </a:solidFill>
              </a:rPr>
              <a:t> </a:t>
            </a:r>
            <a:r>
              <a:rPr lang="en-US" sz="5600" dirty="0" err="1" smtClean="0">
                <a:solidFill>
                  <a:schemeClr val="bg1"/>
                </a:solidFill>
              </a:rPr>
              <a:t>bình</a:t>
            </a:r>
            <a:r>
              <a:rPr lang="en-US" sz="5600" dirty="0" smtClean="0">
                <a:solidFill>
                  <a:schemeClr val="bg1"/>
                </a:solidFill>
              </a:rPr>
              <a:t> an.</a:t>
            </a:r>
            <a:endParaRPr lang="vi-VN" sz="5600" dirty="0">
              <a:solidFill>
                <a:schemeClr val="bg1"/>
              </a:solidFill>
            </a:endParaRPr>
          </a:p>
        </p:txBody>
      </p:sp>
    </p:spTree>
    <p:extLst>
      <p:ext uri="{BB962C8B-B14F-4D97-AF65-F5344CB8AC3E}">
        <p14:creationId xmlns:p14="http://schemas.microsoft.com/office/powerpoint/2010/main" val="32425343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400" u="sng" dirty="0" err="1" smtClean="0">
                <a:solidFill>
                  <a:srgbClr val="FFFF00"/>
                </a:solidFill>
                <a:cs typeface="Times New Roman" pitchFamily="18" charset="0"/>
              </a:rPr>
              <a:t>Đk</a:t>
            </a:r>
            <a:r>
              <a:rPr lang="en-US" sz="5400" u="sng" dirty="0" smtClean="0">
                <a:solidFill>
                  <a:srgbClr val="FFFF00"/>
                </a:solidFill>
                <a:cs typeface="Times New Roman" pitchFamily="18" charset="0"/>
              </a:rPr>
              <a:t>:</a:t>
            </a:r>
            <a:r>
              <a:rPr lang="en-US" sz="5400" dirty="0" smtClean="0">
                <a:solidFill>
                  <a:schemeClr val="bg1"/>
                </a:solidFill>
                <a:cs typeface="Times New Roman" pitchFamily="18" charset="0"/>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ơi</a:t>
            </a:r>
            <a:r>
              <a:rPr lang="en-US" sz="5400" dirty="0" smtClean="0">
                <a:solidFill>
                  <a:schemeClr val="bg1"/>
                </a:solidFill>
              </a:rPr>
              <a:t>! </a:t>
            </a:r>
            <a:r>
              <a:rPr lang="en-US" sz="5400" dirty="0" err="1" smtClean="0">
                <a:solidFill>
                  <a:schemeClr val="bg1"/>
                </a:solidFill>
              </a:rPr>
              <a:t>Bao</a:t>
            </a:r>
            <a:r>
              <a:rPr lang="en-US" sz="5400" dirty="0" smtClean="0">
                <a:solidFill>
                  <a:schemeClr val="bg1"/>
                </a:solidFill>
              </a:rPr>
              <a:t> </a:t>
            </a:r>
            <a:r>
              <a:rPr lang="en-US" sz="5400" dirty="0" err="1" smtClean="0">
                <a:solidFill>
                  <a:schemeClr val="bg1"/>
                </a:solidFill>
              </a:rPr>
              <a:t>tháng</a:t>
            </a:r>
            <a:r>
              <a:rPr lang="en-US" sz="5400" dirty="0" smtClean="0">
                <a:solidFill>
                  <a:schemeClr val="bg1"/>
                </a:solidFill>
              </a:rPr>
              <a:t> </a:t>
            </a:r>
            <a:r>
              <a:rPr lang="en-US" sz="5400" dirty="0" err="1" smtClean="0">
                <a:solidFill>
                  <a:schemeClr val="bg1"/>
                </a:solidFill>
              </a:rPr>
              <a:t>năm</a:t>
            </a:r>
            <a:r>
              <a:rPr lang="en-US" sz="5400" dirty="0" smtClean="0">
                <a:solidFill>
                  <a:schemeClr val="bg1"/>
                </a:solidFill>
              </a:rPr>
              <a:t> </a:t>
            </a:r>
            <a:r>
              <a:rPr lang="en-US" sz="5400" dirty="0" err="1" smtClean="0">
                <a:solidFill>
                  <a:schemeClr val="bg1"/>
                </a:solidFill>
              </a:rPr>
              <a:t>rồi</a:t>
            </a:r>
            <a:r>
              <a:rPr lang="en-US" sz="5400" dirty="0" smtClean="0">
                <a:solidFill>
                  <a:schemeClr val="bg1"/>
                </a:solidFill>
              </a:rPr>
              <a:t> con </a:t>
            </a:r>
            <a:r>
              <a:rPr lang="en-US" sz="5400" dirty="0" err="1" smtClean="0">
                <a:solidFill>
                  <a:schemeClr val="bg1"/>
                </a:solidFill>
              </a:rPr>
              <a:t>những</a:t>
            </a:r>
            <a:r>
              <a:rPr lang="en-US" sz="5400" dirty="0" smtClean="0">
                <a:solidFill>
                  <a:schemeClr val="bg1"/>
                </a:solidFill>
              </a:rPr>
              <a:t> u </a:t>
            </a:r>
            <a:r>
              <a:rPr lang="en-US" sz="5400" dirty="0" err="1" smtClean="0">
                <a:solidFill>
                  <a:schemeClr val="bg1"/>
                </a:solidFill>
              </a:rPr>
              <a:t>hoài</a:t>
            </a:r>
            <a:r>
              <a:rPr lang="en-US" sz="5400" dirty="0" smtClean="0">
                <a:solidFill>
                  <a:schemeClr val="bg1"/>
                </a:solidFill>
              </a:rPr>
              <a:t> </a:t>
            </a:r>
            <a:r>
              <a:rPr lang="en-US" sz="5400" dirty="0" err="1" smtClean="0">
                <a:solidFill>
                  <a:schemeClr val="bg1"/>
                </a:solidFill>
              </a:rPr>
              <a:t>ngước</a:t>
            </a:r>
            <a:r>
              <a:rPr lang="en-US" sz="5400" dirty="0" smtClean="0">
                <a:solidFill>
                  <a:schemeClr val="bg1"/>
                </a:solidFill>
              </a:rPr>
              <a:t> </a:t>
            </a:r>
            <a:r>
              <a:rPr lang="en-US" sz="5400" dirty="0" err="1" smtClean="0">
                <a:solidFill>
                  <a:schemeClr val="bg1"/>
                </a:solidFill>
              </a:rPr>
              <a:t>trông</a:t>
            </a:r>
            <a:r>
              <a:rPr lang="en-US" sz="5400" dirty="0" smtClean="0">
                <a:solidFill>
                  <a:schemeClr val="bg1"/>
                </a:solidFill>
              </a:rPr>
              <a:t> </a:t>
            </a:r>
            <a:r>
              <a:rPr lang="en-US" sz="5400" dirty="0" err="1" smtClean="0">
                <a:solidFill>
                  <a:schemeClr val="bg1"/>
                </a:solidFill>
              </a:rPr>
              <a:t>về</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ơi</a:t>
            </a:r>
            <a:r>
              <a:rPr lang="en-US" sz="5400" dirty="0" smtClean="0">
                <a:solidFill>
                  <a:schemeClr val="bg1"/>
                </a:solidFill>
              </a:rPr>
              <a:t>! Con </a:t>
            </a:r>
            <a:r>
              <a:rPr lang="en-US" sz="5400" dirty="0" err="1" smtClean="0">
                <a:solidFill>
                  <a:schemeClr val="bg1"/>
                </a:solidFill>
              </a:rPr>
              <a:t>hướng</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chan</a:t>
            </a:r>
            <a:r>
              <a:rPr lang="en-US" sz="5400" dirty="0" smtClean="0">
                <a:solidFill>
                  <a:schemeClr val="bg1"/>
                </a:solidFill>
              </a:rPr>
              <a:t> </a:t>
            </a:r>
            <a:r>
              <a:rPr lang="en-US" sz="5400" dirty="0" err="1" smtClean="0">
                <a:solidFill>
                  <a:schemeClr val="bg1"/>
                </a:solidFill>
              </a:rPr>
              <a:t>chứa</a:t>
            </a:r>
            <a:r>
              <a:rPr lang="en-US" sz="5400" dirty="0" smtClean="0">
                <a:solidFill>
                  <a:schemeClr val="bg1"/>
                </a:solidFill>
              </a:rPr>
              <a:t> </a:t>
            </a:r>
            <a:r>
              <a:rPr lang="en-US" sz="5400" dirty="0" err="1" smtClean="0">
                <a:solidFill>
                  <a:schemeClr val="bg1"/>
                </a:solidFill>
              </a:rPr>
              <a:t>hy</a:t>
            </a:r>
            <a:r>
              <a:rPr lang="en-US" sz="5400" dirty="0" smtClean="0">
                <a:solidFill>
                  <a:schemeClr val="bg1"/>
                </a:solidFill>
              </a:rPr>
              <a:t> </a:t>
            </a:r>
            <a:r>
              <a:rPr lang="en-US" sz="5400" dirty="0" err="1" smtClean="0">
                <a:solidFill>
                  <a:schemeClr val="bg1"/>
                </a:solidFill>
              </a:rPr>
              <a:t>vọng</a:t>
            </a:r>
            <a:r>
              <a:rPr lang="en-US" sz="5400" dirty="0" smtClean="0">
                <a:solidFill>
                  <a:schemeClr val="bg1"/>
                </a:solidFill>
              </a:rPr>
              <a:t>, </a:t>
            </a:r>
            <a:r>
              <a:rPr lang="en-US" sz="5400" dirty="0" err="1" smtClean="0">
                <a:solidFill>
                  <a:schemeClr val="bg1"/>
                </a:solidFill>
              </a:rPr>
              <a:t>vững</a:t>
            </a:r>
            <a:r>
              <a:rPr lang="en-US" sz="5400" dirty="0" smtClean="0">
                <a:solidFill>
                  <a:schemeClr val="bg1"/>
                </a:solidFill>
              </a:rPr>
              <a:t> tin </a:t>
            </a:r>
            <a:r>
              <a:rPr lang="en-US" sz="5400" dirty="0" err="1" smtClean="0">
                <a:solidFill>
                  <a:schemeClr val="bg1"/>
                </a:solidFill>
              </a:rPr>
              <a:t>muôn</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a:t>
            </a:r>
            <a:endParaRPr lang="vi-VN" sz="5400" dirty="0">
              <a:solidFill>
                <a:schemeClr val="bg1"/>
              </a:solidFill>
            </a:endParaRPr>
          </a:p>
        </p:txBody>
      </p:sp>
    </p:spTree>
    <p:extLst>
      <p:ext uri="{BB962C8B-B14F-4D97-AF65-F5344CB8AC3E}">
        <p14:creationId xmlns:p14="http://schemas.microsoft.com/office/powerpoint/2010/main" val="14217132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198562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4171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77500" lnSpcReduction="20000"/>
          </a:bodyPr>
          <a:lstStyle/>
          <a:p>
            <a:pPr algn="just">
              <a:lnSpc>
                <a:spcPct val="130000"/>
              </a:lnSpc>
              <a:spcBef>
                <a:spcPts val="0"/>
              </a:spcBef>
            </a:pPr>
            <a:r>
              <a:rPr lang="en-US" sz="6000" b="0" u="sng" dirty="0" err="1" smtClean="0">
                <a:solidFill>
                  <a:srgbClr val="FFFF00"/>
                </a:solidFill>
                <a:effectLst/>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ngàn</a:t>
            </a:r>
            <a:r>
              <a:rPr lang="en-US" sz="6000" dirty="0" smtClean="0">
                <a:solidFill>
                  <a:schemeClr val="bg1"/>
                </a:solidFill>
                <a:latin typeface="+mj-lt"/>
              </a:rPr>
              <a:t> </a:t>
            </a:r>
            <a:r>
              <a:rPr lang="en-US" sz="6000" dirty="0" err="1" smtClean="0">
                <a:solidFill>
                  <a:schemeClr val="bg1"/>
                </a:solidFill>
                <a:latin typeface="+mj-lt"/>
              </a:rPr>
              <a:t>tiếng</a:t>
            </a:r>
            <a:r>
              <a:rPr lang="en-US" sz="6000" dirty="0" smtClean="0">
                <a:solidFill>
                  <a:schemeClr val="bg1"/>
                </a:solidFill>
                <a:latin typeface="+mj-lt"/>
              </a:rPr>
              <a:t> ca.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để</a:t>
            </a:r>
            <a:r>
              <a:rPr lang="en-US" sz="6000" dirty="0" smtClean="0">
                <a:solidFill>
                  <a:schemeClr val="bg1"/>
                </a:solidFill>
                <a:latin typeface="+mj-lt"/>
              </a:rPr>
              <a:t> </a:t>
            </a:r>
            <a:r>
              <a:rPr lang="en-US" sz="6000" dirty="0" err="1" smtClean="0">
                <a:solidFill>
                  <a:schemeClr val="bg1"/>
                </a:solidFill>
                <a:latin typeface="+mj-lt"/>
              </a:rPr>
              <a:t>tạ</a:t>
            </a:r>
            <a:r>
              <a:rPr lang="en-US" sz="6000" dirty="0" smtClean="0">
                <a:solidFill>
                  <a:schemeClr val="bg1"/>
                </a:solidFill>
                <a:latin typeface="+mj-lt"/>
              </a:rPr>
              <a:t> </a:t>
            </a:r>
            <a:r>
              <a:rPr lang="en-US" sz="6000" dirty="0" err="1" smtClean="0">
                <a:solidFill>
                  <a:schemeClr val="bg1"/>
                </a:solidFill>
                <a:latin typeface="+mj-lt"/>
              </a:rPr>
              <a:t>ơn</a:t>
            </a:r>
            <a:r>
              <a:rPr lang="en-US" sz="6000" dirty="0" smtClean="0">
                <a:solidFill>
                  <a:schemeClr val="bg1"/>
                </a:solidFill>
                <a:latin typeface="+mj-lt"/>
              </a:rPr>
              <a:t> </a:t>
            </a:r>
            <a:r>
              <a:rPr lang="en-US" sz="6000" dirty="0" err="1" smtClean="0">
                <a:solidFill>
                  <a:schemeClr val="bg1"/>
                </a:solidFill>
                <a:latin typeface="+mj-lt"/>
              </a:rPr>
              <a:t>Thiên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Qua </a:t>
            </a:r>
            <a:r>
              <a:rPr lang="en-US" sz="6000" dirty="0" err="1" smtClean="0">
                <a:solidFill>
                  <a:schemeClr val="bg1"/>
                </a:solidFill>
                <a:latin typeface="+mj-lt"/>
              </a:rPr>
              <a:t>bao</a:t>
            </a:r>
            <a:r>
              <a:rPr lang="en-US" sz="6000" dirty="0" smtClean="0">
                <a:solidFill>
                  <a:schemeClr val="bg1"/>
                </a:solidFill>
                <a:latin typeface="+mj-lt"/>
              </a:rPr>
              <a:t> </a:t>
            </a:r>
            <a:r>
              <a:rPr lang="en-US" sz="6000" dirty="0" err="1" smtClean="0">
                <a:solidFill>
                  <a:schemeClr val="bg1"/>
                </a:solidFill>
                <a:latin typeface="+mj-lt"/>
              </a:rPr>
              <a:t>tháng</a:t>
            </a:r>
            <a:r>
              <a:rPr lang="en-US" sz="6000" dirty="0" smtClean="0">
                <a:solidFill>
                  <a:schemeClr val="bg1"/>
                </a:solidFill>
                <a:latin typeface="+mj-lt"/>
              </a:rPr>
              <a:t> </a:t>
            </a:r>
            <a:r>
              <a:rPr lang="en-US" sz="6000" dirty="0" err="1" smtClean="0">
                <a:solidFill>
                  <a:schemeClr val="bg1"/>
                </a:solidFill>
                <a:latin typeface="+mj-lt"/>
              </a:rPr>
              <a:t>năm</a:t>
            </a:r>
            <a:r>
              <a:rPr lang="en-US" sz="6000" dirty="0" smtClean="0">
                <a:solidFill>
                  <a:schemeClr val="bg1"/>
                </a:solidFill>
                <a:latin typeface="+mj-lt"/>
              </a:rPr>
              <a:t> </a:t>
            </a:r>
            <a:r>
              <a:rPr lang="en-US" sz="6000" dirty="0" err="1" smtClean="0">
                <a:solidFill>
                  <a:schemeClr val="bg1"/>
                </a:solidFill>
                <a:latin typeface="+mj-lt"/>
              </a:rPr>
              <a:t>mong</a:t>
            </a:r>
            <a:r>
              <a:rPr lang="en-US" sz="6000" dirty="0" smtClean="0">
                <a:solidFill>
                  <a:schemeClr val="bg1"/>
                </a:solidFill>
                <a:latin typeface="+mj-lt"/>
              </a:rPr>
              <a:t> </a:t>
            </a:r>
            <a:r>
              <a:rPr lang="en-US" sz="6000" dirty="0" err="1" smtClean="0">
                <a:solidFill>
                  <a:schemeClr val="bg1"/>
                </a:solidFill>
                <a:latin typeface="+mj-lt"/>
              </a:rPr>
              <a:t>chờ</a:t>
            </a:r>
            <a:r>
              <a:rPr lang="en-US" sz="6000" dirty="0" smtClean="0">
                <a:solidFill>
                  <a:schemeClr val="bg1"/>
                </a:solidFill>
                <a:latin typeface="+mj-lt"/>
              </a:rPr>
              <a:t> say </a:t>
            </a:r>
            <a:r>
              <a:rPr lang="en-US" sz="6000" dirty="0" err="1" smtClean="0">
                <a:solidFill>
                  <a:schemeClr val="bg1"/>
                </a:solidFill>
                <a:latin typeface="+mj-lt"/>
              </a:rPr>
              <a:t>sưa</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ân</a:t>
            </a:r>
            <a:r>
              <a:rPr lang="en-US" sz="6000" dirty="0" smtClean="0">
                <a:solidFill>
                  <a:schemeClr val="bg1"/>
                </a:solidFill>
                <a:latin typeface="+mj-lt"/>
              </a:rPr>
              <a:t> </a:t>
            </a:r>
            <a:r>
              <a:rPr lang="en-US" sz="6000" dirty="0" err="1" smtClean="0">
                <a:solidFill>
                  <a:schemeClr val="bg1"/>
                </a:solidFill>
                <a:latin typeface="+mj-lt"/>
              </a:rPr>
              <a:t>vô</a:t>
            </a:r>
            <a:r>
              <a:rPr lang="en-US" sz="6000" dirty="0" smtClean="0">
                <a:solidFill>
                  <a:schemeClr val="bg1"/>
                </a:solidFill>
                <a:latin typeface="+mj-lt"/>
              </a:rPr>
              <a:t> </a:t>
            </a:r>
            <a:r>
              <a:rPr lang="en-US" sz="6000" dirty="0" err="1" smtClean="0">
                <a:solidFill>
                  <a:schemeClr val="bg1"/>
                </a:solidFill>
                <a:latin typeface="+mj-lt"/>
              </a:rPr>
              <a:t>bờ</a:t>
            </a:r>
            <a:r>
              <a:rPr lang="en-US" sz="6000" dirty="0" smtClean="0">
                <a:solidFill>
                  <a:schemeClr val="bg1"/>
                </a:solidFill>
                <a:latin typeface="+mj-lt"/>
              </a:rPr>
              <a:t>. </a:t>
            </a:r>
            <a:r>
              <a:rPr lang="en-US" sz="6000" dirty="0" err="1" smtClean="0">
                <a:solidFill>
                  <a:schemeClr val="bg1"/>
                </a:solidFill>
                <a:latin typeface="+mj-lt"/>
              </a:rPr>
              <a:t>Được</a:t>
            </a:r>
            <a:r>
              <a:rPr lang="en-US" sz="6000" dirty="0" smtClean="0">
                <a:solidFill>
                  <a:schemeClr val="bg1"/>
                </a:solidFill>
                <a:latin typeface="+mj-lt"/>
              </a:rPr>
              <a:t> </a:t>
            </a:r>
            <a:r>
              <a:rPr lang="en-US" sz="6000" dirty="0" err="1" smtClean="0">
                <a:solidFill>
                  <a:schemeClr val="bg1"/>
                </a:solidFill>
                <a:latin typeface="+mj-lt"/>
              </a:rPr>
              <a:t>cùng</a:t>
            </a:r>
            <a:r>
              <a:rPr lang="en-US" sz="6000" dirty="0" smtClean="0">
                <a:solidFill>
                  <a:schemeClr val="bg1"/>
                </a:solidFill>
                <a:latin typeface="+mj-lt"/>
              </a:rPr>
              <a:t> </a:t>
            </a:r>
            <a:r>
              <a:rPr lang="en-US" sz="6000" dirty="0" err="1" smtClean="0">
                <a:solidFill>
                  <a:schemeClr val="bg1"/>
                </a:solidFill>
                <a:latin typeface="+mj-lt"/>
              </a:rPr>
              <a:t>nhau</a:t>
            </a:r>
            <a:r>
              <a:rPr lang="en-US" sz="6000" dirty="0" smtClean="0">
                <a:solidFill>
                  <a:schemeClr val="bg1"/>
                </a:solidFill>
                <a:latin typeface="+mj-lt"/>
              </a:rPr>
              <a:t> </a:t>
            </a:r>
            <a:r>
              <a:rPr lang="en-US" sz="6000" dirty="0" err="1" smtClean="0">
                <a:solidFill>
                  <a:schemeClr val="bg1"/>
                </a:solidFill>
                <a:latin typeface="+mj-lt"/>
              </a:rPr>
              <a:t>bên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thỏa</a:t>
            </a:r>
            <a:r>
              <a:rPr lang="en-US" sz="6000" dirty="0" smtClean="0">
                <a:solidFill>
                  <a:schemeClr val="bg1"/>
                </a:solidFill>
                <a:latin typeface="+mj-lt"/>
              </a:rPr>
              <a:t> </a:t>
            </a:r>
            <a:r>
              <a:rPr lang="en-US" sz="6000" dirty="0" err="1" smtClean="0">
                <a:solidFill>
                  <a:schemeClr val="bg1"/>
                </a:solidFill>
                <a:latin typeface="+mj-lt"/>
              </a:rPr>
              <a:t>lòng</a:t>
            </a:r>
            <a:r>
              <a:rPr lang="en-US" sz="6000" dirty="0" smtClean="0">
                <a:solidFill>
                  <a:schemeClr val="bg1"/>
                </a:solidFill>
                <a:latin typeface="+mj-lt"/>
              </a:rPr>
              <a:t> con </a:t>
            </a:r>
            <a:r>
              <a:rPr lang="en-US" sz="6000" dirty="0" err="1" smtClean="0">
                <a:solidFill>
                  <a:schemeClr val="bg1"/>
                </a:solidFill>
                <a:latin typeface="+mj-lt"/>
              </a:rPr>
              <a:t>ước</a:t>
            </a:r>
            <a:r>
              <a:rPr lang="en-US" sz="6000" dirty="0" smtClean="0">
                <a:solidFill>
                  <a:schemeClr val="bg1"/>
                </a:solidFill>
                <a:latin typeface="+mj-lt"/>
              </a:rPr>
              <a:t> </a:t>
            </a:r>
            <a:r>
              <a:rPr lang="en-US" sz="6000" dirty="0" err="1" smtClean="0">
                <a:solidFill>
                  <a:schemeClr val="bg1"/>
                </a:solidFill>
                <a:latin typeface="+mj-lt"/>
              </a:rPr>
              <a:t>mơ</a:t>
            </a:r>
            <a:r>
              <a:rPr lang="en-US" sz="6000" dirty="0" smtClean="0">
                <a:solidFill>
                  <a:schemeClr val="bg1"/>
                </a:solidFill>
                <a:latin typeface="+mj-lt"/>
              </a:rPr>
              <a:t>.</a:t>
            </a:r>
            <a:endParaRPr lang="vi-VN" sz="6000" b="0" dirty="0">
              <a:solidFill>
                <a:schemeClr val="bg1"/>
              </a:solidFill>
              <a:effectLst/>
              <a:latin typeface="+mj-lt"/>
            </a:endParaRPr>
          </a:p>
        </p:txBody>
      </p:sp>
    </p:spTree>
    <p:extLst>
      <p:ext uri="{BB962C8B-B14F-4D97-AF65-F5344CB8AC3E}">
        <p14:creationId xmlns:p14="http://schemas.microsoft.com/office/powerpoint/2010/main" val="269519072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fontScale="90000"/>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b="0" u="sng" dirty="0" err="1" smtClean="0">
                <a:solidFill>
                  <a:srgbClr val="FFFF00"/>
                </a:solidFill>
                <a:effectLst/>
              </a:rPr>
              <a:t>Kết</a:t>
            </a:r>
            <a:r>
              <a:rPr lang="en-US" sz="6000" b="0" u="sng" dirty="0" smtClean="0">
                <a:solidFill>
                  <a:srgbClr val="FFFF00"/>
                </a:solidFill>
                <a:effectLst/>
              </a:rPr>
              <a:t> </a:t>
            </a:r>
            <a:r>
              <a:rPr lang="en-US" sz="6000" b="0" u="sng" dirty="0" err="1" smtClean="0">
                <a:solidFill>
                  <a:srgbClr val="FFFF00"/>
                </a:solidFill>
                <a:effectLst/>
              </a:rPr>
              <a:t>Lễ</a:t>
            </a:r>
            <a:r>
              <a:rPr lang="en-US" sz="6000" b="0" u="sng" dirty="0" smtClean="0">
                <a:solidFill>
                  <a:srgbClr val="FFFF00"/>
                </a:solidFill>
                <a:effectLst/>
              </a:rPr>
              <a:t/>
            </a:r>
            <a:br>
              <a:rPr lang="en-US" sz="6000" b="0" u="sng" dirty="0" smtClean="0">
                <a:solidFill>
                  <a:srgbClr val="FFFF00"/>
                </a:solidFill>
                <a:effectLst/>
              </a:rPr>
            </a:br>
            <a:r>
              <a:rPr lang="en-US" sz="8000" b="0" dirty="0" err="1" smtClean="0">
                <a:solidFill>
                  <a:srgbClr val="FFFF00"/>
                </a:solidFill>
                <a:effectLst/>
              </a:rPr>
              <a:t>Thánh</a:t>
            </a:r>
            <a:r>
              <a:rPr lang="en-US" sz="8000" b="0" dirty="0" smtClean="0">
                <a:solidFill>
                  <a:srgbClr val="FFFF00"/>
                </a:solidFill>
                <a:effectLst/>
              </a:rPr>
              <a:t> </a:t>
            </a:r>
            <a:r>
              <a:rPr lang="en-US" sz="8000" b="0" dirty="0" err="1" smtClean="0">
                <a:solidFill>
                  <a:srgbClr val="FFFF00"/>
                </a:solidFill>
                <a:effectLst/>
              </a:rPr>
              <a:t>Tâm</a:t>
            </a:r>
            <a:r>
              <a:rPr lang="en-US" sz="8000" b="0" dirty="0" smtClean="0">
                <a:solidFill>
                  <a:srgbClr val="FFFF00"/>
                </a:solidFill>
                <a:effectLst/>
              </a:rPr>
              <a:t> </a:t>
            </a:r>
            <a:br>
              <a:rPr lang="en-US" sz="8000" b="0" dirty="0" smtClean="0">
                <a:solidFill>
                  <a:srgbClr val="FFFF00"/>
                </a:solidFill>
                <a:effectLst/>
              </a:rPr>
            </a:br>
            <a:r>
              <a:rPr lang="en-US" sz="8000" b="0" dirty="0" err="1" smtClean="0">
                <a:solidFill>
                  <a:srgbClr val="FFFF00"/>
                </a:solidFill>
                <a:effectLst/>
              </a:rPr>
              <a:t>Chúa</a:t>
            </a:r>
            <a:r>
              <a:rPr lang="en-US" sz="8000" b="0" dirty="0" smtClean="0">
                <a:solidFill>
                  <a:srgbClr val="FFFF00"/>
                </a:solidFill>
                <a:effectLst/>
              </a:rPr>
              <a:t> </a:t>
            </a:r>
            <a:r>
              <a:rPr lang="en-US" sz="8000" b="0" dirty="0" err="1" smtClean="0">
                <a:solidFill>
                  <a:srgbClr val="FFFF00"/>
                </a:solidFill>
                <a:effectLst/>
              </a:rPr>
              <a:t>Giêsu</a:t>
            </a:r>
            <a:r>
              <a:rPr lang="en-US" sz="8000" b="0" dirty="0" smtClean="0">
                <a:solidFill>
                  <a:srgbClr val="FFFF00"/>
                </a:solidFill>
                <a:effectLst/>
              </a:rPr>
              <a:t/>
            </a:r>
            <a:br>
              <a:rPr lang="en-US" sz="8000" b="0" dirty="0" smtClean="0">
                <a:solidFill>
                  <a:srgbClr val="FFFF00"/>
                </a:solidFill>
                <a:effectLst/>
              </a:rPr>
            </a:br>
            <a:r>
              <a:rPr lang="en-US" sz="6000" b="0" i="1" dirty="0" err="1" smtClean="0">
                <a:solidFill>
                  <a:schemeClr val="bg1"/>
                </a:solidFill>
                <a:effectLst/>
              </a:rPr>
              <a:t>Huyền</a:t>
            </a:r>
            <a:r>
              <a:rPr lang="en-US" sz="6000" b="0" i="1" dirty="0" smtClean="0">
                <a:solidFill>
                  <a:schemeClr val="bg1"/>
                </a:solidFill>
                <a:effectLst/>
              </a:rPr>
              <a:t> </a:t>
            </a:r>
            <a:r>
              <a:rPr lang="en-US" sz="6000" b="0" i="1" dirty="0" err="1" smtClean="0">
                <a:solidFill>
                  <a:schemeClr val="bg1"/>
                </a:solidFill>
                <a:effectLst/>
              </a:rPr>
              <a:t>Linh</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05000"/>
              </a:lnSpc>
            </a:pPr>
            <a:r>
              <a:rPr lang="en-US" sz="4650" dirty="0" err="1" smtClean="0">
                <a:solidFill>
                  <a:schemeClr val="bg1"/>
                </a:solidFill>
              </a:rPr>
              <a:t>Thánh</a:t>
            </a:r>
            <a:r>
              <a:rPr lang="en-US" sz="4650" dirty="0" smtClean="0">
                <a:solidFill>
                  <a:schemeClr val="bg1"/>
                </a:solidFill>
              </a:rPr>
              <a:t> </a:t>
            </a:r>
            <a:r>
              <a:rPr lang="en-US" sz="4650" dirty="0" err="1" smtClean="0">
                <a:solidFill>
                  <a:schemeClr val="bg1"/>
                </a:solidFill>
              </a:rPr>
              <a:t>Tâm</a:t>
            </a:r>
            <a:r>
              <a:rPr lang="en-US" sz="4650" dirty="0" smtClean="0">
                <a:solidFill>
                  <a:schemeClr val="bg1"/>
                </a:solidFill>
              </a:rPr>
              <a:t> </a:t>
            </a:r>
            <a:r>
              <a:rPr lang="en-US" sz="4650" dirty="0" err="1" smtClean="0">
                <a:solidFill>
                  <a:schemeClr val="bg1"/>
                </a:solidFill>
              </a:rPr>
              <a:t>Chúa</a:t>
            </a:r>
            <a:r>
              <a:rPr lang="en-US" sz="4650" dirty="0" smtClean="0">
                <a:solidFill>
                  <a:schemeClr val="bg1"/>
                </a:solidFill>
              </a:rPr>
              <a:t> </a:t>
            </a:r>
            <a:r>
              <a:rPr lang="en-US" sz="4650" dirty="0" err="1" smtClean="0">
                <a:solidFill>
                  <a:schemeClr val="bg1"/>
                </a:solidFill>
              </a:rPr>
              <a:t>Giê-su</a:t>
            </a:r>
            <a:r>
              <a:rPr lang="en-US" sz="4650" dirty="0" smtClean="0">
                <a:solidFill>
                  <a:schemeClr val="bg1"/>
                </a:solidFill>
              </a:rPr>
              <a:t> </a:t>
            </a:r>
            <a:r>
              <a:rPr lang="en-US" sz="4650" dirty="0" err="1" smtClean="0">
                <a:solidFill>
                  <a:schemeClr val="bg1"/>
                </a:solidFill>
              </a:rPr>
              <a:t>nguồn</a:t>
            </a:r>
            <a:r>
              <a:rPr lang="en-US" sz="4650" dirty="0" smtClean="0">
                <a:solidFill>
                  <a:schemeClr val="bg1"/>
                </a:solidFill>
              </a:rPr>
              <a:t> </a:t>
            </a:r>
            <a:r>
              <a:rPr lang="en-US" sz="4650" dirty="0" err="1" smtClean="0">
                <a:solidFill>
                  <a:schemeClr val="bg1"/>
                </a:solidFill>
              </a:rPr>
              <a:t>êm</a:t>
            </a:r>
            <a:r>
              <a:rPr lang="en-US" sz="4650" dirty="0" smtClean="0">
                <a:solidFill>
                  <a:schemeClr val="bg1"/>
                </a:solidFill>
              </a:rPr>
              <a:t> </a:t>
            </a:r>
            <a:r>
              <a:rPr lang="en-US" sz="4650" dirty="0" err="1" smtClean="0">
                <a:solidFill>
                  <a:schemeClr val="bg1"/>
                </a:solidFill>
              </a:rPr>
              <a:t>ái</a:t>
            </a:r>
            <a:r>
              <a:rPr lang="en-US" sz="4650" dirty="0" smtClean="0">
                <a:solidFill>
                  <a:schemeClr val="bg1"/>
                </a:solidFill>
              </a:rPr>
              <a:t> </a:t>
            </a:r>
            <a:r>
              <a:rPr lang="en-US" sz="4650" dirty="0" err="1" smtClean="0">
                <a:solidFill>
                  <a:schemeClr val="bg1"/>
                </a:solidFill>
              </a:rPr>
              <a:t>dịu</a:t>
            </a:r>
            <a:r>
              <a:rPr lang="en-US" sz="4650" dirty="0" smtClean="0">
                <a:solidFill>
                  <a:schemeClr val="bg1"/>
                </a:solidFill>
              </a:rPr>
              <a:t> </a:t>
            </a:r>
            <a:r>
              <a:rPr lang="en-US" sz="4650" dirty="0" err="1" smtClean="0">
                <a:solidFill>
                  <a:schemeClr val="bg1"/>
                </a:solidFill>
              </a:rPr>
              <a:t>dàng</a:t>
            </a:r>
            <a:r>
              <a:rPr lang="en-US" sz="4650" dirty="0">
                <a:solidFill>
                  <a:schemeClr val="bg1"/>
                </a:solidFill>
              </a:rPr>
              <a:t> </a:t>
            </a:r>
            <a:r>
              <a:rPr lang="en-US" sz="4650" dirty="0" err="1" smtClean="0">
                <a:solidFill>
                  <a:schemeClr val="bg1"/>
                </a:solidFill>
              </a:rPr>
              <a:t>xin</a:t>
            </a:r>
            <a:r>
              <a:rPr lang="en-US" sz="4650" dirty="0" smtClean="0">
                <a:solidFill>
                  <a:schemeClr val="bg1"/>
                </a:solidFill>
              </a:rPr>
              <a:t> </a:t>
            </a:r>
            <a:r>
              <a:rPr lang="en-US" sz="4650" dirty="0" err="1" smtClean="0">
                <a:solidFill>
                  <a:schemeClr val="bg1"/>
                </a:solidFill>
              </a:rPr>
              <a:t>hãy</a:t>
            </a:r>
            <a:r>
              <a:rPr lang="en-US" sz="4650" dirty="0" smtClean="0">
                <a:solidFill>
                  <a:schemeClr val="bg1"/>
                </a:solidFill>
              </a:rPr>
              <a:t> ban </a:t>
            </a:r>
            <a:r>
              <a:rPr lang="en-US" sz="4650" dirty="0" err="1" smtClean="0">
                <a:solidFill>
                  <a:schemeClr val="bg1"/>
                </a:solidFill>
              </a:rPr>
              <a:t>xuống</a:t>
            </a:r>
            <a:r>
              <a:rPr lang="en-US" sz="4650" dirty="0" smtClean="0">
                <a:solidFill>
                  <a:schemeClr val="bg1"/>
                </a:solidFill>
              </a:rPr>
              <a:t> </a:t>
            </a:r>
            <a:r>
              <a:rPr lang="en-US" sz="4650" dirty="0" err="1" smtClean="0">
                <a:solidFill>
                  <a:schemeClr val="bg1"/>
                </a:solidFill>
              </a:rPr>
              <a:t>lòng</a:t>
            </a:r>
            <a:r>
              <a:rPr lang="en-US" sz="4650" dirty="0" smtClean="0">
                <a:solidFill>
                  <a:schemeClr val="bg1"/>
                </a:solidFill>
              </a:rPr>
              <a:t> con </a:t>
            </a:r>
            <a:r>
              <a:rPr lang="en-US" sz="4650" dirty="0" err="1" smtClean="0">
                <a:solidFill>
                  <a:schemeClr val="bg1"/>
                </a:solidFill>
              </a:rPr>
              <a:t>tàn</a:t>
            </a:r>
            <a:r>
              <a:rPr lang="en-US" sz="4650" dirty="0" smtClean="0">
                <a:solidFill>
                  <a:schemeClr val="bg1"/>
                </a:solidFill>
              </a:rPr>
              <a:t> </a:t>
            </a:r>
            <a:r>
              <a:rPr lang="en-US" sz="4650" dirty="0" err="1" smtClean="0">
                <a:solidFill>
                  <a:schemeClr val="bg1"/>
                </a:solidFill>
              </a:rPr>
              <a:t>lửa</a:t>
            </a:r>
            <a:r>
              <a:rPr lang="en-US" sz="4650" dirty="0" smtClean="0">
                <a:solidFill>
                  <a:schemeClr val="bg1"/>
                </a:solidFill>
              </a:rPr>
              <a:t> say </a:t>
            </a:r>
            <a:r>
              <a:rPr lang="en-US" sz="4650" dirty="0" err="1" smtClean="0">
                <a:solidFill>
                  <a:schemeClr val="bg1"/>
                </a:solidFill>
              </a:rPr>
              <a:t>yêu</a:t>
            </a:r>
            <a:r>
              <a:rPr lang="en-US" sz="4650" dirty="0" smtClean="0">
                <a:solidFill>
                  <a:schemeClr val="bg1"/>
                </a:solidFill>
              </a:rPr>
              <a:t> </a:t>
            </a:r>
            <a:r>
              <a:rPr lang="en-US" sz="4650" dirty="0" err="1" smtClean="0">
                <a:solidFill>
                  <a:schemeClr val="bg1"/>
                </a:solidFill>
              </a:rPr>
              <a:t>một</a:t>
            </a:r>
            <a:r>
              <a:rPr lang="en-US" sz="4650" dirty="0" smtClean="0">
                <a:solidFill>
                  <a:schemeClr val="bg1"/>
                </a:solidFill>
              </a:rPr>
              <a:t> </a:t>
            </a:r>
            <a:r>
              <a:rPr lang="en-US" sz="4650" dirty="0" err="1" smtClean="0">
                <a:solidFill>
                  <a:schemeClr val="bg1"/>
                </a:solidFill>
              </a:rPr>
              <a:t>Chúa</a:t>
            </a:r>
            <a:r>
              <a:rPr lang="en-US" sz="4650" dirty="0" smtClean="0">
                <a:solidFill>
                  <a:schemeClr val="bg1"/>
                </a:solidFill>
              </a:rPr>
              <a:t>. </a:t>
            </a:r>
            <a:r>
              <a:rPr lang="en-US" sz="4650" dirty="0" err="1" smtClean="0">
                <a:solidFill>
                  <a:schemeClr val="bg1"/>
                </a:solidFill>
              </a:rPr>
              <a:t>Thánh</a:t>
            </a:r>
            <a:r>
              <a:rPr lang="en-US" sz="4650" dirty="0" smtClean="0">
                <a:solidFill>
                  <a:schemeClr val="bg1"/>
                </a:solidFill>
              </a:rPr>
              <a:t> </a:t>
            </a:r>
            <a:r>
              <a:rPr lang="en-US" sz="4650" dirty="0" err="1" smtClean="0">
                <a:solidFill>
                  <a:schemeClr val="bg1"/>
                </a:solidFill>
              </a:rPr>
              <a:t>Tâm</a:t>
            </a:r>
            <a:r>
              <a:rPr lang="en-US" sz="4650" dirty="0" smtClean="0">
                <a:solidFill>
                  <a:schemeClr val="bg1"/>
                </a:solidFill>
              </a:rPr>
              <a:t> </a:t>
            </a:r>
            <a:r>
              <a:rPr lang="en-US" sz="4650" dirty="0" err="1" smtClean="0">
                <a:solidFill>
                  <a:schemeClr val="bg1"/>
                </a:solidFill>
              </a:rPr>
              <a:t>Chúa</a:t>
            </a:r>
            <a:r>
              <a:rPr lang="en-US" sz="4650" dirty="0" smtClean="0">
                <a:solidFill>
                  <a:schemeClr val="bg1"/>
                </a:solidFill>
              </a:rPr>
              <a:t> </a:t>
            </a:r>
            <a:r>
              <a:rPr lang="en-US" sz="4650" dirty="0" err="1" smtClean="0">
                <a:solidFill>
                  <a:schemeClr val="bg1"/>
                </a:solidFill>
              </a:rPr>
              <a:t>Giê-su</a:t>
            </a:r>
            <a:r>
              <a:rPr lang="en-US" sz="4650" dirty="0" smtClean="0">
                <a:solidFill>
                  <a:schemeClr val="bg1"/>
                </a:solidFill>
              </a:rPr>
              <a:t> </a:t>
            </a:r>
            <a:r>
              <a:rPr lang="en-US" sz="4650" dirty="0" err="1" smtClean="0">
                <a:solidFill>
                  <a:schemeClr val="bg1"/>
                </a:solidFill>
              </a:rPr>
              <a:t>tràn</a:t>
            </a:r>
            <a:r>
              <a:rPr lang="en-US" sz="4650" dirty="0" smtClean="0">
                <a:solidFill>
                  <a:schemeClr val="bg1"/>
                </a:solidFill>
              </a:rPr>
              <a:t> </a:t>
            </a:r>
            <a:r>
              <a:rPr lang="en-US" sz="4650" dirty="0" err="1" smtClean="0">
                <a:solidFill>
                  <a:schemeClr val="bg1"/>
                </a:solidFill>
              </a:rPr>
              <a:t>lan</a:t>
            </a:r>
            <a:r>
              <a:rPr lang="en-US" sz="4650" dirty="0" smtClean="0">
                <a:solidFill>
                  <a:schemeClr val="bg1"/>
                </a:solidFill>
              </a:rPr>
              <a:t> </a:t>
            </a:r>
            <a:r>
              <a:rPr lang="en-US" sz="4650" dirty="0" err="1" smtClean="0">
                <a:solidFill>
                  <a:schemeClr val="bg1"/>
                </a:solidFill>
              </a:rPr>
              <a:t>niềm</a:t>
            </a:r>
            <a:r>
              <a:rPr lang="en-US" sz="4650" dirty="0" smtClean="0">
                <a:solidFill>
                  <a:schemeClr val="bg1"/>
                </a:solidFill>
              </a:rPr>
              <a:t> </a:t>
            </a:r>
            <a:r>
              <a:rPr lang="en-US" sz="4650" dirty="0" err="1" smtClean="0">
                <a:solidFill>
                  <a:schemeClr val="bg1"/>
                </a:solidFill>
              </a:rPr>
              <a:t>thương</a:t>
            </a:r>
            <a:r>
              <a:rPr lang="en-US" sz="4650" dirty="0" smtClean="0">
                <a:solidFill>
                  <a:schemeClr val="bg1"/>
                </a:solidFill>
              </a:rPr>
              <a:t> </a:t>
            </a:r>
            <a:r>
              <a:rPr lang="en-US" sz="4650" dirty="0" err="1" smtClean="0">
                <a:solidFill>
                  <a:schemeClr val="bg1"/>
                </a:solidFill>
              </a:rPr>
              <a:t>xót</a:t>
            </a:r>
            <a:r>
              <a:rPr lang="en-US" sz="4650" dirty="0" smtClean="0">
                <a:solidFill>
                  <a:schemeClr val="bg1"/>
                </a:solidFill>
              </a:rPr>
              <a:t> </a:t>
            </a:r>
            <a:r>
              <a:rPr lang="en-US" sz="4650" dirty="0" err="1" smtClean="0">
                <a:solidFill>
                  <a:schemeClr val="bg1"/>
                </a:solidFill>
              </a:rPr>
              <a:t>xin</a:t>
            </a:r>
            <a:r>
              <a:rPr lang="en-US" sz="4650" dirty="0" smtClean="0">
                <a:solidFill>
                  <a:schemeClr val="bg1"/>
                </a:solidFill>
              </a:rPr>
              <a:t> </a:t>
            </a:r>
            <a:r>
              <a:rPr lang="en-US" sz="4650" dirty="0" err="1" smtClean="0">
                <a:solidFill>
                  <a:schemeClr val="bg1"/>
                </a:solidFill>
              </a:rPr>
              <a:t>thương</a:t>
            </a:r>
            <a:r>
              <a:rPr lang="en-US" sz="4650" dirty="0" smtClean="0">
                <a:solidFill>
                  <a:schemeClr val="bg1"/>
                </a:solidFill>
              </a:rPr>
              <a:t> </a:t>
            </a:r>
            <a:r>
              <a:rPr lang="en-US" sz="4650" dirty="0" err="1" smtClean="0">
                <a:solidFill>
                  <a:schemeClr val="bg1"/>
                </a:solidFill>
              </a:rPr>
              <a:t>giúp</a:t>
            </a:r>
            <a:r>
              <a:rPr lang="en-US" sz="4650" dirty="0" smtClean="0">
                <a:solidFill>
                  <a:schemeClr val="bg1"/>
                </a:solidFill>
              </a:rPr>
              <a:t> </a:t>
            </a:r>
            <a:r>
              <a:rPr lang="en-US" sz="4650" dirty="0" err="1" smtClean="0">
                <a:solidFill>
                  <a:schemeClr val="bg1"/>
                </a:solidFill>
              </a:rPr>
              <a:t>người</a:t>
            </a:r>
            <a:r>
              <a:rPr lang="en-US" sz="4650" dirty="0" smtClean="0">
                <a:solidFill>
                  <a:schemeClr val="bg1"/>
                </a:solidFill>
              </a:rPr>
              <a:t> </a:t>
            </a:r>
            <a:r>
              <a:rPr lang="en-US" sz="4650" dirty="0" err="1" smtClean="0">
                <a:solidFill>
                  <a:schemeClr val="bg1"/>
                </a:solidFill>
              </a:rPr>
              <a:t>đang</a:t>
            </a:r>
            <a:r>
              <a:rPr lang="en-US" sz="4650" dirty="0" smtClean="0">
                <a:solidFill>
                  <a:schemeClr val="bg1"/>
                </a:solidFill>
              </a:rPr>
              <a:t> </a:t>
            </a:r>
            <a:r>
              <a:rPr lang="en-US" sz="4650" dirty="0" err="1" smtClean="0">
                <a:solidFill>
                  <a:schemeClr val="bg1"/>
                </a:solidFill>
              </a:rPr>
              <a:t>sống</a:t>
            </a:r>
            <a:r>
              <a:rPr lang="en-US" sz="4650" dirty="0" smtClean="0">
                <a:solidFill>
                  <a:schemeClr val="bg1"/>
                </a:solidFill>
              </a:rPr>
              <a:t> </a:t>
            </a:r>
            <a:r>
              <a:rPr lang="en-US" sz="4650" dirty="0" err="1" smtClean="0">
                <a:solidFill>
                  <a:schemeClr val="bg1"/>
                </a:solidFill>
              </a:rPr>
              <a:t>trong</a:t>
            </a:r>
            <a:r>
              <a:rPr lang="en-US" sz="4650" dirty="0" smtClean="0">
                <a:solidFill>
                  <a:schemeClr val="bg1"/>
                </a:solidFill>
              </a:rPr>
              <a:t> </a:t>
            </a:r>
            <a:r>
              <a:rPr lang="en-US" sz="4650" dirty="0" err="1" smtClean="0">
                <a:solidFill>
                  <a:schemeClr val="bg1"/>
                </a:solidFill>
              </a:rPr>
              <a:t>tội</a:t>
            </a:r>
            <a:r>
              <a:rPr lang="en-US" sz="4650" dirty="0" smtClean="0">
                <a:solidFill>
                  <a:schemeClr val="bg1"/>
                </a:solidFill>
              </a:rPr>
              <a:t> </a:t>
            </a:r>
            <a:r>
              <a:rPr lang="en-US" sz="4650" dirty="0" err="1" smtClean="0">
                <a:solidFill>
                  <a:schemeClr val="bg1"/>
                </a:solidFill>
              </a:rPr>
              <a:t>biết</a:t>
            </a:r>
            <a:r>
              <a:rPr lang="en-US" sz="4650" dirty="0" smtClean="0">
                <a:solidFill>
                  <a:schemeClr val="bg1"/>
                </a:solidFill>
              </a:rPr>
              <a:t> </a:t>
            </a:r>
            <a:r>
              <a:rPr lang="en-US" sz="4650" dirty="0" err="1" smtClean="0">
                <a:solidFill>
                  <a:schemeClr val="bg1"/>
                </a:solidFill>
              </a:rPr>
              <a:t>tìm</a:t>
            </a:r>
            <a:r>
              <a:rPr lang="en-US" sz="4650" dirty="0" smtClean="0">
                <a:solidFill>
                  <a:schemeClr val="bg1"/>
                </a:solidFill>
              </a:rPr>
              <a:t> </a:t>
            </a:r>
            <a:r>
              <a:rPr lang="en-US" sz="4650" dirty="0" err="1" smtClean="0">
                <a:solidFill>
                  <a:schemeClr val="bg1"/>
                </a:solidFill>
              </a:rPr>
              <a:t>đến</a:t>
            </a:r>
            <a:r>
              <a:rPr lang="en-US" sz="4650" dirty="0" smtClean="0">
                <a:solidFill>
                  <a:schemeClr val="bg1"/>
                </a:solidFill>
              </a:rPr>
              <a:t> </a:t>
            </a:r>
            <a:r>
              <a:rPr lang="en-US" sz="4650" dirty="0" err="1" smtClean="0">
                <a:solidFill>
                  <a:schemeClr val="bg1"/>
                </a:solidFill>
              </a:rPr>
              <a:t>Thánh</a:t>
            </a:r>
            <a:r>
              <a:rPr lang="en-US" sz="4650" dirty="0" smtClean="0">
                <a:solidFill>
                  <a:schemeClr val="bg1"/>
                </a:solidFill>
              </a:rPr>
              <a:t> </a:t>
            </a:r>
            <a:r>
              <a:rPr lang="en-US" sz="4650" dirty="0" err="1" smtClean="0">
                <a:solidFill>
                  <a:schemeClr val="bg1"/>
                </a:solidFill>
              </a:rPr>
              <a:t>Tâm</a:t>
            </a:r>
            <a:r>
              <a:rPr lang="en-US" sz="4650" dirty="0" smtClean="0">
                <a:solidFill>
                  <a:schemeClr val="bg1"/>
                </a:solidFill>
              </a:rPr>
              <a:t> Cha.</a:t>
            </a:r>
            <a:endParaRPr lang="en-US" sz="465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05000"/>
              </a:lnSpc>
            </a:pPr>
            <a:r>
              <a:rPr lang="en-US" sz="4500" dirty="0" err="1" smtClean="0">
                <a:solidFill>
                  <a:schemeClr val="bg1"/>
                </a:solidFill>
              </a:rPr>
              <a:t>Thánh</a:t>
            </a:r>
            <a:r>
              <a:rPr lang="en-US" sz="4500" dirty="0" smtClean="0">
                <a:solidFill>
                  <a:schemeClr val="bg1"/>
                </a:solidFill>
              </a:rPr>
              <a:t> </a:t>
            </a:r>
            <a:r>
              <a:rPr lang="en-US" sz="4500" dirty="0" err="1" smtClean="0">
                <a:solidFill>
                  <a:schemeClr val="bg1"/>
                </a:solidFill>
              </a:rPr>
              <a:t>Tâm</a:t>
            </a:r>
            <a:r>
              <a:rPr lang="en-US" sz="4500" dirty="0" smtClean="0">
                <a:solidFill>
                  <a:schemeClr val="bg1"/>
                </a:solidFill>
              </a:rPr>
              <a:t> </a:t>
            </a:r>
            <a:r>
              <a:rPr lang="en-US" sz="4500" dirty="0" err="1" smtClean="0">
                <a:solidFill>
                  <a:schemeClr val="bg1"/>
                </a:solidFill>
              </a:rPr>
              <a:t>Chúa</a:t>
            </a:r>
            <a:r>
              <a:rPr lang="en-US" sz="4500" dirty="0" smtClean="0">
                <a:solidFill>
                  <a:schemeClr val="bg1"/>
                </a:solidFill>
              </a:rPr>
              <a:t> </a:t>
            </a:r>
            <a:r>
              <a:rPr lang="en-US" sz="4500" dirty="0" err="1" smtClean="0">
                <a:solidFill>
                  <a:schemeClr val="bg1"/>
                </a:solidFill>
              </a:rPr>
              <a:t>Giê-su</a:t>
            </a:r>
            <a:r>
              <a:rPr lang="en-US" sz="4500" dirty="0" smtClean="0">
                <a:solidFill>
                  <a:schemeClr val="bg1"/>
                </a:solidFill>
              </a:rPr>
              <a:t> </a:t>
            </a:r>
            <a:r>
              <a:rPr lang="en-US" sz="4500" dirty="0" err="1" smtClean="0">
                <a:solidFill>
                  <a:schemeClr val="bg1"/>
                </a:solidFill>
              </a:rPr>
              <a:t>nguồn</a:t>
            </a:r>
            <a:r>
              <a:rPr lang="en-US" sz="4500" dirty="0" smtClean="0">
                <a:solidFill>
                  <a:schemeClr val="bg1"/>
                </a:solidFill>
              </a:rPr>
              <a:t> </a:t>
            </a:r>
            <a:r>
              <a:rPr lang="en-US" sz="4500" dirty="0" err="1" smtClean="0">
                <a:solidFill>
                  <a:schemeClr val="bg1"/>
                </a:solidFill>
              </a:rPr>
              <a:t>êm</a:t>
            </a:r>
            <a:r>
              <a:rPr lang="en-US" sz="4500" dirty="0" smtClean="0">
                <a:solidFill>
                  <a:schemeClr val="bg1"/>
                </a:solidFill>
              </a:rPr>
              <a:t> </a:t>
            </a:r>
            <a:r>
              <a:rPr lang="en-US" sz="4500" dirty="0" err="1" smtClean="0">
                <a:solidFill>
                  <a:schemeClr val="bg1"/>
                </a:solidFill>
              </a:rPr>
              <a:t>ái</a:t>
            </a:r>
            <a:r>
              <a:rPr lang="en-US" sz="4500" dirty="0" smtClean="0">
                <a:solidFill>
                  <a:schemeClr val="bg1"/>
                </a:solidFill>
              </a:rPr>
              <a:t> </a:t>
            </a:r>
            <a:r>
              <a:rPr lang="en-US" sz="4500" dirty="0" err="1" smtClean="0">
                <a:solidFill>
                  <a:schemeClr val="bg1"/>
                </a:solidFill>
              </a:rPr>
              <a:t>dịu</a:t>
            </a:r>
            <a:r>
              <a:rPr lang="en-US" sz="4500" dirty="0" smtClean="0">
                <a:solidFill>
                  <a:schemeClr val="bg1"/>
                </a:solidFill>
              </a:rPr>
              <a:t> </a:t>
            </a:r>
            <a:r>
              <a:rPr lang="en-US" sz="4500" dirty="0" err="1" smtClean="0">
                <a:solidFill>
                  <a:schemeClr val="bg1"/>
                </a:solidFill>
              </a:rPr>
              <a:t>dàng</a:t>
            </a:r>
            <a:r>
              <a:rPr lang="en-US" sz="4500" dirty="0">
                <a:solidFill>
                  <a:schemeClr val="bg1"/>
                </a:solidFill>
              </a:rPr>
              <a:t> </a:t>
            </a:r>
            <a:r>
              <a:rPr lang="en-US" sz="4500" dirty="0" err="1" smtClean="0">
                <a:solidFill>
                  <a:schemeClr val="bg1"/>
                </a:solidFill>
              </a:rPr>
              <a:t>xin</a:t>
            </a:r>
            <a:r>
              <a:rPr lang="en-US" sz="4500" dirty="0" smtClean="0">
                <a:solidFill>
                  <a:schemeClr val="bg1"/>
                </a:solidFill>
              </a:rPr>
              <a:t> </a:t>
            </a:r>
            <a:r>
              <a:rPr lang="en-US" sz="4500" dirty="0" err="1" smtClean="0">
                <a:solidFill>
                  <a:schemeClr val="bg1"/>
                </a:solidFill>
              </a:rPr>
              <a:t>hãy</a:t>
            </a:r>
            <a:r>
              <a:rPr lang="en-US" sz="4500" dirty="0" smtClean="0">
                <a:solidFill>
                  <a:schemeClr val="bg1"/>
                </a:solidFill>
              </a:rPr>
              <a:t> ban </a:t>
            </a:r>
            <a:r>
              <a:rPr lang="en-US" sz="4500" dirty="0" err="1" smtClean="0">
                <a:solidFill>
                  <a:schemeClr val="bg1"/>
                </a:solidFill>
              </a:rPr>
              <a:t>xuống</a:t>
            </a:r>
            <a:r>
              <a:rPr lang="en-US" sz="4500" dirty="0" smtClean="0">
                <a:solidFill>
                  <a:schemeClr val="bg1"/>
                </a:solidFill>
              </a:rPr>
              <a:t> </a:t>
            </a:r>
            <a:r>
              <a:rPr lang="en-US" sz="4500" dirty="0" err="1" smtClean="0">
                <a:solidFill>
                  <a:schemeClr val="bg1"/>
                </a:solidFill>
              </a:rPr>
              <a:t>lòng</a:t>
            </a:r>
            <a:r>
              <a:rPr lang="en-US" sz="4500" dirty="0" smtClean="0">
                <a:solidFill>
                  <a:schemeClr val="bg1"/>
                </a:solidFill>
              </a:rPr>
              <a:t> con </a:t>
            </a:r>
            <a:r>
              <a:rPr lang="en-US" sz="4500" dirty="0" err="1" smtClean="0">
                <a:solidFill>
                  <a:schemeClr val="bg1"/>
                </a:solidFill>
              </a:rPr>
              <a:t>tàn</a:t>
            </a:r>
            <a:r>
              <a:rPr lang="en-US" sz="4500" dirty="0" smtClean="0">
                <a:solidFill>
                  <a:schemeClr val="bg1"/>
                </a:solidFill>
              </a:rPr>
              <a:t> </a:t>
            </a:r>
            <a:r>
              <a:rPr lang="en-US" sz="4500" dirty="0" err="1" smtClean="0">
                <a:solidFill>
                  <a:schemeClr val="bg1"/>
                </a:solidFill>
              </a:rPr>
              <a:t>lửa</a:t>
            </a:r>
            <a:r>
              <a:rPr lang="en-US" sz="4500" dirty="0" smtClean="0">
                <a:solidFill>
                  <a:schemeClr val="bg1"/>
                </a:solidFill>
              </a:rPr>
              <a:t> say </a:t>
            </a:r>
            <a:r>
              <a:rPr lang="en-US" sz="4500" dirty="0" err="1" smtClean="0">
                <a:solidFill>
                  <a:schemeClr val="bg1"/>
                </a:solidFill>
              </a:rPr>
              <a:t>yêu</a:t>
            </a:r>
            <a:r>
              <a:rPr lang="en-US" sz="4500" dirty="0" smtClean="0">
                <a:solidFill>
                  <a:schemeClr val="bg1"/>
                </a:solidFill>
              </a:rPr>
              <a:t> </a:t>
            </a:r>
            <a:r>
              <a:rPr lang="en-US" sz="4500" dirty="0" err="1" smtClean="0">
                <a:solidFill>
                  <a:schemeClr val="bg1"/>
                </a:solidFill>
              </a:rPr>
              <a:t>một</a:t>
            </a:r>
            <a:r>
              <a:rPr lang="en-US" sz="4500" dirty="0" smtClean="0">
                <a:solidFill>
                  <a:schemeClr val="bg1"/>
                </a:solidFill>
              </a:rPr>
              <a:t> </a:t>
            </a:r>
            <a:r>
              <a:rPr lang="en-US" sz="4500" dirty="0" err="1" smtClean="0">
                <a:solidFill>
                  <a:schemeClr val="bg1"/>
                </a:solidFill>
              </a:rPr>
              <a:t>Chúa</a:t>
            </a:r>
            <a:r>
              <a:rPr lang="en-US" sz="4500" dirty="0" smtClean="0">
                <a:solidFill>
                  <a:schemeClr val="bg1"/>
                </a:solidFill>
              </a:rPr>
              <a:t>. </a:t>
            </a:r>
            <a:r>
              <a:rPr lang="en-US" sz="4500" dirty="0" err="1" smtClean="0">
                <a:solidFill>
                  <a:schemeClr val="bg1"/>
                </a:solidFill>
              </a:rPr>
              <a:t>Thánh</a:t>
            </a:r>
            <a:r>
              <a:rPr lang="en-US" sz="4500" dirty="0" smtClean="0">
                <a:solidFill>
                  <a:schemeClr val="bg1"/>
                </a:solidFill>
              </a:rPr>
              <a:t> </a:t>
            </a:r>
            <a:r>
              <a:rPr lang="en-US" sz="4500" dirty="0" err="1" smtClean="0">
                <a:solidFill>
                  <a:schemeClr val="bg1"/>
                </a:solidFill>
              </a:rPr>
              <a:t>Tâm</a:t>
            </a:r>
            <a:r>
              <a:rPr lang="en-US" sz="4500" dirty="0" smtClean="0">
                <a:solidFill>
                  <a:schemeClr val="bg1"/>
                </a:solidFill>
              </a:rPr>
              <a:t> </a:t>
            </a:r>
            <a:r>
              <a:rPr lang="en-US" sz="4500" dirty="0" err="1" smtClean="0">
                <a:solidFill>
                  <a:schemeClr val="bg1"/>
                </a:solidFill>
              </a:rPr>
              <a:t>Chúa</a:t>
            </a:r>
            <a:r>
              <a:rPr lang="en-US" sz="4500" dirty="0" smtClean="0">
                <a:solidFill>
                  <a:schemeClr val="bg1"/>
                </a:solidFill>
              </a:rPr>
              <a:t> </a:t>
            </a:r>
            <a:r>
              <a:rPr lang="en-US" sz="4500" dirty="0" err="1" smtClean="0">
                <a:solidFill>
                  <a:schemeClr val="bg1"/>
                </a:solidFill>
              </a:rPr>
              <a:t>Giê-su</a:t>
            </a:r>
            <a:r>
              <a:rPr lang="en-US" sz="4500" dirty="0" smtClean="0">
                <a:solidFill>
                  <a:schemeClr val="bg1"/>
                </a:solidFill>
              </a:rPr>
              <a:t> </a:t>
            </a:r>
            <a:r>
              <a:rPr lang="en-US" sz="4500" dirty="0" err="1" smtClean="0">
                <a:solidFill>
                  <a:schemeClr val="bg1"/>
                </a:solidFill>
              </a:rPr>
              <a:t>tràn</a:t>
            </a:r>
            <a:r>
              <a:rPr lang="en-US" sz="4500" dirty="0" smtClean="0">
                <a:solidFill>
                  <a:schemeClr val="bg1"/>
                </a:solidFill>
              </a:rPr>
              <a:t> </a:t>
            </a:r>
            <a:r>
              <a:rPr lang="en-US" sz="4500" dirty="0" err="1" smtClean="0">
                <a:solidFill>
                  <a:schemeClr val="bg1"/>
                </a:solidFill>
              </a:rPr>
              <a:t>lan</a:t>
            </a:r>
            <a:r>
              <a:rPr lang="en-US" sz="4500" dirty="0" smtClean="0">
                <a:solidFill>
                  <a:schemeClr val="bg1"/>
                </a:solidFill>
              </a:rPr>
              <a:t> </a:t>
            </a:r>
            <a:r>
              <a:rPr lang="en-US" sz="4500" dirty="0" err="1" smtClean="0">
                <a:solidFill>
                  <a:schemeClr val="bg1"/>
                </a:solidFill>
              </a:rPr>
              <a:t>niềm</a:t>
            </a:r>
            <a:r>
              <a:rPr lang="en-US" sz="4500" dirty="0" smtClean="0">
                <a:solidFill>
                  <a:schemeClr val="bg1"/>
                </a:solidFill>
              </a:rPr>
              <a:t> </a:t>
            </a:r>
            <a:r>
              <a:rPr lang="en-US" sz="4500" dirty="0" err="1" smtClean="0">
                <a:solidFill>
                  <a:schemeClr val="bg1"/>
                </a:solidFill>
              </a:rPr>
              <a:t>thương</a:t>
            </a:r>
            <a:r>
              <a:rPr lang="en-US" sz="4500" dirty="0" smtClean="0">
                <a:solidFill>
                  <a:schemeClr val="bg1"/>
                </a:solidFill>
              </a:rPr>
              <a:t> </a:t>
            </a:r>
            <a:r>
              <a:rPr lang="en-US" sz="4500" dirty="0" err="1" smtClean="0">
                <a:solidFill>
                  <a:schemeClr val="bg1"/>
                </a:solidFill>
              </a:rPr>
              <a:t>xót</a:t>
            </a:r>
            <a:r>
              <a:rPr lang="en-US" sz="4500" dirty="0" smtClean="0">
                <a:solidFill>
                  <a:schemeClr val="bg1"/>
                </a:solidFill>
              </a:rPr>
              <a:t> </a:t>
            </a:r>
            <a:r>
              <a:rPr lang="en-US" sz="4500" dirty="0" err="1" smtClean="0">
                <a:solidFill>
                  <a:schemeClr val="bg1"/>
                </a:solidFill>
              </a:rPr>
              <a:t>xin</a:t>
            </a:r>
            <a:r>
              <a:rPr lang="en-US" sz="4500" dirty="0" smtClean="0">
                <a:solidFill>
                  <a:schemeClr val="bg1"/>
                </a:solidFill>
              </a:rPr>
              <a:t> </a:t>
            </a:r>
            <a:r>
              <a:rPr lang="en-US" sz="4500" dirty="0" err="1" smtClean="0">
                <a:solidFill>
                  <a:schemeClr val="bg1"/>
                </a:solidFill>
              </a:rPr>
              <a:t>thương</a:t>
            </a:r>
            <a:r>
              <a:rPr lang="en-US" sz="4500" dirty="0" smtClean="0">
                <a:solidFill>
                  <a:schemeClr val="bg1"/>
                </a:solidFill>
              </a:rPr>
              <a:t> </a:t>
            </a:r>
            <a:r>
              <a:rPr lang="en-US" sz="4500" dirty="0" err="1" smtClean="0">
                <a:solidFill>
                  <a:schemeClr val="bg1"/>
                </a:solidFill>
              </a:rPr>
              <a:t>mến</a:t>
            </a:r>
            <a:r>
              <a:rPr lang="en-US" sz="4500" dirty="0" smtClean="0">
                <a:solidFill>
                  <a:schemeClr val="bg1"/>
                </a:solidFill>
              </a:rPr>
              <a:t> </a:t>
            </a:r>
            <a:r>
              <a:rPr lang="en-US" sz="4500" dirty="0" err="1" smtClean="0">
                <a:solidFill>
                  <a:schemeClr val="bg1"/>
                </a:solidFill>
              </a:rPr>
              <a:t>xin</a:t>
            </a:r>
            <a:r>
              <a:rPr lang="en-US" sz="4500" dirty="0" smtClean="0">
                <a:solidFill>
                  <a:schemeClr val="bg1"/>
                </a:solidFill>
              </a:rPr>
              <a:t> </a:t>
            </a:r>
            <a:r>
              <a:rPr lang="en-US" sz="4500" dirty="0" err="1" smtClean="0">
                <a:solidFill>
                  <a:schemeClr val="bg1"/>
                </a:solidFill>
              </a:rPr>
              <a:t>thương</a:t>
            </a:r>
            <a:r>
              <a:rPr lang="en-US" sz="4500" dirty="0" smtClean="0">
                <a:solidFill>
                  <a:schemeClr val="bg1"/>
                </a:solidFill>
              </a:rPr>
              <a:t> </a:t>
            </a:r>
            <a:r>
              <a:rPr lang="en-US" sz="4500" dirty="0" err="1" smtClean="0">
                <a:solidFill>
                  <a:schemeClr val="bg1"/>
                </a:solidFill>
              </a:rPr>
              <a:t>những</a:t>
            </a:r>
            <a:r>
              <a:rPr lang="en-US" sz="4500" dirty="0" smtClean="0">
                <a:solidFill>
                  <a:schemeClr val="bg1"/>
                </a:solidFill>
              </a:rPr>
              <a:t> </a:t>
            </a:r>
            <a:r>
              <a:rPr lang="en-US" sz="4500" dirty="0" err="1" smtClean="0">
                <a:solidFill>
                  <a:schemeClr val="bg1"/>
                </a:solidFill>
              </a:rPr>
              <a:t>người</a:t>
            </a:r>
            <a:r>
              <a:rPr lang="en-US" sz="4500" dirty="0" smtClean="0">
                <a:solidFill>
                  <a:schemeClr val="bg1"/>
                </a:solidFill>
              </a:rPr>
              <a:t> </a:t>
            </a:r>
            <a:r>
              <a:rPr lang="en-US" sz="4500" dirty="0" err="1" smtClean="0">
                <a:solidFill>
                  <a:schemeClr val="bg1"/>
                </a:solidFill>
              </a:rPr>
              <a:t>đã</a:t>
            </a:r>
            <a:r>
              <a:rPr lang="en-US" sz="4500" dirty="0" smtClean="0">
                <a:solidFill>
                  <a:schemeClr val="bg1"/>
                </a:solidFill>
              </a:rPr>
              <a:t> </a:t>
            </a:r>
            <a:r>
              <a:rPr lang="en-US" sz="4500" dirty="0" err="1" smtClean="0">
                <a:solidFill>
                  <a:schemeClr val="bg1"/>
                </a:solidFill>
              </a:rPr>
              <a:t>trót</a:t>
            </a:r>
            <a:r>
              <a:rPr lang="en-US" sz="4500" dirty="0" smtClean="0">
                <a:solidFill>
                  <a:schemeClr val="bg1"/>
                </a:solidFill>
              </a:rPr>
              <a:t> </a:t>
            </a:r>
            <a:r>
              <a:rPr lang="en-US" sz="4500" dirty="0" err="1" smtClean="0">
                <a:solidFill>
                  <a:schemeClr val="bg1"/>
                </a:solidFill>
              </a:rPr>
              <a:t>cả</a:t>
            </a:r>
            <a:r>
              <a:rPr lang="en-US" sz="4500" dirty="0" smtClean="0">
                <a:solidFill>
                  <a:schemeClr val="bg1"/>
                </a:solidFill>
              </a:rPr>
              <a:t> </a:t>
            </a:r>
            <a:r>
              <a:rPr lang="en-US" sz="4500" dirty="0" err="1" smtClean="0">
                <a:solidFill>
                  <a:schemeClr val="bg1"/>
                </a:solidFill>
              </a:rPr>
              <a:t>lòng</a:t>
            </a:r>
            <a:r>
              <a:rPr lang="en-US" sz="4500" dirty="0" smtClean="0">
                <a:solidFill>
                  <a:schemeClr val="bg1"/>
                </a:solidFill>
              </a:rPr>
              <a:t> </a:t>
            </a:r>
            <a:r>
              <a:rPr lang="en-US" sz="4500" dirty="0" err="1" smtClean="0">
                <a:solidFill>
                  <a:schemeClr val="bg1"/>
                </a:solidFill>
              </a:rPr>
              <a:t>vấp</a:t>
            </a:r>
            <a:r>
              <a:rPr lang="en-US" sz="4500" dirty="0" smtClean="0">
                <a:solidFill>
                  <a:schemeClr val="bg1"/>
                </a:solidFill>
              </a:rPr>
              <a:t> </a:t>
            </a:r>
            <a:r>
              <a:rPr lang="en-US" sz="4500" dirty="0" err="1" smtClean="0">
                <a:solidFill>
                  <a:schemeClr val="bg1"/>
                </a:solidFill>
              </a:rPr>
              <a:t>phạm</a:t>
            </a:r>
            <a:r>
              <a:rPr lang="en-US" sz="4500" dirty="0" smtClean="0">
                <a:solidFill>
                  <a:schemeClr val="bg1"/>
                </a:solidFill>
              </a:rPr>
              <a:t> </a:t>
            </a:r>
            <a:r>
              <a:rPr lang="en-US" sz="4500" dirty="0" err="1" smtClean="0">
                <a:solidFill>
                  <a:schemeClr val="bg1"/>
                </a:solidFill>
              </a:rPr>
              <a:t>đến</a:t>
            </a:r>
            <a:r>
              <a:rPr lang="en-US" sz="4500" dirty="0" smtClean="0">
                <a:solidFill>
                  <a:schemeClr val="bg1"/>
                </a:solidFill>
              </a:rPr>
              <a:t> </a:t>
            </a:r>
            <a:r>
              <a:rPr lang="en-US" sz="4500" dirty="0" err="1" smtClean="0">
                <a:solidFill>
                  <a:schemeClr val="bg1"/>
                </a:solidFill>
              </a:rPr>
              <a:t>Thánh</a:t>
            </a:r>
            <a:r>
              <a:rPr lang="en-US" sz="4500" dirty="0" smtClean="0">
                <a:solidFill>
                  <a:schemeClr val="bg1"/>
                </a:solidFill>
              </a:rPr>
              <a:t> </a:t>
            </a:r>
            <a:r>
              <a:rPr lang="en-US" sz="4500" dirty="0" err="1" smtClean="0">
                <a:solidFill>
                  <a:schemeClr val="bg1"/>
                </a:solidFill>
              </a:rPr>
              <a:t>Tâm</a:t>
            </a:r>
            <a:r>
              <a:rPr lang="en-US" sz="4500" dirty="0" smtClean="0">
                <a:solidFill>
                  <a:schemeClr val="bg1"/>
                </a:solidFill>
              </a:rPr>
              <a:t> </a:t>
            </a:r>
            <a:r>
              <a:rPr lang="en-US" sz="4500" dirty="0" err="1" smtClean="0">
                <a:solidFill>
                  <a:schemeClr val="bg1"/>
                </a:solidFill>
              </a:rPr>
              <a:t>Ngài</a:t>
            </a:r>
            <a:r>
              <a:rPr lang="en-US" sz="4500" dirty="0" smtClean="0">
                <a:solidFill>
                  <a:schemeClr val="bg1"/>
                </a:solidFill>
              </a:rPr>
              <a:t>.</a:t>
            </a:r>
            <a:endParaRPr lang="en-US" sz="4500" b="0" dirty="0">
              <a:solidFill>
                <a:schemeClr val="bg1"/>
              </a:solidFill>
              <a:effectLst/>
            </a:endParaRPr>
          </a:p>
        </p:txBody>
      </p:sp>
    </p:spTree>
    <p:extLst>
      <p:ext uri="{BB962C8B-B14F-4D97-AF65-F5344CB8AC3E}">
        <p14:creationId xmlns:p14="http://schemas.microsoft.com/office/powerpoint/2010/main" val="41305309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4171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a:bodyPr>
          <a:lstStyle/>
          <a:p>
            <a:pPr algn="just">
              <a:lnSpc>
                <a:spcPct val="130000"/>
              </a:lnSpc>
              <a:spcBef>
                <a:spcPts val="0"/>
              </a:spcBef>
            </a:pPr>
            <a:r>
              <a:rPr lang="en-US" sz="6000" b="0" u="sng" dirty="0" err="1" smtClean="0">
                <a:solidFill>
                  <a:srgbClr val="FFFF00"/>
                </a:solidFill>
                <a:effectLst/>
                <a:latin typeface="+mj-lt"/>
              </a:rPr>
              <a:t>Tk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Với</a:t>
            </a:r>
            <a:r>
              <a:rPr lang="en-US" sz="6000" dirty="0" smtClean="0">
                <a:solidFill>
                  <a:schemeClr val="bg1"/>
                </a:solidFill>
                <a:latin typeface="+mj-lt"/>
              </a:rPr>
              <a:t> </a:t>
            </a:r>
            <a:r>
              <a:rPr lang="en-US" sz="6000" dirty="0" err="1" smtClean="0">
                <a:solidFill>
                  <a:schemeClr val="bg1"/>
                </a:solidFill>
                <a:latin typeface="+mj-lt"/>
              </a:rPr>
              <a:t>tiếng</a:t>
            </a:r>
            <a:r>
              <a:rPr lang="en-US" sz="6000" dirty="0" smtClean="0">
                <a:solidFill>
                  <a:schemeClr val="bg1"/>
                </a:solidFill>
                <a:latin typeface="+mj-lt"/>
              </a:rPr>
              <a:t> </a:t>
            </a:r>
            <a:r>
              <a:rPr lang="en-US" sz="6000" dirty="0" err="1" smtClean="0">
                <a:solidFill>
                  <a:schemeClr val="bg1"/>
                </a:solidFill>
                <a:latin typeface="+mj-lt"/>
              </a:rPr>
              <a:t>hát</a:t>
            </a:r>
            <a:r>
              <a:rPr lang="en-US" sz="6000" dirty="0" smtClean="0">
                <a:solidFill>
                  <a:schemeClr val="bg1"/>
                </a:solidFill>
                <a:latin typeface="+mj-lt"/>
              </a:rPr>
              <a:t> </a:t>
            </a:r>
            <a:r>
              <a:rPr lang="en-US" sz="6000" dirty="0" err="1" smtClean="0">
                <a:solidFill>
                  <a:schemeClr val="bg1"/>
                </a:solidFill>
                <a:latin typeface="+mj-lt"/>
              </a:rPr>
              <a:t>rạo</a:t>
            </a:r>
            <a:r>
              <a:rPr lang="en-US" sz="6000" dirty="0" smtClean="0">
                <a:solidFill>
                  <a:schemeClr val="bg1"/>
                </a:solidFill>
                <a:latin typeface="+mj-lt"/>
              </a:rPr>
              <a:t> </a:t>
            </a:r>
            <a:r>
              <a:rPr lang="en-US" sz="6000" dirty="0" err="1" smtClean="0">
                <a:solidFill>
                  <a:schemeClr val="bg1"/>
                </a:solidFill>
                <a:latin typeface="+mj-lt"/>
              </a:rPr>
              <a:t>rực</a:t>
            </a:r>
            <a:r>
              <a:rPr lang="en-US" sz="6000" dirty="0" smtClean="0">
                <a:solidFill>
                  <a:schemeClr val="bg1"/>
                </a:solidFill>
                <a:latin typeface="+mj-lt"/>
              </a:rPr>
              <a:t> </a:t>
            </a:r>
            <a:r>
              <a:rPr lang="en-US" sz="6000" dirty="0" err="1" smtClean="0">
                <a:solidFill>
                  <a:schemeClr val="bg1"/>
                </a:solidFill>
                <a:latin typeface="+mj-lt"/>
              </a:rPr>
              <a:t>niềm</a:t>
            </a:r>
            <a:r>
              <a:rPr lang="en-US" sz="6000" dirty="0" smtClean="0">
                <a:solidFill>
                  <a:schemeClr val="bg1"/>
                </a:solidFill>
                <a:latin typeface="+mj-lt"/>
              </a:rPr>
              <a:t> </a:t>
            </a:r>
            <a:r>
              <a:rPr lang="en-US" sz="6000" dirty="0" smtClean="0">
                <a:solidFill>
                  <a:schemeClr val="bg1"/>
                </a:solidFill>
                <a:latin typeface="+mj-lt"/>
              </a:rPr>
              <a:t>tin </a:t>
            </a:r>
            <a:r>
              <a:rPr lang="en-US" sz="6000" dirty="0" err="1" smtClean="0">
                <a:solidFill>
                  <a:schemeClr val="bg1"/>
                </a:solidFill>
                <a:latin typeface="+mj-lt"/>
              </a:rPr>
              <a:t>với</a:t>
            </a:r>
            <a:r>
              <a:rPr lang="en-US" sz="6000" dirty="0" smtClean="0">
                <a:solidFill>
                  <a:schemeClr val="bg1"/>
                </a:solidFill>
                <a:latin typeface="+mj-lt"/>
              </a:rPr>
              <a:t> </a:t>
            </a:r>
            <a:r>
              <a:rPr lang="en-US" sz="6000" dirty="0" err="1" smtClean="0">
                <a:solidFill>
                  <a:schemeClr val="bg1"/>
                </a:solidFill>
                <a:latin typeface="+mj-lt"/>
              </a:rPr>
              <a:t>ánh</a:t>
            </a:r>
            <a:r>
              <a:rPr lang="en-US" sz="6000" dirty="0" smtClean="0">
                <a:solidFill>
                  <a:schemeClr val="bg1"/>
                </a:solidFill>
                <a:latin typeface="+mj-lt"/>
              </a:rPr>
              <a:t> </a:t>
            </a:r>
            <a:r>
              <a:rPr lang="en-US" sz="6000" dirty="0" err="1" smtClean="0">
                <a:solidFill>
                  <a:schemeClr val="bg1"/>
                </a:solidFill>
                <a:latin typeface="+mj-lt"/>
              </a:rPr>
              <a:t>mắt</a:t>
            </a:r>
            <a:r>
              <a:rPr lang="en-US" sz="6000" dirty="0" smtClean="0">
                <a:solidFill>
                  <a:schemeClr val="bg1"/>
                </a:solidFill>
                <a:latin typeface="+mj-lt"/>
              </a:rPr>
              <a:t> </a:t>
            </a:r>
            <a:r>
              <a:rPr lang="en-US" sz="6000" dirty="0" err="1" smtClean="0">
                <a:solidFill>
                  <a:schemeClr val="bg1"/>
                </a:solidFill>
                <a:latin typeface="+mj-lt"/>
              </a:rPr>
              <a:t>đọng</a:t>
            </a:r>
            <a:r>
              <a:rPr lang="en-US" sz="6000" dirty="0" smtClean="0">
                <a:solidFill>
                  <a:schemeClr val="bg1"/>
                </a:solidFill>
                <a:latin typeface="+mj-lt"/>
              </a:rPr>
              <a:t> </a:t>
            </a:r>
            <a:r>
              <a:rPr lang="en-US" sz="6000" dirty="0" err="1" smtClean="0">
                <a:solidFill>
                  <a:schemeClr val="bg1"/>
                </a:solidFill>
                <a:latin typeface="+mj-lt"/>
              </a:rPr>
              <a:t>lời</a:t>
            </a:r>
            <a:r>
              <a:rPr lang="en-US" sz="6000" dirty="0" smtClean="0">
                <a:solidFill>
                  <a:schemeClr val="bg1"/>
                </a:solidFill>
                <a:latin typeface="+mj-lt"/>
              </a:rPr>
              <a:t> </a:t>
            </a:r>
            <a:r>
              <a:rPr lang="en-US" sz="6000" dirty="0" err="1" smtClean="0">
                <a:solidFill>
                  <a:schemeClr val="bg1"/>
                </a:solidFill>
                <a:latin typeface="+mj-lt"/>
              </a:rPr>
              <a:t>nguyện</a:t>
            </a:r>
            <a:r>
              <a:rPr lang="en-US" sz="6000" dirty="0" smtClean="0">
                <a:solidFill>
                  <a:schemeClr val="bg1"/>
                </a:solidFill>
                <a:latin typeface="+mj-lt"/>
              </a:rPr>
              <a:t> </a:t>
            </a:r>
            <a:r>
              <a:rPr lang="en-US" sz="6000" dirty="0" err="1" smtClean="0">
                <a:solidFill>
                  <a:schemeClr val="bg1"/>
                </a:solidFill>
                <a:latin typeface="+mj-lt"/>
              </a:rPr>
              <a:t>xin</a:t>
            </a:r>
            <a:r>
              <a:rPr lang="en-US" sz="6000" dirty="0" smtClean="0">
                <a:solidFill>
                  <a:schemeClr val="bg1"/>
                </a:solidFill>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muôn</a:t>
            </a:r>
            <a:r>
              <a:rPr lang="en-US" sz="6000" dirty="0" smtClean="0">
                <a:solidFill>
                  <a:schemeClr val="bg1"/>
                </a:solidFill>
                <a:latin typeface="+mj-lt"/>
              </a:rPr>
              <a:t> </a:t>
            </a:r>
            <a:r>
              <a:rPr lang="en-US" sz="6000" dirty="0" err="1" smtClean="0">
                <a:solidFill>
                  <a:schemeClr val="bg1"/>
                </a:solidFill>
                <a:latin typeface="+mj-lt"/>
              </a:rPr>
              <a:t>ngàn</a:t>
            </a:r>
            <a:r>
              <a:rPr lang="en-US" sz="6000" dirty="0" smtClean="0">
                <a:solidFill>
                  <a:schemeClr val="bg1"/>
                </a:solidFill>
                <a:latin typeface="+mj-lt"/>
              </a:rPr>
              <a:t> ý </a:t>
            </a:r>
            <a:r>
              <a:rPr lang="en-US" sz="6000" dirty="0" err="1" smtClean="0">
                <a:solidFill>
                  <a:schemeClr val="bg1"/>
                </a:solidFill>
                <a:latin typeface="+mj-lt"/>
              </a:rPr>
              <a:t>tình</a:t>
            </a:r>
            <a:r>
              <a:rPr lang="en-US" sz="6000" dirty="0" smtClean="0">
                <a:solidFill>
                  <a:schemeClr val="bg1"/>
                </a:solidFill>
                <a:latin typeface="+mj-lt"/>
              </a:rPr>
              <a:t>. </a:t>
            </a:r>
            <a:endParaRPr lang="vi-VN" sz="6000" dirty="0">
              <a:solidFill>
                <a:schemeClr val="bg1"/>
              </a:solidFill>
              <a:latin typeface="+mj-lt"/>
            </a:endParaRPr>
          </a:p>
        </p:txBody>
      </p:sp>
    </p:spTree>
    <p:extLst>
      <p:ext uri="{BB962C8B-B14F-4D97-AF65-F5344CB8AC3E}">
        <p14:creationId xmlns:p14="http://schemas.microsoft.com/office/powerpoint/2010/main" val="167687073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92500" lnSpcReduction="20000"/>
          </a:bodyPr>
          <a:lstStyle/>
          <a:p>
            <a:pPr algn="just">
              <a:lnSpc>
                <a:spcPct val="130000"/>
              </a:lnSpc>
              <a:spcBef>
                <a:spcPts val="0"/>
              </a:spcBef>
            </a:pPr>
            <a:r>
              <a:rPr lang="en-US" sz="6000" b="0" u="sng" dirty="0" smtClean="0">
                <a:solidFill>
                  <a:srgbClr val="FFFF00"/>
                </a:solidFill>
                <a:effectLst/>
                <a:latin typeface="+mj-lt"/>
              </a:rPr>
              <a:t>**</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lời</a:t>
            </a:r>
            <a:r>
              <a:rPr lang="en-US" sz="6000" dirty="0" smtClean="0">
                <a:solidFill>
                  <a:schemeClr val="bg1"/>
                </a:solidFill>
                <a:latin typeface="+mj-lt"/>
              </a:rPr>
              <a:t> </a:t>
            </a:r>
            <a:r>
              <a:rPr lang="en-US" sz="6000" dirty="0" err="1" smtClean="0">
                <a:solidFill>
                  <a:schemeClr val="bg1"/>
                </a:solidFill>
                <a:latin typeface="+mj-lt"/>
              </a:rPr>
              <a:t>kinh</a:t>
            </a:r>
            <a:r>
              <a:rPr lang="en-US" sz="6000" dirty="0" smtClean="0">
                <a:solidFill>
                  <a:schemeClr val="bg1"/>
                </a:solidFill>
                <a:latin typeface="+mj-lt"/>
              </a:rPr>
              <a:t> hay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cuộc</a:t>
            </a:r>
            <a:r>
              <a:rPr lang="en-US" sz="6000" dirty="0" smtClean="0">
                <a:solidFill>
                  <a:schemeClr val="bg1"/>
                </a:solidFill>
                <a:latin typeface="+mj-lt"/>
              </a:rPr>
              <a:t> </a:t>
            </a:r>
            <a:r>
              <a:rPr lang="en-US" sz="6000" dirty="0" err="1" smtClean="0">
                <a:solidFill>
                  <a:schemeClr val="bg1"/>
                </a:solidFill>
                <a:latin typeface="+mj-lt"/>
              </a:rPr>
              <a:t>sống</a:t>
            </a:r>
            <a:r>
              <a:rPr lang="en-US" sz="6000" dirty="0" smtClean="0">
                <a:solidFill>
                  <a:schemeClr val="bg1"/>
                </a:solidFill>
                <a:latin typeface="+mj-lt"/>
              </a:rPr>
              <a:t> </a:t>
            </a:r>
            <a:r>
              <a:rPr lang="en-US" sz="6000" dirty="0" err="1" smtClean="0">
                <a:solidFill>
                  <a:schemeClr val="bg1"/>
                </a:solidFill>
                <a:latin typeface="+mj-lt"/>
              </a:rPr>
              <a:t>cùng</a:t>
            </a:r>
            <a:r>
              <a:rPr lang="en-US" sz="6000" dirty="0" smtClean="0">
                <a:solidFill>
                  <a:schemeClr val="bg1"/>
                </a:solidFill>
                <a:latin typeface="+mj-lt"/>
              </a:rPr>
              <a:t> </a:t>
            </a:r>
            <a:r>
              <a:rPr lang="en-US" sz="6000" dirty="0" err="1" smtClean="0">
                <a:solidFill>
                  <a:schemeClr val="bg1"/>
                </a:solidFill>
                <a:latin typeface="+mj-lt"/>
              </a:rPr>
              <a:t>hòa</a:t>
            </a:r>
            <a:r>
              <a:rPr lang="en-US" sz="6000" dirty="0" smtClean="0">
                <a:solidFill>
                  <a:schemeClr val="bg1"/>
                </a:solidFill>
                <a:latin typeface="+mj-lt"/>
              </a:rPr>
              <a:t> </a:t>
            </a:r>
            <a:r>
              <a:rPr lang="en-US" sz="6000" dirty="0" err="1" smtClean="0">
                <a:solidFill>
                  <a:schemeClr val="bg1"/>
                </a:solidFill>
                <a:latin typeface="+mj-lt"/>
              </a:rPr>
              <a:t>chung</a:t>
            </a:r>
            <a:r>
              <a:rPr lang="en-US" sz="6000" dirty="0" smtClean="0">
                <a:solidFill>
                  <a:schemeClr val="bg1"/>
                </a:solidFill>
                <a:latin typeface="+mj-lt"/>
              </a:rPr>
              <a:t> </a:t>
            </a:r>
            <a:r>
              <a:rPr lang="en-US" sz="6000" dirty="0" err="1" smtClean="0">
                <a:solidFill>
                  <a:schemeClr val="bg1"/>
                </a:solidFill>
                <a:latin typeface="+mj-lt"/>
              </a:rPr>
              <a:t>trong</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hiệp</a:t>
            </a:r>
            <a:r>
              <a:rPr lang="en-US" sz="6000" dirty="0" smtClean="0">
                <a:solidFill>
                  <a:schemeClr val="bg1"/>
                </a:solidFill>
                <a:latin typeface="+mj-lt"/>
              </a:rPr>
              <a:t> </a:t>
            </a:r>
            <a:r>
              <a:rPr lang="en-US" sz="6000" dirty="0" err="1" smtClean="0">
                <a:solidFill>
                  <a:schemeClr val="bg1"/>
                </a:solidFill>
                <a:latin typeface="+mj-lt"/>
              </a:rPr>
              <a:t>nhất</a:t>
            </a:r>
            <a:r>
              <a:rPr lang="en-US" sz="6000" dirty="0" smtClean="0">
                <a:solidFill>
                  <a:schemeClr val="bg1"/>
                </a:solidFill>
                <a:latin typeface="+mj-lt"/>
              </a:rPr>
              <a:t> </a:t>
            </a:r>
            <a:r>
              <a:rPr lang="en-US" sz="6000" dirty="0" err="1" smtClean="0">
                <a:solidFill>
                  <a:schemeClr val="bg1"/>
                </a:solidFill>
                <a:latin typeface="+mj-lt"/>
              </a:rPr>
              <a:t>nguyện</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Thiên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Yêu</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930662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1636</Words>
  <Application>Microsoft Office PowerPoint</Application>
  <PresentationFormat>On-screen Show (16:9)</PresentationFormat>
  <Paragraphs>90</Paragraphs>
  <Slides>73</Slides>
  <Notes>0</Notes>
  <HiddenSlides>0</HiddenSlides>
  <MMClips>0</MMClips>
  <ScaleCrop>false</ScaleCrop>
  <HeadingPairs>
    <vt:vector size="6" baseType="variant">
      <vt:variant>
        <vt:lpstr>Fonts Used</vt:lpstr>
      </vt:variant>
      <vt:variant>
        <vt:i4>3</vt:i4>
      </vt:variant>
      <vt:variant>
        <vt:lpstr>Theme</vt:lpstr>
      </vt:variant>
      <vt:variant>
        <vt:i4>14</vt:i4>
      </vt:variant>
      <vt:variant>
        <vt:lpstr>Slide Titles</vt:lpstr>
      </vt:variant>
      <vt:variant>
        <vt:i4>73</vt:i4>
      </vt:variant>
    </vt:vector>
  </HeadingPairs>
  <TitlesOfParts>
    <vt:vector size="90" baseType="lpstr">
      <vt:lpstr>Arial</vt:lpstr>
      <vt:lpstr>Times New Roman</vt:lpstr>
      <vt:lpstr>UTM American Sans</vt:lpstr>
      <vt:lpstr>Office Theme</vt:lpstr>
      <vt:lpstr>12_Office Theme</vt:lpstr>
      <vt:lpstr>36_Default Design</vt:lpstr>
      <vt:lpstr>10_Office Theme</vt:lpstr>
      <vt:lpstr>37_Default Design</vt:lpstr>
      <vt:lpstr>1_Office Theme</vt:lpstr>
      <vt:lpstr>3_Office Theme</vt:lpstr>
      <vt:lpstr>4_Office Theme</vt:lpstr>
      <vt:lpstr>8_Office Theme</vt:lpstr>
      <vt:lpstr>11_Office Theme</vt:lpstr>
      <vt:lpstr>2_Office Theme</vt:lpstr>
      <vt:lpstr>6_Office Theme</vt:lpstr>
      <vt:lpstr>7_Office Theme</vt:lpstr>
      <vt:lpstr>9_Office Theme</vt:lpstr>
      <vt:lpstr>PowerPoint Presentation</vt:lpstr>
      <vt:lpstr>TẬP HÁT CỘNG ĐOÀN</vt:lpstr>
      <vt:lpstr>Đk: Con sẽ ca tụng Ngài, lạy Chúa vì Chúa đã cứu mạng con.</vt:lpstr>
      <vt:lpstr>Đấng cứu độ chúng ta là Đức Giê-su Ki-tô đã tiêu diệt thần chết, và dùng Tin Mừng mà làm sáng tỏ phúc trường sinh. </vt:lpstr>
      <vt:lpstr>PowerPoint Presentation</vt:lpstr>
      <vt:lpstr>Ca Nhập Lễ Về Nơi Đây Lm. Nguyễn Duy</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29 CHÚA NHẬT XIII THƯỜNG NIÊN NĂM B  LM KIM LONG 03 Câu</vt:lpstr>
      <vt:lpstr>Đk: Con sẽ ca tụng Ngài, lạy Chúa vì Chúa đã cứu mạng con.</vt:lpstr>
      <vt:lpstr>Tk1: Con tán dương Ngài, lạy Chúa vì Chúa đã cứu con, không để quân thù đắc chí nhạo cười con. Từ cõi âm ty Ngài đã kéo con lên, tưởng đã xuống mồ mà Ngài thương cứu sống.</vt:lpstr>
      <vt:lpstr>Đk: Con sẽ ca tụng Ngài, lạy Chúa vì Chúa đã cứu mạng con.</vt:lpstr>
      <vt:lpstr>Tk2: Ai tín trung hoài cùng Chúa, nào hát kính Thánh Danh. Qua phút nổi giận, giáng phúc cả đời liên. Lệ có tuôn rơi chập tối tới canh khuya, hừng sáng lên rồi là hò reo múa hát.</vt:lpstr>
      <vt:lpstr>Đk: Con sẽ ca tụng Ngài, lạy Chúa vì Chúa đã cứu mạng con.</vt:lpstr>
      <vt:lpstr>Tk3: Xin lắng nghe lời, lạy Chúa và ghé mắt xót thương. Xin Đấng con thờ giúp đỡ phù trợ con, đổi khúc bi ca thành vũ khúc hân hoan. Xin đến muôn đời ngợi ca Danh Chúa mãi.</vt:lpstr>
      <vt:lpstr>Đk: Con sẽ ca tụng Ngài, lạy Chúa vì Chúa đã cứu mạng con.</vt:lpstr>
      <vt:lpstr>PowerPoint Presentation</vt:lpstr>
      <vt:lpstr>Đấng cứu độ chúng ta là Đức Giê-su Ki-tô đã tiêu diệt thần chết, và dùng Tin Mừng mà làm sáng tỏ phúc trường sinh.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Người bánh rượu í a thơm nồng. Hiệp dâng với bao tình yêu, dâng lên những lời nguyện ước, dâng lên những nỗi vui buồn, dâng Người mơ ước thắm tươi, và nguyện dâng lên trót cuộc đời.</vt:lpstr>
      <vt:lpstr>Đk: Dâng lên Người lời nguyện ngát hương, dâng Người ngàn tiếng ca mừng, lòng thành và bánh thơm rượu ngon, dâng lên Chúa thương nhận lời.</vt:lpstr>
      <vt:lpstr>Tk2: Dâng Người những ngày tháng trong cuộc đời. Đường đi khó nguy đầy vời. Bao nhiêu bước đường lầm lỗi, bao nhiêu yếu đuối trong đời, tâm thành dâng Chúa Chúa ơi, nguyện đỡ nâng con với tình Người.</vt:lpstr>
      <vt:lpstr>Đk: Dâng lên Người lời nguyện ngát hương, dâng Người ngàn tiếng ca mừng, lòng thành và bánh thơm rượu ngon, dâng lên Chúa thương nhận lời.</vt:lpstr>
      <vt:lpstr>PowerPoint Presentation</vt:lpstr>
      <vt:lpstr>PowerPoint Presentation</vt:lpstr>
      <vt:lpstr>Ca Nguyện Hiệp Lễ Dù Con Chưa Thấy Ngài Nguyễn Duy</vt:lpstr>
      <vt:lpstr>Tk1: Này linh hồn con nguyện hướng về Chúa. Tâm tư khấn xin từ đây Chúa đừng để con đắng cay bao giờ. </vt:lpstr>
      <vt:lpstr>**: Vì ai cậy Chúa và tin ở Chúa. Tâm tư chứa chan niềm vui chẳng khi nào ngơi tiếng ca tuyệt vời.</vt:lpstr>
      <vt:lpstr>Đk: Chúa ơi! Bao tháng năm rồi con những u hoài ngước trông về Chúa. Chúa ơi! Con hướng lên Ngài chan chứa hy vọng, vững tin muôn đời.</vt:lpstr>
      <vt:lpstr>Tk2: Đời con tội lỗi tuổi xuân lầm lỡ. Xin thương thứ tha Ngài ơi đoái trông hồn con tháng năm dại khờ. </vt:lpstr>
      <vt:lpstr>**: Đường ngay nẻo chính Ngài hãy dạy con. Đi theo bước chân tình yêu ngước trông trời cao chứa chan ngọt ngào.</vt:lpstr>
      <vt:lpstr>Đk: Chúa ơi! Bao tháng năm rồi con những u hoài ngước trông về Chúa. Chúa ơi! Con hướng lên Ngài chan chứa hy vọng, vững tin muôn đời.</vt:lpstr>
      <vt:lpstr>Tk3: Ngày đêm tìm Chúa dù chưa được thấy. Nhưng con vẫn luôn cậy trông thấy tim nhẹ vương biết bao yêu thương.</vt:lpstr>
      <vt:lpstr>**: Đời đi tìm Chúa lòng như bừng mở. Trăm hoa ngát hương trời mơ thấy như lòng con mến thương nhiều hơn.</vt:lpstr>
      <vt:lpstr>Đk: Chúa ơi! Bao tháng năm rồi con những u hoài ngước trông về Chúa. Chúa ơi! Con hướng lên Ngài chan chứa hy vọng, vững tin muôn đời.</vt:lpstr>
      <vt:lpstr>Tk4: Nhờ ân tình Chúa mà con được sống. Tim con hiến dâng từ đây vững trông ngày mai bước trên đường dài.</vt:lpstr>
      <vt:lpstr>**: Lời Chúa gọi con Lời trao hồng ân. Tin vui đến trong trần gian đến nay đời con sống trong bình an.</vt:lpstr>
      <vt:lpstr>Đk: Chúa ơi! Bao tháng năm rồi con những u hoài ngước trông về Chúa. Chúa ơi! Con hướng lên Ngài chan chứa hy vọng, vững tin muôn đời.</vt:lpstr>
      <vt:lpstr>PowerPoint Presentation</vt:lpstr>
      <vt:lpstr>PowerPoint Presentation</vt:lpstr>
      <vt:lpstr>Ca Kết Lễ Thánh Tâm  Chúa Giêsu Huyền Linh</vt:lpstr>
      <vt:lpstr>Thánh Tâm Chúa Giê-su nguồn êm ái dịu dàng xin hãy ban xuống lòng con tàn lửa say yêu một Chúa. Thánh Tâm Chúa Giê-su tràn lan niềm thương xót xin thương giúp người đang sống trong tội biết tìm đến Thánh Tâm Cha.</vt:lpstr>
      <vt:lpstr>Thánh Tâm Chúa Giê-su nguồn êm ái dịu dàng xin hãy ban xuống lòng con tàn lửa say yêu một Chúa. Thánh Tâm Chúa Giê-su tràn lan niềm thương xót xin thương mến xin thương những người đã trót cả lòng vấp phạm đến Thánh Tâm Ngài.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DELL</cp:lastModifiedBy>
  <cp:revision>36</cp:revision>
  <dcterms:created xsi:type="dcterms:W3CDTF">2023-05-21T07:25:42Z</dcterms:created>
  <dcterms:modified xsi:type="dcterms:W3CDTF">2024-06-25T13:38:43Z</dcterms:modified>
</cp:coreProperties>
</file>