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76" r:id="rId7"/>
    <p:sldMasterId id="2147484060" r:id="rId8"/>
    <p:sldMasterId id="2147484072" r:id="rId9"/>
    <p:sldMasterId id="2147484084" r:id="rId10"/>
  </p:sldMasterIdLst>
  <p:sldIdLst>
    <p:sldId id="685" r:id="rId11"/>
    <p:sldId id="507" r:id="rId12"/>
    <p:sldId id="376" r:id="rId13"/>
    <p:sldId id="650" r:id="rId14"/>
    <p:sldId id="651" r:id="rId15"/>
    <p:sldId id="652" r:id="rId16"/>
    <p:sldId id="659" r:id="rId17"/>
    <p:sldId id="660" r:id="rId18"/>
    <p:sldId id="661" r:id="rId19"/>
    <p:sldId id="653" r:id="rId20"/>
    <p:sldId id="392" r:id="rId21"/>
    <p:sldId id="393" r:id="rId22"/>
    <p:sldId id="394" r:id="rId23"/>
    <p:sldId id="395" r:id="rId24"/>
    <p:sldId id="396" r:id="rId25"/>
    <p:sldId id="397" r:id="rId26"/>
    <p:sldId id="398" r:id="rId27"/>
    <p:sldId id="399" r:id="rId28"/>
    <p:sldId id="606" r:id="rId29"/>
    <p:sldId id="415" r:id="rId30"/>
    <p:sldId id="638" r:id="rId31"/>
    <p:sldId id="656" r:id="rId32"/>
    <p:sldId id="640" r:id="rId33"/>
    <p:sldId id="675" r:id="rId34"/>
    <p:sldId id="642" r:id="rId35"/>
    <p:sldId id="676" r:id="rId36"/>
    <p:sldId id="644" r:id="rId37"/>
    <p:sldId id="677" r:id="rId38"/>
    <p:sldId id="646" r:id="rId39"/>
    <p:sldId id="678" r:id="rId40"/>
    <p:sldId id="603" r:id="rId41"/>
    <p:sldId id="658" r:id="rId42"/>
    <p:sldId id="627"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662" r:id="rId59"/>
    <p:sldId id="679" r:id="rId60"/>
    <p:sldId id="680" r:id="rId61"/>
    <p:sldId id="681" r:id="rId62"/>
    <p:sldId id="682" r:id="rId63"/>
    <p:sldId id="276" r:id="rId64"/>
    <p:sldId id="503" r:id="rId65"/>
    <p:sldId id="667" r:id="rId66"/>
    <p:sldId id="278" r:id="rId67"/>
    <p:sldId id="668" r:id="rId68"/>
    <p:sldId id="279" r:id="rId69"/>
    <p:sldId id="290" r:id="rId70"/>
    <p:sldId id="669" r:id="rId71"/>
    <p:sldId id="683" r:id="rId72"/>
    <p:sldId id="291" r:id="rId73"/>
    <p:sldId id="670" r:id="rId74"/>
    <p:sldId id="684" r:id="rId75"/>
    <p:sldId id="292" r:id="rId76"/>
    <p:sldId id="628" r:id="rId77"/>
    <p:sldId id="671" r:id="rId78"/>
    <p:sldId id="672" r:id="rId79"/>
    <p:sldId id="673" r:id="rId80"/>
    <p:sldId id="674" r:id="rId81"/>
    <p:sldId id="655"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rmAutofit/>
          </a:bodyPr>
          <a:lstStyle/>
          <a:p>
            <a:pPr marL="0" indent="0" algn="ctr">
              <a:lnSpc>
                <a:spcPct val="130000"/>
              </a:lnSpc>
              <a:buNone/>
            </a:pPr>
            <a:r>
              <a:rPr lang="en-US" sz="5000" dirty="0">
                <a:solidFill>
                  <a:srgbClr val="FFFF00"/>
                </a:solidFill>
              </a:rPr>
              <a:t>CHÚA NHẬT XIX THƯỜNG NIÊN </a:t>
            </a:r>
          </a:p>
          <a:p>
            <a:pPr marL="0" indent="0" algn="ctr">
              <a:lnSpc>
                <a:spcPct val="130000"/>
              </a:lnSpc>
              <a:buNone/>
            </a:pPr>
            <a:r>
              <a:rPr lang="en-US" sz="5000" dirty="0">
                <a:solidFill>
                  <a:srgbClr val="FFFF00"/>
                </a:solidFill>
              </a:rPr>
              <a:t>NĂM B</a:t>
            </a:r>
          </a:p>
        </p:txBody>
      </p:sp>
      <p:pic>
        <p:nvPicPr>
          <p:cNvPr id="4" name="Picture 3">
            <a:extLst>
              <a:ext uri="{FF2B5EF4-FFF2-40B4-BE49-F238E27FC236}">
                <a16:creationId xmlns:a16="http://schemas.microsoft.com/office/drawing/2014/main" id="{CE036EB4-6481-04C1-F527-AFC095461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1349350"/>
          </a:xfrm>
          <a:prstGeom prst="rect">
            <a:avLst/>
          </a:prstGeom>
        </p:spPr>
      </p:pic>
      <p:sp>
        <p:nvSpPr>
          <p:cNvPr id="5" name="TextBox 4">
            <a:extLst>
              <a:ext uri="{FF2B5EF4-FFF2-40B4-BE49-F238E27FC236}">
                <a16:creationId xmlns:a16="http://schemas.microsoft.com/office/drawing/2014/main" id="{B05D2071-603D-FCE6-F3E8-14BDDAD8FCFF}"/>
              </a:ext>
            </a:extLst>
          </p:cNvPr>
          <p:cNvSpPr txBox="1"/>
          <p:nvPr/>
        </p:nvSpPr>
        <p:spPr>
          <a:xfrm>
            <a:off x="1822595" y="514350"/>
            <a:ext cx="5354479" cy="954107"/>
          </a:xfrm>
          <a:prstGeom prst="rect">
            <a:avLst/>
          </a:prstGeom>
          <a:noFill/>
        </p:spPr>
        <p:txBody>
          <a:bodyPr wrap="none" rtlCol="0">
            <a:spAutoFit/>
          </a:bodyPr>
          <a:lstStyle/>
          <a:p>
            <a:pPr algn="ctr"/>
            <a:r>
              <a:rPr lang="en-US" sz="2800" dirty="0">
                <a:solidFill>
                  <a:srgbClr val="FFFF00"/>
                </a:solidFill>
              </a:rPr>
              <a:t>CA ĐOÀN THÁNH MARIA GORETTI</a:t>
            </a:r>
          </a:p>
          <a:p>
            <a:pPr algn="ctr"/>
            <a:r>
              <a:rPr lang="en-US" sz="2800" dirty="0">
                <a:solidFill>
                  <a:srgbClr val="FFFF00"/>
                </a:solidFill>
              </a:rPr>
              <a:t>GIÁO XỨ THIÊN ÂN</a:t>
            </a:r>
          </a:p>
        </p:txBody>
      </p:sp>
    </p:spTree>
    <p:extLst>
      <p:ext uri="{BB962C8B-B14F-4D97-AF65-F5344CB8AC3E}">
        <p14:creationId xmlns:p14="http://schemas.microsoft.com/office/powerpoint/2010/main" val="359136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9AB36807-96E6-F6F9-9372-DE465B3E59CC}"/>
              </a:ext>
            </a:extLst>
          </p:cNvPr>
          <p:cNvPicPr>
            <a:picLocks noChangeAspect="1"/>
          </p:cNvPicPr>
          <p:nvPr/>
        </p:nvPicPr>
        <p:blipFill>
          <a:blip r:embed="rId3"/>
          <a:stretch>
            <a:fillRect/>
          </a:stretch>
        </p:blipFill>
        <p:spPr>
          <a:xfrm>
            <a:off x="5089195" y="1885950"/>
            <a:ext cx="4054805" cy="597408"/>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3600" dirty="0">
                <a:solidFill>
                  <a:srgbClr val="FFFF00"/>
                </a:solidFill>
              </a:rPr>
              <a:t>THÁNH VỊNH 33</a:t>
            </a:r>
            <a:br>
              <a:rPr lang="en-US" sz="3600" dirty="0">
                <a:solidFill>
                  <a:srgbClr val="FFFF00"/>
                </a:solidFill>
              </a:rPr>
            </a:br>
            <a:r>
              <a:rPr lang="en-US" sz="3600" dirty="0">
                <a:solidFill>
                  <a:srgbClr val="FFFF00"/>
                </a:solidFill>
              </a:rPr>
              <a:t>CHÚA NHẬT XIX THƯỜNG NIÊN</a:t>
            </a:r>
            <a:br>
              <a:rPr lang="en-US" sz="3600" dirty="0">
                <a:solidFill>
                  <a:srgbClr val="FFFF00"/>
                </a:solidFill>
              </a:rPr>
            </a:br>
            <a:r>
              <a:rPr lang="en-US" sz="3600" dirty="0">
                <a:solidFill>
                  <a:srgbClr val="FFFF00"/>
                </a:solidFill>
              </a:rPr>
              <a:t>NĂM B </a:t>
            </a:r>
            <a:br>
              <a:rPr lang="en-US" sz="3600" dirty="0">
                <a:solidFill>
                  <a:srgbClr val="FFFF00"/>
                </a:solidFill>
              </a:rPr>
            </a:br>
            <a:r>
              <a:rPr lang="en-US" sz="3600" i="1" dirty="0">
                <a:solidFill>
                  <a:schemeClr val="bg1"/>
                </a:solidFill>
              </a:rPr>
              <a:t>Lm. Kim Long</a:t>
            </a:r>
            <a:br>
              <a:rPr lang="en-US" sz="3600" i="1" dirty="0">
                <a:solidFill>
                  <a:schemeClr val="bg1"/>
                </a:solidFill>
              </a:rPr>
            </a:br>
            <a:r>
              <a:rPr lang="en-US" sz="3600" i="1" dirty="0">
                <a:solidFill>
                  <a:schemeClr val="bg1"/>
                </a:solidFill>
              </a:rPr>
              <a:t>04 </a:t>
            </a:r>
            <a:r>
              <a:rPr lang="en-US" sz="3600" i="1" dirty="0" err="1">
                <a:solidFill>
                  <a:schemeClr val="bg1"/>
                </a:solidFill>
              </a:rPr>
              <a:t>Câu</a:t>
            </a:r>
            <a:endParaRPr lang="en-US" sz="2000" dirty="0">
              <a:solidFill>
                <a:srgbClr val="FFFF00"/>
              </a:solidFill>
            </a:endParaRPr>
          </a:p>
        </p:txBody>
      </p:sp>
      <p:pic>
        <p:nvPicPr>
          <p:cNvPr id="3" name="Picture 2">
            <a:extLst>
              <a:ext uri="{FF2B5EF4-FFF2-40B4-BE49-F238E27FC236}">
                <a16:creationId xmlns:a16="http://schemas.microsoft.com/office/drawing/2014/main" id="{6031E37C-6AB3-9829-45D0-063BCC68312D}"/>
              </a:ext>
            </a:extLst>
          </p:cNvPr>
          <p:cNvPicPr>
            <a:picLocks noChangeAspect="1"/>
          </p:cNvPicPr>
          <p:nvPr/>
        </p:nvPicPr>
        <p:blipFill>
          <a:blip r:embed="rId2"/>
          <a:stretch>
            <a:fillRect/>
          </a:stretch>
        </p:blipFill>
        <p:spPr>
          <a:xfrm>
            <a:off x="2438400" y="4324350"/>
            <a:ext cx="4419600" cy="651154"/>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6763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Tk1:</a:t>
            </a:r>
            <a:r>
              <a:rPr lang="en-US" sz="5400" dirty="0">
                <a:solidFill>
                  <a:schemeClr val="bg1"/>
                </a:solidFill>
              </a:rPr>
              <a:t> </a:t>
            </a:r>
            <a:r>
              <a:rPr lang="vi-VN" sz="5400" dirty="0">
                <a:solidFill>
                  <a:schemeClr val="bg1"/>
                </a:solidFill>
              </a:rPr>
              <a:t>Tôi luôn luôn ca tụng Chúa, câu hát mừng Ngài chẳng ngớt trên môi. Chúa đã làm tôi hãnh diện, xin các bạn nghèo nghe nói mà vui lên.</a:t>
            </a:r>
            <a:endParaRPr lang="en-US" sz="5400" dirty="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423978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Tk2:</a:t>
            </a:r>
            <a:r>
              <a:rPr lang="en-US" sz="5400" dirty="0">
                <a:solidFill>
                  <a:schemeClr val="bg1"/>
                </a:solidFill>
              </a:rPr>
              <a:t> </a:t>
            </a:r>
            <a:r>
              <a:rPr lang="vi-VN" sz="5400" dirty="0">
                <a:solidFill>
                  <a:schemeClr val="bg1"/>
                </a:solidFill>
              </a:rPr>
              <a:t>Xin theo tôi ca ngợi Chúa, ta hãy hiệp lời mừng chúc Uy Danh</a:t>
            </a:r>
            <a:r>
              <a:rPr lang="en-US" sz="5400" dirty="0">
                <a:solidFill>
                  <a:schemeClr val="bg1"/>
                </a:solidFill>
              </a:rPr>
              <a:t>.</a:t>
            </a:r>
            <a:r>
              <a:rPr lang="vi-VN" sz="5400" dirty="0">
                <a:solidFill>
                  <a:schemeClr val="bg1"/>
                </a:solidFill>
              </a:rPr>
              <a:t> Chúa đáp lời tôi khấn cầu, cho thoát mọi điều kinh hãi và lo âu.</a:t>
            </a:r>
            <a:endParaRPr lang="en-US" sz="5400" dirty="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56868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Tk3:</a:t>
            </a:r>
            <a:r>
              <a:rPr lang="en-US" sz="5400" dirty="0">
                <a:solidFill>
                  <a:schemeClr val="bg1"/>
                </a:solidFill>
              </a:rPr>
              <a:t> </a:t>
            </a:r>
            <a:r>
              <a:rPr lang="vi-VN" sz="5400" dirty="0">
                <a:solidFill>
                  <a:schemeClr val="bg1"/>
                </a:solidFill>
              </a:rPr>
              <a:t>Ai hân hoan trông về Chúa, luôn sẽ chẳng còn nhục nhã hổ ngươi. Tiếng kẻ nghèo đây khấn nài, Thiên Chúa ưng nhận cho thoát mọi nguy nan.</a:t>
            </a:r>
            <a:endParaRPr lang="en-US" sz="5400" dirty="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78494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Tk4:</a:t>
            </a:r>
            <a:r>
              <a:rPr lang="en-US" sz="5400" dirty="0">
                <a:solidFill>
                  <a:schemeClr val="bg1"/>
                </a:solidFill>
              </a:rPr>
              <a:t> </a:t>
            </a:r>
            <a:r>
              <a:rPr lang="vi-VN" sz="5400" dirty="0">
                <a:solidFill>
                  <a:schemeClr val="bg1"/>
                </a:solidFill>
              </a:rPr>
              <a:t>Bao cơ binh xây đồn l</a:t>
            </a:r>
            <a:r>
              <a:rPr lang="en-US" sz="5400" dirty="0" err="1">
                <a:solidFill>
                  <a:schemeClr val="bg1"/>
                </a:solidFill>
              </a:rPr>
              <a:t>ũy</a:t>
            </a:r>
            <a:r>
              <a:rPr lang="vi-VN" sz="5400" dirty="0">
                <a:solidFill>
                  <a:schemeClr val="bg1"/>
                </a:solidFill>
              </a:rPr>
              <a:t> quanh kẻ cậy Ngài giải thoát cứu nguy. Hãy nếm Ngài bao tốt lành, </a:t>
            </a:r>
            <a:r>
              <a:rPr lang="en-US" sz="5400" dirty="0">
                <a:solidFill>
                  <a:schemeClr val="bg1"/>
                </a:solidFill>
              </a:rPr>
              <a:t>n</a:t>
            </a:r>
            <a:r>
              <a:rPr lang="vi-VN" sz="5400" dirty="0">
                <a:solidFill>
                  <a:schemeClr val="bg1"/>
                </a:solidFill>
              </a:rPr>
              <a:t>ương náu bên Ngài vinh phúc thực khôn vơi.</a:t>
            </a:r>
            <a:endParaRPr lang="en-US" sz="5400" dirty="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pic>
        <p:nvPicPr>
          <p:cNvPr id="3" name="Picture 2">
            <a:extLst>
              <a:ext uri="{FF2B5EF4-FFF2-40B4-BE49-F238E27FC236}">
                <a16:creationId xmlns:a16="http://schemas.microsoft.com/office/drawing/2014/main" id="{DB50E875-40C1-0B9B-D163-D9F31BE02A9F}"/>
              </a:ext>
            </a:extLst>
          </p:cNvPr>
          <p:cNvPicPr>
            <a:picLocks noChangeAspect="1"/>
          </p:cNvPicPr>
          <p:nvPr/>
        </p:nvPicPr>
        <p:blipFill>
          <a:blip r:embed="rId2"/>
          <a:stretch>
            <a:fillRect/>
          </a:stretch>
        </p:blipFill>
        <p:spPr>
          <a:xfrm>
            <a:off x="-76200" y="742950"/>
            <a:ext cx="9144000" cy="1347216"/>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55055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62838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9"/>
            <a:ext cx="9144000" cy="5143500"/>
          </a:xfrm>
          <a:prstGeom prst="rect">
            <a:avLst/>
          </a:prstGeom>
        </p:spPr>
      </p:pic>
      <p:sp>
        <p:nvSpPr>
          <p:cNvPr id="4" name="Rectangle 3"/>
          <p:cNvSpPr/>
          <p:nvPr/>
        </p:nvSpPr>
        <p:spPr>
          <a:xfrm>
            <a:off x="3810000" y="2266950"/>
            <a:ext cx="5181600" cy="1853008"/>
          </a:xfrm>
          <a:prstGeom prst="rect">
            <a:avLst/>
          </a:prstGeom>
        </p:spPr>
        <p:txBody>
          <a:bodyPr wrap="square">
            <a:spAutoFit/>
          </a:bodyPr>
          <a:lstStyle/>
          <a:p>
            <a:pPr algn="ctr">
              <a:lnSpc>
                <a:spcPct val="120000"/>
              </a:lnSpc>
            </a:pPr>
            <a:r>
              <a:rPr lang="en-US" sz="6000" b="1" i="1" dirty="0" err="1">
                <a:solidFill>
                  <a:srgbClr val="FFFF00"/>
                </a:solidFill>
              </a:rPr>
              <a:t>Tấm</a:t>
            </a:r>
            <a:r>
              <a:rPr lang="en-US" sz="6000" b="1" i="1" dirty="0">
                <a:solidFill>
                  <a:srgbClr val="FFFF00"/>
                </a:solidFill>
              </a:rPr>
              <a:t> </a:t>
            </a:r>
            <a:r>
              <a:rPr lang="en-US" sz="6000" b="1" i="1" dirty="0" err="1">
                <a:solidFill>
                  <a:srgbClr val="FFFF00"/>
                </a:solidFill>
              </a:rPr>
              <a:t>Lòng</a:t>
            </a:r>
            <a:endParaRPr lang="en-US" sz="6000" b="1" i="1" dirty="0">
              <a:solidFill>
                <a:srgbClr val="FFFF00"/>
              </a:solidFill>
            </a:endParaRPr>
          </a:p>
          <a:p>
            <a:pPr algn="ctr">
              <a:lnSpc>
                <a:spcPct val="120000"/>
              </a:lnSpc>
            </a:pPr>
            <a:r>
              <a:rPr lang="en-US" sz="4000" b="1" i="1" dirty="0" err="1">
                <a:solidFill>
                  <a:schemeClr val="bg1"/>
                </a:solidFill>
              </a:rPr>
              <a:t>Phanxicô</a:t>
            </a:r>
            <a:endParaRPr lang="en-US" sz="4000" b="1" i="1" dirty="0">
              <a:solidFill>
                <a:schemeClr val="bg1"/>
              </a:solidFill>
            </a:endParaRPr>
          </a:p>
        </p:txBody>
      </p:sp>
      <p:pic>
        <p:nvPicPr>
          <p:cNvPr id="5" name="Picture 4">
            <a:extLst>
              <a:ext uri="{FF2B5EF4-FFF2-40B4-BE49-F238E27FC236}">
                <a16:creationId xmlns:a16="http://schemas.microsoft.com/office/drawing/2014/main" id="{B6E01189-76AB-17F7-C1D9-C494B34703B3}"/>
              </a:ext>
            </a:extLst>
          </p:cNvPr>
          <p:cNvPicPr>
            <a:picLocks noChangeAspect="1"/>
          </p:cNvPicPr>
          <p:nvPr/>
        </p:nvPicPr>
        <p:blipFill>
          <a:blip r:embed="rId3"/>
          <a:stretch>
            <a:fillRect/>
          </a:stretch>
        </p:blipFill>
        <p:spPr>
          <a:xfrm>
            <a:off x="4190808" y="4119958"/>
            <a:ext cx="4419983" cy="652329"/>
          </a:xfrm>
          <a:prstGeom prst="rect">
            <a:avLst/>
          </a:prstGeom>
        </p:spPr>
      </p:pic>
    </p:spTree>
    <p:extLst>
      <p:ext uri="{BB962C8B-B14F-4D97-AF65-F5344CB8AC3E}">
        <p14:creationId xmlns:p14="http://schemas.microsoft.com/office/powerpoint/2010/main" val="81759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1189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a:solidFill>
                  <a:srgbClr val="FFFF00"/>
                </a:solidFill>
              </a:rPr>
              <a:t>T</a:t>
            </a:r>
            <a:r>
              <a:rPr lang="en-US" sz="4800" b="0" u="sng" dirty="0">
                <a:solidFill>
                  <a:srgbClr val="FFFF00"/>
                </a:solidFill>
                <a:effectLst/>
              </a:rPr>
              <a:t>k1:</a:t>
            </a:r>
            <a:r>
              <a:rPr lang="en-US" sz="4800" b="0" dirty="0">
                <a:solidFill>
                  <a:srgbClr val="FFFF00"/>
                </a:solidFill>
                <a:effectLst/>
              </a:rPr>
              <a:t> </a:t>
            </a:r>
            <a:r>
              <a:rPr lang="vi-VN" sz="4800" dirty="0">
                <a:solidFill>
                  <a:schemeClr val="bg1"/>
                </a:solidFill>
              </a:rPr>
              <a:t>Xin dâng Người đôi bàn tay </a:t>
            </a:r>
            <a:r>
              <a:rPr lang="en-US" sz="4800" dirty="0" err="1">
                <a:solidFill>
                  <a:schemeClr val="bg1"/>
                </a:solidFill>
              </a:rPr>
              <a:t>gầy</a:t>
            </a:r>
            <a:r>
              <a:rPr lang="vi-VN" sz="4800" dirty="0">
                <a:solidFill>
                  <a:schemeClr val="bg1"/>
                </a:solidFill>
              </a:rPr>
              <a:t>, ngày mưa nắng kiếp nhân sinh. Xin dâng Người nặng gánh đôi vai cho đàn em bé nhỏ môi cười</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xin</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vi-VN" sz="4800" dirty="0">
                <a:solidFill>
                  <a:schemeClr val="bg1"/>
                </a:solidFill>
              </a:rPr>
              <a:t>ngày mai</a:t>
            </a:r>
            <a:r>
              <a:rPr lang="vi-VN" sz="4800" b="0" dirty="0">
                <a:solidFill>
                  <a:schemeClr val="bg1"/>
                </a:solidFill>
                <a:effectLst/>
              </a:rPr>
              <a:t>.</a:t>
            </a:r>
            <a:endParaRPr lang="en-US" sz="4800" b="0" dirty="0">
              <a:solidFill>
                <a:schemeClr val="bg1"/>
              </a:solidFill>
              <a:effectLst/>
            </a:endParaRPr>
          </a:p>
        </p:txBody>
      </p:sp>
    </p:spTree>
    <p:extLst>
      <p:ext uri="{BB962C8B-B14F-4D97-AF65-F5344CB8AC3E}">
        <p14:creationId xmlns:p14="http://schemas.microsoft.com/office/powerpoint/2010/main" val="1694873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a:solidFill>
                  <a:srgbClr val="FFFF00"/>
                </a:solidFill>
              </a:rPr>
              <a:t>Đk</a:t>
            </a:r>
            <a:r>
              <a:rPr lang="en-US" sz="5200" b="0" u="sng" dirty="0">
                <a:solidFill>
                  <a:srgbClr val="FFFF00"/>
                </a:solidFill>
                <a:effectLst/>
              </a:rPr>
              <a:t>:</a:t>
            </a:r>
            <a:r>
              <a:rPr lang="en-US" sz="5200" b="0" dirty="0">
                <a:solidFill>
                  <a:srgbClr val="FFFF00"/>
                </a:solidFill>
                <a:effectLst/>
              </a:rPr>
              <a:t> </a:t>
            </a:r>
            <a:r>
              <a:rPr lang="en-US" sz="5200" b="0" dirty="0">
                <a:solidFill>
                  <a:schemeClr val="bg1"/>
                </a:solidFill>
                <a:effectLst/>
              </a:rPr>
              <a:t>T</a:t>
            </a:r>
            <a:r>
              <a:rPr lang="vi-VN" sz="5200" dirty="0">
                <a:solidFill>
                  <a:schemeClr val="bg1"/>
                </a:solidFill>
              </a:rPr>
              <a:t>ấm bánh này chứa </a:t>
            </a:r>
            <a:r>
              <a:rPr lang="en-US" sz="5200" dirty="0" err="1">
                <a:solidFill>
                  <a:schemeClr val="bg1"/>
                </a:solidFill>
              </a:rPr>
              <a:t>bao</a:t>
            </a:r>
            <a:r>
              <a:rPr lang="vi-VN" sz="5200" dirty="0">
                <a:solidFill>
                  <a:schemeClr val="bg1"/>
                </a:solidFill>
              </a:rPr>
              <a:t> nỗi niềm là của lễ cuộc đời con dâng Ng</a:t>
            </a:r>
            <a:r>
              <a:rPr lang="en-US" sz="5200" dirty="0" err="1">
                <a:solidFill>
                  <a:schemeClr val="bg1"/>
                </a:solidFill>
              </a:rPr>
              <a:t>ười</a:t>
            </a:r>
            <a:r>
              <a:rPr lang="vi-VN" sz="5200" dirty="0">
                <a:solidFill>
                  <a:schemeClr val="bg1"/>
                </a:solidFill>
              </a:rPr>
              <a:t>. Chén </a:t>
            </a:r>
            <a:r>
              <a:rPr lang="en-US" sz="5200" dirty="0" err="1">
                <a:solidFill>
                  <a:schemeClr val="bg1"/>
                </a:solidFill>
              </a:rPr>
              <a:t>máu</a:t>
            </a:r>
            <a:r>
              <a:rPr lang="vi-VN" sz="5200" dirty="0">
                <a:solidFill>
                  <a:schemeClr val="bg1"/>
                </a:solidFill>
              </a:rPr>
              <a:t> này chất cả tâm tư</a:t>
            </a:r>
            <a:r>
              <a:rPr lang="en-US" sz="5200" dirty="0">
                <a:solidFill>
                  <a:schemeClr val="bg1"/>
                </a:solidFill>
              </a:rPr>
              <a:t>.</a:t>
            </a:r>
            <a:r>
              <a:rPr lang="vi-VN" sz="5200" dirty="0">
                <a:solidFill>
                  <a:schemeClr val="bg1"/>
                </a:solidFill>
              </a:rPr>
              <a:t> </a:t>
            </a:r>
            <a:r>
              <a:rPr lang="en-US" sz="5200" dirty="0">
                <a:solidFill>
                  <a:schemeClr val="bg1"/>
                </a:solidFill>
              </a:rPr>
              <a:t>T</a:t>
            </a:r>
            <a:r>
              <a:rPr lang="vi-VN" sz="5200" dirty="0">
                <a:solidFill>
                  <a:schemeClr val="bg1"/>
                </a:solidFill>
              </a:rPr>
              <a:t>uy đơn nghèo nhưng mang </a:t>
            </a:r>
            <a:r>
              <a:rPr lang="en-US" sz="5200" dirty="0" err="1">
                <a:solidFill>
                  <a:schemeClr val="bg1"/>
                </a:solidFill>
              </a:rPr>
              <a:t>trọn</a:t>
            </a:r>
            <a:r>
              <a:rPr lang="vi-VN" sz="5200" dirty="0">
                <a:solidFill>
                  <a:schemeClr val="bg1"/>
                </a:solidFill>
              </a:rPr>
              <a:t> tình yêu</a:t>
            </a:r>
            <a:r>
              <a:rPr lang="vi-VN" sz="5200" b="0" dirty="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3123303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a:solidFill>
                  <a:srgbClr val="FFFF00"/>
                </a:solidFill>
              </a:rPr>
              <a:t>T</a:t>
            </a:r>
            <a:r>
              <a:rPr lang="en-US" sz="4800" b="0" u="sng" dirty="0">
                <a:solidFill>
                  <a:srgbClr val="FFFF00"/>
                </a:solidFill>
                <a:effectLst/>
              </a:rPr>
              <a:t>k2:</a:t>
            </a:r>
            <a:r>
              <a:rPr lang="en-US" sz="4800" b="0" dirty="0">
                <a:solidFill>
                  <a:srgbClr val="FFFF00"/>
                </a:solidFill>
                <a:effectLst/>
              </a:rPr>
              <a:t> </a:t>
            </a:r>
            <a:r>
              <a:rPr lang="vi-VN" sz="4800" dirty="0">
                <a:solidFill>
                  <a:schemeClr val="bg1"/>
                </a:solidFill>
              </a:rPr>
              <a:t>Xin dâng Người </a:t>
            </a:r>
            <a:r>
              <a:rPr lang="en-US" sz="4800" dirty="0" err="1">
                <a:solidFill>
                  <a:schemeClr val="bg1"/>
                </a:solidFill>
              </a:rPr>
              <a:t>tâm</a:t>
            </a:r>
            <a:r>
              <a:rPr lang="en-US" sz="4800" dirty="0">
                <a:solidFill>
                  <a:schemeClr val="bg1"/>
                </a:solidFill>
              </a:rPr>
              <a:t> </a:t>
            </a:r>
            <a:r>
              <a:rPr lang="en-US" sz="4800" dirty="0" err="1">
                <a:solidFill>
                  <a:schemeClr val="bg1"/>
                </a:solidFill>
              </a:rPr>
              <a:t>hồn</a:t>
            </a:r>
            <a:r>
              <a:rPr lang="en-US" sz="4800" dirty="0">
                <a:solidFill>
                  <a:schemeClr val="bg1"/>
                </a:solidFill>
              </a:rPr>
              <a:t> </a:t>
            </a:r>
            <a:r>
              <a:rPr lang="en-US" sz="4800" dirty="0" err="1">
                <a:solidFill>
                  <a:schemeClr val="bg1"/>
                </a:solidFill>
              </a:rPr>
              <a:t>bé</a:t>
            </a:r>
            <a:r>
              <a:rPr lang="en-US" sz="4800" dirty="0">
                <a:solidFill>
                  <a:schemeClr val="bg1"/>
                </a:solidFill>
              </a:rPr>
              <a:t> </a:t>
            </a:r>
            <a:r>
              <a:rPr lang="en-US" sz="4800" dirty="0" err="1">
                <a:solidFill>
                  <a:schemeClr val="bg1"/>
                </a:solidFill>
              </a:rPr>
              <a:t>nhỏ</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mơ</a:t>
            </a:r>
            <a:r>
              <a:rPr lang="en-US" sz="4800" dirty="0">
                <a:solidFill>
                  <a:schemeClr val="bg1"/>
                </a:solidFill>
              </a:rPr>
              <a:t> </a:t>
            </a:r>
            <a:r>
              <a:rPr lang="en-US" sz="4800" dirty="0" err="1">
                <a:solidFill>
                  <a:schemeClr val="bg1"/>
                </a:solidFill>
              </a:rPr>
              <a:t>ước</a:t>
            </a:r>
            <a:r>
              <a:rPr lang="en-US" sz="4800" dirty="0">
                <a:solidFill>
                  <a:schemeClr val="bg1"/>
                </a:solidFill>
              </a:rPr>
              <a:t> </a:t>
            </a:r>
            <a:r>
              <a:rPr lang="en-US" sz="4800" dirty="0" err="1">
                <a:solidFill>
                  <a:schemeClr val="bg1"/>
                </a:solidFill>
              </a:rPr>
              <a:t>cõi</a:t>
            </a:r>
            <a:r>
              <a:rPr lang="en-US" sz="4800" dirty="0">
                <a:solidFill>
                  <a:schemeClr val="bg1"/>
                </a:solidFill>
              </a:rPr>
              <a:t> </a:t>
            </a:r>
            <a:r>
              <a:rPr lang="en-US" sz="4800" dirty="0" err="1">
                <a:solidFill>
                  <a:schemeClr val="bg1"/>
                </a:solidFill>
              </a:rPr>
              <a:t>vô</a:t>
            </a:r>
            <a:r>
              <a:rPr lang="en-US" sz="4800" dirty="0">
                <a:solidFill>
                  <a:schemeClr val="bg1"/>
                </a:solidFill>
              </a:rPr>
              <a:t> </a:t>
            </a:r>
            <a:r>
              <a:rPr lang="en-US" sz="4800" dirty="0" err="1">
                <a:solidFill>
                  <a:schemeClr val="bg1"/>
                </a:solidFill>
              </a:rPr>
              <a:t>biên</a:t>
            </a:r>
            <a:r>
              <a:rPr lang="vi-VN" sz="4800" dirty="0">
                <a:solidFill>
                  <a:schemeClr val="bg1"/>
                </a:solidFill>
              </a:rPr>
              <a:t>. Xin dâng Người </a:t>
            </a:r>
            <a:r>
              <a:rPr lang="en-US" sz="4800" dirty="0" err="1">
                <a:solidFill>
                  <a:schemeClr val="bg1"/>
                </a:solidFill>
              </a:rPr>
              <a:t>từng</a:t>
            </a:r>
            <a:r>
              <a:rPr lang="en-US" sz="4800" dirty="0">
                <a:solidFill>
                  <a:schemeClr val="bg1"/>
                </a:solidFill>
              </a:rPr>
              <a:t> </a:t>
            </a:r>
            <a:r>
              <a:rPr lang="en-US" sz="4800" dirty="0" err="1">
                <a:solidFill>
                  <a:schemeClr val="bg1"/>
                </a:solidFill>
              </a:rPr>
              <a:t>bước</a:t>
            </a:r>
            <a:r>
              <a:rPr lang="en-US" sz="4800" dirty="0">
                <a:solidFill>
                  <a:schemeClr val="bg1"/>
                </a:solidFill>
              </a:rPr>
              <a:t> </a:t>
            </a:r>
            <a:r>
              <a:rPr lang="en-US" sz="4800" dirty="0" err="1">
                <a:solidFill>
                  <a:schemeClr val="bg1"/>
                </a:solidFill>
              </a:rPr>
              <a:t>chân</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niềm</a:t>
            </a:r>
            <a:r>
              <a:rPr lang="en-US" sz="4800" dirty="0">
                <a:solidFill>
                  <a:schemeClr val="bg1"/>
                </a:solidFill>
              </a:rPr>
              <a:t> tin </a:t>
            </a:r>
            <a:r>
              <a:rPr lang="en-US" sz="4800" dirty="0" err="1">
                <a:solidFill>
                  <a:schemeClr val="bg1"/>
                </a:solidFill>
              </a:rPr>
              <a:t>thoáng</a:t>
            </a:r>
            <a:r>
              <a:rPr lang="en-US" sz="4800" dirty="0">
                <a:solidFill>
                  <a:schemeClr val="bg1"/>
                </a:solidFill>
              </a:rPr>
              <a:t> </a:t>
            </a:r>
            <a:r>
              <a:rPr lang="en-US" sz="4800" dirty="0" err="1">
                <a:solidFill>
                  <a:schemeClr val="bg1"/>
                </a:solidFill>
              </a:rPr>
              <a:t>bóng</a:t>
            </a:r>
            <a:r>
              <a:rPr lang="en-US" sz="4800" dirty="0">
                <a:solidFill>
                  <a:schemeClr val="bg1"/>
                </a:solidFill>
              </a:rPr>
              <a:t> </a:t>
            </a:r>
            <a:r>
              <a:rPr lang="en-US" sz="4800" dirty="0" err="1">
                <a:solidFill>
                  <a:schemeClr val="bg1"/>
                </a:solidFill>
              </a:rPr>
              <a:t>nghi</a:t>
            </a:r>
            <a:r>
              <a:rPr lang="en-US" sz="4800" dirty="0">
                <a:solidFill>
                  <a:schemeClr val="bg1"/>
                </a:solidFill>
              </a:rPr>
              <a:t> </a:t>
            </a:r>
            <a:r>
              <a:rPr lang="en-US" sz="4800" dirty="0" err="1">
                <a:solidFill>
                  <a:schemeClr val="bg1"/>
                </a:solidFill>
              </a:rPr>
              <a:t>ngờ</a:t>
            </a:r>
            <a:r>
              <a:rPr lang="en-US" sz="4800" dirty="0">
                <a:solidFill>
                  <a:schemeClr val="bg1"/>
                </a:solidFill>
              </a:rPr>
              <a:t>. </a:t>
            </a:r>
            <a:r>
              <a:rPr lang="en-US" sz="4800" dirty="0" err="1">
                <a:solidFill>
                  <a:schemeClr val="bg1"/>
                </a:solidFill>
              </a:rPr>
              <a:t>Còn</a:t>
            </a:r>
            <a:r>
              <a:rPr lang="en-US" sz="4800" dirty="0">
                <a:solidFill>
                  <a:schemeClr val="bg1"/>
                </a:solidFill>
              </a:rPr>
              <a:t> </a:t>
            </a:r>
            <a:r>
              <a:rPr lang="en-US" sz="4800" dirty="0" err="1">
                <a:solidFill>
                  <a:schemeClr val="bg1"/>
                </a:solidFill>
              </a:rPr>
              <a:t>xin</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hoài</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mãi</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về</a:t>
            </a:r>
            <a:r>
              <a:rPr lang="en-US" sz="4800" dirty="0">
                <a:solidFill>
                  <a:schemeClr val="bg1"/>
                </a:solidFill>
              </a:rPr>
              <a:t> Cha.</a:t>
            </a:r>
            <a:endParaRPr lang="en-US" sz="4800" b="0" dirty="0">
              <a:solidFill>
                <a:schemeClr val="bg1"/>
              </a:solidFill>
              <a:effectLst/>
            </a:endParaRPr>
          </a:p>
        </p:txBody>
      </p:sp>
    </p:spTree>
    <p:extLst>
      <p:ext uri="{BB962C8B-B14F-4D97-AF65-F5344CB8AC3E}">
        <p14:creationId xmlns:p14="http://schemas.microsoft.com/office/powerpoint/2010/main" val="2303659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a:solidFill>
                  <a:srgbClr val="FFFF00"/>
                </a:solidFill>
              </a:rPr>
              <a:t>Đk</a:t>
            </a:r>
            <a:r>
              <a:rPr lang="en-US" sz="5200" b="0" u="sng" dirty="0">
                <a:solidFill>
                  <a:srgbClr val="FFFF00"/>
                </a:solidFill>
                <a:effectLst/>
              </a:rPr>
              <a:t>:</a:t>
            </a:r>
            <a:r>
              <a:rPr lang="en-US" sz="5200" b="0" dirty="0">
                <a:solidFill>
                  <a:srgbClr val="FFFF00"/>
                </a:solidFill>
                <a:effectLst/>
              </a:rPr>
              <a:t> </a:t>
            </a:r>
            <a:r>
              <a:rPr lang="en-US" sz="5200" b="0" dirty="0">
                <a:solidFill>
                  <a:schemeClr val="bg1"/>
                </a:solidFill>
                <a:effectLst/>
              </a:rPr>
              <a:t>T</a:t>
            </a:r>
            <a:r>
              <a:rPr lang="vi-VN" sz="5200" dirty="0">
                <a:solidFill>
                  <a:schemeClr val="bg1"/>
                </a:solidFill>
              </a:rPr>
              <a:t>ấm bánh này chứa </a:t>
            </a:r>
            <a:r>
              <a:rPr lang="en-US" sz="5200" dirty="0" err="1">
                <a:solidFill>
                  <a:schemeClr val="bg1"/>
                </a:solidFill>
              </a:rPr>
              <a:t>bao</a:t>
            </a:r>
            <a:r>
              <a:rPr lang="vi-VN" sz="5200" dirty="0">
                <a:solidFill>
                  <a:schemeClr val="bg1"/>
                </a:solidFill>
              </a:rPr>
              <a:t> nỗi niềm là của lễ cuộc đời con dâng Ng</a:t>
            </a:r>
            <a:r>
              <a:rPr lang="en-US" sz="5200" dirty="0" err="1">
                <a:solidFill>
                  <a:schemeClr val="bg1"/>
                </a:solidFill>
              </a:rPr>
              <a:t>ười</a:t>
            </a:r>
            <a:r>
              <a:rPr lang="vi-VN" sz="5200" dirty="0">
                <a:solidFill>
                  <a:schemeClr val="bg1"/>
                </a:solidFill>
              </a:rPr>
              <a:t>. Chén </a:t>
            </a:r>
            <a:r>
              <a:rPr lang="en-US" sz="5200" dirty="0" err="1">
                <a:solidFill>
                  <a:schemeClr val="bg1"/>
                </a:solidFill>
              </a:rPr>
              <a:t>máu</a:t>
            </a:r>
            <a:r>
              <a:rPr lang="vi-VN" sz="5200" dirty="0">
                <a:solidFill>
                  <a:schemeClr val="bg1"/>
                </a:solidFill>
              </a:rPr>
              <a:t> này chất cả tâm tư</a:t>
            </a:r>
            <a:r>
              <a:rPr lang="en-US" sz="5200" dirty="0">
                <a:solidFill>
                  <a:schemeClr val="bg1"/>
                </a:solidFill>
              </a:rPr>
              <a:t>.</a:t>
            </a:r>
            <a:r>
              <a:rPr lang="vi-VN" sz="5200" dirty="0">
                <a:solidFill>
                  <a:schemeClr val="bg1"/>
                </a:solidFill>
              </a:rPr>
              <a:t> </a:t>
            </a:r>
            <a:r>
              <a:rPr lang="en-US" sz="5200" dirty="0">
                <a:solidFill>
                  <a:schemeClr val="bg1"/>
                </a:solidFill>
              </a:rPr>
              <a:t>T</a:t>
            </a:r>
            <a:r>
              <a:rPr lang="vi-VN" sz="5200" dirty="0">
                <a:solidFill>
                  <a:schemeClr val="bg1"/>
                </a:solidFill>
              </a:rPr>
              <a:t>uy đơn nghèo nhưng mang </a:t>
            </a:r>
            <a:r>
              <a:rPr lang="en-US" sz="5200" dirty="0" err="1">
                <a:solidFill>
                  <a:schemeClr val="bg1"/>
                </a:solidFill>
              </a:rPr>
              <a:t>trọn</a:t>
            </a:r>
            <a:r>
              <a:rPr lang="vi-VN" sz="5200" dirty="0">
                <a:solidFill>
                  <a:schemeClr val="bg1"/>
                </a:solidFill>
              </a:rPr>
              <a:t> tình yêu</a:t>
            </a:r>
            <a:r>
              <a:rPr lang="vi-VN" sz="5200" b="0" dirty="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203699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943349"/>
          </a:xfrm>
        </p:spPr>
        <p:txBody>
          <a:bodyPr>
            <a:normAutofit/>
          </a:bodyPr>
          <a:lstStyle/>
          <a:p>
            <a:pPr>
              <a:lnSpc>
                <a:spcPct val="130000"/>
              </a:lnSpc>
            </a:pPr>
            <a:r>
              <a:rPr lang="en-US" sz="5600" u="sng" dirty="0">
                <a:solidFill>
                  <a:srgbClr val="FFFF00"/>
                </a:solidFill>
              </a:rPr>
              <a:t>Ca </a:t>
            </a:r>
            <a:r>
              <a:rPr lang="en-US" sz="5600" u="sng" dirty="0" err="1">
                <a:solidFill>
                  <a:srgbClr val="FFFF00"/>
                </a:solidFill>
              </a:rPr>
              <a:t>Nguyện</a:t>
            </a:r>
            <a:r>
              <a:rPr lang="en-US" sz="5600" u="sng" dirty="0">
                <a:solidFill>
                  <a:srgbClr val="FFFF00"/>
                </a:solidFill>
              </a:rPr>
              <a:t> </a:t>
            </a:r>
            <a:r>
              <a:rPr lang="en-US" sz="5600" u="sng" dirty="0" err="1">
                <a:solidFill>
                  <a:srgbClr val="FFFF00"/>
                </a:solidFill>
              </a:rPr>
              <a:t>Hiệp</a:t>
            </a:r>
            <a:r>
              <a:rPr lang="en-US" sz="5600" u="sng" dirty="0">
                <a:solidFill>
                  <a:srgbClr val="FFFF00"/>
                </a:solidFill>
              </a:rPr>
              <a:t> </a:t>
            </a:r>
            <a:r>
              <a:rPr lang="en-US" sz="5600" u="sng" dirty="0" err="1">
                <a:solidFill>
                  <a:srgbClr val="FFFF00"/>
                </a:solidFill>
              </a:rPr>
              <a:t>Lễ</a:t>
            </a:r>
            <a:br>
              <a:rPr lang="en-US" sz="5600" dirty="0">
                <a:solidFill>
                  <a:srgbClr val="FFFF00"/>
                </a:solidFill>
              </a:rPr>
            </a:br>
            <a:r>
              <a:rPr lang="en-US" dirty="0">
                <a:solidFill>
                  <a:srgbClr val="FFFF00"/>
                </a:solidFill>
              </a:rPr>
              <a:t>Ta </a:t>
            </a:r>
            <a:r>
              <a:rPr lang="en-US" dirty="0" err="1">
                <a:solidFill>
                  <a:srgbClr val="FFFF00"/>
                </a:solidFill>
              </a:rPr>
              <a:t>Là</a:t>
            </a:r>
            <a:r>
              <a:rPr lang="en-US" dirty="0">
                <a:solidFill>
                  <a:srgbClr val="FFFF00"/>
                </a:solidFill>
              </a:rPr>
              <a:t> Bánh Ban </a:t>
            </a:r>
            <a:r>
              <a:rPr lang="en-US" dirty="0" err="1">
                <a:solidFill>
                  <a:srgbClr val="FFFF00"/>
                </a:solidFill>
              </a:rPr>
              <a:t>Sự</a:t>
            </a:r>
            <a:r>
              <a:rPr lang="en-US" dirty="0">
                <a:solidFill>
                  <a:srgbClr val="FFFF00"/>
                </a:solidFill>
              </a:rPr>
              <a:t> </a:t>
            </a:r>
            <a:r>
              <a:rPr lang="en-US" dirty="0" err="1">
                <a:solidFill>
                  <a:srgbClr val="FFFF00"/>
                </a:solidFill>
              </a:rPr>
              <a:t>Sống</a:t>
            </a:r>
            <a:br>
              <a:rPr lang="en-US" dirty="0">
                <a:solidFill>
                  <a:srgbClr val="FFFF00"/>
                </a:solidFill>
              </a:rPr>
            </a:br>
            <a:r>
              <a:rPr lang="en-US" sz="4000" i="1" dirty="0" err="1">
                <a:solidFill>
                  <a:schemeClr val="bg1"/>
                </a:solidFill>
              </a:rPr>
              <a:t>Huỳnh</a:t>
            </a:r>
            <a:r>
              <a:rPr lang="en-US" sz="4000" i="1" dirty="0">
                <a:solidFill>
                  <a:schemeClr val="bg1"/>
                </a:solidFill>
              </a:rPr>
              <a:t> Minh </a:t>
            </a:r>
            <a:r>
              <a:rPr lang="en-US" sz="4000" i="1" dirty="0" err="1">
                <a:solidFill>
                  <a:schemeClr val="bg1"/>
                </a:solidFill>
              </a:rPr>
              <a:t>Ký</a:t>
            </a:r>
            <a:r>
              <a:rPr lang="en-US" sz="4000" i="1" dirty="0">
                <a:solidFill>
                  <a:schemeClr val="bg1"/>
                </a:solidFill>
              </a:rPr>
              <a:t> &amp; </a:t>
            </a:r>
            <a:br>
              <a:rPr lang="en-US" sz="4000" i="1" dirty="0">
                <a:solidFill>
                  <a:schemeClr val="bg1"/>
                </a:solidFill>
              </a:rPr>
            </a:b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2800" dirty="0">
              <a:solidFill>
                <a:srgbClr val="FFFF00"/>
              </a:solidFill>
            </a:endParaRPr>
          </a:p>
        </p:txBody>
      </p:sp>
      <p:pic>
        <p:nvPicPr>
          <p:cNvPr id="3" name="Picture 2">
            <a:extLst>
              <a:ext uri="{FF2B5EF4-FFF2-40B4-BE49-F238E27FC236}">
                <a16:creationId xmlns:a16="http://schemas.microsoft.com/office/drawing/2014/main" id="{FCBC7DC6-8575-A9D1-F3C8-9C3C27F07738}"/>
              </a:ext>
            </a:extLst>
          </p:cNvPr>
          <p:cNvPicPr>
            <a:picLocks noChangeAspect="1"/>
          </p:cNvPicPr>
          <p:nvPr/>
        </p:nvPicPr>
        <p:blipFill>
          <a:blip r:embed="rId2"/>
          <a:stretch>
            <a:fillRect/>
          </a:stretch>
        </p:blipFill>
        <p:spPr>
          <a:xfrm>
            <a:off x="2286000" y="3867150"/>
            <a:ext cx="4419983" cy="652329"/>
          </a:xfrm>
          <a:prstGeom prst="rect">
            <a:avLst/>
          </a:prstGeom>
        </p:spPr>
      </p:pic>
    </p:spTree>
    <p:extLst>
      <p:ext uri="{BB962C8B-B14F-4D97-AF65-F5344CB8AC3E}">
        <p14:creationId xmlns:p14="http://schemas.microsoft.com/office/powerpoint/2010/main" val="4226361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Ta là bánh ban sự sống, là tấm bánh được ban xuống bởi trời. Ta là bánh thiêng trường sinh kẻ nào tin sẽ được sống muôn đời… </a:t>
            </a:r>
            <a:endParaRPr lang="vi-VN" sz="5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400" b="0" dirty="0">
                <a:solidFill>
                  <a:srgbClr val="FFFF00"/>
                </a:solidFill>
                <a:effectLst/>
              </a:rPr>
              <a:t>… </a:t>
            </a:r>
            <a:r>
              <a:rPr lang="vi-VN" sz="5400" dirty="0">
                <a:solidFill>
                  <a:schemeClr val="bg1"/>
                </a:solidFill>
              </a:rPr>
              <a:t>Đây là bánh bởi trời xuống để ai ăn thì không chết bao giờ. Đây là bánh Ta sẽ ban là thịt Ta để thế gian hưởng nhờ.</a:t>
            </a:r>
            <a:endParaRPr lang="vi-VN" sz="5400" b="0" dirty="0">
              <a:solidFill>
                <a:schemeClr val="bg1"/>
              </a:solidFill>
              <a:effectLst/>
            </a:endParaRPr>
          </a:p>
        </p:txBody>
      </p:sp>
    </p:spTree>
    <p:extLst>
      <p:ext uri="{BB962C8B-B14F-4D97-AF65-F5344CB8AC3E}">
        <p14:creationId xmlns:p14="http://schemas.microsoft.com/office/powerpoint/2010/main" val="87985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Trong cuộc sống bao thử thách nhiều đói khát và lo lắng giữa đời. Con tìm Chúa trong niềm tin lòng khao khát lãnh nhận bánh nuôi hồn…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400" b="0" dirty="0">
                <a:solidFill>
                  <a:srgbClr val="FFFF00"/>
                </a:solidFill>
                <a:effectLst/>
              </a:rPr>
              <a:t>…</a:t>
            </a:r>
            <a:r>
              <a:rPr lang="en-US" sz="5400" b="0" dirty="0">
                <a:solidFill>
                  <a:schemeClr val="bg1"/>
                </a:solidFill>
                <a:effectLst/>
              </a:rPr>
              <a:t> </a:t>
            </a:r>
            <a:r>
              <a:rPr lang="vi-VN" sz="5400" dirty="0">
                <a:solidFill>
                  <a:schemeClr val="bg1"/>
                </a:solidFill>
              </a:rPr>
              <a:t>Con cần Chúa trong cuộc sống vì chính Chúa là tấm bánh nuôi hồn. Xin tẩy xóa bao tội khiên để đời con hằng vững tin vào Ngài.</a:t>
            </a:r>
            <a:endParaRPr lang="en-US" sz="5400" b="0" dirty="0">
              <a:solidFill>
                <a:schemeClr val="bg1"/>
              </a:solidFill>
              <a:effectLst/>
            </a:endParaRPr>
          </a:p>
        </p:txBody>
      </p:sp>
    </p:spTree>
    <p:extLst>
      <p:ext uri="{BB962C8B-B14F-4D97-AF65-F5344CB8AC3E}">
        <p14:creationId xmlns:p14="http://schemas.microsoft.com/office/powerpoint/2010/main" val="46664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2814569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Xin lòng mến nơi một Chúa và tim con được liên kết trong Ngài. Con nguyện mãi tin Ngài thôi vì nơi Chúa có sự sống muôn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dirty="0">
                <a:solidFill>
                  <a:srgbClr val="FFFF00"/>
                </a:solidFill>
                <a:effectLst/>
              </a:rPr>
              <a:t>…</a:t>
            </a:r>
            <a:r>
              <a:rPr lang="en-US" sz="5400" b="0" dirty="0">
                <a:solidFill>
                  <a:schemeClr val="bg1"/>
                </a:solidFill>
                <a:effectLst/>
              </a:rPr>
              <a:t> </a:t>
            </a:r>
            <a:r>
              <a:rPr lang="vi-VN" sz="5400" dirty="0">
                <a:solidFill>
                  <a:schemeClr val="bg1"/>
                </a:solidFill>
              </a:rPr>
              <a:t>Con tựa nép bên lòng Chúa để kín múc nguồn sức sống siêu nhiên. Ôi tình Chúa luôn thẳm sâu hồn thảnh thơi hưởng nếm bao ngọt ngào.</a:t>
            </a:r>
            <a:endParaRPr lang="en-US" sz="5400" b="0" dirty="0">
              <a:solidFill>
                <a:schemeClr val="bg1"/>
              </a:solidFill>
              <a:effectLst/>
            </a:endParaRPr>
          </a:p>
        </p:txBody>
      </p:sp>
    </p:spTree>
    <p:extLst>
      <p:ext uri="{BB962C8B-B14F-4D97-AF65-F5344CB8AC3E}">
        <p14:creationId xmlns:p14="http://schemas.microsoft.com/office/powerpoint/2010/main" val="1342891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527356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3810000"/>
          </a:xfrm>
        </p:spPr>
        <p:txBody>
          <a:bodyPr>
            <a:normAutofit/>
          </a:bodyPr>
          <a:lstStyle/>
          <a:p>
            <a:pPr>
              <a:lnSpc>
                <a:spcPct val="130000"/>
              </a:lnSpc>
            </a:pPr>
            <a:r>
              <a:rPr lang="en-US" b="0" u="sng" dirty="0">
                <a:solidFill>
                  <a:srgbClr val="FFFF00"/>
                </a:solidFill>
                <a:effectLst/>
                <a:latin typeface="+mj-lt"/>
              </a:rPr>
              <a:t>Ca </a:t>
            </a:r>
            <a:r>
              <a:rPr lang="en-US" b="0" u="sng" dirty="0" err="1">
                <a:solidFill>
                  <a:srgbClr val="FFFF00"/>
                </a:solidFill>
                <a:effectLst/>
                <a:latin typeface="+mj-lt"/>
              </a:rPr>
              <a:t>Kết</a:t>
            </a:r>
            <a:r>
              <a:rPr lang="en-US" b="0" u="sng" dirty="0">
                <a:solidFill>
                  <a:srgbClr val="FFFF00"/>
                </a:solidFill>
                <a:effectLst/>
                <a:latin typeface="+mj-lt"/>
              </a:rPr>
              <a:t> </a:t>
            </a:r>
            <a:r>
              <a:rPr lang="en-US" b="0" u="sng" dirty="0" err="1">
                <a:solidFill>
                  <a:srgbClr val="FFFF00"/>
                </a:solidFill>
                <a:effectLst/>
                <a:latin typeface="+mj-lt"/>
              </a:rPr>
              <a:t>Lễ</a:t>
            </a:r>
            <a:br>
              <a:rPr lang="en-US" sz="6000" b="0" dirty="0">
                <a:solidFill>
                  <a:srgbClr val="FFFF00"/>
                </a:solidFill>
                <a:effectLst/>
                <a:latin typeface="+mj-lt"/>
              </a:rPr>
            </a:br>
            <a:r>
              <a:rPr lang="en-US" sz="4800" b="0" dirty="0" err="1">
                <a:solidFill>
                  <a:srgbClr val="FFFF00"/>
                </a:solidFill>
                <a:effectLst/>
                <a:latin typeface="+mj-lt"/>
              </a:rPr>
              <a:t>Tạ</a:t>
            </a:r>
            <a:r>
              <a:rPr lang="en-US" sz="4800" b="0" dirty="0">
                <a:solidFill>
                  <a:srgbClr val="FFFF00"/>
                </a:solidFill>
                <a:effectLst/>
                <a:latin typeface="+mj-lt"/>
              </a:rPr>
              <a:t> </a:t>
            </a:r>
            <a:r>
              <a:rPr lang="en-US" sz="4800" dirty="0" err="1">
                <a:solidFill>
                  <a:srgbClr val="FFFF00"/>
                </a:solidFill>
              </a:rPr>
              <a:t>Ơn</a:t>
            </a:r>
            <a:r>
              <a:rPr lang="en-US" sz="4800" dirty="0">
                <a:solidFill>
                  <a:srgbClr val="FFFF00"/>
                </a:solidFill>
              </a:rPr>
              <a:t> Chúa </a:t>
            </a:r>
            <a:r>
              <a:rPr lang="en-US" sz="4800" dirty="0" err="1">
                <a:solidFill>
                  <a:srgbClr val="FFFF00"/>
                </a:solidFill>
              </a:rPr>
              <a:t>Với</a:t>
            </a:r>
            <a:r>
              <a:rPr lang="en-US" sz="4800" dirty="0">
                <a:solidFill>
                  <a:srgbClr val="FFFF00"/>
                </a:solidFill>
              </a:rPr>
              <a:t> </a:t>
            </a:r>
            <a:r>
              <a:rPr lang="en-US" sz="4800" dirty="0" err="1">
                <a:solidFill>
                  <a:srgbClr val="FFFF00"/>
                </a:solidFill>
              </a:rPr>
              <a:t>Mẹ</a:t>
            </a:r>
            <a:br>
              <a:rPr lang="en-US" sz="4800" dirty="0">
                <a:solidFill>
                  <a:srgbClr val="FFFF00"/>
                </a:solidFill>
              </a:rPr>
            </a:br>
            <a:r>
              <a:rPr lang="en-US" dirty="0">
                <a:solidFill>
                  <a:schemeClr val="bg1"/>
                </a:solidFill>
              </a:rPr>
              <a:t>Thy </a:t>
            </a:r>
            <a:r>
              <a:rPr lang="en-US" dirty="0" err="1">
                <a:solidFill>
                  <a:schemeClr val="bg1"/>
                </a:solidFill>
              </a:rPr>
              <a:t>Yên</a:t>
            </a:r>
            <a:endParaRPr lang="en-US" sz="1800" b="0" i="1" dirty="0">
              <a:solidFill>
                <a:schemeClr val="bg1"/>
              </a:solidFill>
              <a:effectLst/>
            </a:endParaRPr>
          </a:p>
        </p:txBody>
      </p:sp>
      <p:pic>
        <p:nvPicPr>
          <p:cNvPr id="3" name="Picture 2">
            <a:extLst>
              <a:ext uri="{FF2B5EF4-FFF2-40B4-BE49-F238E27FC236}">
                <a16:creationId xmlns:a16="http://schemas.microsoft.com/office/drawing/2014/main" id="{DC73197F-C940-0212-714E-53341EE72328}"/>
              </a:ext>
            </a:extLst>
          </p:cNvPr>
          <p:cNvPicPr>
            <a:picLocks noChangeAspect="1"/>
          </p:cNvPicPr>
          <p:nvPr/>
        </p:nvPicPr>
        <p:blipFill>
          <a:blip r:embed="rId2"/>
          <a:stretch>
            <a:fillRect/>
          </a:stretch>
        </p:blipFill>
        <p:spPr>
          <a:xfrm>
            <a:off x="2362008" y="3409950"/>
            <a:ext cx="4419983" cy="652329"/>
          </a:xfrm>
          <a:prstGeom prst="rect">
            <a:avLst/>
          </a:prstGeom>
        </p:spPr>
      </p:pic>
    </p:spTree>
    <p:extLst>
      <p:ext uri="{BB962C8B-B14F-4D97-AF65-F5344CB8AC3E}">
        <p14:creationId xmlns:p14="http://schemas.microsoft.com/office/powerpoint/2010/main" val="619174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a:solidFill>
                  <a:schemeClr val="bg1"/>
                </a:solidFill>
              </a:rPr>
              <a:t>Chúng</a:t>
            </a:r>
            <a:r>
              <a:rPr lang="en-US" sz="5500" dirty="0">
                <a:solidFill>
                  <a:schemeClr val="bg1"/>
                </a:solidFill>
              </a:rPr>
              <a:t> con </a:t>
            </a:r>
            <a:r>
              <a:rPr lang="en-US" sz="5500" dirty="0" err="1">
                <a:solidFill>
                  <a:schemeClr val="bg1"/>
                </a:solidFill>
              </a:rPr>
              <a:t>xin</a:t>
            </a:r>
            <a:r>
              <a:rPr lang="en-US" sz="5500" dirty="0">
                <a:solidFill>
                  <a:schemeClr val="bg1"/>
                </a:solidFill>
              </a:rPr>
              <a:t> </a:t>
            </a:r>
            <a:r>
              <a:rPr lang="en-US" sz="5500" dirty="0" err="1">
                <a:solidFill>
                  <a:schemeClr val="bg1"/>
                </a:solidFill>
              </a:rPr>
              <a:t>tạ</a:t>
            </a:r>
            <a:r>
              <a:rPr lang="en-US" sz="5500" dirty="0">
                <a:solidFill>
                  <a:schemeClr val="bg1"/>
                </a:solidFill>
              </a:rPr>
              <a:t> </a:t>
            </a:r>
            <a:r>
              <a:rPr lang="en-US" sz="5500" dirty="0" err="1">
                <a:solidFill>
                  <a:schemeClr val="bg1"/>
                </a:solidFill>
              </a:rPr>
              <a:t>ơn</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uy</a:t>
            </a:r>
            <a:r>
              <a:rPr lang="en-US" sz="5500" dirty="0">
                <a:solidFill>
                  <a:schemeClr val="bg1"/>
                </a:solidFill>
              </a:rPr>
              <a:t> </a:t>
            </a:r>
            <a:r>
              <a:rPr lang="en-US" sz="5500" dirty="0" err="1">
                <a:solidFill>
                  <a:schemeClr val="bg1"/>
                </a:solidFill>
              </a:rPr>
              <a:t>quyền</a:t>
            </a:r>
            <a:r>
              <a:rPr lang="en-US" sz="5500" dirty="0">
                <a:solidFill>
                  <a:schemeClr val="bg1"/>
                </a:solidFill>
              </a:rPr>
              <a:t> </a:t>
            </a:r>
            <a:r>
              <a:rPr lang="en-US" sz="5500" dirty="0" err="1">
                <a:solidFill>
                  <a:schemeClr val="bg1"/>
                </a:solidFill>
              </a:rPr>
              <a:t>toàn</a:t>
            </a:r>
            <a:r>
              <a:rPr lang="en-US" sz="5500" dirty="0">
                <a:solidFill>
                  <a:schemeClr val="bg1"/>
                </a:solidFill>
              </a:rPr>
              <a:t> </a:t>
            </a:r>
            <a:r>
              <a:rPr lang="en-US" sz="5500" dirty="0" err="1">
                <a:solidFill>
                  <a:schemeClr val="bg1"/>
                </a:solidFill>
              </a:rPr>
              <a:t>năng</a:t>
            </a:r>
            <a:r>
              <a:rPr lang="en-US" sz="5500" dirty="0">
                <a:solidFill>
                  <a:schemeClr val="bg1"/>
                </a:solidFill>
              </a:rPr>
              <a:t>. </a:t>
            </a:r>
            <a:r>
              <a:rPr lang="en-US" sz="5500" dirty="0" err="1">
                <a:solidFill>
                  <a:schemeClr val="bg1"/>
                </a:solidFill>
              </a:rPr>
              <a:t>Tình</a:t>
            </a:r>
            <a:r>
              <a:rPr lang="en-US" sz="5500" dirty="0">
                <a:solidFill>
                  <a:schemeClr val="bg1"/>
                </a:solidFill>
              </a:rPr>
              <a:t> </a:t>
            </a:r>
            <a:r>
              <a:rPr lang="en-US" sz="5500" dirty="0" err="1">
                <a:solidFill>
                  <a:schemeClr val="bg1"/>
                </a:solidFill>
              </a:rPr>
              <a:t>yêu</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nào</a:t>
            </a:r>
            <a:r>
              <a:rPr lang="en-US" sz="5500" dirty="0">
                <a:solidFill>
                  <a:schemeClr val="bg1"/>
                </a:solidFill>
              </a:rPr>
              <a:t> </a:t>
            </a:r>
            <a:r>
              <a:rPr lang="en-US" sz="5500" dirty="0" err="1">
                <a:solidFill>
                  <a:schemeClr val="bg1"/>
                </a:solidFill>
              </a:rPr>
              <a:t>biết</a:t>
            </a:r>
            <a:r>
              <a:rPr lang="en-US" sz="5500" dirty="0">
                <a:solidFill>
                  <a:schemeClr val="bg1"/>
                </a:solidFill>
              </a:rPr>
              <a:t> chi </a:t>
            </a:r>
            <a:r>
              <a:rPr lang="en-US" sz="5500" dirty="0" err="1">
                <a:solidFill>
                  <a:schemeClr val="bg1"/>
                </a:solidFill>
              </a:rPr>
              <a:t>báo</a:t>
            </a:r>
            <a:r>
              <a:rPr lang="en-US" sz="5500" dirty="0">
                <a:solidFill>
                  <a:schemeClr val="bg1"/>
                </a:solidFill>
              </a:rPr>
              <a:t> </a:t>
            </a:r>
            <a:r>
              <a:rPr lang="en-US" sz="5500" dirty="0" err="1">
                <a:solidFill>
                  <a:schemeClr val="bg1"/>
                </a:solidFill>
              </a:rPr>
              <a:t>đền</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muôn</a:t>
            </a:r>
            <a:r>
              <a:rPr lang="en-US" sz="5500" dirty="0">
                <a:solidFill>
                  <a:schemeClr val="bg1"/>
                </a:solidFill>
              </a:rPr>
              <a:t> </a:t>
            </a:r>
            <a:r>
              <a:rPr lang="en-US" sz="5500" dirty="0" err="1">
                <a:solidFill>
                  <a:schemeClr val="bg1"/>
                </a:solidFill>
              </a:rPr>
              <a:t>đời</a:t>
            </a:r>
            <a:r>
              <a:rPr lang="en-US" sz="5500" dirty="0">
                <a:solidFill>
                  <a:schemeClr val="bg1"/>
                </a:solidFill>
              </a:rPr>
              <a:t> </a:t>
            </a:r>
            <a:r>
              <a:rPr lang="en-US" sz="5500" dirty="0" err="1">
                <a:solidFill>
                  <a:schemeClr val="bg1"/>
                </a:solidFill>
              </a:rPr>
              <a:t>là</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khắp</a:t>
            </a:r>
            <a:r>
              <a:rPr lang="en-US" sz="5500" dirty="0">
                <a:solidFill>
                  <a:schemeClr val="bg1"/>
                </a:solidFill>
              </a:rPr>
              <a:t> </a:t>
            </a:r>
            <a:r>
              <a:rPr lang="en-US" sz="5500" dirty="0" err="1">
                <a:solidFill>
                  <a:schemeClr val="bg1"/>
                </a:solidFill>
              </a:rPr>
              <a:t>vũ</a:t>
            </a:r>
            <a:r>
              <a:rPr lang="en-US" sz="5500" dirty="0">
                <a:solidFill>
                  <a:schemeClr val="bg1"/>
                </a:solidFill>
              </a:rPr>
              <a:t> </a:t>
            </a:r>
            <a:r>
              <a:rPr lang="en-US" sz="5500" dirty="0" err="1">
                <a:solidFill>
                  <a:schemeClr val="bg1"/>
                </a:solidFill>
              </a:rPr>
              <a:t>trụ</a:t>
            </a:r>
            <a:r>
              <a:rPr lang="en-US" sz="5500" dirty="0">
                <a:solidFill>
                  <a:schemeClr val="bg1"/>
                </a:solidFill>
              </a:rPr>
              <a:t> </a:t>
            </a:r>
            <a:r>
              <a:rPr lang="en-US" sz="5500" dirty="0" err="1">
                <a:solidFill>
                  <a:schemeClr val="bg1"/>
                </a:solidFill>
              </a:rPr>
              <a:t>trời</a:t>
            </a:r>
            <a:r>
              <a:rPr lang="en-US" sz="5500" dirty="0">
                <a:solidFill>
                  <a:schemeClr val="bg1"/>
                </a:solidFill>
              </a:rPr>
              <a:t> </a:t>
            </a:r>
            <a:r>
              <a:rPr lang="en-US" sz="5500" dirty="0" err="1">
                <a:solidFill>
                  <a:schemeClr val="bg1"/>
                </a:solidFill>
              </a:rPr>
              <a:t>đất</a:t>
            </a:r>
            <a:r>
              <a:rPr lang="en-US" sz="5500" dirty="0">
                <a:solidFill>
                  <a:schemeClr val="bg1"/>
                </a:solidFill>
              </a:rPr>
              <a:t> </a:t>
            </a:r>
            <a:r>
              <a:rPr lang="en-US" sz="5500" dirty="0" err="1">
                <a:solidFill>
                  <a:schemeClr val="bg1"/>
                </a:solidFill>
              </a:rPr>
              <a:t>ngàn</a:t>
            </a:r>
            <a:r>
              <a:rPr lang="en-US" sz="5500" dirty="0">
                <a:solidFill>
                  <a:schemeClr val="bg1"/>
                </a:solidFill>
              </a:rPr>
              <a:t> </a:t>
            </a:r>
            <a:r>
              <a:rPr lang="en-US" sz="5500" dirty="0" err="1">
                <a:solidFill>
                  <a:schemeClr val="bg1"/>
                </a:solidFill>
              </a:rPr>
              <a:t>vinh</a:t>
            </a:r>
            <a:r>
              <a:rPr lang="en-US" sz="5500" dirty="0">
                <a:solidFill>
                  <a:schemeClr val="bg1"/>
                </a:solidFill>
              </a:rPr>
              <a:t> </a:t>
            </a:r>
            <a:r>
              <a:rPr lang="en-US" sz="5500" dirty="0" err="1">
                <a:solidFill>
                  <a:schemeClr val="bg1"/>
                </a:solidFill>
              </a:rPr>
              <a:t>quang</a:t>
            </a:r>
            <a:r>
              <a:rPr lang="en-US" sz="5500" dirty="0">
                <a:solidFill>
                  <a:schemeClr val="bg1"/>
                </a:solidFill>
              </a:rPr>
              <a:t> </a:t>
            </a:r>
            <a:r>
              <a:rPr lang="en-US" sz="5500" dirty="0" err="1">
                <a:solidFill>
                  <a:schemeClr val="bg1"/>
                </a:solidFill>
              </a:rPr>
              <a:t>cao</a:t>
            </a:r>
            <a:r>
              <a:rPr lang="en-US" sz="5500" dirty="0">
                <a:solidFill>
                  <a:schemeClr val="bg1"/>
                </a:solidFill>
              </a:rPr>
              <a:t> </a:t>
            </a:r>
            <a:r>
              <a:rPr lang="en-US" sz="5500" dirty="0" err="1">
                <a:solidFill>
                  <a:schemeClr val="bg1"/>
                </a:solidFill>
              </a:rPr>
              <a:t>chiếu</a:t>
            </a:r>
            <a:r>
              <a:rPr lang="en-US" sz="5500" dirty="0">
                <a:solidFill>
                  <a:schemeClr val="bg1"/>
                </a:solidFill>
              </a:rPr>
              <a:t> </a:t>
            </a:r>
            <a:r>
              <a:rPr lang="en-US" sz="5500" dirty="0" err="1">
                <a:solidFill>
                  <a:schemeClr val="bg1"/>
                </a:solidFill>
              </a:rPr>
              <a:t>hiển</a:t>
            </a:r>
            <a:r>
              <a:rPr lang="en-US" sz="5500" dirty="0">
                <a:solidFill>
                  <a:schemeClr val="bg1"/>
                </a:solidFill>
              </a:rPr>
              <a:t> </a:t>
            </a:r>
            <a:r>
              <a:rPr lang="en-US" sz="5500" dirty="0" err="1">
                <a:solidFill>
                  <a:schemeClr val="bg1"/>
                </a:solidFill>
              </a:rPr>
              <a:t>trị</a:t>
            </a:r>
            <a:r>
              <a:rPr lang="en-US" sz="5500" dirty="0">
                <a:solidFill>
                  <a:schemeClr val="bg1"/>
                </a:solidFill>
              </a:rPr>
              <a:t> </a:t>
            </a:r>
            <a:r>
              <a:rPr lang="en-US" sz="5500" dirty="0" err="1">
                <a:solidFill>
                  <a:schemeClr val="bg1"/>
                </a:solidFill>
              </a:rPr>
              <a:t>đời</a:t>
            </a:r>
            <a:r>
              <a:rPr lang="en-US" sz="5500" dirty="0">
                <a:solidFill>
                  <a:schemeClr val="bg1"/>
                </a:solidFill>
              </a:rPr>
              <a:t> </a:t>
            </a:r>
            <a:r>
              <a:rPr lang="en-US" sz="5500" dirty="0" err="1">
                <a:solidFill>
                  <a:schemeClr val="bg1"/>
                </a:solidFill>
              </a:rPr>
              <a:t>đời</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15412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00549"/>
          </a:xfrm>
        </p:spPr>
        <p:txBody>
          <a:bodyPr wrap="none">
            <a:normAutofit/>
          </a:bodyPr>
          <a:lstStyle/>
          <a:p>
            <a:pPr>
              <a:lnSpc>
                <a:spcPct val="130000"/>
              </a:lnSpc>
            </a:pPr>
            <a:r>
              <a:rPr lang="en-US" b="0" u="sng" dirty="0">
                <a:solidFill>
                  <a:srgbClr val="FFFF00"/>
                </a:solidFill>
                <a:effectLst/>
                <a:latin typeface="+mj-lt"/>
              </a:rPr>
              <a:t>Ca </a:t>
            </a:r>
            <a:r>
              <a:rPr lang="en-US" b="0" u="sng" dirty="0" err="1">
                <a:solidFill>
                  <a:srgbClr val="FFFF00"/>
                </a:solidFill>
                <a:effectLst/>
                <a:latin typeface="+mj-lt"/>
              </a:rPr>
              <a:t>Nhập</a:t>
            </a:r>
            <a:r>
              <a:rPr lang="en-US" b="0" u="sng" dirty="0">
                <a:solidFill>
                  <a:srgbClr val="FFFF00"/>
                </a:solidFill>
                <a:effectLst/>
                <a:latin typeface="+mj-lt"/>
              </a:rPr>
              <a:t> </a:t>
            </a:r>
            <a:r>
              <a:rPr lang="en-US" b="0" u="sng" dirty="0" err="1">
                <a:solidFill>
                  <a:srgbClr val="FFFF00"/>
                </a:solidFill>
                <a:effectLst/>
                <a:latin typeface="+mj-lt"/>
              </a:rPr>
              <a:t>Lễ</a:t>
            </a:r>
            <a:br>
              <a:rPr lang="en-US" sz="4000" b="0" dirty="0">
                <a:solidFill>
                  <a:srgbClr val="FFFF00"/>
                </a:solidFill>
                <a:effectLst/>
                <a:latin typeface="+mj-lt"/>
              </a:rPr>
            </a:br>
            <a:r>
              <a:rPr lang="en-US" sz="6600" dirty="0" err="1">
                <a:solidFill>
                  <a:srgbClr val="FFFF00"/>
                </a:solidFill>
              </a:rPr>
              <a:t>Đi</a:t>
            </a:r>
            <a:r>
              <a:rPr lang="en-US" sz="6600" dirty="0">
                <a:solidFill>
                  <a:srgbClr val="FFFF00"/>
                </a:solidFill>
              </a:rPr>
              <a:t> </a:t>
            </a:r>
            <a:r>
              <a:rPr lang="en-US" sz="6600" dirty="0" err="1">
                <a:solidFill>
                  <a:srgbClr val="FFFF00"/>
                </a:solidFill>
              </a:rPr>
              <a:t>Về</a:t>
            </a:r>
            <a:r>
              <a:rPr lang="en-US" sz="6600" dirty="0">
                <a:solidFill>
                  <a:srgbClr val="FFFF00"/>
                </a:solidFill>
              </a:rPr>
              <a:t> </a:t>
            </a:r>
            <a:r>
              <a:rPr lang="en-US" sz="6600" dirty="0" err="1">
                <a:solidFill>
                  <a:srgbClr val="FFFF00"/>
                </a:solidFill>
              </a:rPr>
              <a:t>Nhà</a:t>
            </a:r>
            <a:r>
              <a:rPr lang="en-US" sz="6600" dirty="0">
                <a:solidFill>
                  <a:srgbClr val="FFFF00"/>
                </a:solidFill>
              </a:rPr>
              <a:t> Chúa</a:t>
            </a:r>
            <a:br>
              <a:rPr lang="en-US" sz="5400" b="0" dirty="0">
                <a:solidFill>
                  <a:srgbClr val="FFFF00"/>
                </a:solidFill>
                <a:effectLst/>
              </a:rPr>
            </a:br>
            <a:r>
              <a:rPr lang="en-US" b="0" dirty="0" err="1">
                <a:solidFill>
                  <a:schemeClr val="bg1"/>
                </a:solidFill>
                <a:effectLst/>
                <a:latin typeface="+mj-lt"/>
              </a:rPr>
              <a:t>Ngọc</a:t>
            </a:r>
            <a:r>
              <a:rPr lang="en-US" b="0" dirty="0">
                <a:solidFill>
                  <a:schemeClr val="bg1"/>
                </a:solidFill>
                <a:effectLst/>
                <a:latin typeface="+mj-lt"/>
              </a:rPr>
              <a:t> Linh</a:t>
            </a:r>
            <a:endParaRPr lang="en-US" sz="1600" b="0" dirty="0">
              <a:solidFill>
                <a:srgbClr val="FFFF00"/>
              </a:solidFill>
              <a:effectLst/>
            </a:endParaRPr>
          </a:p>
        </p:txBody>
      </p:sp>
      <p:pic>
        <p:nvPicPr>
          <p:cNvPr id="3" name="Picture 2">
            <a:extLst>
              <a:ext uri="{FF2B5EF4-FFF2-40B4-BE49-F238E27FC236}">
                <a16:creationId xmlns:a16="http://schemas.microsoft.com/office/drawing/2014/main" id="{A7912A23-0E6D-7589-3BA0-9AB45FE8C27C}"/>
              </a:ext>
            </a:extLst>
          </p:cNvPr>
          <p:cNvPicPr>
            <a:picLocks noChangeAspect="1"/>
          </p:cNvPicPr>
          <p:nvPr/>
        </p:nvPicPr>
        <p:blipFill>
          <a:blip r:embed="rId2"/>
          <a:stretch>
            <a:fillRect/>
          </a:stretch>
        </p:blipFill>
        <p:spPr>
          <a:xfrm>
            <a:off x="2019300" y="3790950"/>
            <a:ext cx="5105400" cy="752196"/>
          </a:xfrm>
          <a:prstGeom prst="rect">
            <a:avLst/>
          </a:prstGeom>
        </p:spPr>
      </p:pic>
    </p:spTree>
    <p:extLst>
      <p:ext uri="{BB962C8B-B14F-4D97-AF65-F5344CB8AC3E}">
        <p14:creationId xmlns:p14="http://schemas.microsoft.com/office/powerpoint/2010/main" val="1547059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a:solidFill>
                  <a:srgbClr val="FFFF00"/>
                </a:solidFill>
                <a:effectLst/>
              </a:rPr>
              <a:t>Tk:</a:t>
            </a:r>
            <a:r>
              <a:rPr lang="en-US" sz="4500" b="0">
                <a:solidFill>
                  <a:schemeClr val="bg1"/>
                </a:solidFill>
                <a:effectLst/>
              </a:rPr>
              <a:t> </a:t>
            </a:r>
            <a:r>
              <a:rPr lang="vi-VN" sz="4500" b="0" dirty="0">
                <a:solidFill>
                  <a:schemeClr val="bg1"/>
                </a:solidFill>
                <a:effectLst/>
              </a:rPr>
              <a:t> </a:t>
            </a:r>
            <a:r>
              <a:rPr lang="en-US" sz="4500" dirty="0" err="1">
                <a:solidFill>
                  <a:schemeClr val="bg1"/>
                </a:solidFill>
              </a:rPr>
              <a:t>Vì</a:t>
            </a:r>
            <a:r>
              <a:rPr lang="en-US" sz="4500" dirty="0">
                <a:solidFill>
                  <a:schemeClr val="bg1"/>
                </a:solidFill>
              </a:rPr>
              <a:t> </a:t>
            </a:r>
            <a:r>
              <a:rPr lang="en-US" sz="4500" dirty="0" err="1">
                <a:solidFill>
                  <a:schemeClr val="bg1"/>
                </a:solidFill>
              </a:rPr>
              <a:t>tình</a:t>
            </a:r>
            <a:r>
              <a:rPr lang="en-US" sz="4500" dirty="0">
                <a:solidFill>
                  <a:schemeClr val="bg1"/>
                </a:solidFill>
              </a:rPr>
              <a:t> </a:t>
            </a:r>
            <a:r>
              <a:rPr lang="en-US" sz="4500" dirty="0" err="1">
                <a:solidFill>
                  <a:schemeClr val="bg1"/>
                </a:solidFill>
              </a:rPr>
              <a:t>Chúa</a:t>
            </a:r>
            <a:r>
              <a:rPr lang="en-US" sz="4500" dirty="0">
                <a:solidFill>
                  <a:schemeClr val="bg1"/>
                </a:solidFill>
              </a:rPr>
              <a:t> </a:t>
            </a:r>
            <a:r>
              <a:rPr lang="en-US" sz="4500" dirty="0" err="1">
                <a:solidFill>
                  <a:schemeClr val="bg1"/>
                </a:solidFill>
              </a:rPr>
              <a:t>đã</a:t>
            </a:r>
            <a:r>
              <a:rPr lang="en-US" sz="4500" dirty="0">
                <a:solidFill>
                  <a:schemeClr val="bg1"/>
                </a:solidFill>
              </a:rPr>
              <a:t> </a:t>
            </a:r>
            <a:r>
              <a:rPr lang="en-US" sz="4500" dirty="0" err="1">
                <a:solidFill>
                  <a:schemeClr val="bg1"/>
                </a:solidFill>
              </a:rPr>
              <a:t>chất</a:t>
            </a:r>
            <a:r>
              <a:rPr lang="en-US" sz="4500" dirty="0">
                <a:solidFill>
                  <a:schemeClr val="bg1"/>
                </a:solidFill>
              </a:rPr>
              <a:t> </a:t>
            </a:r>
            <a:r>
              <a:rPr lang="en-US" sz="4500" dirty="0" err="1">
                <a:solidFill>
                  <a:schemeClr val="bg1"/>
                </a:solidFill>
              </a:rPr>
              <a:t>chứa</a:t>
            </a:r>
            <a:r>
              <a:rPr lang="en-US" sz="4500" dirty="0">
                <a:solidFill>
                  <a:schemeClr val="bg1"/>
                </a:solidFill>
              </a:rPr>
              <a:t> </a:t>
            </a:r>
            <a:r>
              <a:rPr lang="en-US" sz="4500" dirty="0" err="1">
                <a:solidFill>
                  <a:schemeClr val="bg1"/>
                </a:solidFill>
              </a:rPr>
              <a:t>trong</a:t>
            </a:r>
            <a:r>
              <a:rPr lang="en-US" sz="4500" dirty="0">
                <a:solidFill>
                  <a:schemeClr val="bg1"/>
                </a:solidFill>
              </a:rPr>
              <a:t> </a:t>
            </a:r>
            <a:r>
              <a:rPr lang="en-US" sz="4500" dirty="0" err="1">
                <a:solidFill>
                  <a:schemeClr val="bg1"/>
                </a:solidFill>
              </a:rPr>
              <a:t>trái</a:t>
            </a:r>
            <a:r>
              <a:rPr lang="en-US" sz="4500" dirty="0">
                <a:solidFill>
                  <a:schemeClr val="bg1"/>
                </a:solidFill>
              </a:rPr>
              <a:t> </a:t>
            </a:r>
            <a:r>
              <a:rPr lang="en-US" sz="4500" dirty="0" err="1">
                <a:solidFill>
                  <a:schemeClr val="bg1"/>
                </a:solidFill>
              </a:rPr>
              <a:t>tim</a:t>
            </a:r>
            <a:r>
              <a:rPr lang="en-US" sz="4500" dirty="0">
                <a:solidFill>
                  <a:schemeClr val="bg1"/>
                </a:solidFill>
              </a:rPr>
              <a:t> </a:t>
            </a:r>
            <a:r>
              <a:rPr lang="en-US" sz="4500" dirty="0" err="1">
                <a:solidFill>
                  <a:schemeClr val="bg1"/>
                </a:solidFill>
              </a:rPr>
              <a:t>Mẹ</a:t>
            </a:r>
            <a:r>
              <a:rPr lang="en-US" sz="4500" dirty="0">
                <a:solidFill>
                  <a:schemeClr val="bg1"/>
                </a:solidFill>
              </a:rPr>
              <a:t> </a:t>
            </a:r>
            <a:r>
              <a:rPr lang="en-US" sz="4500" dirty="0" err="1">
                <a:solidFill>
                  <a:schemeClr val="bg1"/>
                </a:solidFill>
              </a:rPr>
              <a:t>hiền</a:t>
            </a:r>
            <a:r>
              <a:rPr lang="en-US" sz="4500" dirty="0">
                <a:solidFill>
                  <a:schemeClr val="bg1"/>
                </a:solidFill>
              </a:rPr>
              <a:t>, </a:t>
            </a:r>
            <a:r>
              <a:rPr lang="en-US" sz="4500" dirty="0" err="1">
                <a:solidFill>
                  <a:schemeClr val="bg1"/>
                </a:solidFill>
              </a:rPr>
              <a:t>luôn</a:t>
            </a:r>
            <a:r>
              <a:rPr lang="en-US" sz="4500" dirty="0">
                <a:solidFill>
                  <a:schemeClr val="bg1"/>
                </a:solidFill>
              </a:rPr>
              <a:t> </a:t>
            </a:r>
            <a:r>
              <a:rPr lang="en-US" sz="4500" dirty="0" err="1">
                <a:solidFill>
                  <a:schemeClr val="bg1"/>
                </a:solidFill>
              </a:rPr>
              <a:t>trìu</a:t>
            </a:r>
            <a:r>
              <a:rPr lang="en-US" sz="4500" dirty="0">
                <a:solidFill>
                  <a:schemeClr val="bg1"/>
                </a:solidFill>
              </a:rPr>
              <a:t> </a:t>
            </a:r>
            <a:r>
              <a:rPr lang="en-US" sz="4500" dirty="0" err="1">
                <a:solidFill>
                  <a:schemeClr val="bg1"/>
                </a:solidFill>
              </a:rPr>
              <a:t>mến</a:t>
            </a:r>
            <a:r>
              <a:rPr lang="en-US" sz="4500" dirty="0">
                <a:solidFill>
                  <a:schemeClr val="bg1"/>
                </a:solidFill>
              </a:rPr>
              <a:t> </a:t>
            </a:r>
            <a:r>
              <a:rPr lang="en-US" sz="4500" dirty="0" err="1">
                <a:solidFill>
                  <a:schemeClr val="bg1"/>
                </a:solidFill>
              </a:rPr>
              <a:t>mãi</a:t>
            </a:r>
            <a:r>
              <a:rPr lang="en-US" sz="4500" dirty="0">
                <a:solidFill>
                  <a:schemeClr val="bg1"/>
                </a:solidFill>
              </a:rPr>
              <a:t> </a:t>
            </a:r>
            <a:r>
              <a:rPr lang="en-US" sz="4500" dirty="0" err="1">
                <a:solidFill>
                  <a:schemeClr val="bg1"/>
                </a:solidFill>
              </a:rPr>
              <a:t>cứu</a:t>
            </a:r>
            <a:r>
              <a:rPr lang="en-US" sz="4500" dirty="0">
                <a:solidFill>
                  <a:schemeClr val="bg1"/>
                </a:solidFill>
              </a:rPr>
              <a:t> </a:t>
            </a:r>
            <a:r>
              <a:rPr lang="en-US" sz="4500" dirty="0" err="1">
                <a:solidFill>
                  <a:schemeClr val="bg1"/>
                </a:solidFill>
              </a:rPr>
              <a:t>giúp</a:t>
            </a:r>
            <a:r>
              <a:rPr lang="en-US" sz="4500" dirty="0">
                <a:solidFill>
                  <a:schemeClr val="bg1"/>
                </a:solidFill>
              </a:rPr>
              <a:t> </a:t>
            </a:r>
            <a:r>
              <a:rPr lang="en-US" sz="4500" dirty="0" err="1">
                <a:solidFill>
                  <a:schemeClr val="bg1"/>
                </a:solidFill>
              </a:rPr>
              <a:t>chở</a:t>
            </a:r>
            <a:r>
              <a:rPr lang="en-US" sz="4500" dirty="0">
                <a:solidFill>
                  <a:schemeClr val="bg1"/>
                </a:solidFill>
              </a:rPr>
              <a:t> </a:t>
            </a:r>
            <a:r>
              <a:rPr lang="en-US" sz="4500" dirty="0" err="1">
                <a:solidFill>
                  <a:schemeClr val="bg1"/>
                </a:solidFill>
              </a:rPr>
              <a:t>che</a:t>
            </a:r>
            <a:r>
              <a:rPr lang="en-US" sz="4500" dirty="0">
                <a:solidFill>
                  <a:schemeClr val="bg1"/>
                </a:solidFill>
              </a:rPr>
              <a:t> </a:t>
            </a:r>
            <a:r>
              <a:rPr lang="en-US" sz="4500" dirty="0" err="1">
                <a:solidFill>
                  <a:schemeClr val="bg1"/>
                </a:solidFill>
              </a:rPr>
              <a:t>nguyện</a:t>
            </a:r>
            <a:r>
              <a:rPr lang="en-US" sz="4500" dirty="0">
                <a:solidFill>
                  <a:schemeClr val="bg1"/>
                </a:solidFill>
              </a:rPr>
              <a:t> </a:t>
            </a:r>
            <a:r>
              <a:rPr lang="en-US" sz="4500" dirty="0" err="1">
                <a:solidFill>
                  <a:schemeClr val="bg1"/>
                </a:solidFill>
              </a:rPr>
              <a:t>cầu</a:t>
            </a:r>
            <a:r>
              <a:rPr lang="en-US" sz="4500" dirty="0">
                <a:solidFill>
                  <a:schemeClr val="bg1"/>
                </a:solidFill>
              </a:rPr>
              <a:t>. </a:t>
            </a:r>
            <a:r>
              <a:rPr lang="en-US" sz="4500" dirty="0" err="1">
                <a:solidFill>
                  <a:schemeClr val="bg1"/>
                </a:solidFill>
              </a:rPr>
              <a:t>Ngàn</a:t>
            </a:r>
            <a:r>
              <a:rPr lang="en-US" sz="4500" dirty="0">
                <a:solidFill>
                  <a:schemeClr val="bg1"/>
                </a:solidFill>
              </a:rPr>
              <a:t> </a:t>
            </a:r>
            <a:r>
              <a:rPr lang="en-US" sz="4500" dirty="0" err="1">
                <a:solidFill>
                  <a:schemeClr val="bg1"/>
                </a:solidFill>
              </a:rPr>
              <a:t>phúc</a:t>
            </a:r>
            <a:r>
              <a:rPr lang="en-US" sz="4500" dirty="0">
                <a:solidFill>
                  <a:schemeClr val="bg1"/>
                </a:solidFill>
              </a:rPr>
              <a:t> </a:t>
            </a:r>
            <a:r>
              <a:rPr lang="en-US" sz="4500" dirty="0" err="1">
                <a:solidFill>
                  <a:schemeClr val="bg1"/>
                </a:solidFill>
              </a:rPr>
              <a:t>ân</a:t>
            </a:r>
            <a:r>
              <a:rPr lang="en-US" sz="4500" dirty="0">
                <a:solidFill>
                  <a:schemeClr val="bg1"/>
                </a:solidFill>
              </a:rPr>
              <a:t> </a:t>
            </a:r>
            <a:r>
              <a:rPr lang="en-US" sz="4500" dirty="0" err="1">
                <a:solidFill>
                  <a:schemeClr val="bg1"/>
                </a:solidFill>
              </a:rPr>
              <a:t>vẫn</a:t>
            </a:r>
            <a:r>
              <a:rPr lang="en-US" sz="4500" dirty="0">
                <a:solidFill>
                  <a:schemeClr val="bg1"/>
                </a:solidFill>
              </a:rPr>
              <a:t> </a:t>
            </a:r>
            <a:r>
              <a:rPr lang="en-US" sz="4500" dirty="0" err="1">
                <a:solidFill>
                  <a:schemeClr val="bg1"/>
                </a:solidFill>
              </a:rPr>
              <a:t>nhờ</a:t>
            </a:r>
            <a:r>
              <a:rPr lang="en-US" sz="4500" dirty="0">
                <a:solidFill>
                  <a:schemeClr val="bg1"/>
                </a:solidFill>
              </a:rPr>
              <a:t> </a:t>
            </a:r>
            <a:r>
              <a:rPr lang="en-US" sz="4500" dirty="0" err="1">
                <a:solidFill>
                  <a:schemeClr val="bg1"/>
                </a:solidFill>
              </a:rPr>
              <a:t>Mẹ</a:t>
            </a:r>
            <a:r>
              <a:rPr lang="en-US" sz="4500" dirty="0">
                <a:solidFill>
                  <a:schemeClr val="bg1"/>
                </a:solidFill>
              </a:rPr>
              <a:t>, </a:t>
            </a:r>
            <a:r>
              <a:rPr lang="en-US" sz="4500" dirty="0" err="1">
                <a:solidFill>
                  <a:schemeClr val="bg1"/>
                </a:solidFill>
              </a:rPr>
              <a:t>ngàn</a:t>
            </a:r>
            <a:r>
              <a:rPr lang="en-US" sz="4500" dirty="0">
                <a:solidFill>
                  <a:schemeClr val="bg1"/>
                </a:solidFill>
              </a:rPr>
              <a:t> </a:t>
            </a:r>
            <a:r>
              <a:rPr lang="en-US" sz="4500" dirty="0" err="1">
                <a:solidFill>
                  <a:schemeClr val="bg1"/>
                </a:solidFill>
              </a:rPr>
              <a:t>khổ</a:t>
            </a:r>
            <a:r>
              <a:rPr lang="en-US" sz="4500" dirty="0">
                <a:solidFill>
                  <a:schemeClr val="bg1"/>
                </a:solidFill>
              </a:rPr>
              <a:t> </a:t>
            </a:r>
            <a:r>
              <a:rPr lang="en-US" sz="4500" dirty="0" err="1">
                <a:solidFill>
                  <a:schemeClr val="bg1"/>
                </a:solidFill>
              </a:rPr>
              <a:t>đau</a:t>
            </a:r>
            <a:r>
              <a:rPr lang="en-US" sz="4500" dirty="0">
                <a:solidFill>
                  <a:schemeClr val="bg1"/>
                </a:solidFill>
              </a:rPr>
              <a:t> </a:t>
            </a:r>
            <a:r>
              <a:rPr lang="en-US" sz="4500" dirty="0" err="1">
                <a:solidFill>
                  <a:schemeClr val="bg1"/>
                </a:solidFill>
              </a:rPr>
              <a:t>cũng</a:t>
            </a:r>
            <a:r>
              <a:rPr lang="en-US" sz="4500" dirty="0">
                <a:solidFill>
                  <a:schemeClr val="bg1"/>
                </a:solidFill>
              </a:rPr>
              <a:t> </a:t>
            </a:r>
            <a:r>
              <a:rPr lang="en-US" sz="4500" dirty="0" err="1">
                <a:solidFill>
                  <a:schemeClr val="bg1"/>
                </a:solidFill>
              </a:rPr>
              <a:t>nhờ</a:t>
            </a:r>
            <a:r>
              <a:rPr lang="en-US" sz="4500" dirty="0">
                <a:solidFill>
                  <a:schemeClr val="bg1"/>
                </a:solidFill>
              </a:rPr>
              <a:t> </a:t>
            </a:r>
            <a:r>
              <a:rPr lang="en-US" sz="4500" dirty="0" err="1">
                <a:solidFill>
                  <a:schemeClr val="bg1"/>
                </a:solidFill>
              </a:rPr>
              <a:t>Mẹ</a:t>
            </a:r>
            <a:r>
              <a:rPr lang="en-US" sz="4500" dirty="0">
                <a:solidFill>
                  <a:schemeClr val="bg1"/>
                </a:solidFill>
              </a:rPr>
              <a:t>. </a:t>
            </a:r>
            <a:r>
              <a:rPr lang="en-US" sz="4500" dirty="0" err="1">
                <a:solidFill>
                  <a:schemeClr val="bg1"/>
                </a:solidFill>
              </a:rPr>
              <a:t>Nhờ</a:t>
            </a:r>
            <a:r>
              <a:rPr lang="en-US" sz="4500" dirty="0">
                <a:solidFill>
                  <a:schemeClr val="bg1"/>
                </a:solidFill>
              </a:rPr>
              <a:t> </a:t>
            </a:r>
            <a:r>
              <a:rPr lang="en-US" sz="4500" dirty="0" err="1">
                <a:solidFill>
                  <a:schemeClr val="bg1"/>
                </a:solidFill>
              </a:rPr>
              <a:t>Mẹ</a:t>
            </a:r>
            <a:r>
              <a:rPr lang="en-US" sz="4500" dirty="0">
                <a:solidFill>
                  <a:schemeClr val="bg1"/>
                </a:solidFill>
              </a:rPr>
              <a:t> </a:t>
            </a:r>
            <a:r>
              <a:rPr lang="en-US" sz="4500" dirty="0" err="1">
                <a:solidFill>
                  <a:schemeClr val="bg1"/>
                </a:solidFill>
              </a:rPr>
              <a:t>thương</a:t>
            </a:r>
            <a:r>
              <a:rPr lang="en-US" sz="4500" dirty="0">
                <a:solidFill>
                  <a:schemeClr val="bg1"/>
                </a:solidFill>
              </a:rPr>
              <a:t> </a:t>
            </a:r>
            <a:r>
              <a:rPr lang="en-US" sz="4500" dirty="0" err="1">
                <a:solidFill>
                  <a:schemeClr val="bg1"/>
                </a:solidFill>
              </a:rPr>
              <a:t>dâng</a:t>
            </a:r>
            <a:r>
              <a:rPr lang="en-US" sz="4500" dirty="0">
                <a:solidFill>
                  <a:schemeClr val="bg1"/>
                </a:solidFill>
              </a:rPr>
              <a:t> </a:t>
            </a:r>
            <a:r>
              <a:rPr lang="en-US" sz="4500" dirty="0" err="1">
                <a:solidFill>
                  <a:schemeClr val="bg1"/>
                </a:solidFill>
              </a:rPr>
              <a:t>Chúa</a:t>
            </a:r>
            <a:r>
              <a:rPr lang="en-US" sz="4500" dirty="0">
                <a:solidFill>
                  <a:schemeClr val="bg1"/>
                </a:solidFill>
              </a:rPr>
              <a:t> </a:t>
            </a:r>
            <a:r>
              <a:rPr lang="en-US" sz="4500" dirty="0" err="1">
                <a:solidFill>
                  <a:schemeClr val="bg1"/>
                </a:solidFill>
              </a:rPr>
              <a:t>trót</a:t>
            </a:r>
            <a:r>
              <a:rPr lang="en-US" sz="4500" dirty="0">
                <a:solidFill>
                  <a:schemeClr val="bg1"/>
                </a:solidFill>
              </a:rPr>
              <a:t> </a:t>
            </a:r>
            <a:r>
              <a:rPr lang="en-US" sz="4500" dirty="0" err="1">
                <a:solidFill>
                  <a:schemeClr val="bg1"/>
                </a:solidFill>
              </a:rPr>
              <a:t>đời</a:t>
            </a:r>
            <a:r>
              <a:rPr lang="en-US" sz="4500" dirty="0">
                <a:solidFill>
                  <a:schemeClr val="bg1"/>
                </a:solidFill>
              </a:rPr>
              <a:t> </a:t>
            </a:r>
            <a:r>
              <a:rPr lang="en-US" sz="4500" dirty="0" err="1">
                <a:solidFill>
                  <a:schemeClr val="bg1"/>
                </a:solidFill>
              </a:rPr>
              <a:t>tạ</a:t>
            </a:r>
            <a:r>
              <a:rPr lang="en-US" sz="4500" dirty="0">
                <a:solidFill>
                  <a:schemeClr val="bg1"/>
                </a:solidFill>
              </a:rPr>
              <a:t> </a:t>
            </a:r>
            <a:r>
              <a:rPr lang="en-US" sz="4500" dirty="0" err="1">
                <a:solidFill>
                  <a:schemeClr val="bg1"/>
                </a:solidFill>
              </a:rPr>
              <a:t>ơn</a:t>
            </a:r>
            <a:r>
              <a:rPr lang="en-US" sz="4500" dirty="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3648366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a:solidFill>
                  <a:schemeClr val="bg1"/>
                </a:solidFill>
              </a:rPr>
              <a:t>Chúng</a:t>
            </a:r>
            <a:r>
              <a:rPr lang="en-US" sz="5500" dirty="0">
                <a:solidFill>
                  <a:schemeClr val="bg1"/>
                </a:solidFill>
              </a:rPr>
              <a:t> con </a:t>
            </a:r>
            <a:r>
              <a:rPr lang="en-US" sz="5500" dirty="0" err="1">
                <a:solidFill>
                  <a:schemeClr val="bg1"/>
                </a:solidFill>
              </a:rPr>
              <a:t>xin</a:t>
            </a:r>
            <a:r>
              <a:rPr lang="en-US" sz="5500" dirty="0">
                <a:solidFill>
                  <a:schemeClr val="bg1"/>
                </a:solidFill>
              </a:rPr>
              <a:t> </a:t>
            </a:r>
            <a:r>
              <a:rPr lang="en-US" sz="5500" dirty="0" err="1">
                <a:solidFill>
                  <a:schemeClr val="bg1"/>
                </a:solidFill>
              </a:rPr>
              <a:t>tạ</a:t>
            </a:r>
            <a:r>
              <a:rPr lang="en-US" sz="5500" dirty="0">
                <a:solidFill>
                  <a:schemeClr val="bg1"/>
                </a:solidFill>
              </a:rPr>
              <a:t> </a:t>
            </a:r>
            <a:r>
              <a:rPr lang="en-US" sz="5500" dirty="0" err="1">
                <a:solidFill>
                  <a:schemeClr val="bg1"/>
                </a:solidFill>
              </a:rPr>
              <a:t>ơn</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uy</a:t>
            </a:r>
            <a:r>
              <a:rPr lang="en-US" sz="5500" dirty="0">
                <a:solidFill>
                  <a:schemeClr val="bg1"/>
                </a:solidFill>
              </a:rPr>
              <a:t> </a:t>
            </a:r>
            <a:r>
              <a:rPr lang="en-US" sz="5500" dirty="0" err="1">
                <a:solidFill>
                  <a:schemeClr val="bg1"/>
                </a:solidFill>
              </a:rPr>
              <a:t>quyền</a:t>
            </a:r>
            <a:r>
              <a:rPr lang="en-US" sz="5500" dirty="0">
                <a:solidFill>
                  <a:schemeClr val="bg1"/>
                </a:solidFill>
              </a:rPr>
              <a:t> </a:t>
            </a:r>
            <a:r>
              <a:rPr lang="en-US" sz="5500" dirty="0" err="1">
                <a:solidFill>
                  <a:schemeClr val="bg1"/>
                </a:solidFill>
              </a:rPr>
              <a:t>toàn</a:t>
            </a:r>
            <a:r>
              <a:rPr lang="en-US" sz="5500" dirty="0">
                <a:solidFill>
                  <a:schemeClr val="bg1"/>
                </a:solidFill>
              </a:rPr>
              <a:t> </a:t>
            </a:r>
            <a:r>
              <a:rPr lang="en-US" sz="5500" dirty="0" err="1">
                <a:solidFill>
                  <a:schemeClr val="bg1"/>
                </a:solidFill>
              </a:rPr>
              <a:t>năng</a:t>
            </a:r>
            <a:r>
              <a:rPr lang="en-US" sz="5500" dirty="0">
                <a:solidFill>
                  <a:schemeClr val="bg1"/>
                </a:solidFill>
              </a:rPr>
              <a:t>. </a:t>
            </a:r>
            <a:r>
              <a:rPr lang="en-US" sz="5500" dirty="0" err="1">
                <a:solidFill>
                  <a:schemeClr val="bg1"/>
                </a:solidFill>
              </a:rPr>
              <a:t>Tình</a:t>
            </a:r>
            <a:r>
              <a:rPr lang="en-US" sz="5500" dirty="0">
                <a:solidFill>
                  <a:schemeClr val="bg1"/>
                </a:solidFill>
              </a:rPr>
              <a:t> </a:t>
            </a:r>
            <a:r>
              <a:rPr lang="en-US" sz="5500" dirty="0" err="1">
                <a:solidFill>
                  <a:schemeClr val="bg1"/>
                </a:solidFill>
              </a:rPr>
              <a:t>yêu</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nào</a:t>
            </a:r>
            <a:r>
              <a:rPr lang="en-US" sz="5500" dirty="0">
                <a:solidFill>
                  <a:schemeClr val="bg1"/>
                </a:solidFill>
              </a:rPr>
              <a:t> </a:t>
            </a:r>
            <a:r>
              <a:rPr lang="en-US" sz="5500" dirty="0" err="1">
                <a:solidFill>
                  <a:schemeClr val="bg1"/>
                </a:solidFill>
              </a:rPr>
              <a:t>biết</a:t>
            </a:r>
            <a:r>
              <a:rPr lang="en-US" sz="5500" dirty="0">
                <a:solidFill>
                  <a:schemeClr val="bg1"/>
                </a:solidFill>
              </a:rPr>
              <a:t> chi </a:t>
            </a:r>
            <a:r>
              <a:rPr lang="en-US" sz="5500" dirty="0" err="1">
                <a:solidFill>
                  <a:schemeClr val="bg1"/>
                </a:solidFill>
              </a:rPr>
              <a:t>báo</a:t>
            </a:r>
            <a:r>
              <a:rPr lang="en-US" sz="5500" dirty="0">
                <a:solidFill>
                  <a:schemeClr val="bg1"/>
                </a:solidFill>
              </a:rPr>
              <a:t> </a:t>
            </a:r>
            <a:r>
              <a:rPr lang="en-US" sz="5500" dirty="0" err="1">
                <a:solidFill>
                  <a:schemeClr val="bg1"/>
                </a:solidFill>
              </a:rPr>
              <a:t>đền</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muôn</a:t>
            </a:r>
            <a:r>
              <a:rPr lang="en-US" sz="5500" dirty="0">
                <a:solidFill>
                  <a:schemeClr val="bg1"/>
                </a:solidFill>
              </a:rPr>
              <a:t> </a:t>
            </a:r>
            <a:r>
              <a:rPr lang="en-US" sz="5500" dirty="0" err="1">
                <a:solidFill>
                  <a:schemeClr val="bg1"/>
                </a:solidFill>
              </a:rPr>
              <a:t>đời</a:t>
            </a:r>
            <a:r>
              <a:rPr lang="en-US" sz="5500" dirty="0">
                <a:solidFill>
                  <a:schemeClr val="bg1"/>
                </a:solidFill>
              </a:rPr>
              <a:t> </a:t>
            </a:r>
            <a:r>
              <a:rPr lang="en-US" sz="5500" dirty="0" err="1">
                <a:solidFill>
                  <a:schemeClr val="bg1"/>
                </a:solidFill>
              </a:rPr>
              <a:t>là</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khắp</a:t>
            </a:r>
            <a:r>
              <a:rPr lang="en-US" sz="5500" dirty="0">
                <a:solidFill>
                  <a:schemeClr val="bg1"/>
                </a:solidFill>
              </a:rPr>
              <a:t> </a:t>
            </a:r>
            <a:r>
              <a:rPr lang="en-US" sz="5500" dirty="0" err="1">
                <a:solidFill>
                  <a:schemeClr val="bg1"/>
                </a:solidFill>
              </a:rPr>
              <a:t>vũ</a:t>
            </a:r>
            <a:r>
              <a:rPr lang="en-US" sz="5500" dirty="0">
                <a:solidFill>
                  <a:schemeClr val="bg1"/>
                </a:solidFill>
              </a:rPr>
              <a:t> </a:t>
            </a:r>
            <a:r>
              <a:rPr lang="en-US" sz="5500" dirty="0" err="1">
                <a:solidFill>
                  <a:schemeClr val="bg1"/>
                </a:solidFill>
              </a:rPr>
              <a:t>trụ</a:t>
            </a:r>
            <a:r>
              <a:rPr lang="en-US" sz="5500" dirty="0">
                <a:solidFill>
                  <a:schemeClr val="bg1"/>
                </a:solidFill>
              </a:rPr>
              <a:t> </a:t>
            </a:r>
            <a:r>
              <a:rPr lang="en-US" sz="5500" dirty="0" err="1">
                <a:solidFill>
                  <a:schemeClr val="bg1"/>
                </a:solidFill>
              </a:rPr>
              <a:t>trời</a:t>
            </a:r>
            <a:r>
              <a:rPr lang="en-US" sz="5500" dirty="0">
                <a:solidFill>
                  <a:schemeClr val="bg1"/>
                </a:solidFill>
              </a:rPr>
              <a:t> </a:t>
            </a:r>
            <a:r>
              <a:rPr lang="en-US" sz="5500" dirty="0" err="1">
                <a:solidFill>
                  <a:schemeClr val="bg1"/>
                </a:solidFill>
              </a:rPr>
              <a:t>đất</a:t>
            </a:r>
            <a:r>
              <a:rPr lang="en-US" sz="5500" dirty="0">
                <a:solidFill>
                  <a:schemeClr val="bg1"/>
                </a:solidFill>
              </a:rPr>
              <a:t> </a:t>
            </a:r>
            <a:r>
              <a:rPr lang="en-US" sz="5500" dirty="0" err="1">
                <a:solidFill>
                  <a:schemeClr val="bg1"/>
                </a:solidFill>
              </a:rPr>
              <a:t>ngàn</a:t>
            </a:r>
            <a:r>
              <a:rPr lang="en-US" sz="5500" dirty="0">
                <a:solidFill>
                  <a:schemeClr val="bg1"/>
                </a:solidFill>
              </a:rPr>
              <a:t> </a:t>
            </a:r>
            <a:r>
              <a:rPr lang="en-US" sz="5500" dirty="0" err="1">
                <a:solidFill>
                  <a:schemeClr val="bg1"/>
                </a:solidFill>
              </a:rPr>
              <a:t>vinh</a:t>
            </a:r>
            <a:r>
              <a:rPr lang="en-US" sz="5500" dirty="0">
                <a:solidFill>
                  <a:schemeClr val="bg1"/>
                </a:solidFill>
              </a:rPr>
              <a:t> </a:t>
            </a:r>
            <a:r>
              <a:rPr lang="en-US" sz="5500" dirty="0" err="1">
                <a:solidFill>
                  <a:schemeClr val="bg1"/>
                </a:solidFill>
              </a:rPr>
              <a:t>quang</a:t>
            </a:r>
            <a:r>
              <a:rPr lang="en-US" sz="5500" dirty="0">
                <a:solidFill>
                  <a:schemeClr val="bg1"/>
                </a:solidFill>
              </a:rPr>
              <a:t> </a:t>
            </a:r>
            <a:r>
              <a:rPr lang="en-US" sz="5500" dirty="0" err="1">
                <a:solidFill>
                  <a:schemeClr val="bg1"/>
                </a:solidFill>
              </a:rPr>
              <a:t>cao</a:t>
            </a:r>
            <a:r>
              <a:rPr lang="en-US" sz="5500" dirty="0">
                <a:solidFill>
                  <a:schemeClr val="bg1"/>
                </a:solidFill>
              </a:rPr>
              <a:t> </a:t>
            </a:r>
            <a:r>
              <a:rPr lang="en-US" sz="5500" dirty="0" err="1">
                <a:solidFill>
                  <a:schemeClr val="bg1"/>
                </a:solidFill>
              </a:rPr>
              <a:t>chiếu</a:t>
            </a:r>
            <a:r>
              <a:rPr lang="en-US" sz="5500" dirty="0">
                <a:solidFill>
                  <a:schemeClr val="bg1"/>
                </a:solidFill>
              </a:rPr>
              <a:t> </a:t>
            </a:r>
            <a:r>
              <a:rPr lang="en-US" sz="5500" dirty="0" err="1">
                <a:solidFill>
                  <a:schemeClr val="bg1"/>
                </a:solidFill>
              </a:rPr>
              <a:t>hiển</a:t>
            </a:r>
            <a:r>
              <a:rPr lang="en-US" sz="5500" dirty="0">
                <a:solidFill>
                  <a:schemeClr val="bg1"/>
                </a:solidFill>
              </a:rPr>
              <a:t> </a:t>
            </a:r>
            <a:r>
              <a:rPr lang="en-US" sz="5500" dirty="0" err="1">
                <a:solidFill>
                  <a:schemeClr val="bg1"/>
                </a:solidFill>
              </a:rPr>
              <a:t>trị</a:t>
            </a:r>
            <a:r>
              <a:rPr lang="en-US" sz="5500" dirty="0">
                <a:solidFill>
                  <a:schemeClr val="bg1"/>
                </a:solidFill>
              </a:rPr>
              <a:t> </a:t>
            </a:r>
            <a:r>
              <a:rPr lang="en-US" sz="5500" dirty="0" err="1">
                <a:solidFill>
                  <a:schemeClr val="bg1"/>
                </a:solidFill>
              </a:rPr>
              <a:t>đời</a:t>
            </a:r>
            <a:r>
              <a:rPr lang="en-US" sz="5500" dirty="0">
                <a:solidFill>
                  <a:schemeClr val="bg1"/>
                </a:solidFill>
              </a:rPr>
              <a:t> </a:t>
            </a:r>
            <a:r>
              <a:rPr lang="en-US" sz="5500" dirty="0" err="1">
                <a:solidFill>
                  <a:schemeClr val="bg1"/>
                </a:solidFill>
              </a:rPr>
              <a:t>đời</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339188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E9EEB8FA-8102-8B68-D4D3-AB215463FCC3}"/>
              </a:ext>
            </a:extLst>
          </p:cNvPr>
          <p:cNvPicPr>
            <a:picLocks noChangeAspect="1"/>
          </p:cNvPicPr>
          <p:nvPr/>
        </p:nvPicPr>
        <p:blipFill>
          <a:blip r:embed="rId3"/>
          <a:stretch>
            <a:fillRect/>
          </a:stretch>
        </p:blipFill>
        <p:spPr>
          <a:xfrm>
            <a:off x="5334000" y="1962150"/>
            <a:ext cx="3614156" cy="533400"/>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20000"/>
              </a:lnSpc>
              <a:spcBef>
                <a:spcPts val="0"/>
              </a:spcBef>
            </a:pPr>
            <a:r>
              <a:rPr lang="en-US" sz="5000" u="sng" dirty="0" err="1">
                <a:solidFill>
                  <a:srgbClr val="FFFF00"/>
                </a:solidFill>
                <a:latin typeface="+mj-lt"/>
              </a:rPr>
              <a:t>T</a:t>
            </a:r>
            <a:r>
              <a:rPr lang="en-US" sz="5000" b="0" u="sng" dirty="0" err="1">
                <a:solidFill>
                  <a:srgbClr val="FFFF00"/>
                </a:solidFill>
                <a:effectLst/>
                <a:latin typeface="+mj-lt"/>
              </a:rPr>
              <a:t>k</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bao</a:t>
            </a:r>
            <a:r>
              <a:rPr lang="en-US" sz="5000" dirty="0">
                <a:solidFill>
                  <a:schemeClr val="bg1"/>
                </a:solidFill>
                <a:latin typeface="+mj-lt"/>
              </a:rPr>
              <a:t> </a:t>
            </a:r>
            <a:r>
              <a:rPr lang="en-US" sz="5000" dirty="0" err="1">
                <a:solidFill>
                  <a:schemeClr val="bg1"/>
                </a:solidFill>
                <a:latin typeface="+mj-lt"/>
              </a:rPr>
              <a:t>năm</a:t>
            </a:r>
            <a:r>
              <a:rPr lang="en-US" sz="5000" dirty="0">
                <a:solidFill>
                  <a:schemeClr val="bg1"/>
                </a:solidFill>
                <a:latin typeface="+mj-lt"/>
              </a:rPr>
              <a:t> </a:t>
            </a:r>
            <a:r>
              <a:rPr lang="en-US" sz="5000" dirty="0" err="1">
                <a:solidFill>
                  <a:schemeClr val="bg1"/>
                </a:solidFill>
                <a:latin typeface="+mj-lt"/>
              </a:rPr>
              <a:t>cách</a:t>
            </a:r>
            <a:r>
              <a:rPr lang="en-US" sz="5000" dirty="0">
                <a:solidFill>
                  <a:schemeClr val="bg1"/>
                </a:solidFill>
                <a:latin typeface="+mj-lt"/>
              </a:rPr>
              <a:t> </a:t>
            </a:r>
            <a:r>
              <a:rPr lang="en-US" sz="5000" dirty="0" err="1">
                <a:solidFill>
                  <a:schemeClr val="bg1"/>
                </a:solidFill>
                <a:latin typeface="+mj-lt"/>
              </a:rPr>
              <a:t>xa</a:t>
            </a:r>
            <a:r>
              <a:rPr lang="en-US" sz="5000" dirty="0">
                <a:solidFill>
                  <a:schemeClr val="bg1"/>
                </a:solidFill>
                <a:latin typeface="+mj-lt"/>
              </a:rPr>
              <a:t> </a:t>
            </a:r>
            <a:r>
              <a:rPr lang="en-US" sz="5000" dirty="0" err="1">
                <a:solidFill>
                  <a:schemeClr val="bg1"/>
                </a:solidFill>
                <a:latin typeface="+mj-lt"/>
              </a:rPr>
              <a:t>nhan</a:t>
            </a:r>
            <a:r>
              <a:rPr lang="en-US" sz="5000" dirty="0">
                <a:solidFill>
                  <a:schemeClr val="bg1"/>
                </a:solidFill>
                <a:latin typeface="+mj-lt"/>
              </a:rPr>
              <a:t> </a:t>
            </a:r>
            <a:r>
              <a:rPr lang="en-US" sz="5000" dirty="0" err="1">
                <a:solidFill>
                  <a:schemeClr val="bg1"/>
                </a:solidFill>
                <a:latin typeface="+mj-lt"/>
              </a:rPr>
              <a:t>Ngài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tâm</a:t>
            </a:r>
            <a:r>
              <a:rPr lang="en-US" sz="5000" dirty="0">
                <a:solidFill>
                  <a:schemeClr val="bg1"/>
                </a:solidFill>
                <a:latin typeface="+mj-lt"/>
              </a:rPr>
              <a:t> </a:t>
            </a:r>
            <a:r>
              <a:rPr lang="en-US" sz="5000" dirty="0" err="1">
                <a:solidFill>
                  <a:schemeClr val="bg1"/>
                </a:solidFill>
                <a:latin typeface="+mj-lt"/>
              </a:rPr>
              <a:t>tư</a:t>
            </a:r>
            <a:r>
              <a:rPr lang="en-US" sz="5000" dirty="0">
                <a:solidFill>
                  <a:schemeClr val="bg1"/>
                </a:solidFill>
                <a:latin typeface="+mj-lt"/>
              </a:rPr>
              <a:t> </a:t>
            </a:r>
            <a:r>
              <a:rPr lang="en-US" sz="5000" dirty="0" err="1">
                <a:solidFill>
                  <a:schemeClr val="bg1"/>
                </a:solidFill>
                <a:latin typeface="+mj-lt"/>
              </a:rPr>
              <a:t>sướng</a:t>
            </a:r>
            <a:r>
              <a:rPr lang="en-US" sz="5000" dirty="0">
                <a:solidFill>
                  <a:schemeClr val="bg1"/>
                </a:solidFill>
                <a:latin typeface="+mj-lt"/>
              </a:rPr>
              <a:t> </a:t>
            </a:r>
            <a:r>
              <a:rPr lang="en-US" sz="5000" dirty="0" err="1">
                <a:solidFill>
                  <a:schemeClr val="bg1"/>
                </a:solidFill>
                <a:latin typeface="+mj-lt"/>
              </a:rPr>
              <a:t>vui</a:t>
            </a:r>
            <a:r>
              <a:rPr lang="en-US" sz="5000" dirty="0">
                <a:solidFill>
                  <a:schemeClr val="bg1"/>
                </a:solidFill>
                <a:latin typeface="+mj-lt"/>
              </a:rPr>
              <a:t> </a:t>
            </a:r>
            <a:r>
              <a:rPr lang="en-US" sz="5000" dirty="0" err="1">
                <a:solidFill>
                  <a:schemeClr val="bg1"/>
                </a:solidFill>
                <a:latin typeface="+mj-lt"/>
              </a:rPr>
              <a:t>ngập</a:t>
            </a:r>
            <a:r>
              <a:rPr lang="en-US" sz="5000" dirty="0">
                <a:solidFill>
                  <a:schemeClr val="bg1"/>
                </a:solidFill>
                <a:latin typeface="+mj-lt"/>
              </a:rPr>
              <a:t> </a:t>
            </a:r>
            <a:r>
              <a:rPr lang="en-US" sz="5000" dirty="0" err="1">
                <a:solidFill>
                  <a:schemeClr val="bg1"/>
                </a:solidFill>
                <a:latin typeface="+mj-lt"/>
              </a:rPr>
              <a:t>trời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bao</a:t>
            </a:r>
            <a:r>
              <a:rPr lang="en-US" sz="5000" dirty="0">
                <a:solidFill>
                  <a:schemeClr val="bg1"/>
                </a:solidFill>
                <a:latin typeface="+mj-lt"/>
              </a:rPr>
              <a:t> </a:t>
            </a:r>
            <a:r>
              <a:rPr lang="en-US" sz="5000" dirty="0" err="1">
                <a:solidFill>
                  <a:schemeClr val="bg1"/>
                </a:solidFill>
                <a:latin typeface="+mj-lt"/>
              </a:rPr>
              <a:t>nhiêu</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a:t>
            </a:r>
            <a:r>
              <a:rPr lang="en-US" sz="5000" dirty="0" err="1">
                <a:solidFill>
                  <a:schemeClr val="bg1"/>
                </a:solidFill>
                <a:latin typeface="+mj-lt"/>
              </a:rPr>
              <a:t>thương</a:t>
            </a:r>
            <a:r>
              <a:rPr lang="en-US" sz="5000" dirty="0">
                <a:solidFill>
                  <a:schemeClr val="bg1"/>
                </a:solidFill>
                <a:latin typeface="+mj-lt"/>
              </a:rPr>
              <a:t> </a:t>
            </a:r>
            <a:r>
              <a:rPr lang="en-US" sz="5000" dirty="0" err="1">
                <a:solidFill>
                  <a:schemeClr val="bg1"/>
                </a:solidFill>
                <a:latin typeface="+mj-lt"/>
              </a:rPr>
              <a:t>đầy</a:t>
            </a:r>
            <a:r>
              <a:rPr lang="en-US" sz="5000" dirty="0">
                <a:solidFill>
                  <a:schemeClr val="bg1"/>
                </a:solidFill>
                <a:latin typeface="+mj-lt"/>
              </a:rPr>
              <a:t> </a:t>
            </a:r>
            <a:r>
              <a:rPr lang="en-US" sz="5000" dirty="0" err="1">
                <a:solidFill>
                  <a:schemeClr val="bg1"/>
                </a:solidFill>
                <a:latin typeface="+mj-lt"/>
              </a:rPr>
              <a:t>vơi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khúc</a:t>
            </a:r>
            <a:r>
              <a:rPr lang="en-US" sz="5000" dirty="0">
                <a:solidFill>
                  <a:schemeClr val="bg1"/>
                </a:solidFill>
                <a:latin typeface="+mj-lt"/>
              </a:rPr>
              <a:t> </a:t>
            </a:r>
            <a:r>
              <a:rPr lang="en-US" sz="5000" dirty="0" err="1">
                <a:solidFill>
                  <a:schemeClr val="bg1"/>
                </a:solidFill>
                <a:latin typeface="+mj-lt"/>
              </a:rPr>
              <a:t>ca</a:t>
            </a:r>
            <a:r>
              <a:rPr lang="en-US" sz="5000" dirty="0">
                <a:solidFill>
                  <a:schemeClr val="bg1"/>
                </a:solidFill>
                <a:latin typeface="+mj-lt"/>
              </a:rPr>
              <a:t> </a:t>
            </a:r>
            <a:r>
              <a:rPr lang="en-US" sz="5000" dirty="0" err="1">
                <a:solidFill>
                  <a:schemeClr val="bg1"/>
                </a:solidFill>
                <a:latin typeface="+mj-lt"/>
              </a:rPr>
              <a:t>tuyệt</a:t>
            </a:r>
            <a:r>
              <a:rPr lang="en-US" sz="5000" dirty="0">
                <a:solidFill>
                  <a:schemeClr val="bg1"/>
                </a:solidFill>
                <a:latin typeface="+mj-lt"/>
              </a:rPr>
              <a:t> </a:t>
            </a:r>
            <a:r>
              <a:rPr lang="en-US" sz="5000" dirty="0" err="1">
                <a:solidFill>
                  <a:schemeClr val="bg1"/>
                </a:solidFill>
                <a:latin typeface="+mj-lt"/>
              </a:rPr>
              <a:t>vời</a:t>
            </a:r>
            <a:r>
              <a:rPr lang="vi-VN" sz="5000" dirty="0">
                <a:solidFill>
                  <a:schemeClr val="bg1"/>
                </a:solidFill>
                <a:latin typeface="+mj-lt"/>
              </a:rPr>
              <a:t>.</a:t>
            </a:r>
            <a:endParaRPr lang="vi-VN" sz="5000" b="0" dirty="0">
              <a:solidFill>
                <a:schemeClr val="bg1"/>
              </a:solidFill>
              <a:effectLst/>
              <a:latin typeface="+mj-lt"/>
            </a:endParaRPr>
          </a:p>
        </p:txBody>
      </p:sp>
    </p:spTree>
    <p:extLst>
      <p:ext uri="{BB962C8B-B14F-4D97-AF65-F5344CB8AC3E}">
        <p14:creationId xmlns:p14="http://schemas.microsoft.com/office/powerpoint/2010/main" val="30090768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a:solidFill>
                  <a:srgbClr val="FFFF00"/>
                </a:solidFill>
                <a:latin typeface="+mj-lt"/>
              </a:rPr>
              <a:t>Đk</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err="1">
                <a:solidFill>
                  <a:schemeClr val="bg1"/>
                </a:solidFill>
                <a:latin typeface="+mj-lt"/>
              </a:rPr>
              <a:t>Hân</a:t>
            </a:r>
            <a:r>
              <a:rPr lang="en-US" sz="5000" dirty="0">
                <a:solidFill>
                  <a:schemeClr val="bg1"/>
                </a:solidFill>
                <a:latin typeface="+mj-lt"/>
              </a:rPr>
              <a:t> </a:t>
            </a:r>
            <a:r>
              <a:rPr lang="en-US" sz="5000" dirty="0" err="1">
                <a:solidFill>
                  <a:schemeClr val="bg1"/>
                </a:solidFill>
                <a:latin typeface="+mj-lt"/>
              </a:rPr>
              <a:t>hoan</a:t>
            </a:r>
            <a:r>
              <a:rPr lang="en-US" sz="5000" dirty="0">
                <a:solidFill>
                  <a:schemeClr val="bg1"/>
                </a:solidFill>
                <a:latin typeface="+mj-lt"/>
              </a:rPr>
              <a:t> </a:t>
            </a:r>
            <a:r>
              <a:rPr lang="en-US" sz="5000" dirty="0" err="1">
                <a:solidFill>
                  <a:schemeClr val="bg1"/>
                </a:solidFill>
                <a:latin typeface="+mj-lt"/>
              </a:rPr>
              <a:t>hân</a:t>
            </a:r>
            <a:r>
              <a:rPr lang="en-US" sz="5000" dirty="0">
                <a:solidFill>
                  <a:schemeClr val="bg1"/>
                </a:solidFill>
                <a:latin typeface="+mj-lt"/>
              </a:rPr>
              <a:t> </a:t>
            </a:r>
            <a:r>
              <a:rPr lang="en-US" sz="5000" dirty="0" err="1">
                <a:solidFill>
                  <a:schemeClr val="bg1"/>
                </a:solidFill>
                <a:latin typeface="+mj-lt"/>
              </a:rPr>
              <a:t>hoan</a:t>
            </a:r>
            <a:r>
              <a:rPr lang="en-US" sz="5000" dirty="0">
                <a:solidFill>
                  <a:schemeClr val="bg1"/>
                </a:solidFill>
                <a:latin typeface="+mj-lt"/>
              </a:rPr>
              <a:t> </a:t>
            </a:r>
            <a:r>
              <a:rPr lang="en-US" sz="5000" dirty="0" err="1">
                <a:solidFill>
                  <a:schemeClr val="bg1"/>
                </a:solidFill>
                <a:latin typeface="+mj-lt"/>
              </a:rPr>
              <a:t>vào</a:t>
            </a:r>
            <a:r>
              <a:rPr lang="en-US" sz="5000" dirty="0">
                <a:solidFill>
                  <a:schemeClr val="bg1"/>
                </a:solidFill>
                <a:latin typeface="+mj-lt"/>
              </a:rPr>
              <a:t> </a:t>
            </a:r>
            <a:r>
              <a:rPr lang="en-US" sz="5000" dirty="0" err="1">
                <a:solidFill>
                  <a:schemeClr val="bg1"/>
                </a:solidFill>
                <a:latin typeface="+mj-lt"/>
              </a:rPr>
              <a:t>thánh</a:t>
            </a:r>
            <a:r>
              <a:rPr lang="en-US" sz="5000" dirty="0">
                <a:solidFill>
                  <a:schemeClr val="bg1"/>
                </a:solidFill>
                <a:latin typeface="+mj-lt"/>
              </a:rPr>
              <a:t> </a:t>
            </a:r>
            <a:r>
              <a:rPr lang="en-US" sz="5000" dirty="0" err="1">
                <a:solidFill>
                  <a:schemeClr val="bg1"/>
                </a:solidFill>
                <a:latin typeface="+mj-lt"/>
              </a:rPr>
              <a:t>điện</a:t>
            </a:r>
            <a:r>
              <a:rPr lang="en-US" sz="5000" dirty="0">
                <a:solidFill>
                  <a:schemeClr val="bg1"/>
                </a:solidFill>
                <a:latin typeface="+mj-lt"/>
              </a:rPr>
              <a:t> </a:t>
            </a:r>
            <a:r>
              <a:rPr lang="en-US" sz="5000" dirty="0" err="1">
                <a:solidFill>
                  <a:schemeClr val="bg1"/>
                </a:solidFill>
                <a:latin typeface="+mj-lt"/>
              </a:rPr>
              <a:t>Ngài</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một</a:t>
            </a:r>
            <a:r>
              <a:rPr lang="en-US" sz="5000" dirty="0">
                <a:solidFill>
                  <a:schemeClr val="bg1"/>
                </a:solidFill>
                <a:latin typeface="+mj-lt"/>
              </a:rPr>
              <a:t> </a:t>
            </a:r>
            <a:r>
              <a:rPr lang="en-US" sz="5000" dirty="0" err="1">
                <a:solidFill>
                  <a:schemeClr val="bg1"/>
                </a:solidFill>
                <a:latin typeface="+mj-lt"/>
              </a:rPr>
              <a:t>bài</a:t>
            </a:r>
            <a:r>
              <a:rPr lang="en-US" sz="5000" dirty="0">
                <a:solidFill>
                  <a:schemeClr val="bg1"/>
                </a:solidFill>
                <a:latin typeface="+mj-lt"/>
              </a:rPr>
              <a:t> </a:t>
            </a:r>
            <a:r>
              <a:rPr lang="en-US" sz="5000" dirty="0" err="1">
                <a:solidFill>
                  <a:schemeClr val="bg1"/>
                </a:solidFill>
                <a:latin typeface="+mj-lt"/>
              </a:rPr>
              <a:t>ca</a:t>
            </a:r>
            <a:r>
              <a:rPr lang="en-US" sz="5000" dirty="0">
                <a:solidFill>
                  <a:schemeClr val="bg1"/>
                </a:solidFill>
                <a:latin typeface="+mj-lt"/>
              </a:rPr>
              <a:t> </a:t>
            </a:r>
            <a:r>
              <a:rPr lang="en-US" sz="5000" dirty="0" err="1">
                <a:solidFill>
                  <a:schemeClr val="bg1"/>
                </a:solidFill>
                <a:latin typeface="+mj-lt"/>
              </a:rPr>
              <a:t>mới</a:t>
            </a:r>
            <a:r>
              <a:rPr lang="en-US" sz="5000" dirty="0">
                <a:solidFill>
                  <a:schemeClr val="bg1"/>
                </a:solidFill>
                <a:latin typeface="+mj-lt"/>
              </a:rPr>
              <a:t>. </a:t>
            </a:r>
            <a:r>
              <a:rPr lang="en-US" sz="5000" dirty="0" err="1">
                <a:solidFill>
                  <a:schemeClr val="bg1"/>
                </a:solidFill>
                <a:latin typeface="+mj-lt"/>
              </a:rPr>
              <a:t>Tôn</a:t>
            </a:r>
            <a:r>
              <a:rPr lang="en-US" sz="5000" dirty="0">
                <a:solidFill>
                  <a:schemeClr val="bg1"/>
                </a:solidFill>
                <a:latin typeface="+mj-lt"/>
              </a:rPr>
              <a:t> </a:t>
            </a:r>
            <a:r>
              <a:rPr lang="en-US" sz="5000" dirty="0" err="1">
                <a:solidFill>
                  <a:schemeClr val="bg1"/>
                </a:solidFill>
                <a:latin typeface="+mj-lt"/>
              </a:rPr>
              <a:t>vinh</a:t>
            </a:r>
            <a:r>
              <a:rPr lang="en-US" sz="5000" dirty="0">
                <a:solidFill>
                  <a:schemeClr val="bg1"/>
                </a:solidFill>
                <a:latin typeface="+mj-lt"/>
              </a:rPr>
              <a:t> </a:t>
            </a:r>
            <a:r>
              <a:rPr lang="en-US" sz="5000" dirty="0" err="1">
                <a:solidFill>
                  <a:schemeClr val="bg1"/>
                </a:solidFill>
                <a:latin typeface="+mj-lt"/>
              </a:rPr>
              <a:t>tôn</a:t>
            </a:r>
            <a:r>
              <a:rPr lang="en-US" sz="5000" dirty="0">
                <a:solidFill>
                  <a:schemeClr val="bg1"/>
                </a:solidFill>
                <a:latin typeface="+mj-lt"/>
              </a:rPr>
              <a:t> </a:t>
            </a:r>
            <a:r>
              <a:rPr lang="en-US" sz="5000" dirty="0" err="1">
                <a:solidFill>
                  <a:schemeClr val="bg1"/>
                </a:solidFill>
                <a:latin typeface="+mj-lt"/>
              </a:rPr>
              <a:t>vinh</a:t>
            </a:r>
            <a:r>
              <a:rPr lang="en-US" sz="5000" dirty="0">
                <a:solidFill>
                  <a:schemeClr val="bg1"/>
                </a:solidFill>
                <a:latin typeface="+mj-lt"/>
              </a:rPr>
              <a:t> </a:t>
            </a:r>
            <a:r>
              <a:rPr lang="en-US" sz="5000" dirty="0" err="1">
                <a:solidFill>
                  <a:schemeClr val="bg1"/>
                </a:solidFill>
                <a:latin typeface="+mj-lt"/>
              </a:rPr>
              <a:t>Thiên</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đất</a:t>
            </a:r>
            <a:r>
              <a:rPr lang="en-US" sz="5000" dirty="0">
                <a:solidFill>
                  <a:schemeClr val="bg1"/>
                </a:solidFill>
                <a:latin typeface="+mj-lt"/>
              </a:rPr>
              <a:t> </a:t>
            </a:r>
            <a:r>
              <a:rPr lang="en-US" sz="5000" dirty="0" err="1">
                <a:solidFill>
                  <a:schemeClr val="bg1"/>
                </a:solidFill>
                <a:latin typeface="+mj-lt"/>
              </a:rPr>
              <a:t>trời</a:t>
            </a:r>
            <a:r>
              <a:rPr lang="en-US" sz="5000" dirty="0">
                <a:solidFill>
                  <a:schemeClr val="bg1"/>
                </a:solidFill>
                <a:latin typeface="+mj-lt"/>
              </a:rPr>
              <a:t>, </a:t>
            </a:r>
            <a:r>
              <a:rPr lang="en-US" sz="5000" dirty="0" err="1">
                <a:solidFill>
                  <a:schemeClr val="bg1"/>
                </a:solidFill>
                <a:latin typeface="+mj-lt"/>
              </a:rPr>
              <a:t>tạo</a:t>
            </a:r>
            <a:r>
              <a:rPr lang="en-US" sz="5000" dirty="0">
                <a:solidFill>
                  <a:schemeClr val="bg1"/>
                </a:solidFill>
                <a:latin typeface="+mj-lt"/>
              </a:rPr>
              <a:t> </a:t>
            </a:r>
            <a:r>
              <a:rPr lang="en-US" sz="5000" dirty="0" err="1">
                <a:solidFill>
                  <a:schemeClr val="bg1"/>
                </a:solidFill>
                <a:latin typeface="+mj-lt"/>
              </a:rPr>
              <a:t>tác</a:t>
            </a:r>
            <a:r>
              <a:rPr lang="en-US" sz="5000" dirty="0">
                <a:solidFill>
                  <a:schemeClr val="bg1"/>
                </a:solidFill>
                <a:latin typeface="+mj-lt"/>
              </a:rPr>
              <a:t> </a:t>
            </a:r>
            <a:r>
              <a:rPr lang="en-US" sz="5000" dirty="0" err="1">
                <a:solidFill>
                  <a:schemeClr val="bg1"/>
                </a:solidFill>
                <a:latin typeface="+mj-lt"/>
              </a:rPr>
              <a:t>muôn</a:t>
            </a:r>
            <a:r>
              <a:rPr lang="en-US" sz="5000" dirty="0">
                <a:solidFill>
                  <a:schemeClr val="bg1"/>
                </a:solidFill>
                <a:latin typeface="+mj-lt"/>
              </a:rPr>
              <a:t> </a:t>
            </a:r>
            <a:r>
              <a:rPr lang="en-US" sz="5000" dirty="0" err="1">
                <a:solidFill>
                  <a:schemeClr val="bg1"/>
                </a:solidFill>
                <a:latin typeface="+mj-lt"/>
              </a:rPr>
              <a:t>loài</a:t>
            </a:r>
            <a:r>
              <a:rPr lang="en-US" sz="5000" dirty="0">
                <a:solidFill>
                  <a:schemeClr val="bg1"/>
                </a:solidFill>
                <a:latin typeface="+mj-lt"/>
              </a:rPr>
              <a:t> </a:t>
            </a:r>
            <a:r>
              <a:rPr lang="en-US" sz="5000" dirty="0" err="1">
                <a:solidFill>
                  <a:schemeClr val="bg1"/>
                </a:solidFill>
                <a:latin typeface="+mj-lt"/>
              </a:rPr>
              <a:t>Đấng</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a:t>
            </a:r>
            <a:r>
              <a:rPr lang="en-US" sz="5000" dirty="0" err="1">
                <a:solidFill>
                  <a:schemeClr val="bg1"/>
                </a:solidFill>
                <a:latin typeface="+mj-lt"/>
              </a:rPr>
              <a:t>thương</a:t>
            </a:r>
            <a:r>
              <a:rPr lang="en-US" sz="5000" dirty="0">
                <a:solidFill>
                  <a:schemeClr val="bg1"/>
                </a:solidFill>
                <a:latin typeface="+mj-lt"/>
              </a:rPr>
              <a:t> </a:t>
            </a:r>
            <a:r>
              <a:rPr lang="en-US" sz="5000" dirty="0" err="1">
                <a:solidFill>
                  <a:schemeClr val="bg1"/>
                </a:solidFill>
                <a:latin typeface="+mj-lt"/>
              </a:rPr>
              <a:t>muôn</a:t>
            </a:r>
            <a:r>
              <a:rPr lang="en-US" sz="5000" dirty="0">
                <a:solidFill>
                  <a:schemeClr val="bg1"/>
                </a:solidFill>
                <a:latin typeface="+mj-lt"/>
              </a:rPr>
              <a:t> </a:t>
            </a:r>
            <a:r>
              <a:rPr lang="en-US" sz="5000" dirty="0" err="1">
                <a:solidFill>
                  <a:schemeClr val="bg1"/>
                </a:solidFill>
                <a:latin typeface="+mj-lt"/>
              </a:rPr>
              <a:t>đời</a:t>
            </a:r>
            <a:r>
              <a:rPr lang="en-US" sz="5000" dirty="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3774841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1684</Words>
  <Application>Microsoft Office PowerPoint</Application>
  <PresentationFormat>On-screen Show (16:9)</PresentationFormat>
  <Paragraphs>90</Paragraphs>
  <Slides>72</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72</vt:i4>
      </vt:variant>
    </vt:vector>
  </HeadingPairs>
  <TitlesOfParts>
    <vt:vector size="84" baseType="lpstr">
      <vt:lpstr>Arial</vt:lpstr>
      <vt:lpstr>UTM American Sans</vt:lpstr>
      <vt:lpstr>Office Theme</vt:lpstr>
      <vt:lpstr>12_Office Theme</vt:lpstr>
      <vt:lpstr>36_Default Design</vt:lpstr>
      <vt:lpstr>10_Office Theme</vt:lpstr>
      <vt:lpstr>37_Default Design</vt:lpstr>
      <vt:lpstr>4_Office Theme</vt:lpstr>
      <vt:lpstr>7_Office Theme</vt:lpstr>
      <vt:lpstr>1_Office Theme</vt:lpstr>
      <vt:lpstr>2_Office Theme</vt:lpstr>
      <vt:lpstr>5_Office Theme</vt:lpstr>
      <vt:lpstr>PowerPoint Presentation</vt:lpstr>
      <vt:lpstr>PowerPoint Presentation</vt:lpstr>
      <vt:lpstr>TẬP HÁT CỘNG ĐOÀN</vt:lpstr>
      <vt:lpstr>Đk: Hãy nếm thử mà coi cho biết Chúa thiện hảo dường bao.</vt:lpstr>
      <vt:lpstr>Chúa phán: Ta là bánh hằng sống từ trời xuống, ai ăn bánh này sẽ được sống muôn đời. </vt:lpstr>
      <vt:lpstr>PowerPoint Presentation</vt:lpstr>
      <vt:lpstr>Ca Nhập Lễ Đi Về Nhà Chúa Ngọc Linh</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lũy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gầy, ngày mưa nắng kiếp nhân sinh. Xin dâng Người nặng gánh đôi vai cho đàn em bé nhỏ môi cười và xin trong đời niềm hạnh phúc cho ngày mai.</vt:lpstr>
      <vt:lpstr>Đk: Tấm bánh này chứa bao nỗi niềm là của lễ cuộc đời con dâng Người. Chén máu này chất cả tâm tư. Tuy đơn nghèo nhưng mang trọn tình yêu.</vt:lpstr>
      <vt:lpstr>Tk2: Xin dâng Người tâm hồn bé nhỏ mà mơ ước cõi vô biên. Xin dâng Người từng bước chân đi trong niềm tin thoáng bóng nghi ngờ. Còn xin đi hoài và đi mãi đi về Cha.</vt:lpstr>
      <vt:lpstr>Đk: Tấm bánh này chứa bao nỗi niềm là của lễ cuộc đời con dâng Người. Chén máu này chất cả tâm tư. Tuy đơn nghèo nhưng mang trọn tình yêu.</vt:lpstr>
      <vt:lpstr>PowerPoint Presentation</vt:lpstr>
      <vt:lpstr>PowerPoint Presentation</vt:lpstr>
      <vt:lpstr>Ca Nguyện Hiệp Lễ Ta Là Bánh Ban Sự Sống Huỳnh Minh Ký &amp;  Đinh Công Huỳnh</vt:lpstr>
      <vt:lpstr>Tk1: Ta là bánh ban sự sống, là tấm bánh được ban xuống bởi trời. Ta là bánh thiêng trường sinh kẻ nào tin sẽ được sống muôn đời… </vt:lpstr>
      <vt:lpstr>… Đây là bánh bởi trời xuống để ai ăn thì không chết bao giờ. Đây là bánh Ta sẽ ban là thịt Ta để thế gian hưởng nhờ.</vt:lpstr>
      <vt:lpstr>Đk: Lạy Chúa! Xin cho chúng con biết đến với Ngài, tín thác nơi Ngài. Vì Chúa là nguồn dưỡng nuôi, cậy trông nơi Chúa hạnh phúc chẳng ngơi.</vt:lpstr>
      <vt:lpstr>Tk2: Trong cuộc sống bao thử thách nhiều đói khát và lo lắng giữa đời. Con tìm Chúa trong niềm tin lòng khao khát lãnh nhận bánh nuôi hồn…</vt:lpstr>
      <vt:lpstr>… Con cần Chúa trong cuộc sống vì chính Chúa là tấm bánh nuôi hồn. Xin tẩy xóa bao tội khiên để đời con hằng vững tin vào Ngài.</vt:lpstr>
      <vt:lpstr>Đk: Lạy Chúa! Xin cho chúng con biết đến với Ngài, tín thác nơi Ngài. Vì Chúa là nguồn dưỡng nuôi, cậy trông nơi Chúa hạnh phúc chẳng ngơi.</vt:lpstr>
      <vt:lpstr>Tk3: Xin lòng mến nơi một Chúa và tim con được liên kết trong Ngài. Con nguyện mãi tin Ngài thôi vì nơi Chúa có sự sống muôn đời…</vt:lpstr>
      <vt:lpstr>… Con tựa nép bên lòng Chúa để kín múc nguồn sức sống siêu nhiên. Ôi tình Chúa luôn thẳm sâu hồn thảnh thơi hưởng nếm bao ngọt ngào.</vt:lpstr>
      <vt:lpstr>Đk: Lạy Chúa! Xin cho chúng con biết đến với Ngài, tín thác nơi Ngài. Vì Chúa là nguồn dưỡng nuôi, cậy trông nơi Chúa hạnh phúc chẳng ngơi.</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95</cp:revision>
  <dcterms:created xsi:type="dcterms:W3CDTF">2023-05-21T07:25:42Z</dcterms:created>
  <dcterms:modified xsi:type="dcterms:W3CDTF">2024-08-09T12:13:39Z</dcterms:modified>
</cp:coreProperties>
</file>