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24" r:id="rId6"/>
    <p:sldMasterId id="2147483844" r:id="rId7"/>
    <p:sldMasterId id="2147483868" r:id="rId8"/>
    <p:sldMasterId id="2147483952" r:id="rId9"/>
    <p:sldMasterId id="2147483964" r:id="rId10"/>
    <p:sldMasterId id="2147484000" r:id="rId11"/>
    <p:sldMasterId id="2147484012" r:id="rId12"/>
  </p:sldMasterIdLst>
  <p:sldIdLst>
    <p:sldId id="507" r:id="rId13"/>
    <p:sldId id="376" r:id="rId14"/>
    <p:sldId id="553" r:id="rId15"/>
    <p:sldId id="554" r:id="rId16"/>
    <p:sldId id="538" r:id="rId17"/>
    <p:sldId id="561" r:id="rId18"/>
    <p:sldId id="562" r:id="rId19"/>
    <p:sldId id="563" r:id="rId20"/>
    <p:sldId id="392" r:id="rId21"/>
    <p:sldId id="393" r:id="rId22"/>
    <p:sldId id="394" r:id="rId23"/>
    <p:sldId id="395" r:id="rId24"/>
    <p:sldId id="396" r:id="rId25"/>
    <p:sldId id="397" r:id="rId26"/>
    <p:sldId id="398" r:id="rId27"/>
    <p:sldId id="399" r:id="rId28"/>
    <p:sldId id="504" r:id="rId29"/>
    <p:sldId id="536" r:id="rId30"/>
    <p:sldId id="543" r:id="rId31"/>
    <p:sldId id="559" r:id="rId32"/>
    <p:sldId id="545" r:id="rId33"/>
    <p:sldId id="580" r:id="rId34"/>
    <p:sldId id="547" r:id="rId35"/>
    <p:sldId id="581" r:id="rId36"/>
    <p:sldId id="549" r:id="rId37"/>
    <p:sldId id="582" r:id="rId38"/>
    <p:sldId id="537" r:id="rId39"/>
    <p:sldId id="560" r:id="rId40"/>
    <p:sldId id="532" r:id="rId41"/>
    <p:sldId id="474" r:id="rId42"/>
    <p:sldId id="400" r:id="rId43"/>
    <p:sldId id="401" r:id="rId44"/>
    <p:sldId id="402" r:id="rId45"/>
    <p:sldId id="403" r:id="rId46"/>
    <p:sldId id="404" r:id="rId47"/>
    <p:sldId id="405" r:id="rId48"/>
    <p:sldId id="406" r:id="rId49"/>
    <p:sldId id="407" r:id="rId50"/>
    <p:sldId id="408" r:id="rId51"/>
    <p:sldId id="409" r:id="rId52"/>
    <p:sldId id="410" r:id="rId53"/>
    <p:sldId id="411" r:id="rId54"/>
    <p:sldId id="412" r:id="rId55"/>
    <p:sldId id="533" r:id="rId56"/>
    <p:sldId id="414" r:id="rId57"/>
    <p:sldId id="565" r:id="rId58"/>
    <p:sldId id="566" r:id="rId59"/>
    <p:sldId id="567" r:id="rId60"/>
    <p:sldId id="568" r:id="rId61"/>
    <p:sldId id="276" r:id="rId62"/>
    <p:sldId id="558" r:id="rId63"/>
    <p:sldId id="503" r:id="rId64"/>
    <p:sldId id="277" r:id="rId65"/>
    <p:sldId id="279" r:id="rId66"/>
    <p:sldId id="569" r:id="rId67"/>
    <p:sldId id="570" r:id="rId68"/>
    <p:sldId id="571" r:id="rId69"/>
    <p:sldId id="572" r:id="rId70"/>
    <p:sldId id="583" r:id="rId71"/>
    <p:sldId id="573" r:id="rId72"/>
    <p:sldId id="574" r:id="rId73"/>
    <p:sldId id="584" r:id="rId74"/>
    <p:sldId id="292" r:id="rId75"/>
    <p:sldId id="541" r:id="rId76"/>
    <p:sldId id="575" r:id="rId77"/>
    <p:sldId id="578" r:id="rId78"/>
    <p:sldId id="577" r:id="rId79"/>
    <p:sldId id="579" r:id="rId80"/>
    <p:sldId id="542" r:id="rId8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varScale="1">
        <p:scale>
          <a:sx n="120" d="100"/>
          <a:sy n="120" d="100"/>
        </p:scale>
        <p:origin x="126" y="480"/>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u="sng"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856090" cy="1200329"/>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1</a:t>
            </a:r>
          </a:p>
          <a:p>
            <a:r>
              <a:rPr lang="en-US" sz="3600" dirty="0" err="1">
                <a:solidFill>
                  <a:srgbClr val="FFFF00"/>
                </a:solidFill>
              </a:rPr>
              <a:t>Bài</a:t>
            </a:r>
            <a:r>
              <a:rPr lang="en-US" sz="3600" dirty="0">
                <a:solidFill>
                  <a:srgbClr val="FFFF00"/>
                </a:solidFill>
              </a:rPr>
              <a:t> </a:t>
            </a:r>
            <a:r>
              <a:rPr lang="en-US" sz="3600" dirty="0" err="1">
                <a:solidFill>
                  <a:srgbClr val="FFFF00"/>
                </a:solidFill>
              </a:rPr>
              <a:t>trích</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ngôn</a:t>
            </a:r>
            <a:r>
              <a:rPr lang="en-US" sz="3600" dirty="0">
                <a:solidFill>
                  <a:srgbClr val="FFFF00"/>
                </a:solidFill>
              </a:rPr>
              <a:t> </a:t>
            </a:r>
            <a:r>
              <a:rPr lang="en-US" sz="3600" dirty="0" err="1">
                <a:solidFill>
                  <a:srgbClr val="FFFF00"/>
                </a:solidFill>
              </a:rPr>
              <a:t>sứ</a:t>
            </a:r>
            <a:r>
              <a:rPr lang="en-US" sz="3600" dirty="0">
                <a:solidFill>
                  <a:srgbClr val="FFFF00"/>
                </a:solidFill>
              </a:rPr>
              <a:t> A-</a:t>
            </a:r>
            <a:r>
              <a:rPr lang="en-US" sz="3600" dirty="0" err="1">
                <a:solidFill>
                  <a:srgbClr val="FFFF00"/>
                </a:solidFill>
              </a:rPr>
              <a:t>mốt</a:t>
            </a:r>
            <a:r>
              <a:rPr lang="en-US" sz="3600" dirty="0">
                <a:solidFill>
                  <a:srgbClr val="FFFF00"/>
                </a:solidFill>
              </a:rPr>
              <a:t>.</a:t>
            </a:r>
          </a:p>
        </p:txBody>
      </p:sp>
      <p:sp>
        <p:nvSpPr>
          <p:cNvPr id="7" name="TextBox 6"/>
          <p:cNvSpPr txBox="1"/>
          <p:nvPr/>
        </p:nvSpPr>
        <p:spPr>
          <a:xfrm>
            <a:off x="228600" y="3486150"/>
            <a:ext cx="8686800" cy="1077218"/>
          </a:xfrm>
          <a:prstGeom prst="rect">
            <a:avLst/>
          </a:prstGeom>
          <a:noFill/>
        </p:spPr>
        <p:txBody>
          <a:bodyPr wrap="square" rtlCol="0">
            <a:spAutoFit/>
          </a:bodyPr>
          <a:lstStyle/>
          <a:p>
            <a:r>
              <a:rPr lang="vi-VN" sz="3200" dirty="0">
                <a:solidFill>
                  <a:srgbClr val="FFFF00"/>
                </a:solidFill>
              </a:rPr>
              <a:t>Hãy đi làm ngôn sứ, tuyên sấm cho Ít-ra-en dân Ta.</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nSpc>
                <a:spcPct val="130000"/>
              </a:lnSpc>
            </a:pPr>
            <a:r>
              <a:rPr lang="en-US" dirty="0" smtClean="0">
                <a:solidFill>
                  <a:srgbClr val="FFFF00"/>
                </a:solidFill>
              </a:rPr>
              <a:t>THÁNH VỊNH 84</a:t>
            </a:r>
            <a:br>
              <a:rPr lang="en-US" dirty="0" smtClean="0">
                <a:solidFill>
                  <a:srgbClr val="FFFF00"/>
                </a:solidFill>
              </a:rPr>
            </a:br>
            <a:r>
              <a:rPr lang="en-US" dirty="0" smtClean="0">
                <a:solidFill>
                  <a:srgbClr val="FFFF00"/>
                </a:solidFill>
              </a:rPr>
              <a:t>CHÚA NHẬT XV THƯỜNG NIÊN</a:t>
            </a:r>
            <a:br>
              <a:rPr lang="en-US" dirty="0" smtClean="0">
                <a:solidFill>
                  <a:srgbClr val="FFFF00"/>
                </a:solidFill>
              </a:rPr>
            </a:br>
            <a:r>
              <a:rPr lang="en-US" dirty="0" smtClean="0">
                <a:solidFill>
                  <a:srgbClr val="FFFF00"/>
                </a:solidFill>
              </a:rPr>
              <a:t>NĂM B </a:t>
            </a:r>
            <a:br>
              <a:rPr lang="en-US" dirty="0" smtClean="0">
                <a:solidFill>
                  <a:srgbClr val="FFFF00"/>
                </a:solidFill>
              </a:rPr>
            </a:br>
            <a:r>
              <a:rPr lang="en-US" i="1" dirty="0" smtClean="0">
                <a:solidFill>
                  <a:schemeClr val="bg1"/>
                </a:solidFill>
              </a:rPr>
              <a:t>Lm. </a:t>
            </a:r>
            <a:r>
              <a:rPr lang="en-US" i="1" dirty="0" smtClean="0">
                <a:solidFill>
                  <a:schemeClr val="bg1"/>
                </a:solidFill>
              </a:rPr>
              <a:t>Kim Long</a:t>
            </a:r>
            <a:br>
              <a:rPr lang="en-US" i="1" dirty="0" smtClean="0">
                <a:solidFill>
                  <a:schemeClr val="bg1"/>
                </a:solidFill>
              </a:rPr>
            </a:br>
            <a:r>
              <a:rPr lang="en-US" i="1" dirty="0" smtClean="0">
                <a:solidFill>
                  <a:schemeClr val="bg1"/>
                </a:solidFill>
              </a:rPr>
              <a:t>03 </a:t>
            </a:r>
            <a:r>
              <a:rPr lang="en-US" i="1" dirty="0" err="1" smtClean="0">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200" u="sng" dirty="0" err="1" smtClean="0">
                <a:solidFill>
                  <a:srgbClr val="FFFF00"/>
                </a:solidFill>
              </a:rPr>
              <a:t>Đk</a:t>
            </a:r>
            <a:r>
              <a:rPr lang="en-US" sz="6200" u="sng" dirty="0" smtClean="0">
                <a:solidFill>
                  <a:srgbClr val="FFFF00"/>
                </a:solidFill>
              </a:rPr>
              <a:t>:</a:t>
            </a:r>
            <a:r>
              <a:rPr lang="en-US" sz="6200" dirty="0">
                <a:solidFill>
                  <a:schemeClr val="bg1"/>
                </a:solidFill>
              </a:rPr>
              <a:t> </a:t>
            </a:r>
            <a:r>
              <a:rPr lang="vi-VN" sz="6200" dirty="0">
                <a:solidFill>
                  <a:schemeClr val="bg1"/>
                </a:solidFill>
              </a:rPr>
              <a:t>Lạy Chúa, xin cho chúng con được thấy tình thương của </a:t>
            </a:r>
            <a:r>
              <a:rPr lang="vi-VN" sz="6200" dirty="0" smtClean="0">
                <a:solidFill>
                  <a:schemeClr val="bg1"/>
                </a:solidFill>
              </a:rPr>
              <a:t>Chúa</a:t>
            </a:r>
            <a:r>
              <a:rPr lang="en-US" sz="6200" dirty="0" smtClean="0">
                <a:solidFill>
                  <a:schemeClr val="bg1"/>
                </a:solidFill>
              </a:rPr>
              <a:t>,</a:t>
            </a:r>
            <a:r>
              <a:rPr lang="vi-VN" sz="6200" dirty="0" smtClean="0">
                <a:solidFill>
                  <a:schemeClr val="bg1"/>
                </a:solidFill>
              </a:rPr>
              <a:t> </a:t>
            </a:r>
            <a:r>
              <a:rPr lang="en-US" sz="6200" dirty="0">
                <a:solidFill>
                  <a:schemeClr val="bg1"/>
                </a:solidFill>
              </a:rPr>
              <a:t>v</a:t>
            </a:r>
            <a:r>
              <a:rPr lang="vi-VN" sz="6200" dirty="0" smtClean="0">
                <a:solidFill>
                  <a:schemeClr val="bg1"/>
                </a:solidFill>
              </a:rPr>
              <a:t>à </a:t>
            </a:r>
            <a:r>
              <a:rPr lang="vi-VN" sz="6200" dirty="0">
                <a:solidFill>
                  <a:schemeClr val="bg1"/>
                </a:solidFill>
              </a:rPr>
              <a:t>ban ơn cứu độ cho chúng con.</a:t>
            </a:r>
            <a:endParaRPr lang="en-US" sz="6200" dirty="0">
              <a:solidFill>
                <a:schemeClr val="bg1"/>
              </a:solidFill>
            </a:endParaRPr>
          </a:p>
        </p:txBody>
      </p:sp>
    </p:spTree>
    <p:extLst>
      <p:ext uri="{BB962C8B-B14F-4D97-AF65-F5344CB8AC3E}">
        <p14:creationId xmlns:p14="http://schemas.microsoft.com/office/powerpoint/2010/main" val="413111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smtClean="0">
                <a:solidFill>
                  <a:srgbClr val="FFFF00"/>
                </a:solidFill>
              </a:rPr>
              <a:t>Tk1:</a:t>
            </a:r>
            <a:r>
              <a:rPr lang="en-US" sz="5200" dirty="0">
                <a:solidFill>
                  <a:schemeClr val="bg1"/>
                </a:solidFill>
              </a:rPr>
              <a:t> T</a:t>
            </a:r>
            <a:r>
              <a:rPr lang="vi-VN" sz="5200" dirty="0" smtClean="0">
                <a:solidFill>
                  <a:schemeClr val="bg1"/>
                </a:solidFill>
              </a:rPr>
              <a:t>ôi </a:t>
            </a:r>
            <a:r>
              <a:rPr lang="vi-VN" sz="5200" dirty="0">
                <a:solidFill>
                  <a:schemeClr val="bg1"/>
                </a:solidFill>
              </a:rPr>
              <a:t>lẳng lặng nghe Chúa nay ban truyền lời chào bình an tặng dân Chúa. Cứu ai hằng sợ Tôn Danh, </a:t>
            </a:r>
            <a:r>
              <a:rPr lang="en-US" sz="5200" dirty="0" smtClean="0">
                <a:solidFill>
                  <a:schemeClr val="bg1"/>
                </a:solidFill>
              </a:rPr>
              <a:t>d</a:t>
            </a:r>
            <a:r>
              <a:rPr lang="vi-VN" sz="5200" dirty="0" smtClean="0">
                <a:solidFill>
                  <a:schemeClr val="bg1"/>
                </a:solidFill>
              </a:rPr>
              <a:t>ọi </a:t>
            </a:r>
            <a:r>
              <a:rPr lang="vi-VN" sz="5200" dirty="0">
                <a:solidFill>
                  <a:schemeClr val="bg1"/>
                </a:solidFill>
              </a:rPr>
              <a:t>chiếu ánh vinh hiển Ngài. </a:t>
            </a:r>
            <a:endParaRPr lang="en-US" sz="5200" dirty="0">
              <a:solidFill>
                <a:schemeClr val="bg1"/>
              </a:solidFill>
            </a:endParaRPr>
          </a:p>
        </p:txBody>
      </p:sp>
    </p:spTree>
    <p:extLst>
      <p:ext uri="{BB962C8B-B14F-4D97-AF65-F5344CB8AC3E}">
        <p14:creationId xmlns:p14="http://schemas.microsoft.com/office/powerpoint/2010/main" val="244146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200" u="sng" dirty="0" err="1" smtClean="0">
                <a:solidFill>
                  <a:srgbClr val="FFFF00"/>
                </a:solidFill>
              </a:rPr>
              <a:t>Đk</a:t>
            </a:r>
            <a:r>
              <a:rPr lang="en-US" sz="6200" u="sng" dirty="0" smtClean="0">
                <a:solidFill>
                  <a:srgbClr val="FFFF00"/>
                </a:solidFill>
              </a:rPr>
              <a:t>:</a:t>
            </a:r>
            <a:r>
              <a:rPr lang="en-US" sz="6200" dirty="0">
                <a:solidFill>
                  <a:schemeClr val="bg1"/>
                </a:solidFill>
              </a:rPr>
              <a:t> </a:t>
            </a:r>
            <a:r>
              <a:rPr lang="vi-VN" sz="6200" dirty="0">
                <a:solidFill>
                  <a:schemeClr val="bg1"/>
                </a:solidFill>
              </a:rPr>
              <a:t>Lạy Chúa, xin cho chúng con được thấy tình thương của </a:t>
            </a:r>
            <a:r>
              <a:rPr lang="vi-VN" sz="6200" dirty="0" smtClean="0">
                <a:solidFill>
                  <a:schemeClr val="bg1"/>
                </a:solidFill>
              </a:rPr>
              <a:t>Chúa</a:t>
            </a:r>
            <a:r>
              <a:rPr lang="en-US" sz="6200" dirty="0" smtClean="0">
                <a:solidFill>
                  <a:schemeClr val="bg1"/>
                </a:solidFill>
              </a:rPr>
              <a:t>,</a:t>
            </a:r>
            <a:r>
              <a:rPr lang="vi-VN" sz="6200" dirty="0" smtClean="0">
                <a:solidFill>
                  <a:schemeClr val="bg1"/>
                </a:solidFill>
              </a:rPr>
              <a:t> </a:t>
            </a:r>
            <a:r>
              <a:rPr lang="en-US" sz="6200" dirty="0">
                <a:solidFill>
                  <a:schemeClr val="bg1"/>
                </a:solidFill>
              </a:rPr>
              <a:t>v</a:t>
            </a:r>
            <a:r>
              <a:rPr lang="vi-VN" sz="6200" dirty="0" smtClean="0">
                <a:solidFill>
                  <a:schemeClr val="bg1"/>
                </a:solidFill>
              </a:rPr>
              <a:t>à </a:t>
            </a:r>
            <a:r>
              <a:rPr lang="vi-VN" sz="6200" dirty="0">
                <a:solidFill>
                  <a:schemeClr val="bg1"/>
                </a:solidFill>
              </a:rPr>
              <a:t>ban ơn cứu độ cho chúng con.</a:t>
            </a:r>
            <a:endParaRPr lang="en-US" sz="6200" dirty="0">
              <a:solidFill>
                <a:schemeClr val="bg1"/>
              </a:solidFill>
            </a:endParaRPr>
          </a:p>
        </p:txBody>
      </p:sp>
    </p:spTree>
    <p:extLst>
      <p:ext uri="{BB962C8B-B14F-4D97-AF65-F5344CB8AC3E}">
        <p14:creationId xmlns:p14="http://schemas.microsoft.com/office/powerpoint/2010/main" val="398594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smtClean="0">
                <a:solidFill>
                  <a:srgbClr val="FFFF00"/>
                </a:solidFill>
              </a:rPr>
              <a:t>Tk2:</a:t>
            </a:r>
            <a:r>
              <a:rPr lang="en-US" sz="5200" dirty="0">
                <a:solidFill>
                  <a:schemeClr val="bg1"/>
                </a:solidFill>
              </a:rPr>
              <a:t> </a:t>
            </a:r>
            <a:r>
              <a:rPr lang="vi-VN" sz="5200" dirty="0" smtClean="0">
                <a:solidFill>
                  <a:schemeClr val="bg1"/>
                </a:solidFill>
              </a:rPr>
              <a:t>Ân </a:t>
            </a:r>
            <a:r>
              <a:rPr lang="vi-VN" sz="5200" dirty="0">
                <a:solidFill>
                  <a:schemeClr val="bg1"/>
                </a:solidFill>
              </a:rPr>
              <a:t>nghĩa và công lý nay tao ngộ, </a:t>
            </a:r>
            <a:r>
              <a:rPr lang="en-US" sz="5200" dirty="0" smtClean="0">
                <a:solidFill>
                  <a:schemeClr val="bg1"/>
                </a:solidFill>
              </a:rPr>
              <a:t>h</a:t>
            </a:r>
            <a:r>
              <a:rPr lang="vi-VN" sz="5200" dirty="0" smtClean="0">
                <a:solidFill>
                  <a:schemeClr val="bg1"/>
                </a:solidFill>
              </a:rPr>
              <a:t>òa </a:t>
            </a:r>
            <a:r>
              <a:rPr lang="vi-VN" sz="5200" dirty="0">
                <a:solidFill>
                  <a:schemeClr val="bg1"/>
                </a:solidFill>
              </a:rPr>
              <a:t>bình đẹp duyên cùng công chính. Đất nay nảy mầm công minh, thành tín giáng lâm bởi trời. </a:t>
            </a:r>
            <a:endParaRPr lang="en-US" sz="5200" dirty="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200" u="sng" dirty="0" err="1" smtClean="0">
                <a:solidFill>
                  <a:srgbClr val="FFFF00"/>
                </a:solidFill>
              </a:rPr>
              <a:t>Đk</a:t>
            </a:r>
            <a:r>
              <a:rPr lang="en-US" sz="6200" u="sng" dirty="0" smtClean="0">
                <a:solidFill>
                  <a:srgbClr val="FFFF00"/>
                </a:solidFill>
              </a:rPr>
              <a:t>:</a:t>
            </a:r>
            <a:r>
              <a:rPr lang="en-US" sz="6200" dirty="0">
                <a:solidFill>
                  <a:schemeClr val="bg1"/>
                </a:solidFill>
              </a:rPr>
              <a:t> </a:t>
            </a:r>
            <a:r>
              <a:rPr lang="vi-VN" sz="6200" dirty="0">
                <a:solidFill>
                  <a:schemeClr val="bg1"/>
                </a:solidFill>
              </a:rPr>
              <a:t>Lạy Chúa, xin cho chúng con được thấy tình thương của </a:t>
            </a:r>
            <a:r>
              <a:rPr lang="vi-VN" sz="6200" dirty="0" smtClean="0">
                <a:solidFill>
                  <a:schemeClr val="bg1"/>
                </a:solidFill>
              </a:rPr>
              <a:t>Chúa</a:t>
            </a:r>
            <a:r>
              <a:rPr lang="en-US" sz="6200" dirty="0" smtClean="0">
                <a:solidFill>
                  <a:schemeClr val="bg1"/>
                </a:solidFill>
              </a:rPr>
              <a:t>,</a:t>
            </a:r>
            <a:r>
              <a:rPr lang="vi-VN" sz="6200" dirty="0" smtClean="0">
                <a:solidFill>
                  <a:schemeClr val="bg1"/>
                </a:solidFill>
              </a:rPr>
              <a:t> </a:t>
            </a:r>
            <a:r>
              <a:rPr lang="en-US" sz="6200" dirty="0">
                <a:solidFill>
                  <a:schemeClr val="bg1"/>
                </a:solidFill>
              </a:rPr>
              <a:t>v</a:t>
            </a:r>
            <a:r>
              <a:rPr lang="vi-VN" sz="6200" dirty="0" smtClean="0">
                <a:solidFill>
                  <a:schemeClr val="bg1"/>
                </a:solidFill>
              </a:rPr>
              <a:t>à </a:t>
            </a:r>
            <a:r>
              <a:rPr lang="vi-VN" sz="6200" dirty="0">
                <a:solidFill>
                  <a:schemeClr val="bg1"/>
                </a:solidFill>
              </a:rPr>
              <a:t>ban ơn cứu độ cho chúng con.</a:t>
            </a:r>
            <a:endParaRPr lang="en-US" sz="6200" dirty="0">
              <a:solidFill>
                <a:schemeClr val="bg1"/>
              </a:solidFill>
            </a:endParaRPr>
          </a:p>
        </p:txBody>
      </p:sp>
    </p:spTree>
    <p:extLst>
      <p:ext uri="{BB962C8B-B14F-4D97-AF65-F5344CB8AC3E}">
        <p14:creationId xmlns:p14="http://schemas.microsoft.com/office/powerpoint/2010/main" val="892236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smtClean="0">
                <a:solidFill>
                  <a:srgbClr val="FFFF00"/>
                </a:solidFill>
              </a:rPr>
              <a:t>Tk3:</a:t>
            </a:r>
            <a:r>
              <a:rPr lang="en-US" sz="5200" dirty="0" smtClean="0">
                <a:solidFill>
                  <a:schemeClr val="bg1"/>
                </a:solidFill>
              </a:rPr>
              <a:t> </a:t>
            </a:r>
            <a:r>
              <a:rPr lang="vi-VN" sz="5200" dirty="0">
                <a:solidFill>
                  <a:schemeClr val="bg1"/>
                </a:solidFill>
              </a:rPr>
              <a:t>Vâng, chính Ngài ban phúc ân dư đầy, và ruộng đồng nở rộ hoa trái. Tín trung </a:t>
            </a:r>
            <a:r>
              <a:rPr lang="vi-VN" sz="5200" dirty="0" smtClean="0">
                <a:solidFill>
                  <a:schemeClr val="bg1"/>
                </a:solidFill>
              </a:rPr>
              <a:t>r</a:t>
            </a:r>
            <a:r>
              <a:rPr lang="en-US" sz="5200" dirty="0">
                <a:solidFill>
                  <a:schemeClr val="bg1"/>
                </a:solidFill>
              </a:rPr>
              <a:t>à</a:t>
            </a:r>
            <a:r>
              <a:rPr lang="vi-VN" sz="5200" dirty="0" smtClean="0">
                <a:solidFill>
                  <a:schemeClr val="bg1"/>
                </a:solidFill>
              </a:rPr>
              <a:t>y </a:t>
            </a:r>
            <a:r>
              <a:rPr lang="vi-VN" sz="5200" dirty="0">
                <a:solidFill>
                  <a:schemeClr val="bg1"/>
                </a:solidFill>
              </a:rPr>
              <a:t>làm tiền phong mở lối bước chân của Ngài. </a:t>
            </a:r>
            <a:endParaRPr lang="en-US" sz="5200" dirty="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200" u="sng" dirty="0" err="1" smtClean="0">
                <a:solidFill>
                  <a:srgbClr val="FFFF00"/>
                </a:solidFill>
              </a:rPr>
              <a:t>Đk</a:t>
            </a:r>
            <a:r>
              <a:rPr lang="en-US" sz="6200" u="sng" dirty="0" smtClean="0">
                <a:solidFill>
                  <a:srgbClr val="FFFF00"/>
                </a:solidFill>
              </a:rPr>
              <a:t>:</a:t>
            </a:r>
            <a:r>
              <a:rPr lang="en-US" sz="6200" dirty="0">
                <a:solidFill>
                  <a:schemeClr val="bg1"/>
                </a:solidFill>
              </a:rPr>
              <a:t> </a:t>
            </a:r>
            <a:r>
              <a:rPr lang="vi-VN" sz="6200" dirty="0">
                <a:solidFill>
                  <a:schemeClr val="bg1"/>
                </a:solidFill>
              </a:rPr>
              <a:t>Lạy Chúa, xin cho chúng con được thấy tình thương của </a:t>
            </a:r>
            <a:r>
              <a:rPr lang="vi-VN" sz="6200" dirty="0" smtClean="0">
                <a:solidFill>
                  <a:schemeClr val="bg1"/>
                </a:solidFill>
              </a:rPr>
              <a:t>Chúa</a:t>
            </a:r>
            <a:r>
              <a:rPr lang="en-US" sz="6200" dirty="0" smtClean="0">
                <a:solidFill>
                  <a:schemeClr val="bg1"/>
                </a:solidFill>
              </a:rPr>
              <a:t>,</a:t>
            </a:r>
            <a:r>
              <a:rPr lang="vi-VN" sz="6200" dirty="0" smtClean="0">
                <a:solidFill>
                  <a:schemeClr val="bg1"/>
                </a:solidFill>
              </a:rPr>
              <a:t> </a:t>
            </a:r>
            <a:r>
              <a:rPr lang="en-US" sz="6200" dirty="0">
                <a:solidFill>
                  <a:schemeClr val="bg1"/>
                </a:solidFill>
              </a:rPr>
              <a:t>v</a:t>
            </a:r>
            <a:r>
              <a:rPr lang="vi-VN" sz="6200" dirty="0" smtClean="0">
                <a:solidFill>
                  <a:schemeClr val="bg1"/>
                </a:solidFill>
              </a:rPr>
              <a:t>à </a:t>
            </a:r>
            <a:r>
              <a:rPr lang="vi-VN" sz="6200" dirty="0">
                <a:solidFill>
                  <a:schemeClr val="bg1"/>
                </a:solidFill>
              </a:rPr>
              <a:t>ban ơn cứu độ cho chúng con.</a:t>
            </a:r>
            <a:endParaRPr lang="en-US" sz="6200" dirty="0">
              <a:solidFill>
                <a:schemeClr val="bg1"/>
              </a:solidFill>
            </a:endParaRPr>
          </a:p>
        </p:txBody>
      </p:sp>
    </p:spTree>
    <p:extLst>
      <p:ext uri="{BB962C8B-B14F-4D97-AF65-F5344CB8AC3E}">
        <p14:creationId xmlns:p14="http://schemas.microsoft.com/office/powerpoint/2010/main" val="4115527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919156" cy="1754326"/>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2</a:t>
            </a:r>
          </a:p>
          <a:p>
            <a:r>
              <a:rPr lang="vi-VN" sz="3600" dirty="0">
                <a:solidFill>
                  <a:srgbClr val="FFFF00"/>
                </a:solidFill>
              </a:rPr>
              <a:t>Bài trích thư của thánh </a:t>
            </a:r>
            <a:r>
              <a:rPr lang="vi-VN" sz="3600" dirty="0" smtClean="0">
                <a:solidFill>
                  <a:srgbClr val="FFFF00"/>
                </a:solidFill>
              </a:rPr>
              <a:t>Phao-lô</a:t>
            </a:r>
            <a:r>
              <a:rPr lang="en-US" sz="3600" dirty="0">
                <a:solidFill>
                  <a:srgbClr val="FFFF00"/>
                </a:solidFill>
              </a:rPr>
              <a:t> </a:t>
            </a:r>
            <a:r>
              <a:rPr lang="vi-VN" sz="3600" dirty="0" smtClean="0">
                <a:solidFill>
                  <a:srgbClr val="FFFF00"/>
                </a:solidFill>
              </a:rPr>
              <a:t>tông đồ</a:t>
            </a:r>
            <a:endParaRPr lang="en-US" sz="3600" dirty="0" smtClean="0">
              <a:solidFill>
                <a:srgbClr val="FFFF00"/>
              </a:solidFill>
            </a:endParaRPr>
          </a:p>
          <a:p>
            <a:r>
              <a:rPr lang="vi-VN" sz="3600" dirty="0" smtClean="0">
                <a:solidFill>
                  <a:srgbClr val="FFFF00"/>
                </a:solidFill>
              </a:rPr>
              <a:t>gửi </a:t>
            </a:r>
            <a:r>
              <a:rPr lang="vi-VN" sz="3600" dirty="0">
                <a:solidFill>
                  <a:srgbClr val="FFFF00"/>
                </a:solidFill>
              </a:rPr>
              <a:t>tín hữu Ê-phê-xô.</a:t>
            </a:r>
            <a:endParaRPr lang="en-US" sz="3600" dirty="0">
              <a:solidFill>
                <a:srgbClr val="FFFF00"/>
              </a:solidFill>
            </a:endParaRPr>
          </a:p>
        </p:txBody>
      </p:sp>
      <p:sp>
        <p:nvSpPr>
          <p:cNvPr id="7" name="TextBox 6"/>
          <p:cNvSpPr txBox="1"/>
          <p:nvPr/>
        </p:nvSpPr>
        <p:spPr>
          <a:xfrm>
            <a:off x="188976" y="3714750"/>
            <a:ext cx="6912341" cy="1200329"/>
          </a:xfrm>
          <a:prstGeom prst="rect">
            <a:avLst/>
          </a:prstGeom>
          <a:noFill/>
        </p:spPr>
        <p:txBody>
          <a:bodyPr wrap="none" rtlCol="0">
            <a:spAutoFit/>
          </a:bodyPr>
          <a:lstStyle/>
          <a:p>
            <a:r>
              <a:rPr lang="vi-VN" sz="3600" dirty="0">
                <a:solidFill>
                  <a:srgbClr val="FFFF00"/>
                </a:solidFill>
              </a:rPr>
              <a:t>Trong Đức Ki-tô, Người đã chọn </a:t>
            </a:r>
            <a:r>
              <a:rPr lang="vi-VN" sz="3600" dirty="0" smtClean="0">
                <a:solidFill>
                  <a:srgbClr val="FFFF00"/>
                </a:solidFill>
              </a:rPr>
              <a:t>ta</a:t>
            </a:r>
            <a:endParaRPr lang="en-US" sz="3600" dirty="0" smtClean="0">
              <a:solidFill>
                <a:srgbClr val="FFFF00"/>
              </a:solidFill>
            </a:endParaRPr>
          </a:p>
          <a:p>
            <a:r>
              <a:rPr lang="vi-VN" sz="3600" dirty="0" smtClean="0">
                <a:solidFill>
                  <a:srgbClr val="FFFF00"/>
                </a:solidFill>
              </a:rPr>
              <a:t>trước </a:t>
            </a:r>
            <a:r>
              <a:rPr lang="vi-VN" sz="3600" dirty="0">
                <a:solidFill>
                  <a:srgbClr val="FFFF00"/>
                </a:solidFill>
              </a:rPr>
              <a:t>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47750"/>
            <a:ext cx="9144000" cy="3581400"/>
          </a:xfrm>
        </p:spPr>
        <p:txBody>
          <a:bodyPr>
            <a:noAutofit/>
          </a:bodyPr>
          <a:lstStyle/>
          <a:p>
            <a:pPr algn="just">
              <a:lnSpc>
                <a:spcPct val="110000"/>
              </a:lnSpc>
            </a:pPr>
            <a:r>
              <a:rPr lang="vi-VN" sz="4600" dirty="0">
                <a:solidFill>
                  <a:schemeClr val="bg1"/>
                </a:solidFill>
              </a:rPr>
              <a:t>Xin Thiên Chúa là Thân Phụ Đức Giê-su Ki-tô, Chúa chúng ta, soi mắt tâm hồn chúng ta, cho chúng ta nhận </a:t>
            </a:r>
            <a:r>
              <a:rPr lang="vi-VN" sz="4600" dirty="0" smtClean="0">
                <a:solidFill>
                  <a:schemeClr val="bg1"/>
                </a:solidFill>
              </a:rPr>
              <a:t>rõ </a:t>
            </a:r>
            <a:r>
              <a:rPr lang="en-US" sz="4600" dirty="0">
                <a:solidFill>
                  <a:schemeClr val="bg1"/>
                </a:solidFill>
              </a:rPr>
              <a:t>Đ</a:t>
            </a:r>
            <a:r>
              <a:rPr lang="vi-VN" sz="4600" dirty="0" smtClean="0">
                <a:solidFill>
                  <a:schemeClr val="bg1"/>
                </a:solidFill>
              </a:rPr>
              <a:t>âu </a:t>
            </a:r>
            <a:r>
              <a:rPr lang="vi-VN" sz="4600" dirty="0">
                <a:solidFill>
                  <a:schemeClr val="bg1"/>
                </a:solidFill>
              </a:rPr>
              <a:t>là niềm hy vọng mà ơn Ngài kêu gọi mang lại cho chúng ta. </a:t>
            </a:r>
          </a:p>
        </p:txBody>
      </p:sp>
      <p:sp>
        <p:nvSpPr>
          <p:cNvPr id="3" name="Rectangle 2"/>
          <p:cNvSpPr/>
          <p:nvPr/>
        </p:nvSpPr>
        <p:spPr>
          <a:xfrm>
            <a:off x="76200" y="-95250"/>
            <a:ext cx="6477000" cy="646331"/>
          </a:xfrm>
          <a:prstGeom prst="rect">
            <a:avLst/>
          </a:prstGeom>
        </p:spPr>
        <p:txBody>
          <a:bodyPr wrap="square">
            <a:spAutoFit/>
          </a:bodyPr>
          <a:lstStyle/>
          <a:p>
            <a:r>
              <a:rPr lang="en-US" sz="3600" u="sng" dirty="0" smtClean="0">
                <a:solidFill>
                  <a:srgbClr val="FFFF00"/>
                </a:solidFill>
              </a:rPr>
              <a:t>Alleluia-Alleluia</a:t>
            </a:r>
            <a:endParaRPr lang="en-US" sz="3600" u="sng" dirty="0">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smtClean="0">
                <a:solidFill>
                  <a:srgbClr val="FFFF00"/>
                </a:solidFill>
              </a:rPr>
              <a:t>Alleluia…</a:t>
            </a:r>
            <a:endParaRPr lang="en-US" sz="4000">
              <a:solidFill>
                <a:srgbClr val="FFFF00"/>
              </a:solidFill>
            </a:endParaRPr>
          </a:p>
        </p:txBody>
      </p:sp>
    </p:spTree>
    <p:extLst>
      <p:ext uri="{BB962C8B-B14F-4D97-AF65-F5344CB8AC3E}">
        <p14:creationId xmlns:p14="http://schemas.microsoft.com/office/powerpoint/2010/main" val="3810834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200" u="sng" dirty="0" err="1" smtClean="0">
                <a:solidFill>
                  <a:srgbClr val="FFFF00"/>
                </a:solidFill>
              </a:rPr>
              <a:t>Đk</a:t>
            </a:r>
            <a:r>
              <a:rPr lang="en-US" sz="6200" u="sng" dirty="0" smtClean="0">
                <a:solidFill>
                  <a:srgbClr val="FFFF00"/>
                </a:solidFill>
              </a:rPr>
              <a:t>:</a:t>
            </a:r>
            <a:r>
              <a:rPr lang="en-US" sz="6200" dirty="0">
                <a:solidFill>
                  <a:schemeClr val="bg1"/>
                </a:solidFill>
              </a:rPr>
              <a:t> </a:t>
            </a:r>
            <a:r>
              <a:rPr lang="vi-VN" sz="6200" dirty="0">
                <a:solidFill>
                  <a:schemeClr val="bg1"/>
                </a:solidFill>
              </a:rPr>
              <a:t>Lạy Chúa, xin cho chúng con được thấy tình thương của </a:t>
            </a:r>
            <a:r>
              <a:rPr lang="vi-VN" sz="6200" dirty="0" smtClean="0">
                <a:solidFill>
                  <a:schemeClr val="bg1"/>
                </a:solidFill>
              </a:rPr>
              <a:t>Chúa</a:t>
            </a:r>
            <a:r>
              <a:rPr lang="en-US" sz="6200" dirty="0" smtClean="0">
                <a:solidFill>
                  <a:schemeClr val="bg1"/>
                </a:solidFill>
              </a:rPr>
              <a:t>,</a:t>
            </a:r>
            <a:r>
              <a:rPr lang="vi-VN" sz="6200" dirty="0" smtClean="0">
                <a:solidFill>
                  <a:schemeClr val="bg1"/>
                </a:solidFill>
              </a:rPr>
              <a:t> </a:t>
            </a:r>
            <a:r>
              <a:rPr lang="en-US" sz="6200" dirty="0">
                <a:solidFill>
                  <a:schemeClr val="bg1"/>
                </a:solidFill>
              </a:rPr>
              <a:t>v</a:t>
            </a:r>
            <a:r>
              <a:rPr lang="vi-VN" sz="6200" dirty="0" smtClean="0">
                <a:solidFill>
                  <a:schemeClr val="bg1"/>
                </a:solidFill>
              </a:rPr>
              <a:t>à </a:t>
            </a:r>
            <a:r>
              <a:rPr lang="vi-VN" sz="6200" dirty="0">
                <a:solidFill>
                  <a:schemeClr val="bg1"/>
                </a:solidFill>
              </a:rPr>
              <a:t>ban ơn cứu độ cho chúng con.</a:t>
            </a:r>
            <a:endParaRPr lang="en-US" sz="6200" dirty="0">
              <a:solidFill>
                <a:schemeClr val="bg1"/>
              </a:solidFill>
            </a:endParaRPr>
          </a:p>
        </p:txBody>
      </p:sp>
    </p:spTree>
    <p:extLst>
      <p:ext uri="{BB962C8B-B14F-4D97-AF65-F5344CB8AC3E}">
        <p14:creationId xmlns:p14="http://schemas.microsoft.com/office/powerpoint/2010/main" val="358826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47750"/>
            <a:ext cx="9144000" cy="3581400"/>
          </a:xfrm>
        </p:spPr>
        <p:txBody>
          <a:bodyPr>
            <a:noAutofit/>
          </a:bodyPr>
          <a:lstStyle/>
          <a:p>
            <a:pPr algn="just">
              <a:lnSpc>
                <a:spcPct val="110000"/>
              </a:lnSpc>
            </a:pPr>
            <a:r>
              <a:rPr lang="vi-VN" sz="4600" dirty="0">
                <a:solidFill>
                  <a:schemeClr val="bg1"/>
                </a:solidFill>
              </a:rPr>
              <a:t>Xin Thiên Chúa là Thân Phụ Đức Giê-su Ki-tô, Chúa chúng ta, soi mắt tâm hồn chúng ta, cho chúng ta nhận </a:t>
            </a:r>
            <a:r>
              <a:rPr lang="vi-VN" sz="4600" dirty="0" smtClean="0">
                <a:solidFill>
                  <a:schemeClr val="bg1"/>
                </a:solidFill>
              </a:rPr>
              <a:t>rõ </a:t>
            </a:r>
            <a:r>
              <a:rPr lang="en-US" sz="4600" dirty="0">
                <a:solidFill>
                  <a:schemeClr val="bg1"/>
                </a:solidFill>
              </a:rPr>
              <a:t>Đ</a:t>
            </a:r>
            <a:r>
              <a:rPr lang="vi-VN" sz="4600" dirty="0" smtClean="0">
                <a:solidFill>
                  <a:schemeClr val="bg1"/>
                </a:solidFill>
              </a:rPr>
              <a:t>âu </a:t>
            </a:r>
            <a:r>
              <a:rPr lang="vi-VN" sz="4600" dirty="0">
                <a:solidFill>
                  <a:schemeClr val="bg1"/>
                </a:solidFill>
              </a:rPr>
              <a:t>là niềm hy vọng mà ơn Ngài kêu gọi mang lại cho chúng ta. </a:t>
            </a:r>
          </a:p>
        </p:txBody>
      </p:sp>
      <p:sp>
        <p:nvSpPr>
          <p:cNvPr id="3" name="Rectangle 2"/>
          <p:cNvSpPr/>
          <p:nvPr/>
        </p:nvSpPr>
        <p:spPr>
          <a:xfrm>
            <a:off x="76200" y="-95250"/>
            <a:ext cx="6477000" cy="646331"/>
          </a:xfrm>
          <a:prstGeom prst="rect">
            <a:avLst/>
          </a:prstGeom>
        </p:spPr>
        <p:txBody>
          <a:bodyPr wrap="square">
            <a:spAutoFit/>
          </a:bodyPr>
          <a:lstStyle/>
          <a:p>
            <a:r>
              <a:rPr lang="en-US" sz="3600" u="sng" dirty="0" smtClean="0">
                <a:solidFill>
                  <a:srgbClr val="FFFF00"/>
                </a:solidFill>
              </a:rPr>
              <a:t>Alleluia-Alleluia</a:t>
            </a:r>
            <a:endParaRPr lang="en-US" sz="3600" u="sng" dirty="0">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smtClean="0">
                <a:solidFill>
                  <a:srgbClr val="FFFF00"/>
                </a:solidFill>
              </a:rPr>
              <a:t>Alleluia…</a:t>
            </a:r>
            <a:endParaRPr lang="en-US" sz="4000">
              <a:solidFill>
                <a:srgbClr val="FFFF00"/>
              </a:solidFill>
            </a:endParaRPr>
          </a:p>
        </p:txBody>
      </p:sp>
    </p:spTree>
    <p:extLst>
      <p:ext uri="{BB962C8B-B14F-4D97-AF65-F5344CB8AC3E}">
        <p14:creationId xmlns:p14="http://schemas.microsoft.com/office/powerpoint/2010/main" val="2879042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smtClean="0">
                <a:solidFill>
                  <a:srgbClr val="FFFF00"/>
                </a:solidFill>
              </a:rPr>
              <a:t>Anh</a:t>
            </a:r>
            <a:r>
              <a:rPr lang="en-US" sz="3600" dirty="0" smtClean="0">
                <a:solidFill>
                  <a:srgbClr val="FFFF00"/>
                </a:solidFill>
              </a:rPr>
              <a:t> </a:t>
            </a:r>
            <a:r>
              <a:rPr lang="en-US" sz="3600" dirty="0" err="1" smtClean="0">
                <a:solidFill>
                  <a:srgbClr val="FFFF00"/>
                </a:solidFill>
              </a:rPr>
              <a:t>chị</a:t>
            </a:r>
            <a:r>
              <a:rPr lang="en-US" sz="3600" dirty="0" smtClean="0">
                <a:solidFill>
                  <a:srgbClr val="FFFF00"/>
                </a:solidFill>
              </a:rPr>
              <a:t> </a:t>
            </a:r>
            <a:r>
              <a:rPr lang="en-US" sz="3600" dirty="0" err="1" smtClean="0">
                <a:solidFill>
                  <a:srgbClr val="FFFF00"/>
                </a:solidFill>
              </a:rPr>
              <a:t>em</a:t>
            </a:r>
            <a:r>
              <a:rPr lang="en-US" sz="3600" dirty="0" smtClean="0">
                <a:solidFill>
                  <a:srgbClr val="FFFF00"/>
                </a:solidFill>
              </a:rPr>
              <a:t> </a:t>
            </a:r>
            <a:r>
              <a:rPr lang="en-US" sz="3600" dirty="0" err="1" smtClean="0">
                <a:solidFill>
                  <a:srgbClr val="FFFF00"/>
                </a:solidFill>
              </a:rPr>
              <a:t>thân</a:t>
            </a:r>
            <a:r>
              <a:rPr lang="en-US" sz="3600" dirty="0" smtClean="0">
                <a:solidFill>
                  <a:srgbClr val="FFFF00"/>
                </a:solidFill>
              </a:rPr>
              <a:t> </a:t>
            </a:r>
            <a:r>
              <a:rPr lang="en-US" sz="3600" dirty="0" err="1" smtClean="0">
                <a:solidFill>
                  <a:srgbClr val="FFFF00"/>
                </a:solidFill>
              </a:rPr>
              <a:t>mến</a:t>
            </a:r>
            <a:r>
              <a:rPr lang="en-US" sz="3600" dirty="0" smtClean="0">
                <a:solidFill>
                  <a:srgbClr val="FFFF00"/>
                </a:solidFill>
              </a:rPr>
              <a:t>, </a:t>
            </a:r>
            <a:r>
              <a:rPr lang="en-US" sz="3600" dirty="0" err="1" smtClean="0">
                <a:solidFill>
                  <a:srgbClr val="FFFF00"/>
                </a:solidFill>
              </a:rPr>
              <a:t>vì</a:t>
            </a:r>
            <a:r>
              <a:rPr lang="en-US" sz="3600" dirty="0" smtClean="0">
                <a:solidFill>
                  <a:srgbClr val="FFFF00"/>
                </a:solidFill>
              </a:rPr>
              <a:t> </a:t>
            </a:r>
            <a:r>
              <a:rPr lang="en-US" sz="3600" dirty="0" err="1" smtClean="0">
                <a:solidFill>
                  <a:srgbClr val="FFFF00"/>
                </a:solidFill>
              </a:rPr>
              <a:t>yêu</a:t>
            </a:r>
            <a:r>
              <a:rPr lang="en-US" sz="3600" dirty="0" smtClean="0">
                <a:solidFill>
                  <a:srgbClr val="FFFF00"/>
                </a:solidFill>
              </a:rPr>
              <a:t> </a:t>
            </a:r>
            <a:r>
              <a:rPr lang="en-US" sz="3600" dirty="0" err="1" smtClean="0">
                <a:solidFill>
                  <a:srgbClr val="FFFF00"/>
                </a:solidFill>
              </a:rPr>
              <a:t>thương</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đã</a:t>
            </a:r>
            <a:r>
              <a:rPr lang="en-US" sz="3600" dirty="0" smtClean="0">
                <a:solidFill>
                  <a:srgbClr val="FFFF00"/>
                </a:solidFill>
              </a:rPr>
              <a:t> </a:t>
            </a:r>
            <a:r>
              <a:rPr lang="en-US" sz="3600" dirty="0" err="1" smtClean="0">
                <a:solidFill>
                  <a:srgbClr val="FFFF00"/>
                </a:solidFill>
              </a:rPr>
              <a:t>chọn</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làm</a:t>
            </a:r>
            <a:r>
              <a:rPr lang="en-US" sz="3600" dirty="0" smtClean="0">
                <a:solidFill>
                  <a:srgbClr val="FFFF00"/>
                </a:solidFill>
              </a:rPr>
              <a:t> con </a:t>
            </a:r>
            <a:r>
              <a:rPr lang="en-US" sz="3600" dirty="0" err="1" smtClean="0">
                <a:solidFill>
                  <a:srgbClr val="FFFF00"/>
                </a:solidFill>
              </a:rPr>
              <a:t>cái</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Người</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cùng</a:t>
            </a:r>
            <a:r>
              <a:rPr lang="en-US" sz="3600" dirty="0" smtClean="0">
                <a:solidFill>
                  <a:srgbClr val="FFFF00"/>
                </a:solidFill>
              </a:rPr>
              <a:t> </a:t>
            </a:r>
            <a:r>
              <a:rPr lang="en-US" sz="3600" dirty="0" err="1" smtClean="0">
                <a:solidFill>
                  <a:srgbClr val="FFFF00"/>
                </a:solidFill>
              </a:rPr>
              <a:t>cảm</a:t>
            </a:r>
            <a:r>
              <a:rPr lang="en-US" sz="3600" dirty="0" smtClean="0">
                <a:solidFill>
                  <a:srgbClr val="FFFF00"/>
                </a:solidFill>
              </a:rPr>
              <a:t> </a:t>
            </a:r>
            <a:r>
              <a:rPr lang="en-US" sz="3600" dirty="0" err="1" smtClean="0">
                <a:solidFill>
                  <a:srgbClr val="FFFF00"/>
                </a:solidFill>
              </a:rPr>
              <a:t>tạ</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và</a:t>
            </a:r>
            <a:r>
              <a:rPr lang="en-US" sz="3600" dirty="0" smtClean="0">
                <a:solidFill>
                  <a:srgbClr val="FFFF00"/>
                </a:solidFill>
              </a:rPr>
              <a:t> </a:t>
            </a:r>
            <a:r>
              <a:rPr lang="en-US" sz="3600" dirty="0" err="1" smtClean="0">
                <a:solidFill>
                  <a:srgbClr val="FFFF00"/>
                </a:solidFill>
              </a:rPr>
              <a:t>dâng</a:t>
            </a:r>
            <a:r>
              <a:rPr lang="en-US" sz="3600" dirty="0" smtClean="0">
                <a:solidFill>
                  <a:srgbClr val="FFFF00"/>
                </a:solidFill>
              </a:rPr>
              <a:t> </a:t>
            </a:r>
            <a:r>
              <a:rPr lang="en-US" sz="3600" dirty="0" err="1" smtClean="0">
                <a:solidFill>
                  <a:srgbClr val="FFFF00"/>
                </a:solidFill>
              </a:rPr>
              <a:t>lời</a:t>
            </a:r>
            <a:r>
              <a:rPr lang="en-US" sz="3600" dirty="0" smtClean="0">
                <a:solidFill>
                  <a:srgbClr val="FFFF00"/>
                </a:solidFill>
              </a:rPr>
              <a:t> </a:t>
            </a:r>
            <a:r>
              <a:rPr lang="en-US" sz="3600" dirty="0" err="1" smtClean="0">
                <a:solidFill>
                  <a:srgbClr val="FFFF00"/>
                </a:solidFill>
              </a:rPr>
              <a:t>cầu</a:t>
            </a:r>
            <a:r>
              <a:rPr lang="en-US" sz="3600" dirty="0" smtClean="0">
                <a:solidFill>
                  <a:srgbClr val="FFFF00"/>
                </a:solidFill>
              </a:rPr>
              <a:t> </a:t>
            </a:r>
            <a:r>
              <a:rPr lang="en-US" sz="3600" dirty="0" err="1" smtClean="0">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50"/>
            <a:ext cx="9144000" cy="5143500"/>
          </a:xfrm>
          <a:prstGeom prst="rect">
            <a:avLst/>
          </a:prstGeom>
        </p:spPr>
      </p:pic>
      <p:sp>
        <p:nvSpPr>
          <p:cNvPr id="4" name="Rectangle 3"/>
          <p:cNvSpPr/>
          <p:nvPr/>
        </p:nvSpPr>
        <p:spPr>
          <a:xfrm>
            <a:off x="3505200" y="2266950"/>
            <a:ext cx="5638800" cy="2246769"/>
          </a:xfrm>
          <a:prstGeom prst="rect">
            <a:avLst/>
          </a:prstGeom>
        </p:spPr>
        <p:txBody>
          <a:bodyPr wrap="square">
            <a:spAutoFit/>
          </a:bodyPr>
          <a:lstStyle/>
          <a:p>
            <a:pPr algn="ctr"/>
            <a:r>
              <a:rPr lang="en-US" sz="8000" dirty="0" err="1" smtClean="0">
                <a:solidFill>
                  <a:srgbClr val="FFFF00"/>
                </a:solidFill>
              </a:rPr>
              <a:t>Dâng</a:t>
            </a:r>
            <a:endParaRPr lang="en-US" sz="8000" dirty="0" smtClean="0">
              <a:solidFill>
                <a:srgbClr val="FFFF00"/>
              </a:solidFill>
            </a:endParaRPr>
          </a:p>
          <a:p>
            <a:pPr algn="ctr"/>
            <a:r>
              <a:rPr lang="en-US" sz="6000" i="1" dirty="0" smtClean="0">
                <a:solidFill>
                  <a:schemeClr val="bg1"/>
                </a:solidFill>
              </a:rPr>
              <a:t>Lm. </a:t>
            </a:r>
            <a:r>
              <a:rPr lang="en-US" sz="6000" i="1" dirty="0" err="1" smtClean="0">
                <a:solidFill>
                  <a:schemeClr val="bg1"/>
                </a:solidFill>
              </a:rPr>
              <a:t>Nguyễn</a:t>
            </a:r>
            <a:r>
              <a:rPr lang="en-US" sz="6000" i="1" dirty="0" smtClean="0">
                <a:solidFill>
                  <a:schemeClr val="bg1"/>
                </a:solidFill>
              </a:rPr>
              <a:t> </a:t>
            </a:r>
            <a:r>
              <a:rPr lang="en-US" sz="6000" i="1" dirty="0" err="1" smtClean="0">
                <a:solidFill>
                  <a:schemeClr val="bg1"/>
                </a:solidFill>
              </a:rPr>
              <a:t>Duy</a:t>
            </a:r>
            <a:endParaRPr lang="en-US" sz="6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a:extLst>
              <a:ext uri="{FF2B5EF4-FFF2-40B4-BE49-F238E27FC236}">
                <a16:creationId xmlns="" xmlns:a16="http://schemas.microsoft.com/office/drawing/2014/main" id="{6B7DA73B-8E3F-4CC3-A177-C77B30DE89C9}"/>
              </a:ext>
            </a:extLst>
          </p:cNvPr>
          <p:cNvSpPr>
            <a:spLocks noGrp="1" noChangeArrowheads="1"/>
          </p:cNvSpPr>
          <p:nvPr>
            <p:ph idx="1"/>
          </p:nvPr>
        </p:nvSpPr>
        <p:spPr>
          <a:xfrm>
            <a:off x="0" y="0"/>
            <a:ext cx="9144000" cy="5143500"/>
          </a:xfrm>
        </p:spPr>
        <p:txBody>
          <a:bodyPr anchor="ctr" anchorCtr="0">
            <a:noAutofit/>
          </a:bodyPr>
          <a:lstStyle/>
          <a:p>
            <a:pPr marL="27385" indent="0" algn="just">
              <a:lnSpc>
                <a:spcPct val="110000"/>
              </a:lnSpc>
              <a:buNone/>
            </a:pPr>
            <a:r>
              <a:rPr lang="en-US" altLang="en-US" sz="5000" u="sng" dirty="0">
                <a:solidFill>
                  <a:srgbClr val="FFFF00"/>
                </a:solidFill>
                <a:latin typeface="+mj-lt"/>
                <a:ea typeface="Tahoma" panose="020B0604030504040204" pitchFamily="34" charset="0"/>
                <a:cs typeface="Times New Roman" panose="02020603050405020304" pitchFamily="18" charset="0"/>
              </a:rPr>
              <a:t>Tk1:</a:t>
            </a:r>
            <a:r>
              <a:rPr lang="en-US" altLang="en-US" sz="5000" dirty="0">
                <a:solidFill>
                  <a:srgbClr val="003399"/>
                </a:solidFill>
                <a:latin typeface="+mj-lt"/>
                <a:ea typeface="Tahoma" panose="020B0604030504040204" pitchFamily="34" charset="0"/>
                <a:cs typeface="Times New Roman" panose="02020603050405020304" pitchFamily="18" charset="0"/>
              </a:rPr>
              <a:t> </a:t>
            </a:r>
            <a:r>
              <a:rPr lang="vi-VN" sz="5000" dirty="0">
                <a:solidFill>
                  <a:schemeClr val="bg1"/>
                </a:solidFill>
                <a:latin typeface="+mj-lt"/>
                <a:cs typeface="Times New Roman" panose="02020603050405020304" pitchFamily="18" charset="0"/>
              </a:rPr>
              <a:t>Nguyện dâng Chúa lễ tình yêu chân thành, n</a:t>
            </a:r>
            <a:r>
              <a:rPr lang="en-US" sz="5000" dirty="0" err="1">
                <a:solidFill>
                  <a:schemeClr val="bg1"/>
                </a:solidFill>
                <a:latin typeface="+mj-lt"/>
                <a:cs typeface="Times New Roman" panose="02020603050405020304" pitchFamily="18" charset="0"/>
              </a:rPr>
              <a:t>ầy</a:t>
            </a:r>
            <a:r>
              <a:rPr lang="vi-VN" sz="5000" dirty="0">
                <a:solidFill>
                  <a:schemeClr val="bg1"/>
                </a:solidFill>
                <a:latin typeface="+mj-lt"/>
                <a:cs typeface="Times New Roman" panose="02020603050405020304" pitchFamily="18" charset="0"/>
              </a:rPr>
              <a:t> tấm bánh đây rượu nho thơm ngát. Nguyện dâng Chúa đôi bàn tay con hiến, Chúa thương chấp nhận ban phước lành tháng năm.</a:t>
            </a:r>
            <a:endParaRPr lang="en-US" altLang="en-US" sz="5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403397776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a:extLst>
              <a:ext uri="{FF2B5EF4-FFF2-40B4-BE49-F238E27FC236}">
                <a16:creationId xmlns="" xmlns:a16="http://schemas.microsoft.com/office/drawing/2014/main" id="{6B7DA73B-8E3F-4CC3-A177-C77B30DE89C9}"/>
              </a:ext>
            </a:extLst>
          </p:cNvPr>
          <p:cNvSpPr>
            <a:spLocks noGrp="1" noChangeArrowheads="1"/>
          </p:cNvSpPr>
          <p:nvPr>
            <p:ph idx="1"/>
          </p:nvPr>
        </p:nvSpPr>
        <p:spPr>
          <a:xfrm>
            <a:off x="0" y="0"/>
            <a:ext cx="9144000" cy="5143500"/>
          </a:xfrm>
        </p:spPr>
        <p:txBody>
          <a:bodyPr anchor="ctr" anchorCtr="0">
            <a:normAutofit/>
          </a:bodyPr>
          <a:lstStyle/>
          <a:p>
            <a:pPr marL="27385" indent="0" algn="just">
              <a:lnSpc>
                <a:spcPct val="120000"/>
              </a:lnSpc>
              <a:buNone/>
            </a:pPr>
            <a:r>
              <a:rPr lang="en-US" altLang="en-US" sz="4800" u="sng" dirty="0" err="1">
                <a:solidFill>
                  <a:srgbClr val="FFFF00"/>
                </a:solidFill>
                <a:latin typeface="+mj-lt"/>
                <a:ea typeface="Tahoma" panose="020B0604030504040204" pitchFamily="34" charset="0"/>
                <a:cs typeface="Times New Roman" panose="02020603050405020304" pitchFamily="18" charset="0"/>
              </a:rPr>
              <a:t>Đk</a:t>
            </a:r>
            <a:r>
              <a:rPr lang="en-US" altLang="en-US" sz="4800" u="sng" dirty="0">
                <a:solidFill>
                  <a:srgbClr val="FFFF00"/>
                </a:solidFill>
                <a:latin typeface="+mj-lt"/>
                <a:ea typeface="Tahoma" panose="020B0604030504040204" pitchFamily="34" charset="0"/>
                <a:cs typeface="Times New Roman" panose="02020603050405020304" pitchFamily="18" charset="0"/>
              </a:rPr>
              <a:t>:</a:t>
            </a:r>
            <a:r>
              <a:rPr lang="en-US" altLang="en-US" sz="4800" dirty="0">
                <a:solidFill>
                  <a:srgbClr val="FFFF00"/>
                </a:solidFill>
                <a:latin typeface="+mj-lt"/>
                <a:ea typeface="Tahoma" panose="020B0604030504040204" pitchFamily="34" charset="0"/>
                <a:cs typeface="Times New Roman" panose="02020603050405020304" pitchFamily="18" charset="0"/>
              </a:rPr>
              <a:t> </a:t>
            </a:r>
            <a:r>
              <a:rPr lang="vi-VN" sz="4800" dirty="0">
                <a:solidFill>
                  <a:schemeClr val="bg1"/>
                </a:solidFill>
                <a:latin typeface="+mj-lt"/>
                <a:cs typeface="Times New Roman" panose="02020603050405020304" pitchFamily="18" charset="0"/>
              </a:rPr>
              <a:t>Nguyện dâng Chúa tâm tình con thiết tha, xin Cha thương ủ ấp trái tim hồng. Nguyện dâng Chúa bánh rượu thơm trắng trong, xin trung kiên mến yêu Ngài hết lòng.</a:t>
            </a:r>
            <a:endParaRPr lang="en-US" altLang="en-US" sz="48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897146391"/>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a:extLst>
              <a:ext uri="{FF2B5EF4-FFF2-40B4-BE49-F238E27FC236}">
                <a16:creationId xmlns="" xmlns:a16="http://schemas.microsoft.com/office/drawing/2014/main" id="{5E3AA635-2CFD-4660-8444-44AAA119DC52}"/>
              </a:ext>
            </a:extLst>
          </p:cNvPr>
          <p:cNvSpPr>
            <a:spLocks noGrp="1" noChangeArrowheads="1"/>
          </p:cNvSpPr>
          <p:nvPr>
            <p:ph idx="1"/>
          </p:nvPr>
        </p:nvSpPr>
        <p:spPr>
          <a:xfrm>
            <a:off x="0" y="0"/>
            <a:ext cx="9144000" cy="5143500"/>
          </a:xfrm>
        </p:spPr>
        <p:txBody>
          <a:bodyPr anchor="ctr" anchorCtr="0">
            <a:noAutofit/>
          </a:bodyPr>
          <a:lstStyle/>
          <a:p>
            <a:pPr marL="27385" indent="0" algn="just">
              <a:lnSpc>
                <a:spcPct val="110000"/>
              </a:lnSpc>
              <a:buNone/>
            </a:pPr>
            <a:r>
              <a:rPr lang="en-US" altLang="en-US" sz="5000" u="sng" dirty="0" smtClean="0">
                <a:solidFill>
                  <a:srgbClr val="FFFF00"/>
                </a:solidFill>
                <a:latin typeface="+mj-lt"/>
                <a:ea typeface="Tahoma" panose="020B0604030504040204" pitchFamily="34" charset="0"/>
                <a:cs typeface="Times New Roman" panose="02020603050405020304" pitchFamily="18" charset="0"/>
              </a:rPr>
              <a:t>Tk2</a:t>
            </a:r>
            <a:r>
              <a:rPr lang="en-US" altLang="en-US" sz="5000" u="sng" dirty="0">
                <a:solidFill>
                  <a:srgbClr val="FFFF00"/>
                </a:solidFill>
                <a:latin typeface="+mj-lt"/>
                <a:ea typeface="Tahoma" panose="020B0604030504040204" pitchFamily="34" charset="0"/>
                <a:cs typeface="Times New Roman" panose="02020603050405020304" pitchFamily="18" charset="0"/>
              </a:rPr>
              <a:t>:</a:t>
            </a:r>
            <a:r>
              <a:rPr lang="en-US" altLang="en-US" sz="5000" dirty="0">
                <a:solidFill>
                  <a:schemeClr val="bg1"/>
                </a:solidFill>
                <a:latin typeface="+mj-lt"/>
                <a:ea typeface="Tahoma" panose="020B0604030504040204" pitchFamily="34" charset="0"/>
                <a:cs typeface="Times New Roman" panose="02020603050405020304" pitchFamily="18" charset="0"/>
              </a:rPr>
              <a:t> </a:t>
            </a:r>
            <a:r>
              <a:rPr lang="vi-VN" sz="5000" dirty="0">
                <a:solidFill>
                  <a:schemeClr val="bg1"/>
                </a:solidFill>
                <a:latin typeface="+mj-lt"/>
                <a:cs typeface="Times New Roman" panose="02020603050405020304" pitchFamily="18" charset="0"/>
              </a:rPr>
              <a:t>Đoàn con cái đã về đây chung lời, hợp dâng Chúa tâm hồn và thân xác. Nguyện mãi mãi suốt đời yêu nhau hơn, Chúa thương kết hiệp muôn tấm lòng chúng con.</a:t>
            </a:r>
          </a:p>
        </p:txBody>
      </p:sp>
    </p:spTree>
    <p:extLst>
      <p:ext uri="{BB962C8B-B14F-4D97-AF65-F5344CB8AC3E}">
        <p14:creationId xmlns:p14="http://schemas.microsoft.com/office/powerpoint/2010/main" val="133084819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a:extLst>
              <a:ext uri="{FF2B5EF4-FFF2-40B4-BE49-F238E27FC236}">
                <a16:creationId xmlns="" xmlns:a16="http://schemas.microsoft.com/office/drawing/2014/main" id="{6B7DA73B-8E3F-4CC3-A177-C77B30DE89C9}"/>
              </a:ext>
            </a:extLst>
          </p:cNvPr>
          <p:cNvSpPr>
            <a:spLocks noGrp="1" noChangeArrowheads="1"/>
          </p:cNvSpPr>
          <p:nvPr>
            <p:ph idx="1"/>
          </p:nvPr>
        </p:nvSpPr>
        <p:spPr>
          <a:xfrm>
            <a:off x="0" y="0"/>
            <a:ext cx="9144000" cy="5143500"/>
          </a:xfrm>
        </p:spPr>
        <p:txBody>
          <a:bodyPr anchor="ctr" anchorCtr="0">
            <a:normAutofit/>
          </a:bodyPr>
          <a:lstStyle/>
          <a:p>
            <a:pPr marL="27385" indent="0" algn="just">
              <a:lnSpc>
                <a:spcPct val="120000"/>
              </a:lnSpc>
              <a:buNone/>
            </a:pPr>
            <a:r>
              <a:rPr lang="en-US" altLang="en-US" sz="4800" u="sng" dirty="0" err="1">
                <a:solidFill>
                  <a:srgbClr val="FFFF00"/>
                </a:solidFill>
                <a:latin typeface="+mj-lt"/>
                <a:ea typeface="Tahoma" panose="020B0604030504040204" pitchFamily="34" charset="0"/>
                <a:cs typeface="Times New Roman" panose="02020603050405020304" pitchFamily="18" charset="0"/>
              </a:rPr>
              <a:t>Đk</a:t>
            </a:r>
            <a:r>
              <a:rPr lang="en-US" altLang="en-US" sz="4800" u="sng" dirty="0">
                <a:solidFill>
                  <a:srgbClr val="FFFF00"/>
                </a:solidFill>
                <a:latin typeface="+mj-lt"/>
                <a:ea typeface="Tahoma" panose="020B0604030504040204" pitchFamily="34" charset="0"/>
                <a:cs typeface="Times New Roman" panose="02020603050405020304" pitchFamily="18" charset="0"/>
              </a:rPr>
              <a:t>:</a:t>
            </a:r>
            <a:r>
              <a:rPr lang="en-US" altLang="en-US" sz="4800" dirty="0">
                <a:solidFill>
                  <a:srgbClr val="FFFF00"/>
                </a:solidFill>
                <a:latin typeface="+mj-lt"/>
                <a:ea typeface="Tahoma" panose="020B0604030504040204" pitchFamily="34" charset="0"/>
                <a:cs typeface="Times New Roman" panose="02020603050405020304" pitchFamily="18" charset="0"/>
              </a:rPr>
              <a:t> </a:t>
            </a:r>
            <a:r>
              <a:rPr lang="vi-VN" sz="4800" dirty="0">
                <a:solidFill>
                  <a:schemeClr val="bg1"/>
                </a:solidFill>
                <a:latin typeface="+mj-lt"/>
                <a:cs typeface="Times New Roman" panose="02020603050405020304" pitchFamily="18" charset="0"/>
              </a:rPr>
              <a:t>Nguyện dâng Chúa tâm tình con thiết tha, xin Cha thương ủ ấp trái tim hồng. Nguyện dâng Chúa bánh rượu thơm trắng trong, xin trung kiên mến yêu Ngài hết lòng.</a:t>
            </a:r>
            <a:endParaRPr lang="en-US" altLang="en-US" sz="48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71369752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nSpc>
                <a:spcPct val="130000"/>
              </a:lnSpc>
            </a:pPr>
            <a:r>
              <a:rPr lang="en-US" sz="6000" b="0" u="sng" dirty="0" err="1" smtClean="0">
                <a:solidFill>
                  <a:srgbClr val="FFFF00"/>
                </a:solidFill>
                <a:effectLst/>
              </a:rPr>
              <a:t>Ca</a:t>
            </a:r>
            <a:r>
              <a:rPr lang="en-US" sz="6000" b="0" u="sng" dirty="0" smtClean="0">
                <a:solidFill>
                  <a:srgbClr val="FFFF00"/>
                </a:solidFill>
                <a:effectLst/>
              </a:rPr>
              <a:t> </a:t>
            </a:r>
            <a:r>
              <a:rPr lang="en-US" sz="6000" b="0" u="sng" dirty="0" err="1" smtClean="0">
                <a:solidFill>
                  <a:srgbClr val="FFFF00"/>
                </a:solidFill>
                <a:effectLst/>
              </a:rPr>
              <a:t>Nguyện</a:t>
            </a:r>
            <a:r>
              <a:rPr lang="en-US" sz="6000" b="0" u="sng" dirty="0" smtClean="0">
                <a:solidFill>
                  <a:srgbClr val="FFFF00"/>
                </a:solidFill>
                <a:effectLst/>
              </a:rPr>
              <a:t> </a:t>
            </a:r>
            <a:r>
              <a:rPr lang="en-US" sz="6000" b="0" u="sng" dirty="0" err="1" smtClean="0">
                <a:solidFill>
                  <a:srgbClr val="FFFF00"/>
                </a:solidFill>
                <a:effectLst/>
              </a:rPr>
              <a:t>Hiệp</a:t>
            </a:r>
            <a:r>
              <a:rPr lang="en-US" sz="6000" b="0" u="sng" dirty="0" smtClean="0">
                <a:solidFill>
                  <a:srgbClr val="FFFF00"/>
                </a:solidFill>
                <a:effectLst/>
              </a:rPr>
              <a:t> </a:t>
            </a:r>
            <a:r>
              <a:rPr lang="en-US" sz="6000" b="0" u="sng"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8000" dirty="0" err="1" smtClean="0">
                <a:solidFill>
                  <a:srgbClr val="FFFF00"/>
                </a:solidFill>
              </a:rPr>
              <a:t>Chúa</a:t>
            </a:r>
            <a:r>
              <a:rPr lang="en-US" sz="8000" dirty="0" smtClean="0">
                <a:solidFill>
                  <a:srgbClr val="FFFF00"/>
                </a:solidFill>
              </a:rPr>
              <a:t> </a:t>
            </a:r>
            <a:r>
              <a:rPr lang="en-US" sz="8000" dirty="0" err="1" smtClean="0">
                <a:solidFill>
                  <a:srgbClr val="FFFF00"/>
                </a:solidFill>
              </a:rPr>
              <a:t>Đã</a:t>
            </a:r>
            <a:r>
              <a:rPr lang="en-US" sz="8000" dirty="0" smtClean="0">
                <a:solidFill>
                  <a:srgbClr val="FFFF00"/>
                </a:solidFill>
              </a:rPr>
              <a:t> </a:t>
            </a:r>
            <a:r>
              <a:rPr lang="en-US" sz="8000" dirty="0" err="1" smtClean="0">
                <a:solidFill>
                  <a:srgbClr val="FFFF00"/>
                </a:solidFill>
              </a:rPr>
              <a:t>Gọi</a:t>
            </a:r>
            <a:r>
              <a:rPr lang="en-US" sz="8000" dirty="0" smtClean="0">
                <a:solidFill>
                  <a:srgbClr val="FFFF00"/>
                </a:solidFill>
              </a:rPr>
              <a:t> Con </a:t>
            </a:r>
            <a:r>
              <a:rPr lang="en-US" sz="8000" dirty="0" err="1" smtClean="0">
                <a:solidFill>
                  <a:srgbClr val="FFFF00"/>
                </a:solidFill>
              </a:rPr>
              <a:t>Đi</a:t>
            </a:r>
            <a:r>
              <a:rPr lang="en-US" sz="6600" dirty="0" smtClean="0">
                <a:solidFill>
                  <a:srgbClr val="FFFF00"/>
                </a:solidFill>
              </a:rPr>
              <a:t/>
            </a:r>
            <a:br>
              <a:rPr lang="en-US" sz="6600" dirty="0" smtClean="0">
                <a:solidFill>
                  <a:srgbClr val="FFFF00"/>
                </a:solidFill>
              </a:rPr>
            </a:br>
            <a:r>
              <a:rPr lang="en-US" sz="6000" i="1" dirty="0" err="1" smtClean="0">
                <a:solidFill>
                  <a:schemeClr val="bg1"/>
                </a:solidFill>
              </a:rPr>
              <a:t>Ngọ</a:t>
            </a:r>
            <a:r>
              <a:rPr lang="en-US" sz="6000" i="1" dirty="0" err="1" smtClean="0">
                <a:solidFill>
                  <a:schemeClr val="bg1"/>
                </a:solidFill>
              </a:rPr>
              <a:t>c</a:t>
            </a:r>
            <a:r>
              <a:rPr lang="en-US" sz="6000" i="1" dirty="0" smtClean="0">
                <a:solidFill>
                  <a:schemeClr val="bg1"/>
                </a:solidFill>
              </a:rPr>
              <a:t> </a:t>
            </a:r>
            <a:r>
              <a:rPr lang="en-US" sz="6000" i="1" dirty="0" err="1" smtClean="0">
                <a:solidFill>
                  <a:schemeClr val="bg1"/>
                </a:solidFill>
              </a:rPr>
              <a:t>Linh</a:t>
            </a:r>
            <a:endParaRPr lang="en-US" sz="60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300" u="sng" dirty="0" smtClean="0">
                <a:solidFill>
                  <a:srgbClr val="FFFF00"/>
                </a:solidFill>
              </a:rPr>
              <a:t>Tk1:</a:t>
            </a:r>
            <a:r>
              <a:rPr lang="en-US" sz="5300" b="0" dirty="0" smtClean="0">
                <a:solidFill>
                  <a:schemeClr val="bg1"/>
                </a:solidFill>
              </a:rPr>
              <a:t> </a:t>
            </a:r>
            <a:r>
              <a:rPr lang="en-US" sz="5300" dirty="0" err="1" smtClean="0">
                <a:solidFill>
                  <a:schemeClr val="bg1"/>
                </a:solidFill>
              </a:rPr>
              <a:t>Chúa</a:t>
            </a:r>
            <a:r>
              <a:rPr lang="en-US" sz="5300" dirty="0" smtClean="0">
                <a:solidFill>
                  <a:schemeClr val="bg1"/>
                </a:solidFill>
              </a:rPr>
              <a:t> </a:t>
            </a:r>
            <a:r>
              <a:rPr lang="en-US" sz="5300" dirty="0" err="1" smtClean="0">
                <a:solidFill>
                  <a:schemeClr val="bg1"/>
                </a:solidFill>
              </a:rPr>
              <a:t>đã</a:t>
            </a:r>
            <a:r>
              <a:rPr lang="en-US" sz="5300" dirty="0" smtClean="0">
                <a:solidFill>
                  <a:schemeClr val="bg1"/>
                </a:solidFill>
              </a:rPr>
              <a:t> </a:t>
            </a:r>
            <a:r>
              <a:rPr lang="en-US" sz="5300" dirty="0" err="1" smtClean="0">
                <a:solidFill>
                  <a:schemeClr val="bg1"/>
                </a:solidFill>
              </a:rPr>
              <a:t>gọi</a:t>
            </a:r>
            <a:r>
              <a:rPr lang="en-US" sz="5300" dirty="0" smtClean="0">
                <a:solidFill>
                  <a:schemeClr val="bg1"/>
                </a:solidFill>
              </a:rPr>
              <a:t> con </a:t>
            </a:r>
            <a:r>
              <a:rPr lang="en-US" sz="5300" dirty="0" err="1" smtClean="0">
                <a:solidFill>
                  <a:schemeClr val="bg1"/>
                </a:solidFill>
              </a:rPr>
              <a:t>tên</a:t>
            </a:r>
            <a:r>
              <a:rPr lang="en-US" sz="5300" dirty="0" smtClean="0">
                <a:solidFill>
                  <a:schemeClr val="bg1"/>
                </a:solidFill>
              </a:rPr>
              <a:t> con </a:t>
            </a:r>
            <a:r>
              <a:rPr lang="en-US" sz="5300" dirty="0" err="1" smtClean="0">
                <a:solidFill>
                  <a:schemeClr val="bg1"/>
                </a:solidFill>
              </a:rPr>
              <a:t>dù</a:t>
            </a:r>
            <a:r>
              <a:rPr lang="en-US" sz="5300" dirty="0" smtClean="0">
                <a:solidFill>
                  <a:schemeClr val="bg1"/>
                </a:solidFill>
              </a:rPr>
              <a:t> con </a:t>
            </a:r>
            <a:r>
              <a:rPr lang="en-US" sz="5300" dirty="0" err="1" smtClean="0">
                <a:solidFill>
                  <a:schemeClr val="bg1"/>
                </a:solidFill>
              </a:rPr>
              <a:t>đây</a:t>
            </a:r>
            <a:r>
              <a:rPr lang="en-US" sz="5300" dirty="0" smtClean="0">
                <a:solidFill>
                  <a:schemeClr val="bg1"/>
                </a:solidFill>
              </a:rPr>
              <a:t> </a:t>
            </a:r>
            <a:r>
              <a:rPr lang="en-US" sz="5300" dirty="0" err="1" smtClean="0">
                <a:solidFill>
                  <a:schemeClr val="bg1"/>
                </a:solidFill>
              </a:rPr>
              <a:t>những</a:t>
            </a:r>
            <a:r>
              <a:rPr lang="en-US" sz="5300" dirty="0" smtClean="0">
                <a:solidFill>
                  <a:schemeClr val="bg1"/>
                </a:solidFill>
              </a:rPr>
              <a:t> </a:t>
            </a:r>
            <a:r>
              <a:rPr lang="en-US" sz="5300" dirty="0" err="1" smtClean="0">
                <a:solidFill>
                  <a:schemeClr val="bg1"/>
                </a:solidFill>
              </a:rPr>
              <a:t>lỗi</a:t>
            </a:r>
            <a:r>
              <a:rPr lang="en-US" sz="5300" dirty="0" smtClean="0">
                <a:solidFill>
                  <a:schemeClr val="bg1"/>
                </a:solidFill>
              </a:rPr>
              <a:t> </a:t>
            </a:r>
            <a:r>
              <a:rPr lang="en-US" sz="5300" dirty="0" err="1" smtClean="0">
                <a:solidFill>
                  <a:schemeClr val="bg1"/>
                </a:solidFill>
              </a:rPr>
              <a:t>lầm</a:t>
            </a:r>
            <a:r>
              <a:rPr lang="en-US" sz="5300" dirty="0" smtClean="0">
                <a:solidFill>
                  <a:schemeClr val="bg1"/>
                </a:solidFill>
              </a:rPr>
              <a:t> </a:t>
            </a:r>
            <a:r>
              <a:rPr lang="en-US" sz="5300" dirty="0" err="1" smtClean="0">
                <a:solidFill>
                  <a:schemeClr val="bg1"/>
                </a:solidFill>
              </a:rPr>
              <a:t>phận</a:t>
            </a:r>
            <a:r>
              <a:rPr lang="en-US" sz="5300" dirty="0" smtClean="0">
                <a:solidFill>
                  <a:schemeClr val="bg1"/>
                </a:solidFill>
              </a:rPr>
              <a:t> con </a:t>
            </a:r>
            <a:r>
              <a:rPr lang="en-US" sz="5300" dirty="0" err="1" smtClean="0">
                <a:solidFill>
                  <a:schemeClr val="bg1"/>
                </a:solidFill>
              </a:rPr>
              <a:t>yếu</a:t>
            </a:r>
            <a:r>
              <a:rPr lang="en-US" sz="5300" dirty="0" smtClean="0">
                <a:solidFill>
                  <a:schemeClr val="bg1"/>
                </a:solidFill>
              </a:rPr>
              <a:t> </a:t>
            </a:r>
            <a:r>
              <a:rPr lang="en-US" sz="5300" dirty="0" err="1" smtClean="0">
                <a:solidFill>
                  <a:schemeClr val="bg1"/>
                </a:solidFill>
              </a:rPr>
              <a:t>đuối</a:t>
            </a:r>
            <a:r>
              <a:rPr lang="en-US" sz="5300" dirty="0" smtClean="0">
                <a:solidFill>
                  <a:schemeClr val="bg1"/>
                </a:solidFill>
              </a:rPr>
              <a:t> </a:t>
            </a:r>
            <a:r>
              <a:rPr lang="en-US" sz="5300" dirty="0" err="1" smtClean="0">
                <a:solidFill>
                  <a:schemeClr val="bg1"/>
                </a:solidFill>
              </a:rPr>
              <a:t>mỏng</a:t>
            </a:r>
            <a:r>
              <a:rPr lang="en-US" sz="5300" dirty="0" smtClean="0">
                <a:solidFill>
                  <a:schemeClr val="bg1"/>
                </a:solidFill>
              </a:rPr>
              <a:t> </a:t>
            </a:r>
            <a:r>
              <a:rPr lang="en-US" sz="5300" dirty="0" err="1" smtClean="0">
                <a:solidFill>
                  <a:schemeClr val="bg1"/>
                </a:solidFill>
              </a:rPr>
              <a:t>manh</a:t>
            </a:r>
            <a:r>
              <a:rPr lang="en-US" sz="5300" dirty="0" smtClean="0">
                <a:solidFill>
                  <a:schemeClr val="bg1"/>
                </a:solidFill>
              </a:rPr>
              <a:t> </a:t>
            </a:r>
            <a:r>
              <a:rPr lang="en-US" sz="5300" dirty="0" err="1" smtClean="0">
                <a:solidFill>
                  <a:schemeClr val="bg1"/>
                </a:solidFill>
              </a:rPr>
              <a:t>nào</a:t>
            </a:r>
            <a:r>
              <a:rPr lang="en-US" sz="5300" dirty="0" smtClean="0">
                <a:solidFill>
                  <a:schemeClr val="bg1"/>
                </a:solidFill>
              </a:rPr>
              <a:t> </a:t>
            </a:r>
            <a:r>
              <a:rPr lang="en-US" sz="5300" dirty="0" err="1" smtClean="0">
                <a:solidFill>
                  <a:schemeClr val="bg1"/>
                </a:solidFill>
              </a:rPr>
              <a:t>đâu</a:t>
            </a:r>
            <a:r>
              <a:rPr lang="en-US" sz="5300" dirty="0" smtClean="0">
                <a:solidFill>
                  <a:schemeClr val="bg1"/>
                </a:solidFill>
              </a:rPr>
              <a:t> con </a:t>
            </a:r>
            <a:r>
              <a:rPr lang="en-US" sz="5300" dirty="0" err="1" smtClean="0">
                <a:solidFill>
                  <a:schemeClr val="bg1"/>
                </a:solidFill>
              </a:rPr>
              <a:t>xứng</a:t>
            </a:r>
            <a:r>
              <a:rPr lang="en-US" sz="5300" dirty="0" smtClean="0">
                <a:solidFill>
                  <a:schemeClr val="bg1"/>
                </a:solidFill>
              </a:rPr>
              <a:t> </a:t>
            </a:r>
            <a:r>
              <a:rPr lang="en-US" sz="5300" dirty="0" err="1" smtClean="0">
                <a:solidFill>
                  <a:schemeClr val="bg1"/>
                </a:solidFill>
              </a:rPr>
              <a:t>hồng</a:t>
            </a:r>
            <a:r>
              <a:rPr lang="en-US" sz="5300" dirty="0" smtClean="0">
                <a:solidFill>
                  <a:schemeClr val="bg1"/>
                </a:solidFill>
              </a:rPr>
              <a:t> </a:t>
            </a:r>
            <a:r>
              <a:rPr lang="en-US" sz="5300" dirty="0" err="1" smtClean="0">
                <a:solidFill>
                  <a:schemeClr val="bg1"/>
                </a:solidFill>
              </a:rPr>
              <a:t>ân</a:t>
            </a:r>
            <a:r>
              <a:rPr lang="en-US" sz="5300" dirty="0" smtClean="0">
                <a:solidFill>
                  <a:schemeClr val="bg1"/>
                </a:solidFill>
              </a:rPr>
              <a:t>. </a:t>
            </a:r>
            <a:endParaRPr lang="en-US" sz="5300" b="0" dirty="0">
              <a:solidFill>
                <a:schemeClr val="bg1"/>
              </a:solidFill>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300" u="sng" dirty="0" smtClean="0">
                <a:solidFill>
                  <a:srgbClr val="FFFF00"/>
                </a:solidFill>
              </a:rPr>
              <a:t>**:</a:t>
            </a:r>
            <a:r>
              <a:rPr lang="en-US" sz="5300" b="0" dirty="0" smtClean="0">
                <a:solidFill>
                  <a:schemeClr val="bg1"/>
                </a:solidFill>
              </a:rPr>
              <a:t> </a:t>
            </a:r>
            <a:r>
              <a:rPr lang="en-US" sz="5300" dirty="0" err="1" smtClean="0">
                <a:solidFill>
                  <a:schemeClr val="bg1"/>
                </a:solidFill>
              </a:rPr>
              <a:t>Chúa</a:t>
            </a:r>
            <a:r>
              <a:rPr lang="en-US" sz="5300" dirty="0" smtClean="0">
                <a:solidFill>
                  <a:schemeClr val="bg1"/>
                </a:solidFill>
              </a:rPr>
              <a:t> </a:t>
            </a:r>
            <a:r>
              <a:rPr lang="en-US" sz="5300" dirty="0" err="1" smtClean="0">
                <a:solidFill>
                  <a:schemeClr val="bg1"/>
                </a:solidFill>
              </a:rPr>
              <a:t>đã</a:t>
            </a:r>
            <a:r>
              <a:rPr lang="en-US" sz="5300" dirty="0" smtClean="0">
                <a:solidFill>
                  <a:schemeClr val="bg1"/>
                </a:solidFill>
              </a:rPr>
              <a:t> </a:t>
            </a:r>
            <a:r>
              <a:rPr lang="en-US" sz="5300" dirty="0" err="1" smtClean="0">
                <a:solidFill>
                  <a:schemeClr val="bg1"/>
                </a:solidFill>
              </a:rPr>
              <a:t>vì</a:t>
            </a:r>
            <a:r>
              <a:rPr lang="en-US" sz="5300" dirty="0" smtClean="0">
                <a:solidFill>
                  <a:schemeClr val="bg1"/>
                </a:solidFill>
              </a:rPr>
              <a:t> </a:t>
            </a:r>
            <a:r>
              <a:rPr lang="en-US" sz="5300" dirty="0" err="1" smtClean="0">
                <a:solidFill>
                  <a:schemeClr val="bg1"/>
                </a:solidFill>
              </a:rPr>
              <a:t>yêu</a:t>
            </a:r>
            <a:r>
              <a:rPr lang="en-US" sz="5300" dirty="0" smtClean="0">
                <a:solidFill>
                  <a:schemeClr val="bg1"/>
                </a:solidFill>
              </a:rPr>
              <a:t> </a:t>
            </a:r>
            <a:r>
              <a:rPr lang="en-US" sz="5300" dirty="0" err="1" smtClean="0">
                <a:solidFill>
                  <a:schemeClr val="bg1"/>
                </a:solidFill>
              </a:rPr>
              <a:t>thương</a:t>
            </a:r>
            <a:r>
              <a:rPr lang="en-US" sz="5300" dirty="0" smtClean="0">
                <a:solidFill>
                  <a:schemeClr val="bg1"/>
                </a:solidFill>
              </a:rPr>
              <a:t> </a:t>
            </a:r>
            <a:r>
              <a:rPr lang="en-US" sz="5300" dirty="0" err="1" smtClean="0">
                <a:solidFill>
                  <a:schemeClr val="bg1"/>
                </a:solidFill>
              </a:rPr>
              <a:t>chọn</a:t>
            </a:r>
            <a:r>
              <a:rPr lang="en-US" sz="5300" dirty="0" smtClean="0">
                <a:solidFill>
                  <a:schemeClr val="bg1"/>
                </a:solidFill>
              </a:rPr>
              <a:t> con </a:t>
            </a:r>
            <a:r>
              <a:rPr lang="en-US" sz="5300" dirty="0" err="1" smtClean="0">
                <a:solidFill>
                  <a:schemeClr val="bg1"/>
                </a:solidFill>
              </a:rPr>
              <a:t>đây</a:t>
            </a:r>
            <a:r>
              <a:rPr lang="en-US" sz="5300" dirty="0" smtClean="0">
                <a:solidFill>
                  <a:schemeClr val="bg1"/>
                </a:solidFill>
              </a:rPr>
              <a:t> </a:t>
            </a:r>
            <a:r>
              <a:rPr lang="en-US" sz="5300" dirty="0" err="1" smtClean="0">
                <a:solidFill>
                  <a:schemeClr val="bg1"/>
                </a:solidFill>
              </a:rPr>
              <a:t>giữa</a:t>
            </a:r>
            <a:r>
              <a:rPr lang="en-US" sz="5300" dirty="0" smtClean="0">
                <a:solidFill>
                  <a:schemeClr val="bg1"/>
                </a:solidFill>
              </a:rPr>
              <a:t> </a:t>
            </a:r>
            <a:r>
              <a:rPr lang="en-US" sz="5300" dirty="0" err="1" smtClean="0">
                <a:solidFill>
                  <a:schemeClr val="bg1"/>
                </a:solidFill>
              </a:rPr>
              <a:t>muôn</a:t>
            </a:r>
            <a:r>
              <a:rPr lang="en-US" sz="5300" dirty="0" smtClean="0">
                <a:solidFill>
                  <a:schemeClr val="bg1"/>
                </a:solidFill>
              </a:rPr>
              <a:t> </a:t>
            </a:r>
            <a:r>
              <a:rPr lang="en-US" sz="5300" dirty="0" err="1" smtClean="0">
                <a:solidFill>
                  <a:schemeClr val="bg1"/>
                </a:solidFill>
              </a:rPr>
              <a:t>người</a:t>
            </a:r>
            <a:r>
              <a:rPr lang="en-US" sz="5300" dirty="0" smtClean="0">
                <a:solidFill>
                  <a:schemeClr val="bg1"/>
                </a:solidFill>
              </a:rPr>
              <a:t> </a:t>
            </a:r>
            <a:r>
              <a:rPr lang="en-US" sz="5300" dirty="0" err="1" smtClean="0">
                <a:solidFill>
                  <a:schemeClr val="bg1"/>
                </a:solidFill>
              </a:rPr>
              <a:t>gọi</a:t>
            </a:r>
            <a:r>
              <a:rPr lang="en-US" sz="5300" dirty="0" smtClean="0">
                <a:solidFill>
                  <a:schemeClr val="bg1"/>
                </a:solidFill>
              </a:rPr>
              <a:t> con </a:t>
            </a:r>
            <a:r>
              <a:rPr lang="en-US" sz="5300" dirty="0" err="1" smtClean="0">
                <a:solidFill>
                  <a:schemeClr val="bg1"/>
                </a:solidFill>
              </a:rPr>
              <a:t>theo</a:t>
            </a:r>
            <a:r>
              <a:rPr lang="en-US" sz="5300" dirty="0" smtClean="0">
                <a:solidFill>
                  <a:schemeClr val="bg1"/>
                </a:solidFill>
              </a:rPr>
              <a:t> </a:t>
            </a:r>
            <a:r>
              <a:rPr lang="en-US" sz="5300" dirty="0" err="1" smtClean="0">
                <a:solidFill>
                  <a:schemeClr val="bg1"/>
                </a:solidFill>
              </a:rPr>
              <a:t>bước</a:t>
            </a:r>
            <a:r>
              <a:rPr lang="en-US" sz="5300" dirty="0" smtClean="0">
                <a:solidFill>
                  <a:schemeClr val="bg1"/>
                </a:solidFill>
              </a:rPr>
              <a:t> </a:t>
            </a:r>
            <a:r>
              <a:rPr lang="en-US" sz="5300" dirty="0" err="1" smtClean="0">
                <a:solidFill>
                  <a:schemeClr val="bg1"/>
                </a:solidFill>
              </a:rPr>
              <a:t>chân</a:t>
            </a:r>
            <a:r>
              <a:rPr lang="en-US" sz="5300" dirty="0" smtClean="0">
                <a:solidFill>
                  <a:schemeClr val="bg1"/>
                </a:solidFill>
              </a:rPr>
              <a:t> </a:t>
            </a:r>
            <a:r>
              <a:rPr lang="en-US" sz="5300" dirty="0" err="1" smtClean="0">
                <a:solidFill>
                  <a:schemeClr val="bg1"/>
                </a:solidFill>
              </a:rPr>
              <a:t>Ngài</a:t>
            </a:r>
            <a:r>
              <a:rPr lang="en-US" sz="5300" dirty="0" smtClean="0">
                <a:solidFill>
                  <a:schemeClr val="bg1"/>
                </a:solidFill>
              </a:rPr>
              <a:t> </a:t>
            </a:r>
            <a:r>
              <a:rPr lang="en-US" sz="5300" dirty="0" err="1" smtClean="0">
                <a:solidFill>
                  <a:schemeClr val="bg1"/>
                </a:solidFill>
              </a:rPr>
              <a:t>truyền</a:t>
            </a:r>
            <a:r>
              <a:rPr lang="en-US" sz="5300" dirty="0" smtClean="0">
                <a:solidFill>
                  <a:schemeClr val="bg1"/>
                </a:solidFill>
              </a:rPr>
              <a:t> </a:t>
            </a:r>
            <a:r>
              <a:rPr lang="en-US" sz="5300" dirty="0" err="1" smtClean="0">
                <a:solidFill>
                  <a:schemeClr val="bg1"/>
                </a:solidFill>
              </a:rPr>
              <a:t>rao</a:t>
            </a:r>
            <a:r>
              <a:rPr lang="en-US" sz="5300" dirty="0" smtClean="0">
                <a:solidFill>
                  <a:schemeClr val="bg1"/>
                </a:solidFill>
              </a:rPr>
              <a:t> Tin </a:t>
            </a:r>
            <a:r>
              <a:rPr lang="en-US" sz="5300" dirty="0" err="1" smtClean="0">
                <a:solidFill>
                  <a:schemeClr val="bg1"/>
                </a:solidFill>
              </a:rPr>
              <a:t>Mừng</a:t>
            </a:r>
            <a:r>
              <a:rPr lang="en-US" sz="5300" dirty="0" smtClean="0">
                <a:solidFill>
                  <a:schemeClr val="bg1"/>
                </a:solidFill>
              </a:rPr>
              <a:t> </a:t>
            </a:r>
            <a:r>
              <a:rPr lang="en-US" sz="5300" dirty="0" err="1" smtClean="0">
                <a:solidFill>
                  <a:schemeClr val="bg1"/>
                </a:solidFill>
              </a:rPr>
              <a:t>cứu</a:t>
            </a:r>
            <a:r>
              <a:rPr lang="en-US" sz="5300" dirty="0" smtClean="0">
                <a:solidFill>
                  <a:schemeClr val="bg1"/>
                </a:solidFill>
              </a:rPr>
              <a:t> </a:t>
            </a:r>
            <a:r>
              <a:rPr lang="en-US" sz="5300" dirty="0" err="1" smtClean="0">
                <a:solidFill>
                  <a:schemeClr val="bg1"/>
                </a:solidFill>
              </a:rPr>
              <a:t>rỗi</a:t>
            </a:r>
            <a:r>
              <a:rPr lang="en-US" sz="5300" dirty="0" smtClean="0">
                <a:solidFill>
                  <a:schemeClr val="bg1"/>
                </a:solidFill>
              </a:rPr>
              <a:t>.</a:t>
            </a:r>
            <a:endParaRPr lang="en-US" sz="5300" b="0" dirty="0">
              <a:solidFill>
                <a:schemeClr val="bg1"/>
              </a:solidFill>
            </a:endParaRPr>
          </a:p>
        </p:txBody>
      </p:sp>
    </p:spTree>
    <p:extLst>
      <p:ext uri="{BB962C8B-B14F-4D97-AF65-F5344CB8AC3E}">
        <p14:creationId xmlns:p14="http://schemas.microsoft.com/office/powerpoint/2010/main" val="2272464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u="sng" dirty="0" smtClean="0">
                <a:solidFill>
                  <a:srgbClr val="FFFF00"/>
                </a:solidFill>
              </a:rPr>
              <a:t>:</a:t>
            </a:r>
            <a:r>
              <a:rPr lang="en-US" sz="5200" b="0" dirty="0" smtClean="0">
                <a:solidFill>
                  <a:schemeClr val="bg1"/>
                </a:solidFill>
              </a:rPr>
              <a:t> </a:t>
            </a:r>
            <a:r>
              <a:rPr lang="en-US" sz="5200" b="0" dirty="0" smtClean="0">
                <a:solidFill>
                  <a:srgbClr val="FFFF00"/>
                </a:solidFill>
              </a:rPr>
              <a:t>(</a:t>
            </a:r>
            <a:r>
              <a:rPr lang="en-US" sz="5200" dirty="0" err="1" smtClean="0">
                <a:solidFill>
                  <a:srgbClr val="FFFF00"/>
                </a:solidFill>
              </a:rPr>
              <a:t>Xin</a:t>
            </a:r>
            <a:r>
              <a:rPr lang="en-US" sz="5200" dirty="0" smtClean="0">
                <a:solidFill>
                  <a:srgbClr val="FFFF00"/>
                </a:solidFill>
              </a:rPr>
              <a:t> </a:t>
            </a:r>
            <a:r>
              <a:rPr lang="en-US" sz="5200" dirty="0" err="1">
                <a:solidFill>
                  <a:srgbClr val="FFFF00"/>
                </a:solidFill>
              </a:rPr>
              <a:t>đáp</a:t>
            </a:r>
            <a:r>
              <a:rPr lang="en-US" sz="5200" dirty="0">
                <a:solidFill>
                  <a:srgbClr val="FFFF00"/>
                </a:solidFill>
              </a:rPr>
              <a:t> </a:t>
            </a:r>
            <a:r>
              <a:rPr lang="en-US" sz="5200" dirty="0" err="1">
                <a:solidFill>
                  <a:srgbClr val="FFFF00"/>
                </a:solidFill>
              </a:rPr>
              <a:t>lại</a:t>
            </a:r>
            <a:r>
              <a:rPr lang="en-US" sz="5200" dirty="0">
                <a:solidFill>
                  <a:srgbClr val="FFFF00"/>
                </a:solidFill>
              </a:rPr>
              <a:t> </a:t>
            </a:r>
            <a:r>
              <a:rPr lang="en-US" sz="5200" dirty="0" err="1">
                <a:solidFill>
                  <a:srgbClr val="FFFF00"/>
                </a:solidFill>
              </a:rPr>
              <a:t>tiếng</a:t>
            </a:r>
            <a:r>
              <a:rPr lang="en-US" sz="5200" dirty="0">
                <a:solidFill>
                  <a:srgbClr val="FFFF00"/>
                </a:solidFill>
              </a:rPr>
              <a:t> </a:t>
            </a:r>
            <a:r>
              <a:rPr lang="en-US" sz="5200" dirty="0" err="1" smtClean="0">
                <a:solidFill>
                  <a:srgbClr val="FFFF00"/>
                </a:solidFill>
              </a:rPr>
              <a:t>Ngài</a:t>
            </a:r>
            <a:r>
              <a:rPr lang="en-US" sz="5200" dirty="0" smtClean="0">
                <a:solidFill>
                  <a:srgbClr val="FFFF00"/>
                </a:solidFill>
              </a:rPr>
              <a:t> </a:t>
            </a:r>
            <a:r>
              <a:rPr lang="en-US" sz="5200" dirty="0" err="1" smtClean="0">
                <a:solidFill>
                  <a:srgbClr val="FFFF00"/>
                </a:solidFill>
              </a:rPr>
              <a:t>gọi</a:t>
            </a:r>
            <a:r>
              <a:rPr lang="en-US" sz="5200" dirty="0" smtClean="0">
                <a:solidFill>
                  <a:srgbClr val="FFFF00"/>
                </a:solidFill>
              </a:rPr>
              <a:t> con)</a:t>
            </a:r>
            <a:r>
              <a:rPr lang="en-US" sz="5200" dirty="0" smtClean="0">
                <a:solidFill>
                  <a:schemeClr val="bg1"/>
                </a:solidFill>
              </a:rPr>
              <a:t> </a:t>
            </a:r>
            <a:r>
              <a:rPr lang="en-US" sz="5200" b="0" dirty="0" err="1" smtClean="0">
                <a:solidFill>
                  <a:schemeClr val="bg1"/>
                </a:solidFill>
              </a:rPr>
              <a:t>Xin</a:t>
            </a:r>
            <a:r>
              <a:rPr lang="en-US" sz="5200" b="0" dirty="0" smtClean="0">
                <a:solidFill>
                  <a:schemeClr val="bg1"/>
                </a:solidFill>
              </a:rPr>
              <a:t> </a:t>
            </a:r>
            <a:r>
              <a:rPr lang="en-US" sz="5200" dirty="0" err="1" smtClean="0">
                <a:solidFill>
                  <a:schemeClr val="bg1"/>
                </a:solidFill>
              </a:rPr>
              <a:t>đáp</a:t>
            </a:r>
            <a:r>
              <a:rPr lang="en-US" sz="5200" dirty="0" smtClean="0">
                <a:solidFill>
                  <a:schemeClr val="bg1"/>
                </a:solidFill>
              </a:rPr>
              <a:t> </a:t>
            </a:r>
            <a:r>
              <a:rPr lang="en-US" sz="5200" dirty="0" err="1" smtClean="0">
                <a:solidFill>
                  <a:schemeClr val="bg1"/>
                </a:solidFill>
              </a:rPr>
              <a:t>lại</a:t>
            </a:r>
            <a:r>
              <a:rPr lang="en-US" sz="5200" dirty="0" smtClean="0">
                <a:solidFill>
                  <a:schemeClr val="bg1"/>
                </a:solidFill>
              </a:rPr>
              <a:t> </a:t>
            </a:r>
            <a:r>
              <a:rPr lang="en-US" sz="5200" dirty="0" err="1" smtClean="0">
                <a:solidFill>
                  <a:schemeClr val="bg1"/>
                </a:solidFill>
              </a:rPr>
              <a:t>tiếng</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kêu</a:t>
            </a:r>
            <a:r>
              <a:rPr lang="en-US" sz="5200" dirty="0" smtClean="0">
                <a:solidFill>
                  <a:schemeClr val="bg1"/>
                </a:solidFill>
              </a:rPr>
              <a:t> </a:t>
            </a:r>
            <a:r>
              <a:rPr lang="en-US" sz="5200" dirty="0" err="1" smtClean="0">
                <a:solidFill>
                  <a:schemeClr val="bg1"/>
                </a:solidFill>
              </a:rPr>
              <a:t>mời</a:t>
            </a:r>
            <a:r>
              <a:rPr lang="en-US" sz="5200" dirty="0" smtClean="0">
                <a:solidFill>
                  <a:schemeClr val="bg1"/>
                </a:solidFill>
              </a:rPr>
              <a:t> </a:t>
            </a:r>
            <a:r>
              <a:rPr lang="en-US" sz="5200" dirty="0" err="1" smtClean="0">
                <a:solidFill>
                  <a:schemeClr val="bg1"/>
                </a:solidFill>
              </a:rPr>
              <a:t>trót</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luôn</a:t>
            </a:r>
            <a:r>
              <a:rPr lang="en-US" sz="5200" dirty="0" smtClean="0">
                <a:solidFill>
                  <a:schemeClr val="bg1"/>
                </a:solidFill>
              </a:rPr>
              <a:t> </a:t>
            </a:r>
            <a:r>
              <a:rPr lang="en-US" sz="5200" dirty="0" err="1" smtClean="0">
                <a:solidFill>
                  <a:schemeClr val="bg1"/>
                </a:solidFill>
              </a:rPr>
              <a:t>trung</a:t>
            </a:r>
            <a:r>
              <a:rPr lang="en-US" sz="5200" dirty="0" smtClean="0">
                <a:solidFill>
                  <a:schemeClr val="bg1"/>
                </a:solidFill>
              </a:rPr>
              <a:t> </a:t>
            </a:r>
            <a:r>
              <a:rPr lang="en-US" sz="5200" dirty="0" err="1" smtClean="0">
                <a:solidFill>
                  <a:schemeClr val="bg1"/>
                </a:solidFill>
              </a:rPr>
              <a:t>tín</a:t>
            </a:r>
            <a:r>
              <a:rPr lang="en-US" sz="5200" dirty="0" smtClean="0">
                <a:solidFill>
                  <a:schemeClr val="bg1"/>
                </a:solidFill>
              </a:rPr>
              <a:t> </a:t>
            </a:r>
            <a:r>
              <a:rPr lang="en-US" sz="5200" dirty="0" err="1" smtClean="0">
                <a:solidFill>
                  <a:schemeClr val="bg1"/>
                </a:solidFill>
              </a:rPr>
              <a:t>hiến</a:t>
            </a:r>
            <a:r>
              <a:rPr lang="en-US" sz="5200" dirty="0" smtClean="0">
                <a:solidFill>
                  <a:schemeClr val="bg1"/>
                </a:solidFill>
              </a:rPr>
              <a:t> </a:t>
            </a:r>
            <a:r>
              <a:rPr lang="en-US" sz="5200" dirty="0" err="1" smtClean="0">
                <a:solidFill>
                  <a:schemeClr val="bg1"/>
                </a:solidFill>
              </a:rPr>
              <a:t>dâng</a:t>
            </a:r>
            <a:r>
              <a:rPr lang="en-US" sz="5200" dirty="0" smtClean="0">
                <a:solidFill>
                  <a:schemeClr val="bg1"/>
                </a:solidFill>
              </a:rPr>
              <a:t> </a:t>
            </a:r>
            <a:r>
              <a:rPr lang="en-US" sz="5200" dirty="0" err="1" smtClean="0">
                <a:solidFill>
                  <a:schemeClr val="bg1"/>
                </a:solidFill>
              </a:rPr>
              <a:t>Ngài</a:t>
            </a:r>
            <a:r>
              <a:rPr lang="en-US" sz="5200" dirty="0" smtClean="0">
                <a:solidFill>
                  <a:schemeClr val="bg1"/>
                </a:solidFill>
              </a:rPr>
              <a:t> </a:t>
            </a:r>
            <a:r>
              <a:rPr lang="en-US" sz="5200" dirty="0" err="1" smtClean="0">
                <a:solidFill>
                  <a:schemeClr val="bg1"/>
                </a:solidFill>
              </a:rPr>
              <a:t>tình</a:t>
            </a:r>
            <a:r>
              <a:rPr lang="en-US" sz="5200" dirty="0" smtClean="0">
                <a:solidFill>
                  <a:schemeClr val="bg1"/>
                </a:solidFill>
              </a:rPr>
              <a:t> </a:t>
            </a:r>
            <a:r>
              <a:rPr lang="en-US" sz="5200" dirty="0" err="1" smtClean="0">
                <a:solidFill>
                  <a:schemeClr val="bg1"/>
                </a:solidFill>
              </a:rPr>
              <a:t>mến</a:t>
            </a:r>
            <a:r>
              <a:rPr lang="en-US" sz="5200" dirty="0" smtClean="0">
                <a:solidFill>
                  <a:schemeClr val="bg1"/>
                </a:solidFill>
              </a:rPr>
              <a:t> </a:t>
            </a:r>
            <a:r>
              <a:rPr lang="en-US" sz="5200" dirty="0" err="1" smtClean="0">
                <a:solidFill>
                  <a:schemeClr val="bg1"/>
                </a:solidFill>
              </a:rPr>
              <a:t>sắt</a:t>
            </a:r>
            <a:r>
              <a:rPr lang="en-US" sz="5200" dirty="0" smtClean="0">
                <a:solidFill>
                  <a:schemeClr val="bg1"/>
                </a:solidFill>
              </a:rPr>
              <a:t> son.</a:t>
            </a:r>
            <a:endParaRPr lang="en-US" sz="5200" b="0" dirty="0">
              <a:solidFill>
                <a:schemeClr val="bg1"/>
              </a:solidFill>
            </a:endParaRPr>
          </a:p>
        </p:txBody>
      </p:sp>
    </p:spTree>
    <p:extLst>
      <p:ext uri="{BB962C8B-B14F-4D97-AF65-F5344CB8AC3E}">
        <p14:creationId xmlns:p14="http://schemas.microsoft.com/office/powerpoint/2010/main" val="2944916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Tk2:</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ủi</a:t>
            </a:r>
            <a:r>
              <a:rPr lang="en-US" sz="5400" dirty="0" smtClean="0">
                <a:solidFill>
                  <a:schemeClr val="bg1"/>
                </a:solidFill>
              </a:rPr>
              <a:t> an </a:t>
            </a:r>
            <a:r>
              <a:rPr lang="en-US" sz="5400" dirty="0" err="1" smtClean="0">
                <a:solidFill>
                  <a:schemeClr val="bg1"/>
                </a:solidFill>
              </a:rPr>
              <a:t>bao</a:t>
            </a:r>
            <a:r>
              <a:rPr lang="en-US" sz="5400" dirty="0" smtClean="0">
                <a:solidFill>
                  <a:schemeClr val="bg1"/>
                </a:solidFill>
              </a:rPr>
              <a:t> </a:t>
            </a:r>
            <a:r>
              <a:rPr lang="en-US" sz="5400" dirty="0" err="1" smtClean="0">
                <a:solidFill>
                  <a:schemeClr val="bg1"/>
                </a:solidFill>
              </a:rPr>
              <a:t>kẻ</a:t>
            </a:r>
            <a:r>
              <a:rPr lang="en-US" sz="5400" dirty="0" smtClean="0">
                <a:solidFill>
                  <a:schemeClr val="bg1"/>
                </a:solidFill>
              </a:rPr>
              <a:t> </a:t>
            </a:r>
            <a:r>
              <a:rPr lang="en-US" sz="5400" dirty="0" err="1" smtClean="0">
                <a:solidFill>
                  <a:schemeClr val="bg1"/>
                </a:solidFill>
              </a:rPr>
              <a:t>cơ</a:t>
            </a:r>
            <a:r>
              <a:rPr lang="en-US" sz="5400" dirty="0" smtClean="0">
                <a:solidFill>
                  <a:schemeClr val="bg1"/>
                </a:solidFill>
              </a:rPr>
              <a:t> </a:t>
            </a:r>
            <a:r>
              <a:rPr lang="en-US" sz="5400" dirty="0" err="1" smtClean="0">
                <a:solidFill>
                  <a:schemeClr val="bg1"/>
                </a:solidFill>
              </a:rPr>
              <a:t>cầu</a:t>
            </a:r>
            <a:r>
              <a:rPr lang="en-US" sz="5400" dirty="0" smtClean="0">
                <a:solidFill>
                  <a:schemeClr val="bg1"/>
                </a:solidFill>
              </a:rPr>
              <a:t> </a:t>
            </a:r>
            <a:r>
              <a:rPr lang="en-US" sz="5400" dirty="0" err="1" smtClean="0">
                <a:solidFill>
                  <a:schemeClr val="bg1"/>
                </a:solidFill>
              </a:rPr>
              <a:t>cảm</a:t>
            </a:r>
            <a:r>
              <a:rPr lang="en-US" sz="5400" dirty="0" smtClean="0">
                <a:solidFill>
                  <a:schemeClr val="bg1"/>
                </a:solidFill>
              </a:rPr>
              <a:t> </a:t>
            </a:r>
            <a:r>
              <a:rPr lang="en-US" sz="5400" dirty="0" err="1" smtClean="0">
                <a:solidFill>
                  <a:schemeClr val="bg1"/>
                </a:solidFill>
              </a:rPr>
              <a:t>thông</a:t>
            </a:r>
            <a:r>
              <a:rPr lang="en-US" sz="5400" dirty="0" smtClean="0">
                <a:solidFill>
                  <a:schemeClr val="bg1"/>
                </a:solidFill>
              </a:rPr>
              <a:t> </a:t>
            </a:r>
            <a:r>
              <a:rPr lang="en-US" sz="5400" dirty="0" err="1" smtClean="0">
                <a:solidFill>
                  <a:schemeClr val="bg1"/>
                </a:solidFill>
              </a:rPr>
              <a:t>muôn</a:t>
            </a:r>
            <a:r>
              <a:rPr lang="en-US" sz="5400" dirty="0" smtClean="0">
                <a:solidFill>
                  <a:schemeClr val="bg1"/>
                </a:solidFill>
              </a:rPr>
              <a:t> </a:t>
            </a:r>
            <a:r>
              <a:rPr lang="en-US" sz="5400" dirty="0" err="1" smtClean="0">
                <a:solidFill>
                  <a:schemeClr val="bg1"/>
                </a:solidFill>
              </a:rPr>
              <a:t>nỗi</a:t>
            </a:r>
            <a:r>
              <a:rPr lang="en-US" sz="5400" dirty="0" smtClean="0">
                <a:solidFill>
                  <a:schemeClr val="bg1"/>
                </a:solidFill>
              </a:rPr>
              <a:t> </a:t>
            </a:r>
            <a:r>
              <a:rPr lang="en-US" sz="5400" dirty="0" err="1" smtClean="0">
                <a:solidFill>
                  <a:schemeClr val="bg1"/>
                </a:solidFill>
              </a:rPr>
              <a:t>sầu</a:t>
            </a:r>
            <a:r>
              <a:rPr lang="en-US" sz="5400" dirty="0" smtClean="0">
                <a:solidFill>
                  <a:schemeClr val="bg1"/>
                </a:solidFill>
              </a:rPr>
              <a:t> </a:t>
            </a:r>
            <a:r>
              <a:rPr lang="en-US" sz="5400" dirty="0" err="1" smtClean="0">
                <a:solidFill>
                  <a:schemeClr val="bg1"/>
                </a:solidFill>
              </a:rPr>
              <a:t>đau</a:t>
            </a:r>
            <a:r>
              <a:rPr lang="en-US" sz="5400" dirty="0" smtClean="0">
                <a:solidFill>
                  <a:schemeClr val="bg1"/>
                </a:solidFill>
              </a:rPr>
              <a:t> </a:t>
            </a:r>
            <a:r>
              <a:rPr lang="en-US" sz="5400" dirty="0" err="1" smtClean="0">
                <a:solidFill>
                  <a:schemeClr val="bg1"/>
                </a:solidFill>
              </a:rPr>
              <a:t>dìu</a:t>
            </a:r>
            <a:r>
              <a:rPr lang="en-US" sz="5400" dirty="0" smtClean="0">
                <a:solidFill>
                  <a:schemeClr val="bg1"/>
                </a:solidFill>
              </a:rPr>
              <a:t> </a:t>
            </a:r>
            <a:r>
              <a:rPr lang="en-US" sz="5400" dirty="0" err="1" smtClean="0">
                <a:solidFill>
                  <a:schemeClr val="bg1"/>
                </a:solidFill>
              </a:rPr>
              <a:t>đưa</a:t>
            </a:r>
            <a:r>
              <a:rPr lang="en-US" sz="5400" dirty="0" smtClean="0">
                <a:solidFill>
                  <a:schemeClr val="bg1"/>
                </a:solidFill>
              </a:rPr>
              <a:t> </a:t>
            </a:r>
            <a:r>
              <a:rPr lang="en-US" sz="5400" dirty="0" err="1" smtClean="0">
                <a:solidFill>
                  <a:schemeClr val="bg1"/>
                </a:solidFill>
              </a:rPr>
              <a:t>lên</a:t>
            </a:r>
            <a:r>
              <a:rPr lang="en-US" sz="5400" dirty="0" smtClean="0">
                <a:solidFill>
                  <a:schemeClr val="bg1"/>
                </a:solidFill>
              </a:rPr>
              <a:t> </a:t>
            </a:r>
            <a:r>
              <a:rPr lang="en-US" sz="5400" dirty="0" err="1" smtClean="0">
                <a:solidFill>
                  <a:schemeClr val="bg1"/>
                </a:solidFill>
              </a:rPr>
              <a:t>cõi</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cao</a:t>
            </a:r>
            <a:r>
              <a:rPr lang="en-US" sz="5400" dirty="0" smtClean="0">
                <a:solidFill>
                  <a:schemeClr val="bg1"/>
                </a:solidFill>
              </a:rPr>
              <a:t>. </a:t>
            </a:r>
            <a:endParaRPr lang="en-US" sz="5400" b="0" dirty="0">
              <a:solidFill>
                <a:schemeClr val="bg1"/>
              </a:solidFill>
            </a:endParaRPr>
          </a:p>
        </p:txBody>
      </p:sp>
    </p:spTree>
    <p:extLst>
      <p:ext uri="{BB962C8B-B14F-4D97-AF65-F5344CB8AC3E}">
        <p14:creationId xmlns:p14="http://schemas.microsoft.com/office/powerpoint/2010/main" val="3361622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mưa</a:t>
            </a:r>
            <a:r>
              <a:rPr lang="en-US" sz="5400" dirty="0" smtClean="0">
                <a:solidFill>
                  <a:schemeClr val="bg1"/>
                </a:solidFill>
              </a:rPr>
              <a:t> </a:t>
            </a:r>
            <a:r>
              <a:rPr lang="en-US" sz="5400" dirty="0" err="1" smtClean="0">
                <a:solidFill>
                  <a:schemeClr val="bg1"/>
                </a:solidFill>
              </a:rPr>
              <a:t>tưới</a:t>
            </a:r>
            <a:r>
              <a:rPr lang="en-US" sz="5400" dirty="0" smtClean="0">
                <a:solidFill>
                  <a:schemeClr val="bg1"/>
                </a:solidFill>
              </a:rPr>
              <a:t> </a:t>
            </a:r>
            <a:r>
              <a:rPr lang="en-US" sz="5400" dirty="0" err="1" smtClean="0">
                <a:solidFill>
                  <a:schemeClr val="bg1"/>
                </a:solidFill>
              </a:rPr>
              <a:t>mát</a:t>
            </a:r>
            <a:r>
              <a:rPr lang="en-US" sz="5400" dirty="0" smtClean="0">
                <a:solidFill>
                  <a:schemeClr val="bg1"/>
                </a:solidFill>
              </a:rPr>
              <a:t> </a:t>
            </a:r>
            <a:r>
              <a:rPr lang="en-US" sz="5400" dirty="0" err="1" smtClean="0">
                <a:solidFill>
                  <a:schemeClr val="bg1"/>
                </a:solidFill>
              </a:rPr>
              <a:t>cánh</a:t>
            </a:r>
            <a:r>
              <a:rPr lang="en-US" sz="5400" dirty="0" smtClean="0">
                <a:solidFill>
                  <a:schemeClr val="bg1"/>
                </a:solidFill>
              </a:rPr>
              <a:t> </a:t>
            </a:r>
            <a:r>
              <a:rPr lang="en-US" sz="5400" dirty="0" err="1" smtClean="0">
                <a:solidFill>
                  <a:schemeClr val="bg1"/>
                </a:solidFill>
              </a:rPr>
              <a:t>đồng</a:t>
            </a:r>
            <a:r>
              <a:rPr lang="en-US" sz="5400" dirty="0" smtClean="0">
                <a:solidFill>
                  <a:schemeClr val="bg1"/>
                </a:solidFill>
              </a:rPr>
              <a:t> </a:t>
            </a:r>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mây</a:t>
            </a:r>
            <a:r>
              <a:rPr lang="en-US" sz="5400" dirty="0" smtClean="0">
                <a:solidFill>
                  <a:schemeClr val="bg1"/>
                </a:solidFill>
              </a:rPr>
              <a:t> </a:t>
            </a:r>
            <a:r>
              <a:rPr lang="en-US" sz="5400" dirty="0" err="1" smtClean="0">
                <a:solidFill>
                  <a:schemeClr val="bg1"/>
                </a:solidFill>
              </a:rPr>
              <a:t>che</a:t>
            </a:r>
            <a:r>
              <a:rPr lang="en-US" sz="5400" dirty="0" smtClean="0">
                <a:solidFill>
                  <a:schemeClr val="bg1"/>
                </a:solidFill>
              </a:rPr>
              <a:t> </a:t>
            </a:r>
            <a:r>
              <a:rPr lang="en-US" sz="5400" dirty="0" err="1" smtClean="0">
                <a:solidFill>
                  <a:schemeClr val="bg1"/>
                </a:solidFill>
              </a:rPr>
              <a:t>mát</a:t>
            </a:r>
            <a:r>
              <a:rPr lang="en-US" sz="5400" dirty="0" smtClean="0">
                <a:solidFill>
                  <a:schemeClr val="bg1"/>
                </a:solidFill>
              </a:rPr>
              <a:t> con </a:t>
            </a:r>
            <a:r>
              <a:rPr lang="en-US" sz="5400" dirty="0" err="1" smtClean="0">
                <a:solidFill>
                  <a:schemeClr val="bg1"/>
                </a:solidFill>
              </a:rPr>
              <a:t>đường</a:t>
            </a:r>
            <a:r>
              <a:rPr lang="en-US" sz="5400" dirty="0" smtClean="0">
                <a:solidFill>
                  <a:schemeClr val="bg1"/>
                </a:solidFill>
              </a:rPr>
              <a:t> </a:t>
            </a:r>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tia</a:t>
            </a:r>
            <a:r>
              <a:rPr lang="en-US" sz="5400" dirty="0" smtClean="0">
                <a:solidFill>
                  <a:schemeClr val="bg1"/>
                </a:solidFill>
              </a:rPr>
              <a:t> </a:t>
            </a:r>
            <a:r>
              <a:rPr lang="en-US" sz="5400" dirty="0" err="1" smtClean="0">
                <a:solidFill>
                  <a:schemeClr val="bg1"/>
                </a:solidFill>
              </a:rPr>
              <a:t>nắng</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hừn</a:t>
            </a:r>
            <a:r>
              <a:rPr lang="en-US" sz="5400" dirty="0" err="1" smtClean="0">
                <a:solidFill>
                  <a:schemeClr val="bg1"/>
                </a:solidFill>
              </a:rPr>
              <a:t>g</a:t>
            </a:r>
            <a:r>
              <a:rPr lang="en-US" sz="5400" dirty="0" smtClean="0">
                <a:solidFill>
                  <a:schemeClr val="bg1"/>
                </a:solidFill>
              </a:rPr>
              <a:t> </a:t>
            </a:r>
            <a:r>
              <a:rPr lang="en-US" sz="5400" dirty="0" err="1" smtClean="0">
                <a:solidFill>
                  <a:schemeClr val="bg1"/>
                </a:solidFill>
              </a:rPr>
              <a:t>đông</a:t>
            </a:r>
            <a:r>
              <a:rPr lang="en-US" sz="5400" dirty="0" smtClean="0">
                <a:solidFill>
                  <a:schemeClr val="bg1"/>
                </a:solidFill>
              </a:rPr>
              <a:t>.</a:t>
            </a:r>
            <a:endParaRPr lang="en-US" sz="5400" b="0" dirty="0">
              <a:solidFill>
                <a:schemeClr val="bg1"/>
              </a:solidFill>
            </a:endParaRPr>
          </a:p>
        </p:txBody>
      </p:sp>
    </p:spTree>
    <p:extLst>
      <p:ext uri="{BB962C8B-B14F-4D97-AF65-F5344CB8AC3E}">
        <p14:creationId xmlns:p14="http://schemas.microsoft.com/office/powerpoint/2010/main" val="28836714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u="sng" dirty="0" smtClean="0">
                <a:solidFill>
                  <a:srgbClr val="FFFF00"/>
                </a:solidFill>
              </a:rPr>
              <a:t>:</a:t>
            </a:r>
            <a:r>
              <a:rPr lang="en-US" sz="5200" b="0" dirty="0" smtClean="0">
                <a:solidFill>
                  <a:schemeClr val="bg1"/>
                </a:solidFill>
              </a:rPr>
              <a:t> </a:t>
            </a:r>
            <a:r>
              <a:rPr lang="en-US" sz="5200" b="0" dirty="0" smtClean="0">
                <a:solidFill>
                  <a:srgbClr val="FFFF00"/>
                </a:solidFill>
              </a:rPr>
              <a:t>(</a:t>
            </a:r>
            <a:r>
              <a:rPr lang="en-US" sz="5200" dirty="0" err="1" smtClean="0">
                <a:solidFill>
                  <a:srgbClr val="FFFF00"/>
                </a:solidFill>
              </a:rPr>
              <a:t>Xin</a:t>
            </a:r>
            <a:r>
              <a:rPr lang="en-US" sz="5200" dirty="0" smtClean="0">
                <a:solidFill>
                  <a:srgbClr val="FFFF00"/>
                </a:solidFill>
              </a:rPr>
              <a:t> </a:t>
            </a:r>
            <a:r>
              <a:rPr lang="en-US" sz="5200" dirty="0" err="1">
                <a:solidFill>
                  <a:srgbClr val="FFFF00"/>
                </a:solidFill>
              </a:rPr>
              <a:t>đáp</a:t>
            </a:r>
            <a:r>
              <a:rPr lang="en-US" sz="5200" dirty="0">
                <a:solidFill>
                  <a:srgbClr val="FFFF00"/>
                </a:solidFill>
              </a:rPr>
              <a:t> </a:t>
            </a:r>
            <a:r>
              <a:rPr lang="en-US" sz="5200" dirty="0" err="1">
                <a:solidFill>
                  <a:srgbClr val="FFFF00"/>
                </a:solidFill>
              </a:rPr>
              <a:t>lại</a:t>
            </a:r>
            <a:r>
              <a:rPr lang="en-US" sz="5200" dirty="0">
                <a:solidFill>
                  <a:srgbClr val="FFFF00"/>
                </a:solidFill>
              </a:rPr>
              <a:t> </a:t>
            </a:r>
            <a:r>
              <a:rPr lang="en-US" sz="5200" dirty="0" err="1">
                <a:solidFill>
                  <a:srgbClr val="FFFF00"/>
                </a:solidFill>
              </a:rPr>
              <a:t>tiếng</a:t>
            </a:r>
            <a:r>
              <a:rPr lang="en-US" sz="5200" dirty="0">
                <a:solidFill>
                  <a:srgbClr val="FFFF00"/>
                </a:solidFill>
              </a:rPr>
              <a:t> </a:t>
            </a:r>
            <a:r>
              <a:rPr lang="en-US" sz="5200" dirty="0" err="1" smtClean="0">
                <a:solidFill>
                  <a:srgbClr val="FFFF00"/>
                </a:solidFill>
              </a:rPr>
              <a:t>Ngài</a:t>
            </a:r>
            <a:r>
              <a:rPr lang="en-US" sz="5200" dirty="0" smtClean="0">
                <a:solidFill>
                  <a:srgbClr val="FFFF00"/>
                </a:solidFill>
              </a:rPr>
              <a:t> </a:t>
            </a:r>
            <a:r>
              <a:rPr lang="en-US" sz="5200" dirty="0" err="1" smtClean="0">
                <a:solidFill>
                  <a:srgbClr val="FFFF00"/>
                </a:solidFill>
              </a:rPr>
              <a:t>gọi</a:t>
            </a:r>
            <a:r>
              <a:rPr lang="en-US" sz="5200" dirty="0" smtClean="0">
                <a:solidFill>
                  <a:srgbClr val="FFFF00"/>
                </a:solidFill>
              </a:rPr>
              <a:t> con)</a:t>
            </a:r>
            <a:r>
              <a:rPr lang="en-US" sz="5200" dirty="0" smtClean="0">
                <a:solidFill>
                  <a:schemeClr val="bg1"/>
                </a:solidFill>
              </a:rPr>
              <a:t> </a:t>
            </a:r>
            <a:r>
              <a:rPr lang="en-US" sz="5200" b="0" dirty="0" err="1" smtClean="0">
                <a:solidFill>
                  <a:schemeClr val="bg1"/>
                </a:solidFill>
              </a:rPr>
              <a:t>Xin</a:t>
            </a:r>
            <a:r>
              <a:rPr lang="en-US" sz="5200" b="0" dirty="0" smtClean="0">
                <a:solidFill>
                  <a:schemeClr val="bg1"/>
                </a:solidFill>
              </a:rPr>
              <a:t> </a:t>
            </a:r>
            <a:r>
              <a:rPr lang="en-US" sz="5200" dirty="0" err="1" smtClean="0">
                <a:solidFill>
                  <a:schemeClr val="bg1"/>
                </a:solidFill>
              </a:rPr>
              <a:t>đáp</a:t>
            </a:r>
            <a:r>
              <a:rPr lang="en-US" sz="5200" dirty="0" smtClean="0">
                <a:solidFill>
                  <a:schemeClr val="bg1"/>
                </a:solidFill>
              </a:rPr>
              <a:t> </a:t>
            </a:r>
            <a:r>
              <a:rPr lang="en-US" sz="5200" dirty="0" err="1" smtClean="0">
                <a:solidFill>
                  <a:schemeClr val="bg1"/>
                </a:solidFill>
              </a:rPr>
              <a:t>lại</a:t>
            </a:r>
            <a:r>
              <a:rPr lang="en-US" sz="5200" dirty="0" smtClean="0">
                <a:solidFill>
                  <a:schemeClr val="bg1"/>
                </a:solidFill>
              </a:rPr>
              <a:t> </a:t>
            </a:r>
            <a:r>
              <a:rPr lang="en-US" sz="5200" dirty="0" err="1" smtClean="0">
                <a:solidFill>
                  <a:schemeClr val="bg1"/>
                </a:solidFill>
              </a:rPr>
              <a:t>tiếng</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kêu</a:t>
            </a:r>
            <a:r>
              <a:rPr lang="en-US" sz="5200" dirty="0" smtClean="0">
                <a:solidFill>
                  <a:schemeClr val="bg1"/>
                </a:solidFill>
              </a:rPr>
              <a:t> </a:t>
            </a:r>
            <a:r>
              <a:rPr lang="en-US" sz="5200" dirty="0" err="1" smtClean="0">
                <a:solidFill>
                  <a:schemeClr val="bg1"/>
                </a:solidFill>
              </a:rPr>
              <a:t>mời</a:t>
            </a:r>
            <a:r>
              <a:rPr lang="en-US" sz="5200" dirty="0" smtClean="0">
                <a:solidFill>
                  <a:schemeClr val="bg1"/>
                </a:solidFill>
              </a:rPr>
              <a:t> </a:t>
            </a:r>
            <a:r>
              <a:rPr lang="en-US" sz="5200" dirty="0" err="1" smtClean="0">
                <a:solidFill>
                  <a:schemeClr val="bg1"/>
                </a:solidFill>
              </a:rPr>
              <a:t>trót</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luôn</a:t>
            </a:r>
            <a:r>
              <a:rPr lang="en-US" sz="5200" dirty="0" smtClean="0">
                <a:solidFill>
                  <a:schemeClr val="bg1"/>
                </a:solidFill>
              </a:rPr>
              <a:t> </a:t>
            </a:r>
            <a:r>
              <a:rPr lang="en-US" sz="5200" dirty="0" err="1" smtClean="0">
                <a:solidFill>
                  <a:schemeClr val="bg1"/>
                </a:solidFill>
              </a:rPr>
              <a:t>trung</a:t>
            </a:r>
            <a:r>
              <a:rPr lang="en-US" sz="5200" dirty="0" smtClean="0">
                <a:solidFill>
                  <a:schemeClr val="bg1"/>
                </a:solidFill>
              </a:rPr>
              <a:t> </a:t>
            </a:r>
            <a:r>
              <a:rPr lang="en-US" sz="5200" dirty="0" err="1" smtClean="0">
                <a:solidFill>
                  <a:schemeClr val="bg1"/>
                </a:solidFill>
              </a:rPr>
              <a:t>tín</a:t>
            </a:r>
            <a:r>
              <a:rPr lang="en-US" sz="5200" dirty="0" smtClean="0">
                <a:solidFill>
                  <a:schemeClr val="bg1"/>
                </a:solidFill>
              </a:rPr>
              <a:t> </a:t>
            </a:r>
            <a:r>
              <a:rPr lang="en-US" sz="5200" dirty="0" err="1" smtClean="0">
                <a:solidFill>
                  <a:schemeClr val="bg1"/>
                </a:solidFill>
              </a:rPr>
              <a:t>hiến</a:t>
            </a:r>
            <a:r>
              <a:rPr lang="en-US" sz="5200" dirty="0" smtClean="0">
                <a:solidFill>
                  <a:schemeClr val="bg1"/>
                </a:solidFill>
              </a:rPr>
              <a:t> </a:t>
            </a:r>
            <a:r>
              <a:rPr lang="en-US" sz="5200" dirty="0" err="1" smtClean="0">
                <a:solidFill>
                  <a:schemeClr val="bg1"/>
                </a:solidFill>
              </a:rPr>
              <a:t>dâng</a:t>
            </a:r>
            <a:r>
              <a:rPr lang="en-US" sz="5200" dirty="0" smtClean="0">
                <a:solidFill>
                  <a:schemeClr val="bg1"/>
                </a:solidFill>
              </a:rPr>
              <a:t> </a:t>
            </a:r>
            <a:r>
              <a:rPr lang="en-US" sz="5200" dirty="0" err="1" smtClean="0">
                <a:solidFill>
                  <a:schemeClr val="bg1"/>
                </a:solidFill>
              </a:rPr>
              <a:t>Ngài</a:t>
            </a:r>
            <a:r>
              <a:rPr lang="en-US" sz="5200" dirty="0" smtClean="0">
                <a:solidFill>
                  <a:schemeClr val="bg1"/>
                </a:solidFill>
              </a:rPr>
              <a:t> </a:t>
            </a:r>
            <a:r>
              <a:rPr lang="en-US" sz="5200" dirty="0" err="1" smtClean="0">
                <a:solidFill>
                  <a:schemeClr val="bg1"/>
                </a:solidFill>
              </a:rPr>
              <a:t>tình</a:t>
            </a:r>
            <a:r>
              <a:rPr lang="en-US" sz="5200" dirty="0" smtClean="0">
                <a:solidFill>
                  <a:schemeClr val="bg1"/>
                </a:solidFill>
              </a:rPr>
              <a:t> </a:t>
            </a:r>
            <a:r>
              <a:rPr lang="en-US" sz="5200" dirty="0" err="1" smtClean="0">
                <a:solidFill>
                  <a:schemeClr val="bg1"/>
                </a:solidFill>
              </a:rPr>
              <a:t>mến</a:t>
            </a:r>
            <a:r>
              <a:rPr lang="en-US" sz="5200" dirty="0" smtClean="0">
                <a:solidFill>
                  <a:schemeClr val="bg1"/>
                </a:solidFill>
              </a:rPr>
              <a:t> </a:t>
            </a:r>
            <a:r>
              <a:rPr lang="en-US" sz="5200" dirty="0" err="1" smtClean="0">
                <a:solidFill>
                  <a:schemeClr val="bg1"/>
                </a:solidFill>
              </a:rPr>
              <a:t>sắt</a:t>
            </a:r>
            <a:r>
              <a:rPr lang="en-US" sz="5200" dirty="0" smtClean="0">
                <a:solidFill>
                  <a:schemeClr val="bg1"/>
                </a:solidFill>
              </a:rPr>
              <a:t> son.</a:t>
            </a:r>
            <a:endParaRPr lang="en-US" sz="5200" b="0" dirty="0">
              <a:solidFill>
                <a:schemeClr val="bg1"/>
              </a:solidFill>
            </a:endParaRPr>
          </a:p>
        </p:txBody>
      </p:sp>
    </p:spTree>
    <p:extLst>
      <p:ext uri="{BB962C8B-B14F-4D97-AF65-F5344CB8AC3E}">
        <p14:creationId xmlns:p14="http://schemas.microsoft.com/office/powerpoint/2010/main" val="263736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nSpc>
                <a:spcPct val="130000"/>
              </a:lnSpc>
            </a:pPr>
            <a:r>
              <a:rPr lang="en-US" sz="6000" b="0" u="sng" dirty="0" err="1" smtClean="0">
                <a:solidFill>
                  <a:srgbClr val="FFFF00"/>
                </a:solidFill>
                <a:effectLst/>
                <a:latin typeface="+mj-lt"/>
              </a:rPr>
              <a:t>Ca</a:t>
            </a:r>
            <a:r>
              <a:rPr lang="en-US" sz="6000" b="0" u="sng" dirty="0" smtClean="0">
                <a:solidFill>
                  <a:srgbClr val="FFFF00"/>
                </a:solidFill>
                <a:effectLst/>
                <a:latin typeface="+mj-lt"/>
              </a:rPr>
              <a:t> </a:t>
            </a:r>
            <a:r>
              <a:rPr lang="en-US" sz="6000" b="0" u="sng" dirty="0" err="1">
                <a:solidFill>
                  <a:srgbClr val="FFFF00"/>
                </a:solidFill>
                <a:effectLst/>
                <a:latin typeface="+mj-lt"/>
              </a:rPr>
              <a:t>Nhập</a:t>
            </a:r>
            <a:r>
              <a:rPr lang="en-US" sz="6000" b="0" u="sng" dirty="0">
                <a:solidFill>
                  <a:srgbClr val="FFFF00"/>
                </a:solidFill>
                <a:effectLst/>
                <a:latin typeface="+mj-lt"/>
              </a:rPr>
              <a:t> </a:t>
            </a:r>
            <a:r>
              <a:rPr lang="en-US" sz="6000" b="0" u="sng" dirty="0" err="1">
                <a:solidFill>
                  <a:srgbClr val="FFFF00"/>
                </a:solidFill>
                <a:effectLst/>
                <a:latin typeface="+mj-lt"/>
              </a:rPr>
              <a:t>Lễ</a:t>
            </a:r>
            <a:r>
              <a:rPr lang="en-US" sz="8000" b="0" u="sng" dirty="0">
                <a:solidFill>
                  <a:srgbClr val="FFFF00"/>
                </a:solidFill>
                <a:effectLst/>
                <a:latin typeface="+mj-lt"/>
              </a:rPr>
              <a:t/>
            </a:r>
            <a:br>
              <a:rPr lang="en-US" sz="8000" b="0" u="sng" dirty="0">
                <a:solidFill>
                  <a:srgbClr val="FFFF00"/>
                </a:solidFill>
                <a:effectLst/>
                <a:latin typeface="+mj-lt"/>
              </a:rPr>
            </a:br>
            <a:r>
              <a:rPr lang="en-US" sz="6800" b="0" dirty="0" err="1" smtClean="0">
                <a:solidFill>
                  <a:srgbClr val="FFFF00"/>
                </a:solidFill>
                <a:effectLst/>
              </a:rPr>
              <a:t>Lên</a:t>
            </a:r>
            <a:r>
              <a:rPr lang="en-US" sz="6800" b="0" dirty="0" smtClean="0">
                <a:solidFill>
                  <a:srgbClr val="FFFF00"/>
                </a:solidFill>
                <a:effectLst/>
              </a:rPr>
              <a:t> </a:t>
            </a:r>
            <a:r>
              <a:rPr lang="en-US" sz="6800" b="0" dirty="0" err="1" smtClean="0">
                <a:solidFill>
                  <a:srgbClr val="FFFF00"/>
                </a:solidFill>
                <a:effectLst/>
              </a:rPr>
              <a:t>Đường</a:t>
            </a:r>
            <a:r>
              <a:rPr lang="en-US" sz="6800" b="0" dirty="0" smtClean="0">
                <a:solidFill>
                  <a:srgbClr val="FFFF00"/>
                </a:solidFill>
                <a:effectLst/>
              </a:rPr>
              <a:t> </a:t>
            </a:r>
            <a:r>
              <a:rPr lang="en-US" sz="6800" b="0" dirty="0" err="1" smtClean="0">
                <a:solidFill>
                  <a:srgbClr val="FFFF00"/>
                </a:solidFill>
                <a:effectLst/>
              </a:rPr>
              <a:t>Về</a:t>
            </a:r>
            <a:r>
              <a:rPr lang="en-US" sz="6800" b="0" dirty="0" smtClean="0">
                <a:solidFill>
                  <a:srgbClr val="FFFF00"/>
                </a:solidFill>
                <a:effectLst/>
              </a:rPr>
              <a:t> </a:t>
            </a:r>
            <a:r>
              <a:rPr lang="en-US" sz="6800" b="0" dirty="0" err="1" smtClean="0">
                <a:solidFill>
                  <a:srgbClr val="FFFF00"/>
                </a:solidFill>
                <a:effectLst/>
              </a:rPr>
              <a:t>Nhà</a:t>
            </a:r>
            <a:r>
              <a:rPr lang="en-US" sz="6800" b="0" dirty="0" smtClean="0">
                <a:solidFill>
                  <a:srgbClr val="FFFF00"/>
                </a:solidFill>
                <a:effectLst/>
              </a:rPr>
              <a:t> </a:t>
            </a:r>
            <a:r>
              <a:rPr lang="en-US" sz="6800" dirty="0" smtClean="0">
                <a:solidFill>
                  <a:srgbClr val="FFFF00"/>
                </a:solidFill>
              </a:rPr>
              <a:t>Cha</a:t>
            </a:r>
            <a:r>
              <a:rPr lang="en-US" sz="8000" dirty="0" smtClean="0">
                <a:solidFill>
                  <a:srgbClr val="FFFF00"/>
                </a:solidFill>
              </a:rPr>
              <a:t/>
            </a:r>
            <a:br>
              <a:rPr lang="en-US" sz="8000" dirty="0" smtClean="0">
                <a:solidFill>
                  <a:srgbClr val="FFFF00"/>
                </a:solidFill>
              </a:rPr>
            </a:br>
            <a:r>
              <a:rPr lang="en-US" sz="6000" b="0" i="1" dirty="0" smtClean="0">
                <a:solidFill>
                  <a:schemeClr val="bg1"/>
                </a:solidFill>
                <a:effectLst/>
                <a:latin typeface="+mj-lt"/>
              </a:rPr>
              <a:t>Mai </a:t>
            </a:r>
            <a:r>
              <a:rPr lang="en-US" sz="6000" b="0" i="1" dirty="0" err="1" smtClean="0">
                <a:solidFill>
                  <a:schemeClr val="bg1"/>
                </a:solidFill>
                <a:effectLst/>
                <a:latin typeface="+mj-lt"/>
              </a:rPr>
              <a:t>Nguyên</a:t>
            </a:r>
            <a:r>
              <a:rPr lang="en-US" sz="6000" b="0" i="1" dirty="0" smtClean="0">
                <a:solidFill>
                  <a:schemeClr val="bg1"/>
                </a:solidFill>
                <a:effectLst/>
                <a:latin typeface="+mj-lt"/>
              </a:rPr>
              <a:t> </a:t>
            </a:r>
            <a:r>
              <a:rPr lang="en-US" sz="6000" b="0" i="1" dirty="0" err="1" smtClean="0">
                <a:solidFill>
                  <a:schemeClr val="bg1"/>
                </a:solidFill>
                <a:effectLst/>
                <a:latin typeface="+mj-lt"/>
              </a:rPr>
              <a:t>Vũ</a:t>
            </a:r>
            <a:endParaRPr lang="en-US" sz="6000" b="0" i="1" dirty="0">
              <a:solidFill>
                <a:schemeClr val="bg1"/>
              </a:solidFill>
              <a:effectLst/>
              <a:latin typeface="+mj-lt"/>
            </a:endParaRPr>
          </a:p>
        </p:txBody>
      </p:sp>
    </p:spTree>
    <p:extLst>
      <p:ext uri="{BB962C8B-B14F-4D97-AF65-F5344CB8AC3E}">
        <p14:creationId xmlns:p14="http://schemas.microsoft.com/office/powerpoint/2010/main" val="17798439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Tk3:</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để</a:t>
            </a:r>
            <a:r>
              <a:rPr lang="en-US" sz="5400" dirty="0" smtClean="0">
                <a:solidFill>
                  <a:schemeClr val="bg1"/>
                </a:solidFill>
              </a:rPr>
              <a:t> con </a:t>
            </a:r>
            <a:r>
              <a:rPr lang="en-US" sz="5400" dirty="0" err="1" smtClean="0">
                <a:solidFill>
                  <a:schemeClr val="bg1"/>
                </a:solidFill>
              </a:rPr>
              <a:t>luôn</a:t>
            </a:r>
            <a:r>
              <a:rPr lang="en-US" sz="5400" dirty="0" smtClean="0">
                <a:solidFill>
                  <a:schemeClr val="bg1"/>
                </a:solidFill>
              </a:rPr>
              <a:t> ở </a:t>
            </a:r>
            <a:r>
              <a:rPr lang="en-US" sz="5400" dirty="0" err="1" smtClean="0">
                <a:solidFill>
                  <a:schemeClr val="bg1"/>
                </a:solidFill>
              </a:rPr>
              <a:t>trong</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để</a:t>
            </a:r>
            <a:r>
              <a:rPr lang="en-US" sz="5400" dirty="0" smtClean="0">
                <a:solidFill>
                  <a:schemeClr val="bg1"/>
                </a:solidFill>
              </a:rPr>
              <a:t> con </a:t>
            </a:r>
            <a:r>
              <a:rPr lang="en-US" sz="5400" dirty="0" err="1" smtClean="0">
                <a:solidFill>
                  <a:schemeClr val="bg1"/>
                </a:solidFill>
              </a:rPr>
              <a:t>nối</a:t>
            </a:r>
            <a:r>
              <a:rPr lang="en-US" sz="5400" dirty="0" smtClean="0">
                <a:solidFill>
                  <a:schemeClr val="bg1"/>
                </a:solidFill>
              </a:rPr>
              <a:t> </a:t>
            </a:r>
            <a:r>
              <a:rPr lang="en-US" sz="5400" dirty="0" err="1" smtClean="0">
                <a:solidFill>
                  <a:schemeClr val="bg1"/>
                </a:solidFill>
              </a:rPr>
              <a:t>kết</a:t>
            </a:r>
            <a:r>
              <a:rPr lang="en-US" sz="5400" dirty="0" smtClean="0">
                <a:solidFill>
                  <a:schemeClr val="bg1"/>
                </a:solidFill>
              </a:rPr>
              <a:t> </a:t>
            </a:r>
            <a:r>
              <a:rPr lang="en-US" sz="5400" dirty="0" err="1" smtClean="0">
                <a:solidFill>
                  <a:schemeClr val="bg1"/>
                </a:solidFill>
              </a:rPr>
              <a:t>vòng</a:t>
            </a:r>
            <a:r>
              <a:rPr lang="en-US" sz="5400" dirty="0" smtClean="0">
                <a:solidFill>
                  <a:schemeClr val="bg1"/>
                </a:solidFill>
              </a:rPr>
              <a:t> </a:t>
            </a:r>
            <a:r>
              <a:rPr lang="en-US" sz="5400" dirty="0" err="1" smtClean="0">
                <a:solidFill>
                  <a:schemeClr val="bg1"/>
                </a:solidFill>
              </a:rPr>
              <a:t>tay</a:t>
            </a:r>
            <a:r>
              <a:rPr lang="en-US" sz="5400" dirty="0" smtClean="0">
                <a:solidFill>
                  <a:schemeClr val="bg1"/>
                </a:solidFill>
              </a:rPr>
              <a:t> </a:t>
            </a:r>
            <a:r>
              <a:rPr lang="en-US" sz="5400" dirty="0" err="1" smtClean="0">
                <a:solidFill>
                  <a:schemeClr val="bg1"/>
                </a:solidFill>
              </a:rPr>
              <a:t>tìm</a:t>
            </a:r>
            <a:r>
              <a:rPr lang="en-US" sz="5400" dirty="0" smtClean="0">
                <a:solidFill>
                  <a:schemeClr val="bg1"/>
                </a:solidFill>
              </a:rPr>
              <a:t> </a:t>
            </a:r>
            <a:r>
              <a:rPr lang="en-US" sz="5400" dirty="0" err="1" smtClean="0">
                <a:solidFill>
                  <a:schemeClr val="bg1"/>
                </a:solidFill>
              </a:rPr>
              <a:t>trao</a:t>
            </a:r>
            <a:r>
              <a:rPr lang="en-US" sz="5400" dirty="0" smtClean="0">
                <a:solidFill>
                  <a:schemeClr val="bg1"/>
                </a:solidFill>
              </a:rPr>
              <a:t> </a:t>
            </a:r>
            <a:r>
              <a:rPr lang="en-US" sz="5400" dirty="0" err="1" smtClean="0">
                <a:solidFill>
                  <a:schemeClr val="bg1"/>
                </a:solidFill>
              </a:rPr>
              <a:t>thương</a:t>
            </a:r>
            <a:r>
              <a:rPr lang="en-US" sz="5400" dirty="0" smtClean="0">
                <a:solidFill>
                  <a:schemeClr val="bg1"/>
                </a:solidFill>
              </a:rPr>
              <a:t> </a:t>
            </a:r>
            <a:r>
              <a:rPr lang="en-US" sz="5400" dirty="0" err="1" smtClean="0">
                <a:solidFill>
                  <a:schemeClr val="bg1"/>
                </a:solidFill>
              </a:rPr>
              <a:t>mến</a:t>
            </a:r>
            <a:r>
              <a:rPr lang="en-US" sz="5400" dirty="0" smtClean="0">
                <a:solidFill>
                  <a:schemeClr val="bg1"/>
                </a:solidFill>
              </a:rPr>
              <a:t> </a:t>
            </a:r>
            <a:r>
              <a:rPr lang="en-US" sz="5400" dirty="0" err="1" smtClean="0">
                <a:solidFill>
                  <a:schemeClr val="bg1"/>
                </a:solidFill>
              </a:rPr>
              <a:t>đầy</a:t>
            </a:r>
            <a:r>
              <a:rPr lang="en-US" sz="5400" dirty="0" smtClean="0">
                <a:solidFill>
                  <a:schemeClr val="bg1"/>
                </a:solidFill>
              </a:rPr>
              <a:t> </a:t>
            </a:r>
            <a:r>
              <a:rPr lang="en-US" sz="5400" dirty="0" err="1" smtClean="0">
                <a:solidFill>
                  <a:schemeClr val="bg1"/>
                </a:solidFill>
              </a:rPr>
              <a:t>vơi</a:t>
            </a:r>
            <a:r>
              <a:rPr lang="en-US" sz="5400" dirty="0" smtClean="0">
                <a:solidFill>
                  <a:schemeClr val="bg1"/>
                </a:solidFill>
              </a:rPr>
              <a:t>.</a:t>
            </a:r>
            <a:endParaRPr lang="en-US" sz="5400" b="0" dirty="0">
              <a:solidFill>
                <a:schemeClr val="bg1"/>
              </a:solidFill>
            </a:endParaRPr>
          </a:p>
        </p:txBody>
      </p:sp>
    </p:spTree>
    <p:extLst>
      <p:ext uri="{BB962C8B-B14F-4D97-AF65-F5344CB8AC3E}">
        <p14:creationId xmlns:p14="http://schemas.microsoft.com/office/powerpoint/2010/main" val="1780883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để</a:t>
            </a:r>
            <a:r>
              <a:rPr lang="en-US" sz="5400" dirty="0" smtClean="0">
                <a:solidFill>
                  <a:schemeClr val="bg1"/>
                </a:solidFill>
              </a:rPr>
              <a:t> con </a:t>
            </a:r>
            <a:r>
              <a:rPr lang="en-US" sz="5400" dirty="0" err="1" smtClean="0">
                <a:solidFill>
                  <a:schemeClr val="bg1"/>
                </a:solidFill>
              </a:rPr>
              <a:t>góp</a:t>
            </a:r>
            <a:r>
              <a:rPr lang="en-US" sz="5400" dirty="0" smtClean="0">
                <a:solidFill>
                  <a:schemeClr val="bg1"/>
                </a:solidFill>
              </a:rPr>
              <a:t> </a:t>
            </a:r>
            <a:r>
              <a:rPr lang="en-US" sz="5400" dirty="0" err="1" smtClean="0">
                <a:solidFill>
                  <a:schemeClr val="bg1"/>
                </a:solidFill>
              </a:rPr>
              <a:t>sức</a:t>
            </a:r>
            <a:r>
              <a:rPr lang="en-US" sz="5400" dirty="0" smtClean="0">
                <a:solidFill>
                  <a:schemeClr val="bg1"/>
                </a:solidFill>
              </a:rPr>
              <a:t> </a:t>
            </a:r>
            <a:r>
              <a:rPr lang="en-US" sz="5400" dirty="0" err="1" smtClean="0">
                <a:solidFill>
                  <a:schemeClr val="bg1"/>
                </a:solidFill>
              </a:rPr>
              <a:t>với</a:t>
            </a:r>
            <a:r>
              <a:rPr lang="en-US" sz="5400" dirty="0" smtClean="0">
                <a:solidFill>
                  <a:schemeClr val="bg1"/>
                </a:solidFill>
              </a:rPr>
              <a:t> </a:t>
            </a:r>
            <a:r>
              <a:rPr lang="en-US" sz="5400" dirty="0" err="1" smtClean="0">
                <a:solidFill>
                  <a:schemeClr val="bg1"/>
                </a:solidFill>
              </a:rPr>
              <a:t>đời</a:t>
            </a:r>
            <a:r>
              <a:rPr lang="en-US" sz="5400" dirty="0" smtClean="0">
                <a:solidFill>
                  <a:schemeClr val="bg1"/>
                </a:solidFill>
              </a:rPr>
              <a:t> </a:t>
            </a:r>
            <a:r>
              <a:rPr lang="en-US" sz="5400" dirty="0" err="1" smtClean="0">
                <a:solidFill>
                  <a:schemeClr val="bg1"/>
                </a:solidFill>
              </a:rPr>
              <a:t>dựng</a:t>
            </a:r>
            <a:r>
              <a:rPr lang="en-US" sz="5400" dirty="0" smtClean="0">
                <a:solidFill>
                  <a:schemeClr val="bg1"/>
                </a:solidFill>
              </a:rPr>
              <a:t> </a:t>
            </a:r>
            <a:r>
              <a:rPr lang="en-US" sz="5400" dirty="0" err="1" smtClean="0">
                <a:solidFill>
                  <a:schemeClr val="bg1"/>
                </a:solidFill>
              </a:rPr>
              <a:t>xây</a:t>
            </a:r>
            <a:r>
              <a:rPr lang="en-US" sz="5400" dirty="0" smtClean="0">
                <a:solidFill>
                  <a:schemeClr val="bg1"/>
                </a:solidFill>
              </a:rPr>
              <a:t> </a:t>
            </a:r>
            <a:r>
              <a:rPr lang="en-US" sz="5400" dirty="0" err="1" smtClean="0">
                <a:solidFill>
                  <a:schemeClr val="bg1"/>
                </a:solidFill>
              </a:rPr>
              <a:t>thế</a:t>
            </a:r>
            <a:r>
              <a:rPr lang="en-US" sz="5400" dirty="0" smtClean="0">
                <a:solidFill>
                  <a:schemeClr val="bg1"/>
                </a:solidFill>
              </a:rPr>
              <a:t> </a:t>
            </a:r>
            <a:r>
              <a:rPr lang="en-US" sz="5400" dirty="0" err="1" smtClean="0">
                <a:solidFill>
                  <a:schemeClr val="bg1"/>
                </a:solidFill>
              </a:rPr>
              <a:t>giới</a:t>
            </a:r>
            <a:r>
              <a:rPr lang="en-US" sz="5400" dirty="0" smtClean="0">
                <a:solidFill>
                  <a:schemeClr val="bg1"/>
                </a:solidFill>
              </a:rPr>
              <a:t> </a:t>
            </a:r>
            <a:r>
              <a:rPr lang="en-US" sz="5400" dirty="0" err="1" smtClean="0">
                <a:solidFill>
                  <a:schemeClr val="bg1"/>
                </a:solidFill>
              </a:rPr>
              <a:t>sáng</a:t>
            </a:r>
            <a:r>
              <a:rPr lang="en-US" sz="5400" dirty="0" smtClean="0">
                <a:solidFill>
                  <a:schemeClr val="bg1"/>
                </a:solidFill>
              </a:rPr>
              <a:t> </a:t>
            </a:r>
            <a:r>
              <a:rPr lang="en-US" sz="5400" dirty="0" err="1" smtClean="0">
                <a:solidFill>
                  <a:schemeClr val="bg1"/>
                </a:solidFill>
              </a:rPr>
              <a:t>ngời</a:t>
            </a:r>
            <a:r>
              <a:rPr lang="en-US" sz="5400" dirty="0" smtClean="0">
                <a:solidFill>
                  <a:schemeClr val="bg1"/>
                </a:solidFill>
              </a:rPr>
              <a:t> </a:t>
            </a:r>
            <a:r>
              <a:rPr lang="en-US" sz="5400" dirty="0" err="1" smtClean="0">
                <a:solidFill>
                  <a:schemeClr val="bg1"/>
                </a:solidFill>
              </a:rPr>
              <a:t>khổ</a:t>
            </a:r>
            <a:r>
              <a:rPr lang="en-US" sz="5400" dirty="0" smtClean="0">
                <a:solidFill>
                  <a:schemeClr val="bg1"/>
                </a:solidFill>
              </a:rPr>
              <a:t> </a:t>
            </a:r>
            <a:r>
              <a:rPr lang="en-US" sz="5400" dirty="0" err="1" smtClean="0">
                <a:solidFill>
                  <a:schemeClr val="bg1"/>
                </a:solidFill>
              </a:rPr>
              <a:t>đau</a:t>
            </a:r>
            <a:r>
              <a:rPr lang="en-US" sz="5400" dirty="0" smtClean="0">
                <a:solidFill>
                  <a:schemeClr val="bg1"/>
                </a:solidFill>
              </a:rPr>
              <a:t> </a:t>
            </a:r>
            <a:r>
              <a:rPr lang="en-US" sz="5400" dirty="0" err="1" smtClean="0">
                <a:solidFill>
                  <a:schemeClr val="bg1"/>
                </a:solidFill>
              </a:rPr>
              <a:t>biến</a:t>
            </a:r>
            <a:r>
              <a:rPr lang="en-US" sz="5400" dirty="0" smtClean="0">
                <a:solidFill>
                  <a:schemeClr val="bg1"/>
                </a:solidFill>
              </a:rPr>
              <a:t> </a:t>
            </a:r>
            <a:r>
              <a:rPr lang="en-US" sz="5400" dirty="0" err="1" smtClean="0">
                <a:solidFill>
                  <a:schemeClr val="bg1"/>
                </a:solidFill>
              </a:rPr>
              <a:t>thành</a:t>
            </a:r>
            <a:r>
              <a:rPr lang="en-US" sz="5400" dirty="0" smtClean="0">
                <a:solidFill>
                  <a:schemeClr val="bg1"/>
                </a:solidFill>
              </a:rPr>
              <a:t> </a:t>
            </a:r>
            <a:r>
              <a:rPr lang="en-US" sz="5400" dirty="0" err="1" smtClean="0">
                <a:solidFill>
                  <a:schemeClr val="bg1"/>
                </a:solidFill>
              </a:rPr>
              <a:t>niềm</a:t>
            </a:r>
            <a:r>
              <a:rPr lang="en-US" sz="5400" dirty="0" smtClean="0">
                <a:solidFill>
                  <a:schemeClr val="bg1"/>
                </a:solidFill>
              </a:rPr>
              <a:t> </a:t>
            </a:r>
            <a:r>
              <a:rPr lang="en-US" sz="5400" dirty="0" err="1" smtClean="0">
                <a:solidFill>
                  <a:schemeClr val="bg1"/>
                </a:solidFill>
              </a:rPr>
              <a:t>vui</a:t>
            </a:r>
            <a:r>
              <a:rPr lang="en-US" sz="5400" dirty="0" smtClean="0">
                <a:solidFill>
                  <a:schemeClr val="bg1"/>
                </a:solidFill>
              </a:rPr>
              <a:t>.</a:t>
            </a:r>
            <a:endParaRPr lang="en-US" sz="5400" b="0" dirty="0">
              <a:solidFill>
                <a:schemeClr val="bg1"/>
              </a:solidFill>
            </a:endParaRPr>
          </a:p>
        </p:txBody>
      </p:sp>
    </p:spTree>
    <p:extLst>
      <p:ext uri="{BB962C8B-B14F-4D97-AF65-F5344CB8AC3E}">
        <p14:creationId xmlns:p14="http://schemas.microsoft.com/office/powerpoint/2010/main" val="9759974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u="sng" dirty="0" smtClean="0">
                <a:solidFill>
                  <a:srgbClr val="FFFF00"/>
                </a:solidFill>
              </a:rPr>
              <a:t>:</a:t>
            </a:r>
            <a:r>
              <a:rPr lang="en-US" sz="5200" b="0" dirty="0" smtClean="0">
                <a:solidFill>
                  <a:schemeClr val="bg1"/>
                </a:solidFill>
              </a:rPr>
              <a:t> </a:t>
            </a:r>
            <a:r>
              <a:rPr lang="en-US" sz="5200" b="0" dirty="0" smtClean="0">
                <a:solidFill>
                  <a:srgbClr val="FFFF00"/>
                </a:solidFill>
              </a:rPr>
              <a:t>(</a:t>
            </a:r>
            <a:r>
              <a:rPr lang="en-US" sz="5200" dirty="0" err="1" smtClean="0">
                <a:solidFill>
                  <a:srgbClr val="FFFF00"/>
                </a:solidFill>
              </a:rPr>
              <a:t>Xin</a:t>
            </a:r>
            <a:r>
              <a:rPr lang="en-US" sz="5200" dirty="0" smtClean="0">
                <a:solidFill>
                  <a:srgbClr val="FFFF00"/>
                </a:solidFill>
              </a:rPr>
              <a:t> </a:t>
            </a:r>
            <a:r>
              <a:rPr lang="en-US" sz="5200" dirty="0" err="1">
                <a:solidFill>
                  <a:srgbClr val="FFFF00"/>
                </a:solidFill>
              </a:rPr>
              <a:t>đáp</a:t>
            </a:r>
            <a:r>
              <a:rPr lang="en-US" sz="5200" dirty="0">
                <a:solidFill>
                  <a:srgbClr val="FFFF00"/>
                </a:solidFill>
              </a:rPr>
              <a:t> </a:t>
            </a:r>
            <a:r>
              <a:rPr lang="en-US" sz="5200" dirty="0" err="1">
                <a:solidFill>
                  <a:srgbClr val="FFFF00"/>
                </a:solidFill>
              </a:rPr>
              <a:t>lại</a:t>
            </a:r>
            <a:r>
              <a:rPr lang="en-US" sz="5200" dirty="0">
                <a:solidFill>
                  <a:srgbClr val="FFFF00"/>
                </a:solidFill>
              </a:rPr>
              <a:t> </a:t>
            </a:r>
            <a:r>
              <a:rPr lang="en-US" sz="5200" dirty="0" err="1">
                <a:solidFill>
                  <a:srgbClr val="FFFF00"/>
                </a:solidFill>
              </a:rPr>
              <a:t>tiếng</a:t>
            </a:r>
            <a:r>
              <a:rPr lang="en-US" sz="5200" dirty="0">
                <a:solidFill>
                  <a:srgbClr val="FFFF00"/>
                </a:solidFill>
              </a:rPr>
              <a:t> </a:t>
            </a:r>
            <a:r>
              <a:rPr lang="en-US" sz="5200" dirty="0" err="1" smtClean="0">
                <a:solidFill>
                  <a:srgbClr val="FFFF00"/>
                </a:solidFill>
              </a:rPr>
              <a:t>Ngài</a:t>
            </a:r>
            <a:r>
              <a:rPr lang="en-US" sz="5200" dirty="0" smtClean="0">
                <a:solidFill>
                  <a:srgbClr val="FFFF00"/>
                </a:solidFill>
              </a:rPr>
              <a:t> </a:t>
            </a:r>
            <a:r>
              <a:rPr lang="en-US" sz="5200" dirty="0" err="1" smtClean="0">
                <a:solidFill>
                  <a:srgbClr val="FFFF00"/>
                </a:solidFill>
              </a:rPr>
              <a:t>gọi</a:t>
            </a:r>
            <a:r>
              <a:rPr lang="en-US" sz="5200" dirty="0" smtClean="0">
                <a:solidFill>
                  <a:srgbClr val="FFFF00"/>
                </a:solidFill>
              </a:rPr>
              <a:t> con)</a:t>
            </a:r>
            <a:r>
              <a:rPr lang="en-US" sz="5200" dirty="0" smtClean="0">
                <a:solidFill>
                  <a:schemeClr val="bg1"/>
                </a:solidFill>
              </a:rPr>
              <a:t> </a:t>
            </a:r>
            <a:r>
              <a:rPr lang="en-US" sz="5200" b="0" dirty="0" err="1" smtClean="0">
                <a:solidFill>
                  <a:schemeClr val="bg1"/>
                </a:solidFill>
              </a:rPr>
              <a:t>Xin</a:t>
            </a:r>
            <a:r>
              <a:rPr lang="en-US" sz="5200" b="0" dirty="0" smtClean="0">
                <a:solidFill>
                  <a:schemeClr val="bg1"/>
                </a:solidFill>
              </a:rPr>
              <a:t> </a:t>
            </a:r>
            <a:r>
              <a:rPr lang="en-US" sz="5200" dirty="0" err="1" smtClean="0">
                <a:solidFill>
                  <a:schemeClr val="bg1"/>
                </a:solidFill>
              </a:rPr>
              <a:t>đáp</a:t>
            </a:r>
            <a:r>
              <a:rPr lang="en-US" sz="5200" dirty="0" smtClean="0">
                <a:solidFill>
                  <a:schemeClr val="bg1"/>
                </a:solidFill>
              </a:rPr>
              <a:t> </a:t>
            </a:r>
            <a:r>
              <a:rPr lang="en-US" sz="5200" dirty="0" err="1" smtClean="0">
                <a:solidFill>
                  <a:schemeClr val="bg1"/>
                </a:solidFill>
              </a:rPr>
              <a:t>lại</a:t>
            </a:r>
            <a:r>
              <a:rPr lang="en-US" sz="5200" dirty="0" smtClean="0">
                <a:solidFill>
                  <a:schemeClr val="bg1"/>
                </a:solidFill>
              </a:rPr>
              <a:t> </a:t>
            </a:r>
            <a:r>
              <a:rPr lang="en-US" sz="5200" dirty="0" err="1" smtClean="0">
                <a:solidFill>
                  <a:schemeClr val="bg1"/>
                </a:solidFill>
              </a:rPr>
              <a:t>tiếng</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kêu</a:t>
            </a:r>
            <a:r>
              <a:rPr lang="en-US" sz="5200" dirty="0" smtClean="0">
                <a:solidFill>
                  <a:schemeClr val="bg1"/>
                </a:solidFill>
              </a:rPr>
              <a:t> </a:t>
            </a:r>
            <a:r>
              <a:rPr lang="en-US" sz="5200" dirty="0" err="1" smtClean="0">
                <a:solidFill>
                  <a:schemeClr val="bg1"/>
                </a:solidFill>
              </a:rPr>
              <a:t>mời</a:t>
            </a:r>
            <a:r>
              <a:rPr lang="en-US" sz="5200" dirty="0" smtClean="0">
                <a:solidFill>
                  <a:schemeClr val="bg1"/>
                </a:solidFill>
              </a:rPr>
              <a:t> </a:t>
            </a:r>
            <a:r>
              <a:rPr lang="en-US" sz="5200" dirty="0" err="1" smtClean="0">
                <a:solidFill>
                  <a:schemeClr val="bg1"/>
                </a:solidFill>
              </a:rPr>
              <a:t>trót</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luôn</a:t>
            </a:r>
            <a:r>
              <a:rPr lang="en-US" sz="5200" dirty="0" smtClean="0">
                <a:solidFill>
                  <a:schemeClr val="bg1"/>
                </a:solidFill>
              </a:rPr>
              <a:t> </a:t>
            </a:r>
            <a:r>
              <a:rPr lang="en-US" sz="5200" dirty="0" err="1" smtClean="0">
                <a:solidFill>
                  <a:schemeClr val="bg1"/>
                </a:solidFill>
              </a:rPr>
              <a:t>trung</a:t>
            </a:r>
            <a:r>
              <a:rPr lang="en-US" sz="5200" dirty="0" smtClean="0">
                <a:solidFill>
                  <a:schemeClr val="bg1"/>
                </a:solidFill>
              </a:rPr>
              <a:t> </a:t>
            </a:r>
            <a:r>
              <a:rPr lang="en-US" sz="5200" dirty="0" err="1" smtClean="0">
                <a:solidFill>
                  <a:schemeClr val="bg1"/>
                </a:solidFill>
              </a:rPr>
              <a:t>tín</a:t>
            </a:r>
            <a:r>
              <a:rPr lang="en-US" sz="5200" dirty="0" smtClean="0">
                <a:solidFill>
                  <a:schemeClr val="bg1"/>
                </a:solidFill>
              </a:rPr>
              <a:t> </a:t>
            </a:r>
            <a:r>
              <a:rPr lang="en-US" sz="5200" dirty="0" err="1" smtClean="0">
                <a:solidFill>
                  <a:schemeClr val="bg1"/>
                </a:solidFill>
              </a:rPr>
              <a:t>hiến</a:t>
            </a:r>
            <a:r>
              <a:rPr lang="en-US" sz="5200" dirty="0" smtClean="0">
                <a:solidFill>
                  <a:schemeClr val="bg1"/>
                </a:solidFill>
              </a:rPr>
              <a:t> </a:t>
            </a:r>
            <a:r>
              <a:rPr lang="en-US" sz="5200" dirty="0" err="1" smtClean="0">
                <a:solidFill>
                  <a:schemeClr val="bg1"/>
                </a:solidFill>
              </a:rPr>
              <a:t>dâng</a:t>
            </a:r>
            <a:r>
              <a:rPr lang="en-US" sz="5200" dirty="0" smtClean="0">
                <a:solidFill>
                  <a:schemeClr val="bg1"/>
                </a:solidFill>
              </a:rPr>
              <a:t> </a:t>
            </a:r>
            <a:r>
              <a:rPr lang="en-US" sz="5200" dirty="0" err="1" smtClean="0">
                <a:solidFill>
                  <a:schemeClr val="bg1"/>
                </a:solidFill>
              </a:rPr>
              <a:t>Ngài</a:t>
            </a:r>
            <a:r>
              <a:rPr lang="en-US" sz="5200" dirty="0" smtClean="0">
                <a:solidFill>
                  <a:schemeClr val="bg1"/>
                </a:solidFill>
              </a:rPr>
              <a:t> </a:t>
            </a:r>
            <a:r>
              <a:rPr lang="en-US" sz="5200" dirty="0" err="1" smtClean="0">
                <a:solidFill>
                  <a:schemeClr val="bg1"/>
                </a:solidFill>
              </a:rPr>
              <a:t>tình</a:t>
            </a:r>
            <a:r>
              <a:rPr lang="en-US" sz="5200" dirty="0" smtClean="0">
                <a:solidFill>
                  <a:schemeClr val="bg1"/>
                </a:solidFill>
              </a:rPr>
              <a:t> </a:t>
            </a:r>
            <a:r>
              <a:rPr lang="en-US" sz="5200" dirty="0" err="1" smtClean="0">
                <a:solidFill>
                  <a:schemeClr val="bg1"/>
                </a:solidFill>
              </a:rPr>
              <a:t>mến</a:t>
            </a:r>
            <a:r>
              <a:rPr lang="en-US" sz="5200" dirty="0" smtClean="0">
                <a:solidFill>
                  <a:schemeClr val="bg1"/>
                </a:solidFill>
              </a:rPr>
              <a:t> </a:t>
            </a:r>
            <a:r>
              <a:rPr lang="en-US" sz="5200" dirty="0" err="1" smtClean="0">
                <a:solidFill>
                  <a:schemeClr val="bg1"/>
                </a:solidFill>
              </a:rPr>
              <a:t>sắt</a:t>
            </a:r>
            <a:r>
              <a:rPr lang="en-US" sz="5200" dirty="0" smtClean="0">
                <a:solidFill>
                  <a:schemeClr val="bg1"/>
                </a:solidFill>
              </a:rPr>
              <a:t> son.</a:t>
            </a:r>
            <a:endParaRPr lang="en-US" sz="5200" b="0" dirty="0">
              <a:solidFill>
                <a:schemeClr val="bg1"/>
              </a:solidFill>
            </a:endParaRPr>
          </a:p>
        </p:txBody>
      </p:sp>
    </p:spTree>
    <p:extLst>
      <p:ext uri="{BB962C8B-B14F-4D97-AF65-F5344CB8AC3E}">
        <p14:creationId xmlns:p14="http://schemas.microsoft.com/office/powerpoint/2010/main" val="24269867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nSpc>
                <a:spcPct val="130000"/>
              </a:lnSpc>
            </a:pPr>
            <a:r>
              <a:rPr lang="en-US" sz="6700" b="0" u="sng" dirty="0" err="1" smtClean="0">
                <a:solidFill>
                  <a:srgbClr val="FFFF00"/>
                </a:solidFill>
                <a:effectLst/>
              </a:rPr>
              <a:t>Ca</a:t>
            </a:r>
            <a:r>
              <a:rPr lang="en-US" sz="6700" b="0" u="sng" dirty="0" smtClean="0">
                <a:solidFill>
                  <a:srgbClr val="FFFF00"/>
                </a:solidFill>
                <a:effectLst/>
              </a:rPr>
              <a:t> </a:t>
            </a:r>
            <a:r>
              <a:rPr lang="en-US" sz="6700" b="0" u="sng" dirty="0" err="1" smtClean="0">
                <a:solidFill>
                  <a:srgbClr val="FFFF00"/>
                </a:solidFill>
                <a:effectLst/>
              </a:rPr>
              <a:t>Kết</a:t>
            </a:r>
            <a:r>
              <a:rPr lang="en-US" sz="6700" b="0" u="sng" dirty="0" smtClean="0">
                <a:solidFill>
                  <a:srgbClr val="FFFF00"/>
                </a:solidFill>
                <a:effectLst/>
              </a:rPr>
              <a:t> </a:t>
            </a:r>
            <a:r>
              <a:rPr lang="en-US" sz="6700" b="0" u="sng" dirty="0" err="1" smtClean="0">
                <a:solidFill>
                  <a:srgbClr val="FFFF00"/>
                </a:solidFill>
                <a:effectLst/>
              </a:rPr>
              <a:t>Lễ</a:t>
            </a:r>
            <a:r>
              <a:rPr lang="en-US" sz="6700" b="0" u="sng" dirty="0" smtClean="0">
                <a:solidFill>
                  <a:srgbClr val="FFFF00"/>
                </a:solidFill>
                <a:effectLst/>
              </a:rPr>
              <a:t/>
            </a:r>
            <a:br>
              <a:rPr lang="en-US" sz="6700" b="0" u="sng" dirty="0" smtClean="0">
                <a:solidFill>
                  <a:srgbClr val="FFFF00"/>
                </a:solidFill>
                <a:effectLst/>
              </a:rPr>
            </a:br>
            <a:r>
              <a:rPr lang="en-US" sz="8000" b="0" dirty="0" err="1" smtClean="0">
                <a:solidFill>
                  <a:srgbClr val="FFFF00"/>
                </a:solidFill>
                <a:effectLst/>
              </a:rPr>
              <a:t>Kinh</a:t>
            </a:r>
            <a:r>
              <a:rPr lang="en-US" sz="8000" b="0" dirty="0" smtClean="0">
                <a:solidFill>
                  <a:srgbClr val="FFFF00"/>
                </a:solidFill>
                <a:effectLst/>
              </a:rPr>
              <a:t> </a:t>
            </a:r>
            <a:r>
              <a:rPr lang="en-US" sz="8000" b="0" dirty="0" err="1" smtClean="0">
                <a:solidFill>
                  <a:srgbClr val="FFFF00"/>
                </a:solidFill>
                <a:effectLst/>
              </a:rPr>
              <a:t>Tạ</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t>
            </a:r>
            <a:r>
              <a:rPr lang="en-US" sz="8000" b="0" dirty="0" smtClean="0">
                <a:solidFill>
                  <a:srgbClr val="FFFF00"/>
                </a:solidFill>
                <a:effectLst/>
              </a:rPr>
              <a:t/>
            </a:r>
            <a:br>
              <a:rPr lang="en-US" sz="8000" b="0" dirty="0" smtClean="0">
                <a:solidFill>
                  <a:srgbClr val="FFFF00"/>
                </a:solidFill>
                <a:effectLst/>
              </a:rPr>
            </a:br>
            <a:r>
              <a:rPr lang="en-US" sz="6000" b="0" i="1" dirty="0" smtClean="0">
                <a:solidFill>
                  <a:schemeClr val="bg1"/>
                </a:solidFill>
                <a:effectLst/>
              </a:rPr>
              <a:t>Lm. </a:t>
            </a:r>
            <a:r>
              <a:rPr lang="en-US" sz="6000" b="0" i="1" dirty="0" err="1" smtClean="0">
                <a:solidFill>
                  <a:schemeClr val="bg1"/>
                </a:solidFill>
                <a:effectLst/>
              </a:rPr>
              <a:t>Nguyễn</a:t>
            </a:r>
            <a:r>
              <a:rPr lang="en-US" sz="6000" b="0" i="1" dirty="0" smtClean="0">
                <a:solidFill>
                  <a:schemeClr val="bg1"/>
                </a:solidFill>
                <a:effectLst/>
              </a:rPr>
              <a:t> </a:t>
            </a:r>
            <a:r>
              <a:rPr lang="en-US" sz="6000" b="0" i="1" dirty="0" err="1" smtClean="0">
                <a:solidFill>
                  <a:schemeClr val="bg1"/>
                </a:solidFill>
                <a:effectLst/>
              </a:rPr>
              <a:t>Duy</a:t>
            </a:r>
            <a:endParaRPr lang="en-US" sz="6000" b="0" i="1" dirty="0">
              <a:solidFill>
                <a:schemeClr val="bg1"/>
              </a:solidFill>
              <a:effectLst/>
            </a:endParaRPr>
          </a:p>
        </p:txBody>
      </p:sp>
    </p:spTree>
    <p:extLst>
      <p:ext uri="{BB962C8B-B14F-4D97-AF65-F5344CB8AC3E}">
        <p14:creationId xmlns:p14="http://schemas.microsoft.com/office/powerpoint/2010/main" val="3917412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b="0" u="sng" dirty="0" smtClean="0">
                <a:solidFill>
                  <a:srgbClr val="FFFF00"/>
                </a:solidFill>
                <a:effectLst/>
              </a:rPr>
              <a:t>:</a:t>
            </a:r>
            <a:r>
              <a:rPr lang="en-US" sz="5200" b="0" dirty="0" smtClean="0">
                <a:solidFill>
                  <a:schemeClr val="bg1"/>
                </a:solidFill>
                <a:effectLst/>
              </a:rPr>
              <a:t> </a:t>
            </a:r>
            <a:r>
              <a:rPr lang="en-US" sz="5200" b="0" dirty="0" err="1" smtClean="0">
                <a:solidFill>
                  <a:schemeClr val="bg1"/>
                </a:solidFill>
                <a:effectLst/>
              </a:rPr>
              <a:t>Tạ</a:t>
            </a:r>
            <a:r>
              <a:rPr lang="en-US" sz="5200" b="0" dirty="0" smtClean="0">
                <a:solidFill>
                  <a:schemeClr val="bg1"/>
                </a:solidFill>
                <a:effectLst/>
              </a:rPr>
              <a:t> </a:t>
            </a:r>
            <a:r>
              <a:rPr lang="en-US" sz="5200" b="0" dirty="0" err="1" smtClean="0">
                <a:solidFill>
                  <a:schemeClr val="bg1"/>
                </a:solidFill>
                <a:effectLst/>
              </a:rPr>
              <a:t>ơn</a:t>
            </a:r>
            <a:r>
              <a:rPr lang="en-US" sz="5200" b="0" dirty="0" smtClean="0">
                <a:solidFill>
                  <a:schemeClr val="bg1"/>
                </a:solidFill>
                <a:effectLst/>
              </a:rPr>
              <a:t> </a:t>
            </a:r>
            <a:r>
              <a:rPr lang="en-US" sz="5200" b="0" dirty="0" err="1" smtClean="0">
                <a:solidFill>
                  <a:schemeClr val="bg1"/>
                </a:solidFill>
                <a:effectLst/>
              </a:rPr>
              <a:t>Chúa</a:t>
            </a:r>
            <a:r>
              <a:rPr lang="en-US" sz="5200" b="0" dirty="0" smtClean="0">
                <a:solidFill>
                  <a:schemeClr val="bg1"/>
                </a:solidFill>
                <a:effectLst/>
              </a:rPr>
              <a:t> </a:t>
            </a:r>
            <a:r>
              <a:rPr lang="en-US" sz="5200" b="0" dirty="0" err="1" smtClean="0">
                <a:solidFill>
                  <a:schemeClr val="bg1"/>
                </a:solidFill>
                <a:effectLst/>
              </a:rPr>
              <a:t>chúng</a:t>
            </a:r>
            <a:r>
              <a:rPr lang="en-US" sz="5200" b="0" dirty="0" smtClean="0">
                <a:solidFill>
                  <a:schemeClr val="bg1"/>
                </a:solidFill>
                <a:effectLst/>
              </a:rPr>
              <a:t> con </a:t>
            </a:r>
            <a:r>
              <a:rPr lang="en-US" sz="5200" b="0" dirty="0" err="1" smtClean="0">
                <a:solidFill>
                  <a:schemeClr val="bg1"/>
                </a:solidFill>
                <a:effectLst/>
              </a:rPr>
              <a:t>ra</a:t>
            </a:r>
            <a:r>
              <a:rPr lang="en-US" sz="5200" b="0" dirty="0" smtClean="0">
                <a:solidFill>
                  <a:schemeClr val="bg1"/>
                </a:solidFill>
                <a:effectLst/>
              </a:rPr>
              <a:t> </a:t>
            </a:r>
            <a:r>
              <a:rPr lang="en-US" sz="5200" b="0" dirty="0" err="1" smtClean="0">
                <a:solidFill>
                  <a:schemeClr val="bg1"/>
                </a:solidFill>
                <a:effectLst/>
              </a:rPr>
              <a:t>về</a:t>
            </a:r>
            <a:r>
              <a:rPr lang="en-US" sz="5200" dirty="0" smtClean="0">
                <a:solidFill>
                  <a:schemeClr val="bg1"/>
                </a:solidFill>
              </a:rPr>
              <a:t>. </a:t>
            </a:r>
            <a:r>
              <a:rPr lang="en-US" sz="5200" dirty="0" err="1" smtClean="0">
                <a:solidFill>
                  <a:schemeClr val="bg1"/>
                </a:solidFill>
              </a:rPr>
              <a:t>Hoan</a:t>
            </a:r>
            <a:r>
              <a:rPr lang="en-US" sz="5200" dirty="0" smtClean="0">
                <a:solidFill>
                  <a:schemeClr val="bg1"/>
                </a:solidFill>
              </a:rPr>
              <a:t> </a:t>
            </a:r>
            <a:r>
              <a:rPr lang="en-US" sz="5200" dirty="0" err="1" smtClean="0">
                <a:solidFill>
                  <a:schemeClr val="bg1"/>
                </a:solidFill>
              </a:rPr>
              <a:t>ca</a:t>
            </a:r>
            <a:r>
              <a:rPr lang="en-US" sz="5200" dirty="0" smtClean="0">
                <a:solidFill>
                  <a:schemeClr val="bg1"/>
                </a:solidFill>
              </a:rPr>
              <a:t> </a:t>
            </a:r>
            <a:r>
              <a:rPr lang="en-US" sz="5200" dirty="0" err="1" smtClean="0">
                <a:solidFill>
                  <a:schemeClr val="bg1"/>
                </a:solidFill>
              </a:rPr>
              <a:t>trong</a:t>
            </a:r>
            <a:r>
              <a:rPr lang="en-US" sz="5200" dirty="0" smtClean="0">
                <a:solidFill>
                  <a:schemeClr val="bg1"/>
                </a:solidFill>
              </a:rPr>
              <a:t> </a:t>
            </a:r>
            <a:r>
              <a:rPr lang="en-US" sz="5200" dirty="0" err="1" smtClean="0">
                <a:solidFill>
                  <a:schemeClr val="bg1"/>
                </a:solidFill>
              </a:rPr>
              <a:t>cuộc</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nhân</a:t>
            </a:r>
            <a:r>
              <a:rPr lang="en-US" sz="5200" dirty="0" smtClean="0">
                <a:solidFill>
                  <a:schemeClr val="bg1"/>
                </a:solidFill>
              </a:rPr>
              <a:t> </a:t>
            </a:r>
            <a:r>
              <a:rPr lang="en-US" sz="5200" dirty="0" err="1" smtClean="0">
                <a:solidFill>
                  <a:schemeClr val="bg1"/>
                </a:solidFill>
              </a:rPr>
              <a:t>chứng</a:t>
            </a:r>
            <a:r>
              <a:rPr lang="en-US" sz="5200" dirty="0" smtClean="0">
                <a:solidFill>
                  <a:schemeClr val="bg1"/>
                </a:solidFill>
              </a:rPr>
              <a:t>. </a:t>
            </a:r>
            <a:r>
              <a:rPr lang="en-US" sz="5200" dirty="0" err="1" smtClean="0">
                <a:solidFill>
                  <a:schemeClr val="bg1"/>
                </a:solidFill>
              </a:rPr>
              <a:t>Tạ</a:t>
            </a:r>
            <a:r>
              <a:rPr lang="en-US" sz="5200" dirty="0" smtClean="0">
                <a:solidFill>
                  <a:schemeClr val="bg1"/>
                </a:solidFill>
              </a:rPr>
              <a:t> </a:t>
            </a:r>
            <a:r>
              <a:rPr lang="en-US" sz="5200" dirty="0" err="1" smtClean="0">
                <a:solidFill>
                  <a:schemeClr val="bg1"/>
                </a:solidFill>
              </a:rPr>
              <a:t>ơn</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chúng</a:t>
            </a:r>
            <a:r>
              <a:rPr lang="en-US" sz="5200" dirty="0" smtClean="0">
                <a:solidFill>
                  <a:schemeClr val="bg1"/>
                </a:solidFill>
              </a:rPr>
              <a:t> con </a:t>
            </a:r>
            <a:r>
              <a:rPr lang="en-US" sz="5200" dirty="0" err="1" smtClean="0">
                <a:solidFill>
                  <a:schemeClr val="bg1"/>
                </a:solidFill>
              </a:rPr>
              <a:t>nhịp</a:t>
            </a:r>
            <a:r>
              <a:rPr lang="en-US" sz="5200" dirty="0" smtClean="0">
                <a:solidFill>
                  <a:schemeClr val="bg1"/>
                </a:solidFill>
              </a:rPr>
              <a:t> </a:t>
            </a:r>
            <a:r>
              <a:rPr lang="en-US" sz="5200" dirty="0" err="1" smtClean="0">
                <a:solidFill>
                  <a:schemeClr val="bg1"/>
                </a:solidFill>
              </a:rPr>
              <a:t>bước</a:t>
            </a:r>
            <a:r>
              <a:rPr lang="en-US" sz="5200" dirty="0" smtClean="0">
                <a:solidFill>
                  <a:schemeClr val="bg1"/>
                </a:solidFill>
              </a:rPr>
              <a:t>. </a:t>
            </a:r>
            <a:r>
              <a:rPr lang="en-US" sz="5200" dirty="0" err="1" smtClean="0">
                <a:solidFill>
                  <a:schemeClr val="bg1"/>
                </a:solidFill>
              </a:rPr>
              <a:t>Đến</a:t>
            </a:r>
            <a:r>
              <a:rPr lang="en-US" sz="5200" dirty="0" smtClean="0">
                <a:solidFill>
                  <a:schemeClr val="bg1"/>
                </a:solidFill>
              </a:rPr>
              <a:t> </a:t>
            </a:r>
            <a:r>
              <a:rPr lang="en-US" sz="5200" dirty="0" err="1" smtClean="0">
                <a:solidFill>
                  <a:schemeClr val="bg1"/>
                </a:solidFill>
              </a:rPr>
              <a:t>khắp</a:t>
            </a:r>
            <a:r>
              <a:rPr lang="en-US" sz="5200" dirty="0" smtClean="0">
                <a:solidFill>
                  <a:schemeClr val="bg1"/>
                </a:solidFill>
              </a:rPr>
              <a:t> </a:t>
            </a:r>
            <a:r>
              <a:rPr lang="en-US" sz="5200" dirty="0" err="1" smtClean="0">
                <a:solidFill>
                  <a:schemeClr val="bg1"/>
                </a:solidFill>
              </a:rPr>
              <a:t>nơi</a:t>
            </a:r>
            <a:r>
              <a:rPr lang="en-US" sz="5200" dirty="0" smtClean="0">
                <a:solidFill>
                  <a:schemeClr val="bg1"/>
                </a:solidFill>
              </a:rPr>
              <a:t> </a:t>
            </a:r>
            <a:r>
              <a:rPr lang="en-US" sz="5200" dirty="0" err="1" smtClean="0">
                <a:solidFill>
                  <a:schemeClr val="bg1"/>
                </a:solidFill>
              </a:rPr>
              <a:t>để</a:t>
            </a:r>
            <a:r>
              <a:rPr lang="en-US" sz="5200" dirty="0" smtClean="0">
                <a:solidFill>
                  <a:schemeClr val="bg1"/>
                </a:solidFill>
              </a:rPr>
              <a:t> </a:t>
            </a:r>
            <a:r>
              <a:rPr lang="en-US" sz="5200" dirty="0" err="1" smtClean="0">
                <a:solidFill>
                  <a:schemeClr val="bg1"/>
                </a:solidFill>
              </a:rPr>
              <a:t>đem</a:t>
            </a:r>
            <a:r>
              <a:rPr lang="en-US" sz="5200" dirty="0" smtClean="0">
                <a:solidFill>
                  <a:schemeClr val="bg1"/>
                </a:solidFill>
              </a:rPr>
              <a:t> Tin </a:t>
            </a:r>
            <a:r>
              <a:rPr lang="en-US" sz="5200" dirty="0" err="1" smtClean="0">
                <a:solidFill>
                  <a:schemeClr val="bg1"/>
                </a:solidFill>
              </a:rPr>
              <a:t>Mừng</a:t>
            </a:r>
            <a:r>
              <a:rPr lang="en-US" sz="5200" b="0" dirty="0" smtClean="0">
                <a:solidFill>
                  <a:schemeClr val="bg1"/>
                </a:solidFill>
                <a:effectLst/>
              </a:rPr>
              <a:t>.</a:t>
            </a:r>
            <a:endParaRPr lang="en-US" sz="5200" b="0" dirty="0">
              <a:solidFill>
                <a:schemeClr val="bg1"/>
              </a:solidFill>
              <a:effectLst/>
            </a:endParaRPr>
          </a:p>
        </p:txBody>
      </p:sp>
    </p:spTree>
    <p:extLst>
      <p:ext uri="{BB962C8B-B14F-4D97-AF65-F5344CB8AC3E}">
        <p14:creationId xmlns:p14="http://schemas.microsoft.com/office/powerpoint/2010/main" val="20753403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800" b="0" u="sng" dirty="0" err="1" smtClean="0">
                <a:solidFill>
                  <a:srgbClr val="FFFF00"/>
                </a:solidFill>
                <a:effectLst/>
              </a:rPr>
              <a:t>Tk</a:t>
            </a:r>
            <a:r>
              <a:rPr lang="en-US" sz="5800" b="0" u="sng" dirty="0" smtClean="0">
                <a:solidFill>
                  <a:srgbClr val="FFFF00"/>
                </a:solidFill>
                <a:effectLst/>
              </a:rPr>
              <a:t>:</a:t>
            </a:r>
            <a:r>
              <a:rPr lang="en-US" sz="5800" b="0" dirty="0" smtClean="0">
                <a:solidFill>
                  <a:schemeClr val="bg1"/>
                </a:solidFill>
                <a:effectLst/>
              </a:rPr>
              <a:t> Ra </a:t>
            </a:r>
            <a:r>
              <a:rPr lang="en-US" sz="5800" b="0" dirty="0" err="1" smtClean="0">
                <a:solidFill>
                  <a:schemeClr val="bg1"/>
                </a:solidFill>
                <a:effectLst/>
              </a:rPr>
              <a:t>đi</a:t>
            </a:r>
            <a:r>
              <a:rPr lang="en-US" sz="5800" b="0" dirty="0" smtClean="0">
                <a:solidFill>
                  <a:schemeClr val="bg1"/>
                </a:solidFill>
                <a:effectLst/>
              </a:rPr>
              <a:t> </a:t>
            </a:r>
            <a:r>
              <a:rPr lang="en-US" sz="5800" b="0" dirty="0" err="1" smtClean="0">
                <a:solidFill>
                  <a:schemeClr val="bg1"/>
                </a:solidFill>
                <a:effectLst/>
              </a:rPr>
              <a:t>đến</a:t>
            </a:r>
            <a:r>
              <a:rPr lang="en-US" sz="5800" b="0" dirty="0" smtClean="0">
                <a:solidFill>
                  <a:schemeClr val="bg1"/>
                </a:solidFill>
                <a:effectLst/>
              </a:rPr>
              <a:t> </a:t>
            </a:r>
            <a:r>
              <a:rPr lang="en-US" sz="5800" b="0" dirty="0" err="1" smtClean="0">
                <a:solidFill>
                  <a:schemeClr val="bg1"/>
                </a:solidFill>
                <a:effectLst/>
              </a:rPr>
              <a:t>với</a:t>
            </a:r>
            <a:r>
              <a:rPr lang="en-US" sz="5800" b="0" dirty="0" smtClean="0">
                <a:solidFill>
                  <a:schemeClr val="bg1"/>
                </a:solidFill>
                <a:effectLst/>
              </a:rPr>
              <a:t> </a:t>
            </a:r>
            <a:r>
              <a:rPr lang="en-US" sz="5800" b="0" dirty="0" err="1" smtClean="0">
                <a:solidFill>
                  <a:schemeClr val="bg1"/>
                </a:solidFill>
                <a:effectLst/>
              </a:rPr>
              <a:t>người</a:t>
            </a:r>
            <a:r>
              <a:rPr lang="en-US" sz="5800" b="0" dirty="0" smtClean="0">
                <a:solidFill>
                  <a:schemeClr val="bg1"/>
                </a:solidFill>
                <a:effectLst/>
              </a:rPr>
              <a:t> </a:t>
            </a:r>
            <a:r>
              <a:rPr lang="en-US" sz="5800" b="0" dirty="0" err="1" smtClean="0">
                <a:solidFill>
                  <a:schemeClr val="bg1"/>
                </a:solidFill>
                <a:effectLst/>
              </a:rPr>
              <a:t>gần</a:t>
            </a:r>
            <a:r>
              <a:rPr lang="en-US" sz="5800" b="0" dirty="0" smtClean="0">
                <a:solidFill>
                  <a:schemeClr val="bg1"/>
                </a:solidFill>
                <a:effectLst/>
              </a:rPr>
              <a:t> </a:t>
            </a:r>
            <a:r>
              <a:rPr lang="en-US" sz="5800" b="0" dirty="0" err="1" smtClean="0">
                <a:solidFill>
                  <a:schemeClr val="bg1"/>
                </a:solidFill>
                <a:effectLst/>
              </a:rPr>
              <a:t>xa</a:t>
            </a:r>
            <a:r>
              <a:rPr lang="en-US" sz="5800" b="0" dirty="0" smtClean="0">
                <a:solidFill>
                  <a:schemeClr val="bg1"/>
                </a:solidFill>
                <a:effectLst/>
              </a:rPr>
              <a:t>. </a:t>
            </a:r>
            <a:r>
              <a:rPr lang="en-US" sz="5800" b="0" dirty="0" err="1" smtClean="0">
                <a:solidFill>
                  <a:schemeClr val="bg1"/>
                </a:solidFill>
                <a:effectLst/>
              </a:rPr>
              <a:t>Khơi</a:t>
            </a:r>
            <a:r>
              <a:rPr lang="en-US" sz="5800" b="0" dirty="0" smtClean="0">
                <a:solidFill>
                  <a:schemeClr val="bg1"/>
                </a:solidFill>
                <a:effectLst/>
              </a:rPr>
              <a:t> </a:t>
            </a:r>
            <a:r>
              <a:rPr lang="en-US" sz="5800" b="0" dirty="0" err="1" smtClean="0">
                <a:solidFill>
                  <a:schemeClr val="bg1"/>
                </a:solidFill>
                <a:effectLst/>
              </a:rPr>
              <a:t>lên</a:t>
            </a:r>
            <a:r>
              <a:rPr lang="en-US" sz="5800" b="0" dirty="0" smtClean="0">
                <a:solidFill>
                  <a:schemeClr val="bg1"/>
                </a:solidFill>
                <a:effectLst/>
              </a:rPr>
              <a:t> </a:t>
            </a:r>
            <a:r>
              <a:rPr lang="en-US" sz="5800" b="0" dirty="0" err="1" smtClean="0">
                <a:solidFill>
                  <a:schemeClr val="bg1"/>
                </a:solidFill>
                <a:effectLst/>
              </a:rPr>
              <a:t>những</a:t>
            </a:r>
            <a:r>
              <a:rPr lang="en-US" sz="5800" b="0" dirty="0" smtClean="0">
                <a:solidFill>
                  <a:schemeClr val="bg1"/>
                </a:solidFill>
                <a:effectLst/>
              </a:rPr>
              <a:t> </a:t>
            </a:r>
            <a:r>
              <a:rPr lang="en-US" sz="5800" b="0" dirty="0" err="1" smtClean="0">
                <a:solidFill>
                  <a:schemeClr val="bg1"/>
                </a:solidFill>
                <a:effectLst/>
              </a:rPr>
              <a:t>tiếng</a:t>
            </a:r>
            <a:r>
              <a:rPr lang="en-US" sz="5800" b="0" dirty="0" smtClean="0">
                <a:solidFill>
                  <a:schemeClr val="bg1"/>
                </a:solidFill>
                <a:effectLst/>
              </a:rPr>
              <a:t> </a:t>
            </a:r>
            <a:r>
              <a:rPr lang="en-US" sz="5800" b="0" dirty="0" err="1" smtClean="0">
                <a:solidFill>
                  <a:schemeClr val="bg1"/>
                </a:solidFill>
                <a:effectLst/>
              </a:rPr>
              <a:t>lòng</a:t>
            </a:r>
            <a:r>
              <a:rPr lang="en-US" sz="5800" b="0" dirty="0" smtClean="0">
                <a:solidFill>
                  <a:schemeClr val="bg1"/>
                </a:solidFill>
                <a:effectLst/>
              </a:rPr>
              <a:t> </a:t>
            </a:r>
            <a:r>
              <a:rPr lang="en-US" sz="5800" b="0" dirty="0" err="1" smtClean="0">
                <a:solidFill>
                  <a:schemeClr val="bg1"/>
                </a:solidFill>
                <a:effectLst/>
              </a:rPr>
              <a:t>ngợi</a:t>
            </a:r>
            <a:r>
              <a:rPr lang="en-US" sz="5800" b="0" dirty="0" smtClean="0">
                <a:solidFill>
                  <a:schemeClr val="bg1"/>
                </a:solidFill>
                <a:effectLst/>
              </a:rPr>
              <a:t> ca. </a:t>
            </a:r>
            <a:endParaRPr lang="en-US" sz="5800" b="0" dirty="0">
              <a:solidFill>
                <a:schemeClr val="bg1"/>
              </a:solidFill>
              <a:effectLst/>
            </a:endParaRPr>
          </a:p>
        </p:txBody>
      </p:sp>
    </p:spTree>
    <p:extLst>
      <p:ext uri="{BB962C8B-B14F-4D97-AF65-F5344CB8AC3E}">
        <p14:creationId xmlns:p14="http://schemas.microsoft.com/office/powerpoint/2010/main" val="22636682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b="0" u="sng" dirty="0" smtClean="0">
                <a:solidFill>
                  <a:srgbClr val="FFFF00"/>
                </a:solidFill>
                <a:effectLst/>
              </a:rPr>
              <a:t>:</a:t>
            </a:r>
            <a:r>
              <a:rPr lang="en-US" sz="5200" b="0" dirty="0" smtClean="0">
                <a:solidFill>
                  <a:schemeClr val="bg1"/>
                </a:solidFill>
                <a:effectLst/>
              </a:rPr>
              <a:t> </a:t>
            </a:r>
            <a:r>
              <a:rPr lang="en-US" sz="5200" b="0" dirty="0" err="1" smtClean="0">
                <a:solidFill>
                  <a:schemeClr val="bg1"/>
                </a:solidFill>
                <a:effectLst/>
              </a:rPr>
              <a:t>Tạ</a:t>
            </a:r>
            <a:r>
              <a:rPr lang="en-US" sz="5200" b="0" dirty="0" smtClean="0">
                <a:solidFill>
                  <a:schemeClr val="bg1"/>
                </a:solidFill>
                <a:effectLst/>
              </a:rPr>
              <a:t> </a:t>
            </a:r>
            <a:r>
              <a:rPr lang="en-US" sz="5200" b="0" dirty="0" err="1" smtClean="0">
                <a:solidFill>
                  <a:schemeClr val="bg1"/>
                </a:solidFill>
                <a:effectLst/>
              </a:rPr>
              <a:t>ơn</a:t>
            </a:r>
            <a:r>
              <a:rPr lang="en-US" sz="5200" b="0" dirty="0" smtClean="0">
                <a:solidFill>
                  <a:schemeClr val="bg1"/>
                </a:solidFill>
                <a:effectLst/>
              </a:rPr>
              <a:t> </a:t>
            </a:r>
            <a:r>
              <a:rPr lang="en-US" sz="5200" b="0" dirty="0" err="1" smtClean="0">
                <a:solidFill>
                  <a:schemeClr val="bg1"/>
                </a:solidFill>
                <a:effectLst/>
              </a:rPr>
              <a:t>Chúa</a:t>
            </a:r>
            <a:r>
              <a:rPr lang="en-US" sz="5200" b="0" dirty="0" smtClean="0">
                <a:solidFill>
                  <a:schemeClr val="bg1"/>
                </a:solidFill>
                <a:effectLst/>
              </a:rPr>
              <a:t> </a:t>
            </a:r>
            <a:r>
              <a:rPr lang="en-US" sz="5200" b="0" dirty="0" err="1" smtClean="0">
                <a:solidFill>
                  <a:schemeClr val="bg1"/>
                </a:solidFill>
                <a:effectLst/>
              </a:rPr>
              <a:t>chúng</a:t>
            </a:r>
            <a:r>
              <a:rPr lang="en-US" sz="5200" b="0" dirty="0" smtClean="0">
                <a:solidFill>
                  <a:schemeClr val="bg1"/>
                </a:solidFill>
                <a:effectLst/>
              </a:rPr>
              <a:t> con </a:t>
            </a:r>
            <a:r>
              <a:rPr lang="en-US" sz="5200" b="0" dirty="0" err="1" smtClean="0">
                <a:solidFill>
                  <a:schemeClr val="bg1"/>
                </a:solidFill>
                <a:effectLst/>
              </a:rPr>
              <a:t>ra</a:t>
            </a:r>
            <a:r>
              <a:rPr lang="en-US" sz="5200" b="0" dirty="0" smtClean="0">
                <a:solidFill>
                  <a:schemeClr val="bg1"/>
                </a:solidFill>
                <a:effectLst/>
              </a:rPr>
              <a:t> </a:t>
            </a:r>
            <a:r>
              <a:rPr lang="en-US" sz="5200" b="0" dirty="0" err="1" smtClean="0">
                <a:solidFill>
                  <a:schemeClr val="bg1"/>
                </a:solidFill>
                <a:effectLst/>
              </a:rPr>
              <a:t>về</a:t>
            </a:r>
            <a:r>
              <a:rPr lang="en-US" sz="5200" dirty="0" smtClean="0">
                <a:solidFill>
                  <a:schemeClr val="bg1"/>
                </a:solidFill>
              </a:rPr>
              <a:t>. </a:t>
            </a:r>
            <a:r>
              <a:rPr lang="en-US" sz="5200" dirty="0" err="1" smtClean="0">
                <a:solidFill>
                  <a:schemeClr val="bg1"/>
                </a:solidFill>
              </a:rPr>
              <a:t>Hoan</a:t>
            </a:r>
            <a:r>
              <a:rPr lang="en-US" sz="5200" dirty="0" smtClean="0">
                <a:solidFill>
                  <a:schemeClr val="bg1"/>
                </a:solidFill>
              </a:rPr>
              <a:t> </a:t>
            </a:r>
            <a:r>
              <a:rPr lang="en-US" sz="5200" dirty="0" err="1" smtClean="0">
                <a:solidFill>
                  <a:schemeClr val="bg1"/>
                </a:solidFill>
              </a:rPr>
              <a:t>ca</a:t>
            </a:r>
            <a:r>
              <a:rPr lang="en-US" sz="5200" dirty="0" smtClean="0">
                <a:solidFill>
                  <a:schemeClr val="bg1"/>
                </a:solidFill>
              </a:rPr>
              <a:t> </a:t>
            </a:r>
            <a:r>
              <a:rPr lang="en-US" sz="5200" dirty="0" err="1" smtClean="0">
                <a:solidFill>
                  <a:schemeClr val="bg1"/>
                </a:solidFill>
              </a:rPr>
              <a:t>trong</a:t>
            </a:r>
            <a:r>
              <a:rPr lang="en-US" sz="5200" dirty="0" smtClean="0">
                <a:solidFill>
                  <a:schemeClr val="bg1"/>
                </a:solidFill>
              </a:rPr>
              <a:t> </a:t>
            </a:r>
            <a:r>
              <a:rPr lang="en-US" sz="5200" dirty="0" err="1" smtClean="0">
                <a:solidFill>
                  <a:schemeClr val="bg1"/>
                </a:solidFill>
              </a:rPr>
              <a:t>cuộc</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nhân</a:t>
            </a:r>
            <a:r>
              <a:rPr lang="en-US" sz="5200" dirty="0" smtClean="0">
                <a:solidFill>
                  <a:schemeClr val="bg1"/>
                </a:solidFill>
              </a:rPr>
              <a:t> </a:t>
            </a:r>
            <a:r>
              <a:rPr lang="en-US" sz="5200" dirty="0" err="1" smtClean="0">
                <a:solidFill>
                  <a:schemeClr val="bg1"/>
                </a:solidFill>
              </a:rPr>
              <a:t>chứng</a:t>
            </a:r>
            <a:r>
              <a:rPr lang="en-US" sz="5200" dirty="0" smtClean="0">
                <a:solidFill>
                  <a:schemeClr val="bg1"/>
                </a:solidFill>
              </a:rPr>
              <a:t>. </a:t>
            </a:r>
            <a:r>
              <a:rPr lang="en-US" sz="5200" dirty="0" err="1" smtClean="0">
                <a:solidFill>
                  <a:schemeClr val="bg1"/>
                </a:solidFill>
              </a:rPr>
              <a:t>Tạ</a:t>
            </a:r>
            <a:r>
              <a:rPr lang="en-US" sz="5200" dirty="0" smtClean="0">
                <a:solidFill>
                  <a:schemeClr val="bg1"/>
                </a:solidFill>
              </a:rPr>
              <a:t> </a:t>
            </a:r>
            <a:r>
              <a:rPr lang="en-US" sz="5200" dirty="0" err="1" smtClean="0">
                <a:solidFill>
                  <a:schemeClr val="bg1"/>
                </a:solidFill>
              </a:rPr>
              <a:t>ơn</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chúng</a:t>
            </a:r>
            <a:r>
              <a:rPr lang="en-US" sz="5200" dirty="0" smtClean="0">
                <a:solidFill>
                  <a:schemeClr val="bg1"/>
                </a:solidFill>
              </a:rPr>
              <a:t> con </a:t>
            </a:r>
            <a:r>
              <a:rPr lang="en-US" sz="5200" dirty="0" err="1" smtClean="0">
                <a:solidFill>
                  <a:schemeClr val="bg1"/>
                </a:solidFill>
              </a:rPr>
              <a:t>nhịp</a:t>
            </a:r>
            <a:r>
              <a:rPr lang="en-US" sz="5200" dirty="0" smtClean="0">
                <a:solidFill>
                  <a:schemeClr val="bg1"/>
                </a:solidFill>
              </a:rPr>
              <a:t> </a:t>
            </a:r>
            <a:r>
              <a:rPr lang="en-US" sz="5200" dirty="0" err="1" smtClean="0">
                <a:solidFill>
                  <a:schemeClr val="bg1"/>
                </a:solidFill>
              </a:rPr>
              <a:t>bước</a:t>
            </a:r>
            <a:r>
              <a:rPr lang="en-US" sz="5200" dirty="0" smtClean="0">
                <a:solidFill>
                  <a:schemeClr val="bg1"/>
                </a:solidFill>
              </a:rPr>
              <a:t>. </a:t>
            </a:r>
            <a:r>
              <a:rPr lang="en-US" sz="5200" dirty="0" err="1" smtClean="0">
                <a:solidFill>
                  <a:schemeClr val="bg1"/>
                </a:solidFill>
              </a:rPr>
              <a:t>Đến</a:t>
            </a:r>
            <a:r>
              <a:rPr lang="en-US" sz="5200" dirty="0" smtClean="0">
                <a:solidFill>
                  <a:schemeClr val="bg1"/>
                </a:solidFill>
              </a:rPr>
              <a:t> </a:t>
            </a:r>
            <a:r>
              <a:rPr lang="en-US" sz="5200" dirty="0" err="1" smtClean="0">
                <a:solidFill>
                  <a:schemeClr val="bg1"/>
                </a:solidFill>
              </a:rPr>
              <a:t>khắp</a:t>
            </a:r>
            <a:r>
              <a:rPr lang="en-US" sz="5200" dirty="0" smtClean="0">
                <a:solidFill>
                  <a:schemeClr val="bg1"/>
                </a:solidFill>
              </a:rPr>
              <a:t> </a:t>
            </a:r>
            <a:r>
              <a:rPr lang="en-US" sz="5200" dirty="0" err="1" smtClean="0">
                <a:solidFill>
                  <a:schemeClr val="bg1"/>
                </a:solidFill>
              </a:rPr>
              <a:t>nơi</a:t>
            </a:r>
            <a:r>
              <a:rPr lang="en-US" sz="5200" dirty="0" smtClean="0">
                <a:solidFill>
                  <a:schemeClr val="bg1"/>
                </a:solidFill>
              </a:rPr>
              <a:t> </a:t>
            </a:r>
            <a:r>
              <a:rPr lang="en-US" sz="5200" dirty="0" err="1" smtClean="0">
                <a:solidFill>
                  <a:schemeClr val="bg1"/>
                </a:solidFill>
              </a:rPr>
              <a:t>để</a:t>
            </a:r>
            <a:r>
              <a:rPr lang="en-US" sz="5200" dirty="0" smtClean="0">
                <a:solidFill>
                  <a:schemeClr val="bg1"/>
                </a:solidFill>
              </a:rPr>
              <a:t> </a:t>
            </a:r>
            <a:r>
              <a:rPr lang="en-US" sz="5200" dirty="0" err="1" smtClean="0">
                <a:solidFill>
                  <a:schemeClr val="bg1"/>
                </a:solidFill>
              </a:rPr>
              <a:t>đem</a:t>
            </a:r>
            <a:r>
              <a:rPr lang="en-US" sz="5200" dirty="0" smtClean="0">
                <a:solidFill>
                  <a:schemeClr val="bg1"/>
                </a:solidFill>
              </a:rPr>
              <a:t> Tin </a:t>
            </a:r>
            <a:r>
              <a:rPr lang="en-US" sz="5200" dirty="0" err="1" smtClean="0">
                <a:solidFill>
                  <a:schemeClr val="bg1"/>
                </a:solidFill>
              </a:rPr>
              <a:t>Mừng</a:t>
            </a:r>
            <a:r>
              <a:rPr lang="en-US" sz="5200" b="0" dirty="0" smtClean="0">
                <a:solidFill>
                  <a:schemeClr val="bg1"/>
                </a:solidFill>
                <a:effectLst/>
              </a:rPr>
              <a:t>.</a:t>
            </a:r>
            <a:endParaRPr lang="en-US" sz="5200" b="0" dirty="0">
              <a:solidFill>
                <a:schemeClr val="bg1"/>
              </a:solidFill>
              <a:effectLst/>
            </a:endParaRPr>
          </a:p>
        </p:txBody>
      </p:sp>
    </p:spTree>
    <p:extLst>
      <p:ext uri="{BB962C8B-B14F-4D97-AF65-F5344CB8AC3E}">
        <p14:creationId xmlns:p14="http://schemas.microsoft.com/office/powerpoint/2010/main" val="25629295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10000"/>
              </a:lnSpc>
              <a:spcBef>
                <a:spcPts val="0"/>
              </a:spcBef>
            </a:pPr>
            <a:r>
              <a:rPr lang="en-US" sz="4800" u="sng" dirty="0" err="1" smtClean="0">
                <a:solidFill>
                  <a:srgbClr val="FFFF00"/>
                </a:solidFill>
                <a:latin typeface="+mj-lt"/>
              </a:rPr>
              <a:t>Đk</a:t>
            </a:r>
            <a:r>
              <a:rPr lang="vi-VN" sz="4800" b="0" u="sng" dirty="0" smtClean="0">
                <a:solidFill>
                  <a:srgbClr val="FFFF00"/>
                </a:solidFill>
                <a:effectLst/>
                <a:latin typeface="+mj-lt"/>
              </a:rPr>
              <a:t>:</a:t>
            </a:r>
            <a:r>
              <a:rPr lang="vi-VN" sz="4800" b="0" dirty="0" smtClean="0">
                <a:solidFill>
                  <a:schemeClr val="bg1"/>
                </a:solidFill>
                <a:effectLst/>
                <a:latin typeface="+mj-lt"/>
              </a:rPr>
              <a:t> </a:t>
            </a:r>
            <a:r>
              <a:rPr lang="en-US" sz="4800" dirty="0" err="1" smtClean="0">
                <a:solidFill>
                  <a:schemeClr val="bg1"/>
                </a:solidFill>
                <a:latin typeface="+mj-lt"/>
              </a:rPr>
              <a:t>Nào</a:t>
            </a:r>
            <a:r>
              <a:rPr lang="en-US" sz="4800" dirty="0" smtClean="0">
                <a:solidFill>
                  <a:schemeClr val="bg1"/>
                </a:solidFill>
                <a:latin typeface="+mj-lt"/>
              </a:rPr>
              <a:t> </a:t>
            </a:r>
            <a:r>
              <a:rPr lang="en-US" sz="4800" dirty="0" err="1" smtClean="0">
                <a:solidFill>
                  <a:schemeClr val="bg1"/>
                </a:solidFill>
                <a:latin typeface="+mj-lt"/>
              </a:rPr>
              <a:t>cùng</a:t>
            </a:r>
            <a:r>
              <a:rPr lang="en-US" sz="4800" dirty="0" smtClean="0">
                <a:solidFill>
                  <a:schemeClr val="bg1"/>
                </a:solidFill>
                <a:latin typeface="+mj-lt"/>
              </a:rPr>
              <a:t> </a:t>
            </a:r>
            <a:r>
              <a:rPr lang="en-US" sz="4800" dirty="0" err="1" smtClean="0">
                <a:solidFill>
                  <a:schemeClr val="bg1"/>
                </a:solidFill>
                <a:latin typeface="+mj-lt"/>
              </a:rPr>
              <a:t>nắm</a:t>
            </a:r>
            <a:r>
              <a:rPr lang="en-US" sz="4800" dirty="0" smtClean="0">
                <a:solidFill>
                  <a:schemeClr val="bg1"/>
                </a:solidFill>
                <a:latin typeface="+mj-lt"/>
              </a:rPr>
              <a:t> </a:t>
            </a:r>
            <a:r>
              <a:rPr lang="en-US" sz="4800" dirty="0" err="1" smtClean="0">
                <a:solidFill>
                  <a:schemeClr val="bg1"/>
                </a:solidFill>
                <a:latin typeface="+mj-lt"/>
              </a:rPr>
              <a:t>tay</a:t>
            </a:r>
            <a:r>
              <a:rPr lang="en-US" sz="4800" dirty="0" smtClean="0">
                <a:solidFill>
                  <a:schemeClr val="bg1"/>
                </a:solidFill>
                <a:latin typeface="+mj-lt"/>
              </a:rPr>
              <a:t> </a:t>
            </a:r>
            <a:r>
              <a:rPr lang="en-US" sz="4800" dirty="0" err="1" smtClean="0">
                <a:solidFill>
                  <a:schemeClr val="bg1"/>
                </a:solidFill>
                <a:latin typeface="+mj-lt"/>
              </a:rPr>
              <a:t>nhau</a:t>
            </a:r>
            <a:r>
              <a:rPr lang="en-US" sz="4800" dirty="0" smtClean="0">
                <a:solidFill>
                  <a:schemeClr val="bg1"/>
                </a:solidFill>
                <a:latin typeface="+mj-lt"/>
              </a:rPr>
              <a:t> </a:t>
            </a:r>
            <a:r>
              <a:rPr lang="en-US" sz="4800" dirty="0" err="1" smtClean="0">
                <a:solidFill>
                  <a:schemeClr val="bg1"/>
                </a:solidFill>
                <a:latin typeface="+mj-lt"/>
              </a:rPr>
              <a:t>đi</a:t>
            </a:r>
            <a:r>
              <a:rPr lang="en-US" sz="4800" dirty="0" smtClean="0">
                <a:solidFill>
                  <a:schemeClr val="bg1"/>
                </a:solidFill>
                <a:latin typeface="+mj-lt"/>
              </a:rPr>
              <a:t> </a:t>
            </a:r>
            <a:r>
              <a:rPr lang="en-US" sz="4800" dirty="0" err="1" smtClean="0">
                <a:solidFill>
                  <a:schemeClr val="bg1"/>
                </a:solidFill>
                <a:latin typeface="+mj-lt"/>
              </a:rPr>
              <a:t>về</a:t>
            </a:r>
            <a:r>
              <a:rPr lang="en-US" sz="4800" dirty="0" smtClean="0">
                <a:solidFill>
                  <a:schemeClr val="bg1"/>
                </a:solidFill>
                <a:latin typeface="+mj-lt"/>
              </a:rPr>
              <a:t> </a:t>
            </a:r>
            <a:r>
              <a:rPr lang="en-US" sz="4800" dirty="0" err="1" smtClean="0">
                <a:solidFill>
                  <a:schemeClr val="bg1"/>
                </a:solidFill>
                <a:latin typeface="+mj-lt"/>
              </a:rPr>
              <a:t>Nhà</a:t>
            </a:r>
            <a:r>
              <a:rPr lang="en-US" sz="4800" dirty="0" smtClean="0">
                <a:solidFill>
                  <a:schemeClr val="bg1"/>
                </a:solidFill>
                <a:latin typeface="+mj-lt"/>
              </a:rPr>
              <a:t> Cha, </a:t>
            </a:r>
            <a:r>
              <a:rPr lang="en-US" sz="4800" dirty="0" err="1" smtClean="0">
                <a:solidFill>
                  <a:schemeClr val="bg1"/>
                </a:solidFill>
                <a:latin typeface="+mj-lt"/>
              </a:rPr>
              <a:t>về</a:t>
            </a:r>
            <a:r>
              <a:rPr lang="en-US" sz="4800" dirty="0">
                <a:solidFill>
                  <a:schemeClr val="bg1"/>
                </a:solidFill>
                <a:latin typeface="+mj-lt"/>
              </a:rPr>
              <a:t> </a:t>
            </a:r>
            <a:r>
              <a:rPr lang="en-US" sz="4800" dirty="0" err="1" smtClean="0">
                <a:solidFill>
                  <a:schemeClr val="bg1"/>
                </a:solidFill>
                <a:latin typeface="+mj-lt"/>
              </a:rPr>
              <a:t>Nhà</a:t>
            </a:r>
            <a:r>
              <a:rPr lang="en-US" sz="4800" dirty="0" smtClean="0">
                <a:solidFill>
                  <a:schemeClr val="bg1"/>
                </a:solidFill>
                <a:latin typeface="+mj-lt"/>
              </a:rPr>
              <a:t> Cha </a:t>
            </a:r>
            <a:r>
              <a:rPr lang="en-US" sz="4800" dirty="0" err="1" smtClean="0">
                <a:solidFill>
                  <a:schemeClr val="bg1"/>
                </a:solidFill>
                <a:latin typeface="+mj-lt"/>
              </a:rPr>
              <a:t>tim</a:t>
            </a:r>
            <a:r>
              <a:rPr lang="en-US" sz="4800" dirty="0" smtClean="0">
                <a:solidFill>
                  <a:schemeClr val="bg1"/>
                </a:solidFill>
                <a:latin typeface="+mj-lt"/>
              </a:rPr>
              <a:t> </a:t>
            </a:r>
            <a:r>
              <a:rPr lang="en-US" sz="4800" dirty="0" err="1" smtClean="0">
                <a:solidFill>
                  <a:schemeClr val="bg1"/>
                </a:solidFill>
                <a:latin typeface="+mj-lt"/>
              </a:rPr>
              <a:t>ra</a:t>
            </a:r>
            <a:r>
              <a:rPr lang="en-US" sz="4800" dirty="0" smtClean="0">
                <a:solidFill>
                  <a:schemeClr val="bg1"/>
                </a:solidFill>
                <a:latin typeface="+mj-lt"/>
              </a:rPr>
              <a:t> </a:t>
            </a:r>
            <a:r>
              <a:rPr lang="en-US" sz="4800" dirty="0" err="1" smtClean="0">
                <a:solidFill>
                  <a:schemeClr val="bg1"/>
                </a:solidFill>
                <a:latin typeface="+mj-lt"/>
              </a:rPr>
              <a:t>rộn</a:t>
            </a:r>
            <a:r>
              <a:rPr lang="en-US" sz="4800" dirty="0" smtClean="0">
                <a:solidFill>
                  <a:schemeClr val="bg1"/>
                </a:solidFill>
                <a:latin typeface="+mj-lt"/>
              </a:rPr>
              <a:t> </a:t>
            </a:r>
            <a:r>
              <a:rPr lang="en-US" sz="4800" dirty="0" err="1" smtClean="0">
                <a:solidFill>
                  <a:schemeClr val="bg1"/>
                </a:solidFill>
                <a:latin typeface="+mj-lt"/>
              </a:rPr>
              <a:t>lên</a:t>
            </a:r>
            <a:r>
              <a:rPr lang="en-US" sz="4800" dirty="0" smtClean="0">
                <a:solidFill>
                  <a:schemeClr val="bg1"/>
                </a:solidFill>
                <a:latin typeface="+mj-lt"/>
              </a:rPr>
              <a:t> </a:t>
            </a:r>
            <a:r>
              <a:rPr lang="en-US" sz="4800" dirty="0" err="1" smtClean="0">
                <a:solidFill>
                  <a:schemeClr val="bg1"/>
                </a:solidFill>
                <a:latin typeface="+mj-lt"/>
              </a:rPr>
              <a:t>vui</a:t>
            </a:r>
            <a:r>
              <a:rPr lang="en-US" sz="4800" dirty="0" smtClean="0">
                <a:solidFill>
                  <a:schemeClr val="bg1"/>
                </a:solidFill>
                <a:latin typeface="+mj-lt"/>
              </a:rPr>
              <a:t> </a:t>
            </a:r>
            <a:r>
              <a:rPr lang="en-US" sz="4800" dirty="0" err="1" smtClean="0">
                <a:solidFill>
                  <a:schemeClr val="bg1"/>
                </a:solidFill>
                <a:latin typeface="+mj-lt"/>
              </a:rPr>
              <a:t>sướng</a:t>
            </a:r>
            <a:r>
              <a:rPr lang="en-US" sz="4800" dirty="0" smtClean="0">
                <a:solidFill>
                  <a:schemeClr val="bg1"/>
                </a:solidFill>
                <a:latin typeface="+mj-lt"/>
              </a:rPr>
              <a:t>. </a:t>
            </a:r>
            <a:r>
              <a:rPr lang="en-US" sz="4800" dirty="0" err="1" smtClean="0">
                <a:solidFill>
                  <a:schemeClr val="bg1"/>
                </a:solidFill>
                <a:latin typeface="+mj-lt"/>
              </a:rPr>
              <a:t>Hát</a:t>
            </a:r>
            <a:r>
              <a:rPr lang="en-US" sz="4800" dirty="0" smtClean="0">
                <a:solidFill>
                  <a:schemeClr val="bg1"/>
                </a:solidFill>
                <a:latin typeface="+mj-lt"/>
              </a:rPr>
              <a:t> </a:t>
            </a:r>
            <a:r>
              <a:rPr lang="en-US" sz="4800" dirty="0" err="1" smtClean="0">
                <a:solidFill>
                  <a:schemeClr val="bg1"/>
                </a:solidFill>
                <a:latin typeface="+mj-lt"/>
              </a:rPr>
              <a:t>vang</a:t>
            </a:r>
            <a:r>
              <a:rPr lang="en-US" sz="4800" dirty="0" smtClean="0">
                <a:solidFill>
                  <a:schemeClr val="bg1"/>
                </a:solidFill>
                <a:latin typeface="+mj-lt"/>
              </a:rPr>
              <a:t> </a:t>
            </a:r>
            <a:r>
              <a:rPr lang="en-US" sz="4800" dirty="0" err="1" smtClean="0">
                <a:solidFill>
                  <a:schemeClr val="bg1"/>
                </a:solidFill>
                <a:latin typeface="+mj-lt"/>
              </a:rPr>
              <a:t>vang</a:t>
            </a:r>
            <a:r>
              <a:rPr lang="en-US" sz="4800" dirty="0" smtClean="0">
                <a:solidFill>
                  <a:schemeClr val="bg1"/>
                </a:solidFill>
                <a:latin typeface="+mj-lt"/>
              </a:rPr>
              <a:t> </a:t>
            </a:r>
            <a:r>
              <a:rPr lang="en-US" sz="4800" dirty="0" smtClean="0">
                <a:solidFill>
                  <a:srgbClr val="FFFF00"/>
                </a:solidFill>
                <a:latin typeface="+mj-lt"/>
              </a:rPr>
              <a:t>(</a:t>
            </a:r>
            <a:r>
              <a:rPr lang="en-US" sz="4800" dirty="0" err="1" smtClean="0">
                <a:solidFill>
                  <a:srgbClr val="FFFF00"/>
                </a:solidFill>
                <a:latin typeface="+mj-lt"/>
              </a:rPr>
              <a:t>theo</a:t>
            </a:r>
            <a:r>
              <a:rPr lang="en-US" sz="4800" dirty="0" smtClean="0">
                <a:solidFill>
                  <a:srgbClr val="FFFF00"/>
                </a:solidFill>
                <a:latin typeface="+mj-lt"/>
              </a:rPr>
              <a:t> </a:t>
            </a:r>
            <a:r>
              <a:rPr lang="en-US" sz="4800" dirty="0" err="1" smtClean="0">
                <a:solidFill>
                  <a:srgbClr val="FFFF00"/>
                </a:solidFill>
                <a:latin typeface="+mj-lt"/>
              </a:rPr>
              <a:t>cung</a:t>
            </a:r>
            <a:r>
              <a:rPr lang="en-US" sz="4800" dirty="0" smtClean="0">
                <a:solidFill>
                  <a:srgbClr val="FFFF00"/>
                </a:solidFill>
                <a:latin typeface="+mj-lt"/>
              </a:rPr>
              <a:t> </a:t>
            </a:r>
            <a:r>
              <a:rPr lang="en-US" sz="4800" dirty="0" err="1" smtClean="0">
                <a:solidFill>
                  <a:srgbClr val="FFFF00"/>
                </a:solidFill>
                <a:latin typeface="+mj-lt"/>
              </a:rPr>
              <a:t>đàn</a:t>
            </a:r>
            <a:r>
              <a:rPr lang="en-US" sz="4800" dirty="0" smtClean="0">
                <a:solidFill>
                  <a:srgbClr val="FFFF00"/>
                </a:solidFill>
                <a:latin typeface="+mj-lt"/>
              </a:rPr>
              <a:t>)</a:t>
            </a:r>
            <a:r>
              <a:rPr lang="en-US" sz="4800" dirty="0" smtClean="0">
                <a:solidFill>
                  <a:schemeClr val="bg1"/>
                </a:solidFill>
                <a:latin typeface="+mj-lt"/>
              </a:rPr>
              <a:t> </a:t>
            </a:r>
            <a:r>
              <a:rPr lang="en-US" sz="4800" dirty="0" err="1" smtClean="0">
                <a:solidFill>
                  <a:schemeClr val="bg1"/>
                </a:solidFill>
                <a:latin typeface="+mj-lt"/>
              </a:rPr>
              <a:t>Ngợi</a:t>
            </a:r>
            <a:r>
              <a:rPr lang="en-US" sz="4800" dirty="0" smtClean="0">
                <a:solidFill>
                  <a:schemeClr val="bg1"/>
                </a:solidFill>
                <a:latin typeface="+mj-lt"/>
              </a:rPr>
              <a:t> </a:t>
            </a:r>
            <a:r>
              <a:rPr lang="en-US" sz="4800" dirty="0" err="1" smtClean="0">
                <a:solidFill>
                  <a:schemeClr val="bg1"/>
                </a:solidFill>
                <a:latin typeface="+mj-lt"/>
              </a:rPr>
              <a:t>khen</a:t>
            </a:r>
            <a:r>
              <a:rPr lang="en-US" sz="4800" dirty="0" smtClean="0">
                <a:solidFill>
                  <a:schemeClr val="bg1"/>
                </a:solidFill>
                <a:latin typeface="+mj-lt"/>
              </a:rPr>
              <a:t> </a:t>
            </a:r>
            <a:r>
              <a:rPr lang="en-US" sz="4800" dirty="0" err="1" smtClean="0">
                <a:solidFill>
                  <a:schemeClr val="bg1"/>
                </a:solidFill>
                <a:latin typeface="+mj-lt"/>
              </a:rPr>
              <a:t>Đấng</a:t>
            </a:r>
            <a:r>
              <a:rPr lang="en-US" sz="4800" dirty="0">
                <a:solidFill>
                  <a:schemeClr val="bg1"/>
                </a:solidFill>
                <a:latin typeface="+mj-lt"/>
              </a:rPr>
              <a:t> </a:t>
            </a:r>
            <a:r>
              <a:rPr lang="en-US" sz="4800" dirty="0" smtClean="0">
                <a:solidFill>
                  <a:srgbClr val="FFFF00"/>
                </a:solidFill>
                <a:latin typeface="+mj-lt"/>
              </a:rPr>
              <a:t>(</a:t>
            </a:r>
            <a:r>
              <a:rPr lang="en-US" sz="4800" dirty="0" err="1" smtClean="0">
                <a:solidFill>
                  <a:srgbClr val="FFFF00"/>
                </a:solidFill>
                <a:latin typeface="+mj-lt"/>
              </a:rPr>
              <a:t>đã</a:t>
            </a:r>
            <a:r>
              <a:rPr lang="en-US" sz="4800" dirty="0" smtClean="0">
                <a:solidFill>
                  <a:srgbClr val="FFFF00"/>
                </a:solidFill>
                <a:latin typeface="+mj-lt"/>
              </a:rPr>
              <a:t> </a:t>
            </a:r>
            <a:r>
              <a:rPr lang="en-US" sz="4800" dirty="0" err="1" smtClean="0">
                <a:solidFill>
                  <a:srgbClr val="FFFF00"/>
                </a:solidFill>
                <a:latin typeface="+mj-lt"/>
              </a:rPr>
              <a:t>hy</a:t>
            </a:r>
            <a:r>
              <a:rPr lang="en-US" sz="4800" dirty="0" smtClean="0">
                <a:solidFill>
                  <a:srgbClr val="FFFF00"/>
                </a:solidFill>
                <a:latin typeface="+mj-lt"/>
              </a:rPr>
              <a:t> </a:t>
            </a:r>
            <a:r>
              <a:rPr lang="en-US" sz="4800" dirty="0" err="1" smtClean="0">
                <a:solidFill>
                  <a:srgbClr val="FFFF00"/>
                </a:solidFill>
                <a:latin typeface="+mj-lt"/>
              </a:rPr>
              <a:t>sinh</a:t>
            </a:r>
            <a:r>
              <a:rPr lang="en-US" sz="4800" dirty="0" smtClean="0">
                <a:solidFill>
                  <a:srgbClr val="FFFF00"/>
                </a:solidFill>
                <a:latin typeface="+mj-lt"/>
              </a:rPr>
              <a:t>) </a:t>
            </a:r>
            <a:r>
              <a:rPr lang="en-US" sz="4800" dirty="0" err="1" smtClean="0">
                <a:solidFill>
                  <a:schemeClr val="bg1"/>
                </a:solidFill>
                <a:latin typeface="+mj-lt"/>
              </a:rPr>
              <a:t>hiến</a:t>
            </a:r>
            <a:r>
              <a:rPr lang="en-US" sz="4800" dirty="0" smtClean="0">
                <a:solidFill>
                  <a:schemeClr val="bg1"/>
                </a:solidFill>
                <a:latin typeface="+mj-lt"/>
              </a:rPr>
              <a:t> </a:t>
            </a:r>
            <a:r>
              <a:rPr lang="en-US" sz="4800" dirty="0" err="1" smtClean="0">
                <a:solidFill>
                  <a:schemeClr val="bg1"/>
                </a:solidFill>
                <a:latin typeface="+mj-lt"/>
              </a:rPr>
              <a:t>thân</a:t>
            </a:r>
            <a:r>
              <a:rPr lang="en-US" sz="4800" dirty="0" smtClean="0">
                <a:solidFill>
                  <a:schemeClr val="bg1"/>
                </a:solidFill>
                <a:latin typeface="+mj-lt"/>
              </a:rPr>
              <a:t> </a:t>
            </a:r>
            <a:r>
              <a:rPr lang="en-US" sz="4800" dirty="0" err="1" smtClean="0">
                <a:solidFill>
                  <a:schemeClr val="bg1"/>
                </a:solidFill>
                <a:latin typeface="+mj-lt"/>
              </a:rPr>
              <a:t>mình</a:t>
            </a:r>
            <a:r>
              <a:rPr lang="en-US" sz="4800" dirty="0" smtClean="0">
                <a:solidFill>
                  <a:schemeClr val="bg1"/>
                </a:solidFill>
                <a:latin typeface="+mj-lt"/>
              </a:rPr>
              <a:t> </a:t>
            </a:r>
            <a:r>
              <a:rPr lang="en-US" sz="4800" dirty="0" err="1" smtClean="0">
                <a:solidFill>
                  <a:schemeClr val="bg1"/>
                </a:solidFill>
                <a:latin typeface="+mj-lt"/>
              </a:rPr>
              <a:t>trên</a:t>
            </a:r>
            <a:r>
              <a:rPr lang="en-US" sz="4800" dirty="0" smtClean="0">
                <a:solidFill>
                  <a:schemeClr val="bg1"/>
                </a:solidFill>
                <a:latin typeface="+mj-lt"/>
              </a:rPr>
              <a:t> </a:t>
            </a:r>
            <a:r>
              <a:rPr lang="en-US" sz="4800" dirty="0" err="1" smtClean="0">
                <a:solidFill>
                  <a:schemeClr val="bg1"/>
                </a:solidFill>
                <a:latin typeface="+mj-lt"/>
              </a:rPr>
              <a:t>thập</a:t>
            </a:r>
            <a:r>
              <a:rPr lang="en-US" sz="4800" dirty="0" smtClean="0">
                <a:solidFill>
                  <a:schemeClr val="bg1"/>
                </a:solidFill>
                <a:latin typeface="+mj-lt"/>
              </a:rPr>
              <a:t> </a:t>
            </a:r>
            <a:r>
              <a:rPr lang="en-US" sz="4800" dirty="0" err="1" smtClean="0">
                <a:solidFill>
                  <a:schemeClr val="bg1"/>
                </a:solidFill>
                <a:latin typeface="+mj-lt"/>
              </a:rPr>
              <a:t>hình</a:t>
            </a:r>
            <a:r>
              <a:rPr lang="en-US" sz="4800" dirty="0" smtClean="0">
                <a:solidFill>
                  <a:schemeClr val="bg1"/>
                </a:solidFill>
                <a:latin typeface="+mj-lt"/>
              </a:rPr>
              <a:t> </a:t>
            </a:r>
            <a:r>
              <a:rPr lang="en-US" sz="4800" dirty="0" err="1" smtClean="0">
                <a:solidFill>
                  <a:schemeClr val="bg1"/>
                </a:solidFill>
                <a:latin typeface="+mj-lt"/>
              </a:rPr>
              <a:t>vì</a:t>
            </a:r>
            <a:r>
              <a:rPr lang="en-US" sz="4800" dirty="0" smtClean="0">
                <a:solidFill>
                  <a:schemeClr val="bg1"/>
                </a:solidFill>
                <a:latin typeface="+mj-lt"/>
              </a:rPr>
              <a:t> </a:t>
            </a:r>
            <a:r>
              <a:rPr lang="en-US" sz="4800" dirty="0" err="1" smtClean="0">
                <a:solidFill>
                  <a:schemeClr val="bg1"/>
                </a:solidFill>
                <a:latin typeface="+mj-lt"/>
              </a:rPr>
              <a:t>chúng</a:t>
            </a:r>
            <a:r>
              <a:rPr lang="en-US" sz="4800" dirty="0" smtClean="0">
                <a:solidFill>
                  <a:schemeClr val="bg1"/>
                </a:solidFill>
                <a:latin typeface="+mj-lt"/>
              </a:rPr>
              <a:t> ta.</a:t>
            </a:r>
            <a:endParaRPr lang="vi-VN" sz="4800" dirty="0">
              <a:solidFill>
                <a:schemeClr val="bg1"/>
              </a:solidFill>
              <a:latin typeface="+mj-lt"/>
            </a:endParaRPr>
          </a:p>
        </p:txBody>
      </p:sp>
    </p:spTree>
    <p:extLst>
      <p:ext uri="{BB962C8B-B14F-4D97-AF65-F5344CB8AC3E}">
        <p14:creationId xmlns:p14="http://schemas.microsoft.com/office/powerpoint/2010/main" val="271907172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85000" lnSpcReduction="10000"/>
          </a:bodyPr>
          <a:lstStyle/>
          <a:p>
            <a:pPr algn="just">
              <a:lnSpc>
                <a:spcPct val="130000"/>
              </a:lnSpc>
              <a:spcBef>
                <a:spcPts val="0"/>
              </a:spcBef>
            </a:pPr>
            <a:r>
              <a:rPr lang="en-US" sz="6000" b="0" u="sng" dirty="0" err="1" smtClean="0">
                <a:solidFill>
                  <a:srgbClr val="FFFF00"/>
                </a:solidFill>
                <a:effectLst/>
                <a:latin typeface="+mj-lt"/>
              </a:rPr>
              <a:t>Tk</a:t>
            </a:r>
            <a:r>
              <a:rPr lang="vi-VN" sz="6000" b="0" u="sng" dirty="0" smtClean="0">
                <a:solidFill>
                  <a:srgbClr val="FFFF00"/>
                </a:solidFill>
                <a:effectLst/>
                <a:latin typeface="+mj-lt"/>
              </a:rPr>
              <a:t>:</a:t>
            </a:r>
            <a:r>
              <a:rPr lang="vi-VN" sz="6000" b="0" dirty="0" smtClean="0">
                <a:solidFill>
                  <a:schemeClr val="bg1"/>
                </a:solidFill>
                <a:effectLst/>
                <a:latin typeface="+mj-lt"/>
              </a:rPr>
              <a:t> </a:t>
            </a:r>
            <a:r>
              <a:rPr lang="en-US" sz="6000" dirty="0" err="1" smtClean="0">
                <a:solidFill>
                  <a:schemeClr val="bg1"/>
                </a:solidFill>
                <a:latin typeface="+mj-lt"/>
              </a:rPr>
              <a:t>Thánh</a:t>
            </a:r>
            <a:r>
              <a:rPr lang="en-US" sz="6000" dirty="0" smtClean="0">
                <a:solidFill>
                  <a:schemeClr val="bg1"/>
                </a:solidFill>
                <a:latin typeface="+mj-lt"/>
              </a:rPr>
              <a:t> </a:t>
            </a:r>
            <a:r>
              <a:rPr lang="en-US" sz="6000" dirty="0" err="1" smtClean="0">
                <a:solidFill>
                  <a:schemeClr val="bg1"/>
                </a:solidFill>
                <a:latin typeface="+mj-lt"/>
              </a:rPr>
              <a:t>Cung</a:t>
            </a:r>
            <a:r>
              <a:rPr lang="en-US" sz="6000" dirty="0" smtClean="0">
                <a:solidFill>
                  <a:schemeClr val="bg1"/>
                </a:solidFill>
                <a:latin typeface="+mj-lt"/>
              </a:rPr>
              <a:t> </a:t>
            </a:r>
            <a:r>
              <a:rPr lang="en-US" sz="6000" dirty="0" err="1" smtClean="0">
                <a:solidFill>
                  <a:schemeClr val="bg1"/>
                </a:solidFill>
                <a:latin typeface="+mj-lt"/>
              </a:rPr>
              <a:t>chan</a:t>
            </a:r>
            <a:r>
              <a:rPr lang="en-US" sz="6000" dirty="0" smtClean="0">
                <a:solidFill>
                  <a:schemeClr val="bg1"/>
                </a:solidFill>
                <a:latin typeface="+mj-lt"/>
              </a:rPr>
              <a:t> </a:t>
            </a:r>
            <a:r>
              <a:rPr lang="en-US" sz="6000" dirty="0" err="1" smtClean="0">
                <a:solidFill>
                  <a:schemeClr val="bg1"/>
                </a:solidFill>
                <a:latin typeface="+mj-lt"/>
              </a:rPr>
              <a:t>hòa</a:t>
            </a:r>
            <a:r>
              <a:rPr lang="en-US" sz="6000" dirty="0" smtClean="0">
                <a:solidFill>
                  <a:schemeClr val="bg1"/>
                </a:solidFill>
                <a:latin typeface="+mj-lt"/>
              </a:rPr>
              <a:t> </a:t>
            </a:r>
            <a:r>
              <a:rPr lang="en-US" sz="6000" dirty="0" err="1" smtClean="0">
                <a:solidFill>
                  <a:schemeClr val="bg1"/>
                </a:solidFill>
                <a:latin typeface="+mj-lt"/>
              </a:rPr>
              <a:t>ánh</a:t>
            </a:r>
            <a:r>
              <a:rPr lang="en-US" sz="6000" dirty="0" smtClean="0">
                <a:solidFill>
                  <a:schemeClr val="bg1"/>
                </a:solidFill>
                <a:latin typeface="+mj-lt"/>
              </a:rPr>
              <a:t> </a:t>
            </a:r>
            <a:r>
              <a:rPr lang="en-US" sz="6000" dirty="0" err="1" smtClean="0">
                <a:solidFill>
                  <a:schemeClr val="bg1"/>
                </a:solidFill>
                <a:latin typeface="+mj-lt"/>
              </a:rPr>
              <a:t>sáng</a:t>
            </a:r>
            <a:r>
              <a:rPr lang="en-US" sz="6000" dirty="0" smtClean="0">
                <a:solidFill>
                  <a:schemeClr val="bg1"/>
                </a:solidFill>
                <a:latin typeface="+mj-lt"/>
              </a:rPr>
              <a:t>, </a:t>
            </a:r>
            <a:r>
              <a:rPr lang="en-US" sz="6000" dirty="0" err="1" smtClean="0">
                <a:solidFill>
                  <a:schemeClr val="bg1"/>
                </a:solidFill>
                <a:latin typeface="+mj-lt"/>
              </a:rPr>
              <a:t>có</a:t>
            </a:r>
            <a:r>
              <a:rPr lang="en-US" sz="6000" dirty="0" smtClean="0">
                <a:solidFill>
                  <a:schemeClr val="bg1"/>
                </a:solidFill>
                <a:latin typeface="+mj-lt"/>
              </a:rPr>
              <a:t> </a:t>
            </a:r>
            <a:r>
              <a:rPr lang="en-US" sz="6000" dirty="0" err="1" smtClean="0">
                <a:solidFill>
                  <a:schemeClr val="bg1"/>
                </a:solidFill>
                <a:latin typeface="+mj-lt"/>
              </a:rPr>
              <a:t>cung</a:t>
            </a:r>
            <a:r>
              <a:rPr lang="en-US" sz="6000" dirty="0" smtClean="0">
                <a:solidFill>
                  <a:schemeClr val="bg1"/>
                </a:solidFill>
                <a:latin typeface="+mj-lt"/>
              </a:rPr>
              <a:t> </a:t>
            </a:r>
            <a:r>
              <a:rPr lang="en-US" sz="6000" dirty="0" err="1" smtClean="0">
                <a:solidFill>
                  <a:schemeClr val="bg1"/>
                </a:solidFill>
                <a:latin typeface="+mj-lt"/>
              </a:rPr>
              <a:t>đàn</a:t>
            </a:r>
            <a:r>
              <a:rPr lang="en-US" sz="6000" dirty="0" smtClean="0">
                <a:solidFill>
                  <a:schemeClr val="bg1"/>
                </a:solidFill>
                <a:latin typeface="+mj-lt"/>
              </a:rPr>
              <a:t> </a:t>
            </a:r>
            <a:r>
              <a:rPr lang="en-US" sz="6000" dirty="0" err="1" smtClean="0">
                <a:solidFill>
                  <a:schemeClr val="bg1"/>
                </a:solidFill>
                <a:latin typeface="+mj-lt"/>
              </a:rPr>
              <a:t>dìu</a:t>
            </a:r>
            <a:r>
              <a:rPr lang="en-US" sz="6000" dirty="0" smtClean="0">
                <a:solidFill>
                  <a:schemeClr val="bg1"/>
                </a:solidFill>
                <a:latin typeface="+mj-lt"/>
              </a:rPr>
              <a:t> </a:t>
            </a:r>
            <a:r>
              <a:rPr lang="en-US" sz="6000" dirty="0" err="1" smtClean="0">
                <a:solidFill>
                  <a:schemeClr val="bg1"/>
                </a:solidFill>
                <a:latin typeface="+mj-lt"/>
              </a:rPr>
              <a:t>nhạc</a:t>
            </a:r>
            <a:r>
              <a:rPr lang="en-US" sz="6000" dirty="0" smtClean="0">
                <a:solidFill>
                  <a:schemeClr val="bg1"/>
                </a:solidFill>
                <a:latin typeface="+mj-lt"/>
              </a:rPr>
              <a:t> </a:t>
            </a:r>
            <a:r>
              <a:rPr lang="en-US" sz="6000" dirty="0" err="1" smtClean="0">
                <a:solidFill>
                  <a:schemeClr val="bg1"/>
                </a:solidFill>
                <a:latin typeface="+mj-lt"/>
              </a:rPr>
              <a:t>thánh</a:t>
            </a:r>
            <a:r>
              <a:rPr lang="en-US" sz="6000" dirty="0" smtClean="0">
                <a:solidFill>
                  <a:schemeClr val="bg1"/>
                </a:solidFill>
                <a:latin typeface="+mj-lt"/>
              </a:rPr>
              <a:t>. </a:t>
            </a:r>
            <a:r>
              <a:rPr lang="en-US" sz="6000" dirty="0" err="1" smtClean="0">
                <a:solidFill>
                  <a:schemeClr val="bg1"/>
                </a:solidFill>
                <a:latin typeface="+mj-lt"/>
              </a:rPr>
              <a:t>Bánh</a:t>
            </a:r>
            <a:r>
              <a:rPr lang="en-US" sz="6000" dirty="0" smtClean="0">
                <a:solidFill>
                  <a:schemeClr val="bg1"/>
                </a:solidFill>
                <a:latin typeface="+mj-lt"/>
              </a:rPr>
              <a:t> </a:t>
            </a:r>
            <a:r>
              <a:rPr lang="en-US" sz="6000" dirty="0" err="1" smtClean="0">
                <a:solidFill>
                  <a:schemeClr val="bg1"/>
                </a:solidFill>
                <a:latin typeface="+mj-lt"/>
              </a:rPr>
              <a:t>rượu</a:t>
            </a:r>
            <a:r>
              <a:rPr lang="en-US" sz="6000" dirty="0" smtClean="0">
                <a:solidFill>
                  <a:schemeClr val="bg1"/>
                </a:solidFill>
                <a:latin typeface="+mj-lt"/>
              </a:rPr>
              <a:t> </a:t>
            </a:r>
            <a:r>
              <a:rPr lang="en-US" sz="6000" dirty="0" err="1" smtClean="0">
                <a:solidFill>
                  <a:schemeClr val="bg1"/>
                </a:solidFill>
                <a:latin typeface="+mj-lt"/>
              </a:rPr>
              <a:t>nào</a:t>
            </a:r>
            <a:r>
              <a:rPr lang="en-US" sz="6000" dirty="0" smtClean="0">
                <a:solidFill>
                  <a:schemeClr val="bg1"/>
                </a:solidFill>
                <a:latin typeface="+mj-lt"/>
              </a:rPr>
              <a:t> </a:t>
            </a:r>
            <a:r>
              <a:rPr lang="en-US" sz="6000" dirty="0" err="1" smtClean="0">
                <a:solidFill>
                  <a:schemeClr val="bg1"/>
                </a:solidFill>
                <a:latin typeface="+mj-lt"/>
              </a:rPr>
              <a:t>thơm</a:t>
            </a:r>
            <a:r>
              <a:rPr lang="en-US" sz="6000" dirty="0" smtClean="0">
                <a:solidFill>
                  <a:schemeClr val="bg1"/>
                </a:solidFill>
                <a:latin typeface="+mj-lt"/>
              </a:rPr>
              <a:t> </a:t>
            </a:r>
            <a:r>
              <a:rPr lang="en-US" sz="6000" dirty="0" err="1" smtClean="0">
                <a:solidFill>
                  <a:schemeClr val="bg1"/>
                </a:solidFill>
                <a:latin typeface="+mj-lt"/>
              </a:rPr>
              <a:t>ngát</a:t>
            </a:r>
            <a:r>
              <a:rPr lang="en-US" sz="6000" dirty="0" smtClean="0">
                <a:solidFill>
                  <a:schemeClr val="bg1"/>
                </a:solidFill>
                <a:latin typeface="+mj-lt"/>
              </a:rPr>
              <a:t>, </a:t>
            </a:r>
            <a:r>
              <a:rPr lang="en-US" sz="6000" dirty="0" err="1" smtClean="0">
                <a:solidFill>
                  <a:schemeClr val="bg1"/>
                </a:solidFill>
                <a:latin typeface="+mj-lt"/>
              </a:rPr>
              <a:t>hoa</a:t>
            </a:r>
            <a:r>
              <a:rPr lang="en-US" sz="6000" dirty="0" smtClean="0">
                <a:solidFill>
                  <a:schemeClr val="bg1"/>
                </a:solidFill>
                <a:latin typeface="+mj-lt"/>
              </a:rPr>
              <a:t> </a:t>
            </a:r>
            <a:r>
              <a:rPr lang="en-US" sz="6000" dirty="0" err="1" smtClean="0">
                <a:solidFill>
                  <a:schemeClr val="bg1"/>
                </a:solidFill>
                <a:latin typeface="+mj-lt"/>
              </a:rPr>
              <a:t>nào</a:t>
            </a:r>
            <a:r>
              <a:rPr lang="en-US" sz="6000" dirty="0" smtClean="0">
                <a:solidFill>
                  <a:schemeClr val="bg1"/>
                </a:solidFill>
                <a:latin typeface="+mj-lt"/>
              </a:rPr>
              <a:t> </a:t>
            </a:r>
            <a:r>
              <a:rPr lang="en-US" sz="6000" dirty="0" err="1" smtClean="0">
                <a:solidFill>
                  <a:schemeClr val="bg1"/>
                </a:solidFill>
                <a:latin typeface="+mj-lt"/>
              </a:rPr>
              <a:t>đẹp</a:t>
            </a:r>
            <a:r>
              <a:rPr lang="en-US" sz="6000" dirty="0" smtClean="0">
                <a:solidFill>
                  <a:schemeClr val="bg1"/>
                </a:solidFill>
                <a:latin typeface="+mj-lt"/>
              </a:rPr>
              <a:t> </a:t>
            </a:r>
            <a:r>
              <a:rPr lang="en-US" sz="6000" dirty="0" err="1" smtClean="0">
                <a:solidFill>
                  <a:schemeClr val="bg1"/>
                </a:solidFill>
                <a:latin typeface="+mj-lt"/>
              </a:rPr>
              <a:t>tươi</a:t>
            </a:r>
            <a:r>
              <a:rPr lang="en-US" sz="6000" dirty="0" smtClean="0">
                <a:solidFill>
                  <a:schemeClr val="bg1"/>
                </a:solidFill>
                <a:latin typeface="+mj-lt"/>
              </a:rPr>
              <a:t> </a:t>
            </a:r>
            <a:r>
              <a:rPr lang="en-US" sz="6000" dirty="0" err="1" smtClean="0">
                <a:solidFill>
                  <a:schemeClr val="bg1"/>
                </a:solidFill>
                <a:latin typeface="+mj-lt"/>
              </a:rPr>
              <a:t>nhất</a:t>
            </a:r>
            <a:r>
              <a:rPr lang="en-US" sz="6000" dirty="0" smtClean="0">
                <a:solidFill>
                  <a:schemeClr val="bg1"/>
                </a:solidFill>
                <a:latin typeface="+mj-lt"/>
              </a:rPr>
              <a:t>, </a:t>
            </a:r>
            <a:r>
              <a:rPr lang="en-US" sz="6000" dirty="0" err="1" smtClean="0">
                <a:solidFill>
                  <a:schemeClr val="bg1"/>
                </a:solidFill>
                <a:latin typeface="+mj-lt"/>
              </a:rPr>
              <a:t>tiến</a:t>
            </a:r>
            <a:r>
              <a:rPr lang="en-US" sz="6000" dirty="0" smtClean="0">
                <a:solidFill>
                  <a:schemeClr val="bg1"/>
                </a:solidFill>
                <a:latin typeface="+mj-lt"/>
              </a:rPr>
              <a:t> </a:t>
            </a:r>
            <a:r>
              <a:rPr lang="en-US" sz="6000" dirty="0" err="1" smtClean="0">
                <a:solidFill>
                  <a:schemeClr val="bg1"/>
                </a:solidFill>
                <a:latin typeface="+mj-lt"/>
              </a:rPr>
              <a:t>dâng</a:t>
            </a:r>
            <a:r>
              <a:rPr lang="en-US" sz="6000" dirty="0" smtClean="0">
                <a:solidFill>
                  <a:schemeClr val="bg1"/>
                </a:solidFill>
                <a:latin typeface="+mj-lt"/>
              </a:rPr>
              <a:t> </a:t>
            </a:r>
            <a:r>
              <a:rPr lang="en-US" sz="6000" dirty="0" err="1" smtClean="0">
                <a:solidFill>
                  <a:schemeClr val="bg1"/>
                </a:solidFill>
                <a:latin typeface="+mj-lt"/>
              </a:rPr>
              <a:t>lên</a:t>
            </a:r>
            <a:r>
              <a:rPr lang="en-US" sz="6000" dirty="0" smtClean="0">
                <a:solidFill>
                  <a:schemeClr val="bg1"/>
                </a:solidFill>
                <a:latin typeface="+mj-lt"/>
              </a:rPr>
              <a:t> </a:t>
            </a:r>
            <a:r>
              <a:rPr lang="en-US" sz="6000" dirty="0" err="1" smtClean="0">
                <a:solidFill>
                  <a:schemeClr val="bg1"/>
                </a:solidFill>
                <a:latin typeface="+mj-lt"/>
              </a:rPr>
              <a:t>với</a:t>
            </a:r>
            <a:r>
              <a:rPr lang="en-US" sz="6000" dirty="0" smtClean="0">
                <a:solidFill>
                  <a:schemeClr val="bg1"/>
                </a:solidFill>
                <a:latin typeface="+mj-lt"/>
              </a:rPr>
              <a:t> </a:t>
            </a:r>
            <a:r>
              <a:rPr lang="en-US" sz="6000" dirty="0" err="1" smtClean="0">
                <a:solidFill>
                  <a:schemeClr val="bg1"/>
                </a:solidFill>
                <a:latin typeface="+mj-lt"/>
              </a:rPr>
              <a:t>trọn</a:t>
            </a:r>
            <a:r>
              <a:rPr lang="en-US" sz="6000" dirty="0" smtClean="0">
                <a:solidFill>
                  <a:schemeClr val="bg1"/>
                </a:solidFill>
                <a:latin typeface="+mj-lt"/>
              </a:rPr>
              <a:t> </a:t>
            </a:r>
            <a:r>
              <a:rPr lang="en-US" sz="6000" dirty="0" err="1" smtClean="0">
                <a:solidFill>
                  <a:schemeClr val="bg1"/>
                </a:solidFill>
                <a:latin typeface="+mj-lt"/>
              </a:rPr>
              <a:t>niềm</a:t>
            </a:r>
            <a:r>
              <a:rPr lang="en-US" sz="6000" dirty="0" smtClean="0">
                <a:solidFill>
                  <a:schemeClr val="bg1"/>
                </a:solidFill>
                <a:latin typeface="+mj-lt"/>
              </a:rPr>
              <a:t> tin.</a:t>
            </a:r>
            <a:endParaRPr lang="vi-VN" sz="6000" dirty="0">
              <a:solidFill>
                <a:schemeClr val="bg1"/>
              </a:solidFill>
              <a:latin typeface="+mj-lt"/>
            </a:endParaRPr>
          </a:p>
        </p:txBody>
      </p:sp>
    </p:spTree>
    <p:extLst>
      <p:ext uri="{BB962C8B-B14F-4D97-AF65-F5344CB8AC3E}">
        <p14:creationId xmlns:p14="http://schemas.microsoft.com/office/powerpoint/2010/main" val="260705268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1499</Words>
  <Application>Microsoft Office PowerPoint</Application>
  <PresentationFormat>On-screen Show (16:9)</PresentationFormat>
  <Paragraphs>86</Paragraphs>
  <Slides>69</Slides>
  <Notes>0</Notes>
  <HiddenSlides>0</HiddenSlides>
  <MMClips>0</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69</vt:i4>
      </vt:variant>
    </vt:vector>
  </HeadingPairs>
  <TitlesOfParts>
    <vt:vector size="85" baseType="lpstr">
      <vt:lpstr>Arial</vt:lpstr>
      <vt:lpstr>Tahoma</vt:lpstr>
      <vt:lpstr>Times New Roman</vt:lpstr>
      <vt:lpstr>UTM American Sans</vt:lpstr>
      <vt:lpstr>Office Theme</vt:lpstr>
      <vt:lpstr>12_Office Theme</vt:lpstr>
      <vt:lpstr>36_Default Design</vt:lpstr>
      <vt:lpstr>10_Office Theme</vt:lpstr>
      <vt:lpstr>37_Default Design</vt:lpstr>
      <vt:lpstr>3_Office Theme</vt:lpstr>
      <vt:lpstr>8_Office Theme</vt:lpstr>
      <vt:lpstr>2_Office Theme</vt:lpstr>
      <vt:lpstr>1_Office Theme</vt:lpstr>
      <vt:lpstr>4_Office Theme</vt:lpstr>
      <vt:lpstr>11_Office Theme</vt:lpstr>
      <vt:lpstr>5_Office Theme</vt:lpstr>
      <vt:lpstr>PowerPoint Presentation</vt:lpstr>
      <vt:lpstr>TẬP HÁT CỘNG ĐOÀN</vt:lpstr>
      <vt:lpstr>Đk: Lạy Chúa, xin cho chúng con được thấy tình thương của Chúa, và ban ơn cứu độ cho chúng con.</vt:lpstr>
      <vt:lpstr>Xin Thiên Chúa là Thân Phụ Đức Giê-su Ki-tô, Chúa chúng ta, soi mắt tâm hồn chúng ta, cho chúng ta nhận rõ Đâu là niềm hy vọng mà ơn Ngài kêu gọi mang lại cho chúng ta. </vt:lpstr>
      <vt:lpstr>PowerPoint Presentation</vt:lpstr>
      <vt:lpstr>Ca Nhập Lễ Lên Đường Về Nhà Cha Mai Nguyên Vũ</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84 CHÚA NHẬT XV THƯỜNG NIÊN NĂM B  Lm. Kim Long 03 câu</vt:lpstr>
      <vt:lpstr>Đk: Lạy Chúa, xin cho chúng con được thấy tình thương của Chúa, và ban ơn cứu độ cho chúng con.</vt:lpstr>
      <vt:lpstr>Tk1: Tôi lẳng lặng nghe Chúa nay ban truyền lời chào bình an tặng dân Chúa. Cứu ai hằng sợ Tôn Danh, dọi chiếu ánh vinh hiển Ngài. </vt:lpstr>
      <vt:lpstr>Đk: Lạy Chúa, xin cho chúng con được thấy tình thương của Chúa, và ban ơn cứu độ cho chúng con.</vt:lpstr>
      <vt:lpstr>Tk2: Ân nghĩa và công lý nay tao ngộ, hòa bình đẹp duyên cùng công chính. Đất nay nảy mầm công minh, thành tín giáng lâm bởi trời. </vt:lpstr>
      <vt:lpstr>Đk: Lạy Chúa, xin cho chúng con được thấy tình thương của Chúa, và ban ơn cứu độ cho chúng con.</vt:lpstr>
      <vt:lpstr>Tk3: Vâng, chính Ngài ban phúc ân dư đầy, và ruộng đồng nở rộ hoa trái. Tín trung rày làm tiền phong mở lối bước chân của Ngài. </vt:lpstr>
      <vt:lpstr>Đk: Lạy Chúa, xin cho chúng con được thấy tình thương của Chúa, và ban ơn cứu độ cho chúng con.</vt:lpstr>
      <vt:lpstr>PowerPoint Presentation</vt:lpstr>
      <vt:lpstr>Xin Thiên Chúa là Thân Phụ Đức Giê-su Ki-tô, Chúa chúng ta, soi mắt tâm hồn chúng ta, cho chúng ta nhận rõ Đâu là niềm hy vọng mà ơn Ngài kêu gọi mang lại cho chúng ta.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Nguyện Hiệp Lễ Chúa Đã Gọi Con Đi Ngọc Linh</vt:lpstr>
      <vt:lpstr>Tk1: Chúa đã gọi con tên con dù con đây những lỗi lầm phận con yếu đuối mỏng manh nào đâu con xứng hồng ân. </vt:lpstr>
      <vt:lpstr>**: Chúa đã vì yêu thương chọn con đây giữa muôn người gọi con theo bước chân Ngài truyền rao Tin Mừng cứu rỗi.</vt:lpstr>
      <vt:lpstr>Đk: (Xin đáp lại tiếng Ngài gọi con) Xin đáp lại tiếng Chúa kêu mời trót đời luôn trung tín hiến dâng Ngài tình mến sắt son.</vt:lpstr>
      <vt:lpstr>Tk2: Chúa đã gọi con đi ủi an bao kẻ cơ cầu cảm thông muôn nỗi sầu đau dìu đưa lên cõi trời cao. </vt:lpstr>
      <vt:lpstr>**: Chúa đã gọi con đi làm mưa tưới mát cánh đồng làm mây che mát con đường làm tia nắng trời hừng đông.</vt:lpstr>
      <vt:lpstr>Đk: (Xin đáp lại tiếng Ngài gọi con) Xin đáp lại tiếng Chúa kêu mời trót đời luôn trung tín hiến dâng Ngài tình mến sắt son.</vt:lpstr>
      <vt:lpstr>Tk3: Chúa đã gọi con đi để con luôn ở trong Ngài để con nối kết vòng tay tìm trao thương mến đầy vơi.</vt:lpstr>
      <vt:lpstr>**: Chúa đã gọi con đi để con góp sức với đời dựng xây thế giới sáng ngời khổ đau biến thành niềm vui.</vt:lpstr>
      <vt:lpstr>Đk: (Xin đáp lại tiếng Ngài gọi con) Xin đáp lại tiếng Chúa kêu mời trót đời luôn trung tín hiến dâng Ngài tình mến sắt son.</vt:lpstr>
      <vt:lpstr>PowerPoint Presentation</vt:lpstr>
      <vt:lpstr>PowerPoint Presentation</vt:lpstr>
      <vt:lpstr>Ca Kết Lễ Kinh Tạ Lễ  Lm. Nguyễn Duy</vt:lpstr>
      <vt:lpstr>Đk: Tạ ơn Chúa chúng con ra về. Hoan ca trong cuộc đời nhân chứng. Tạ ơn Chúa chúng con nhịp bước. Đến khắp nơi để đem Tin Mừng.</vt:lpstr>
      <vt:lpstr>Tk: Ra đi đến với người gần xa. Khơi lên những tiếng lòng ngợi ca. </vt:lpstr>
      <vt:lpstr>Đk: Tạ ơn Chúa chúng con ra về. Hoan ca trong cuộc đời nhân chứng. Tạ ơn Chúa chúng con nhịp bước. Đến khắp nơi để đem Tin Mừng.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DELL</cp:lastModifiedBy>
  <cp:revision>52</cp:revision>
  <dcterms:created xsi:type="dcterms:W3CDTF">2023-05-21T07:25:42Z</dcterms:created>
  <dcterms:modified xsi:type="dcterms:W3CDTF">2024-07-03T16:05:42Z</dcterms:modified>
</cp:coreProperties>
</file>