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868" r:id="rId7"/>
    <p:sldMasterId id="2147483964" r:id="rId8"/>
    <p:sldMasterId id="2147483976" r:id="rId9"/>
    <p:sldMasterId id="2147483988" r:id="rId10"/>
    <p:sldMasterId id="2147484012" r:id="rId11"/>
  </p:sldMasterIdLst>
  <p:sldIdLst>
    <p:sldId id="507" r:id="rId12"/>
    <p:sldId id="376" r:id="rId13"/>
    <p:sldId id="566" r:id="rId14"/>
    <p:sldId id="567" r:id="rId15"/>
    <p:sldId id="568" r:id="rId16"/>
    <p:sldId id="576" r:id="rId17"/>
    <p:sldId id="577" r:id="rId18"/>
    <p:sldId id="578" r:id="rId19"/>
    <p:sldId id="579" r:id="rId20"/>
    <p:sldId id="569" r:id="rId21"/>
    <p:sldId id="392" r:id="rId22"/>
    <p:sldId id="393" r:id="rId23"/>
    <p:sldId id="394" r:id="rId24"/>
    <p:sldId id="395" r:id="rId25"/>
    <p:sldId id="396" r:id="rId26"/>
    <p:sldId id="397" r:id="rId27"/>
    <p:sldId id="398" r:id="rId28"/>
    <p:sldId id="399" r:id="rId29"/>
    <p:sldId id="504" r:id="rId30"/>
    <p:sldId id="415" r:id="rId31"/>
    <p:sldId id="553" r:id="rId32"/>
    <p:sldId id="580" r:id="rId33"/>
    <p:sldId id="555" r:id="rId34"/>
    <p:sldId id="601" r:id="rId35"/>
    <p:sldId id="557" r:id="rId36"/>
    <p:sldId id="602" r:id="rId37"/>
    <p:sldId id="559" r:id="rId38"/>
    <p:sldId id="603" r:id="rId39"/>
    <p:sldId id="561" r:id="rId40"/>
    <p:sldId id="604" r:id="rId41"/>
    <p:sldId id="563" r:id="rId42"/>
    <p:sldId id="605" r:id="rId43"/>
    <p:sldId id="417" r:id="rId44"/>
    <p:sldId id="581" r:id="rId45"/>
    <p:sldId id="532" r:id="rId46"/>
    <p:sldId id="549" r:id="rId47"/>
    <p:sldId id="400" r:id="rId48"/>
    <p:sldId id="401" r:id="rId49"/>
    <p:sldId id="402" r:id="rId50"/>
    <p:sldId id="403" r:id="rId51"/>
    <p:sldId id="404" r:id="rId52"/>
    <p:sldId id="405" r:id="rId53"/>
    <p:sldId id="406" r:id="rId54"/>
    <p:sldId id="407" r:id="rId55"/>
    <p:sldId id="408" r:id="rId56"/>
    <p:sldId id="409" r:id="rId57"/>
    <p:sldId id="410" r:id="rId58"/>
    <p:sldId id="411" r:id="rId59"/>
    <p:sldId id="412" r:id="rId60"/>
    <p:sldId id="550" r:id="rId61"/>
    <p:sldId id="582" r:id="rId62"/>
    <p:sldId id="583" r:id="rId63"/>
    <p:sldId id="584" r:id="rId64"/>
    <p:sldId id="585" r:id="rId65"/>
    <p:sldId id="586" r:id="rId66"/>
    <p:sldId id="276" r:id="rId67"/>
    <p:sldId id="575" r:id="rId68"/>
    <p:sldId id="503" r:id="rId69"/>
    <p:sldId id="587" r:id="rId70"/>
    <p:sldId id="588" r:id="rId71"/>
    <p:sldId id="589" r:id="rId72"/>
    <p:sldId id="590" r:id="rId73"/>
    <p:sldId id="591" r:id="rId74"/>
    <p:sldId id="606" r:id="rId75"/>
    <p:sldId id="607" r:id="rId76"/>
    <p:sldId id="592" r:id="rId77"/>
    <p:sldId id="593" r:id="rId78"/>
    <p:sldId id="608" r:id="rId79"/>
    <p:sldId id="609" r:id="rId80"/>
    <p:sldId id="594" r:id="rId81"/>
    <p:sldId id="595" r:id="rId82"/>
    <p:sldId id="610" r:id="rId83"/>
    <p:sldId id="611" r:id="rId84"/>
    <p:sldId id="292" r:id="rId85"/>
    <p:sldId id="571" r:id="rId86"/>
    <p:sldId id="596" r:id="rId87"/>
    <p:sldId id="600" r:id="rId88"/>
    <p:sldId id="598" r:id="rId89"/>
    <p:sldId id="599" r:id="rId90"/>
    <p:sldId id="572" r:id="rId9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tableStyles" Target="tableStyle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22964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4654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0732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5404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75732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7932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74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431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3856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7605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505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3150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39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3853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1139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144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3485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4252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928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2701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26021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69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5329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247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273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917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2825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9512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426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8374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3700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32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9214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2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69945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416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87876"/>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743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3420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195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1191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6080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249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492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7/18/2024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74370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7759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9852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7/18/2024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905042"/>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878806" cy="1200329"/>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p>
          <a:p>
            <a:r>
              <a:rPr lang="en-US" sz="3600" dirty="0" err="1">
                <a:solidFill>
                  <a:srgbClr val="FFFF00"/>
                </a:solidFill>
              </a:rPr>
              <a:t>Bài</a:t>
            </a:r>
            <a:r>
              <a:rPr lang="en-US" sz="3600" dirty="0">
                <a:solidFill>
                  <a:srgbClr val="FFFF00"/>
                </a:solidFill>
              </a:rPr>
              <a:t> </a:t>
            </a:r>
            <a:r>
              <a:rPr lang="en-US" sz="3600" dirty="0" err="1">
                <a:solidFill>
                  <a:srgbClr val="FFFF00"/>
                </a:solidFill>
              </a:rPr>
              <a:t>trích</a:t>
            </a:r>
            <a:r>
              <a:rPr lang="en-US" sz="3600" dirty="0">
                <a:solidFill>
                  <a:srgbClr val="FFFF00"/>
                </a:solidFill>
              </a:rPr>
              <a:t> </a:t>
            </a:r>
            <a:r>
              <a:rPr lang="en-US" sz="3600" dirty="0" err="1">
                <a:solidFill>
                  <a:srgbClr val="FFFF00"/>
                </a:solidFill>
              </a:rPr>
              <a:t>sách</a:t>
            </a:r>
            <a:r>
              <a:rPr lang="en-US" sz="3600" dirty="0">
                <a:solidFill>
                  <a:srgbClr val="FFFF00"/>
                </a:solidFill>
              </a:rPr>
              <a:t> </a:t>
            </a:r>
            <a:r>
              <a:rPr lang="en-US" sz="3600" dirty="0" err="1">
                <a:solidFill>
                  <a:srgbClr val="FFFF00"/>
                </a:solidFill>
              </a:rPr>
              <a:t>ngôn</a:t>
            </a:r>
            <a:r>
              <a:rPr lang="en-US" sz="3600" dirty="0">
                <a:solidFill>
                  <a:srgbClr val="FFFF00"/>
                </a:solidFill>
              </a:rPr>
              <a:t> </a:t>
            </a:r>
            <a:r>
              <a:rPr lang="en-US" sz="3600" dirty="0" err="1">
                <a:solidFill>
                  <a:srgbClr val="FFFF00"/>
                </a:solidFill>
              </a:rPr>
              <a:t>sứ</a:t>
            </a:r>
            <a:r>
              <a:rPr lang="en-US" sz="3600" dirty="0">
                <a:solidFill>
                  <a:srgbClr val="FFFF00"/>
                </a:solidFill>
              </a:rPr>
              <a:t> </a:t>
            </a:r>
            <a:r>
              <a:rPr lang="en-US" sz="3600" dirty="0" err="1">
                <a:solidFill>
                  <a:srgbClr val="FFFF00"/>
                </a:solidFill>
              </a:rPr>
              <a:t>Giê</a:t>
            </a:r>
            <a:r>
              <a:rPr lang="en-US" sz="3600" dirty="0">
                <a:solidFill>
                  <a:srgbClr val="FFFF00"/>
                </a:solidFill>
              </a:rPr>
              <a:t>-</a:t>
            </a:r>
            <a:r>
              <a:rPr lang="en-US" sz="3600" dirty="0" err="1">
                <a:solidFill>
                  <a:srgbClr val="FFFF00"/>
                </a:solidFill>
              </a:rPr>
              <a:t>rê</a:t>
            </a:r>
            <a:r>
              <a:rPr lang="en-US" sz="3600" dirty="0">
                <a:solidFill>
                  <a:srgbClr val="FFFF00"/>
                </a:solidFill>
              </a:rPr>
              <a:t>-mi-a.</a:t>
            </a:r>
          </a:p>
        </p:txBody>
      </p:sp>
      <p:sp>
        <p:nvSpPr>
          <p:cNvPr id="7" name="TextBox 6"/>
          <p:cNvSpPr txBox="1"/>
          <p:nvPr/>
        </p:nvSpPr>
        <p:spPr>
          <a:xfrm>
            <a:off x="228600" y="3486150"/>
            <a:ext cx="8960273" cy="1077218"/>
          </a:xfrm>
          <a:prstGeom prst="rect">
            <a:avLst/>
          </a:prstGeom>
          <a:noFill/>
        </p:spPr>
        <p:txBody>
          <a:bodyPr wrap="none" rtlCol="0">
            <a:spAutoFit/>
          </a:bodyPr>
          <a:lstStyle/>
          <a:p>
            <a:r>
              <a:rPr lang="vi-VN" sz="3200" dirty="0">
                <a:solidFill>
                  <a:srgbClr val="FFFF00"/>
                </a:solidFill>
              </a:rPr>
              <a:t>Ta sẽ quy tụ đoàn chiên của Ta còn sót </a:t>
            </a:r>
            <a:r>
              <a:rPr lang="vi-VN" sz="3200" dirty="0" smtClean="0">
                <a:solidFill>
                  <a:srgbClr val="FFFF00"/>
                </a:solidFill>
              </a:rPr>
              <a:t>lại.</a:t>
            </a:r>
            <a:endParaRPr lang="en-US" sz="3200" dirty="0" smtClean="0">
              <a:solidFill>
                <a:srgbClr val="FFFF00"/>
              </a:solidFill>
            </a:endParaRPr>
          </a:p>
          <a:p>
            <a:r>
              <a:rPr lang="vi-VN" sz="3200" dirty="0" smtClean="0">
                <a:solidFill>
                  <a:srgbClr val="FFFF00"/>
                </a:solidFill>
              </a:rPr>
              <a:t>Ta </a:t>
            </a:r>
            <a:r>
              <a:rPr lang="vi-VN" sz="3200" dirty="0">
                <a:solidFill>
                  <a:srgbClr val="FFFF00"/>
                </a:solidFill>
              </a:rPr>
              <a:t>sẽ cho xuất hiện các mục tử để lãnh đạo chúng.</a:t>
            </a:r>
            <a:endParaRPr lang="en-US" sz="3200" dirty="0">
              <a:solidFill>
                <a:srgbClr val="FFFF00"/>
              </a:solidFill>
            </a:endParaRP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nSpc>
                <a:spcPct val="130000"/>
              </a:lnSpc>
            </a:pPr>
            <a:r>
              <a:rPr lang="en-US" dirty="0" smtClean="0">
                <a:solidFill>
                  <a:srgbClr val="FFFF00"/>
                </a:solidFill>
              </a:rPr>
              <a:t>THÁNH VỊNH 22</a:t>
            </a:r>
            <a:br>
              <a:rPr lang="en-US" dirty="0" smtClean="0">
                <a:solidFill>
                  <a:srgbClr val="FFFF00"/>
                </a:solidFill>
              </a:rPr>
            </a:br>
            <a:r>
              <a:rPr lang="en-US" dirty="0" smtClean="0">
                <a:solidFill>
                  <a:srgbClr val="FFFF00"/>
                </a:solidFill>
              </a:rPr>
              <a:t>CHÚA NHẬT XVI THƯỜNG NIÊN</a:t>
            </a:r>
            <a:br>
              <a:rPr lang="en-US" dirty="0" smtClean="0">
                <a:solidFill>
                  <a:srgbClr val="FFFF00"/>
                </a:solidFill>
              </a:rPr>
            </a:br>
            <a:r>
              <a:rPr lang="en-US" dirty="0" smtClean="0">
                <a:solidFill>
                  <a:srgbClr val="FFFF00"/>
                </a:solidFill>
              </a:rPr>
              <a:t>NĂM B </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05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5749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Có Chúa chăn dắt tôi, nên tôi không còn thiếu gì.</a:t>
            </a:r>
            <a:endParaRPr lang="en-US" sz="6800" dirty="0">
              <a:solidFill>
                <a:schemeClr val="bg1"/>
              </a:solidFill>
            </a:endParaRPr>
          </a:p>
        </p:txBody>
      </p:sp>
    </p:spTree>
    <p:extLst>
      <p:ext uri="{BB962C8B-B14F-4D97-AF65-F5344CB8AC3E}">
        <p14:creationId xmlns:p14="http://schemas.microsoft.com/office/powerpoint/2010/main" val="367458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smtClean="0">
                <a:solidFill>
                  <a:srgbClr val="FFFF00"/>
                </a:solidFill>
              </a:rPr>
              <a:t>Tk1:</a:t>
            </a:r>
            <a:r>
              <a:rPr lang="en-US" sz="5800" dirty="0">
                <a:solidFill>
                  <a:schemeClr val="bg1"/>
                </a:solidFill>
              </a:rPr>
              <a:t> </a:t>
            </a:r>
            <a:r>
              <a:rPr lang="vi-VN" sz="5800" dirty="0">
                <a:solidFill>
                  <a:schemeClr val="bg1"/>
                </a:solidFill>
              </a:rPr>
              <a:t>Có Chúa chăn dắt tôi, nên tôi không còn thiếu gì. </a:t>
            </a:r>
            <a:r>
              <a:rPr lang="en-US" sz="5800" dirty="0" err="1" smtClean="0">
                <a:solidFill>
                  <a:schemeClr val="bg1"/>
                </a:solidFill>
              </a:rPr>
              <a:t>Trên</a:t>
            </a:r>
            <a:r>
              <a:rPr lang="en-US" sz="5800" dirty="0" smtClean="0">
                <a:solidFill>
                  <a:schemeClr val="bg1"/>
                </a:solidFill>
              </a:rPr>
              <a:t> </a:t>
            </a:r>
            <a:r>
              <a:rPr lang="vi-VN" sz="5800" dirty="0" smtClean="0">
                <a:solidFill>
                  <a:schemeClr val="bg1"/>
                </a:solidFill>
              </a:rPr>
              <a:t>đồng </a:t>
            </a:r>
            <a:r>
              <a:rPr lang="vi-VN" sz="5800" dirty="0">
                <a:solidFill>
                  <a:schemeClr val="bg1"/>
                </a:solidFill>
              </a:rPr>
              <a:t>cỏ xanh tươi, Ngài dẫn tôi vào nghỉ ngơi.</a:t>
            </a:r>
            <a:endParaRPr lang="en-US" sz="5800" dirty="0">
              <a:solidFill>
                <a:schemeClr val="bg1"/>
              </a:solidFill>
            </a:endParaRPr>
          </a:p>
        </p:txBody>
      </p:sp>
    </p:spTree>
    <p:extLst>
      <p:ext uri="{BB962C8B-B14F-4D97-AF65-F5344CB8AC3E}">
        <p14:creationId xmlns:p14="http://schemas.microsoft.com/office/powerpoint/2010/main" val="3485652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Có Chúa chăn dắt tôi, nên tôi không còn thiếu gì.</a:t>
            </a:r>
            <a:endParaRPr lang="en-US" sz="6800" dirty="0">
              <a:solidFill>
                <a:schemeClr val="bg1"/>
              </a:solidFill>
            </a:endParaRPr>
          </a:p>
        </p:txBody>
      </p:sp>
    </p:spTree>
    <p:extLst>
      <p:ext uri="{BB962C8B-B14F-4D97-AF65-F5344CB8AC3E}">
        <p14:creationId xmlns:p14="http://schemas.microsoft.com/office/powerpoint/2010/main" val="2121823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smtClean="0">
                <a:solidFill>
                  <a:srgbClr val="FFFF00"/>
                </a:solidFill>
              </a:rPr>
              <a:t>Tk2:</a:t>
            </a:r>
            <a:r>
              <a:rPr lang="en-US" sz="5800" dirty="0">
                <a:solidFill>
                  <a:schemeClr val="bg1"/>
                </a:solidFill>
              </a:rPr>
              <a:t> </a:t>
            </a:r>
            <a:r>
              <a:rPr lang="vi-VN" sz="5800" dirty="0">
                <a:solidFill>
                  <a:schemeClr val="bg1"/>
                </a:solidFill>
              </a:rPr>
              <a:t>Dẫn tới bên suối trong cho tôi đây bồi dưỡng lại. Theo đường nẻo công minh, Ngài dẫn tôi vì Uy Danh.</a:t>
            </a:r>
            <a:endParaRPr lang="en-US" sz="5800" dirty="0">
              <a:solidFill>
                <a:schemeClr val="bg1"/>
              </a:solidFill>
            </a:endParaRPr>
          </a:p>
        </p:txBody>
      </p:sp>
    </p:spTree>
    <p:extLst>
      <p:ext uri="{BB962C8B-B14F-4D97-AF65-F5344CB8AC3E}">
        <p14:creationId xmlns:p14="http://schemas.microsoft.com/office/powerpoint/2010/main" val="1276856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Có Chúa chăn dắt tôi, nên tôi không còn thiếu gì.</a:t>
            </a:r>
            <a:endParaRPr lang="en-US" sz="6800" dirty="0">
              <a:solidFill>
                <a:schemeClr val="bg1"/>
              </a:solidFill>
            </a:endParaRPr>
          </a:p>
        </p:txBody>
      </p:sp>
    </p:spTree>
    <p:extLst>
      <p:ext uri="{BB962C8B-B14F-4D97-AF65-F5344CB8AC3E}">
        <p14:creationId xmlns:p14="http://schemas.microsoft.com/office/powerpoint/2010/main" val="4096677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900" u="sng" dirty="0" smtClean="0">
                <a:solidFill>
                  <a:srgbClr val="FFFF00"/>
                </a:solidFill>
              </a:rPr>
              <a:t>Tk3:</a:t>
            </a:r>
            <a:r>
              <a:rPr lang="en-US" sz="5900" dirty="0" smtClean="0">
                <a:solidFill>
                  <a:schemeClr val="bg1"/>
                </a:solidFill>
              </a:rPr>
              <a:t> </a:t>
            </a:r>
            <a:r>
              <a:rPr lang="vi-VN" sz="5900" dirty="0">
                <a:solidFill>
                  <a:schemeClr val="bg1"/>
                </a:solidFill>
              </a:rPr>
              <a:t>Dẫu lúc qua lũng sâu, con đâu lo sợ khốn cùng. Bởi Ngài ở bên con, cầm sẵn côn trượng chở che.</a:t>
            </a:r>
            <a:endParaRPr lang="en-US" sz="5900" dirty="0">
              <a:solidFill>
                <a:schemeClr val="bg1"/>
              </a:solidFill>
            </a:endParaRPr>
          </a:p>
        </p:txBody>
      </p:sp>
    </p:spTree>
    <p:extLst>
      <p:ext uri="{BB962C8B-B14F-4D97-AF65-F5344CB8AC3E}">
        <p14:creationId xmlns:p14="http://schemas.microsoft.com/office/powerpoint/2010/main" val="2264057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Có Chúa chăn dắt tôi, nên tôi không còn thiếu gì.</a:t>
            </a:r>
            <a:endParaRPr lang="en-US" sz="6800" dirty="0">
              <a:solidFill>
                <a:schemeClr val="bg1"/>
              </a:solidFill>
            </a:endParaRPr>
          </a:p>
        </p:txBody>
      </p:sp>
    </p:spTree>
    <p:extLst>
      <p:ext uri="{BB962C8B-B14F-4D97-AF65-F5344CB8AC3E}">
        <p14:creationId xmlns:p14="http://schemas.microsoft.com/office/powerpoint/2010/main" val="751719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900" u="sng" dirty="0" smtClean="0">
                <a:solidFill>
                  <a:srgbClr val="FFFF00"/>
                </a:solidFill>
              </a:rPr>
              <a:t>Tk4:</a:t>
            </a:r>
            <a:r>
              <a:rPr lang="en-US" sz="5900" dirty="0" smtClean="0">
                <a:solidFill>
                  <a:schemeClr val="bg1"/>
                </a:solidFill>
              </a:rPr>
              <a:t> </a:t>
            </a:r>
            <a:r>
              <a:rPr lang="vi-VN" sz="5900" dirty="0">
                <a:solidFill>
                  <a:schemeClr val="bg1"/>
                </a:solidFill>
              </a:rPr>
              <a:t>Chúa thiết con bữa ăn ngay khi quân thù đối mặt. Xức dầu </a:t>
            </a:r>
            <a:r>
              <a:rPr lang="vi-VN" sz="5900" dirty="0" smtClean="0">
                <a:solidFill>
                  <a:schemeClr val="bg1"/>
                </a:solidFill>
              </a:rPr>
              <a:t>t</a:t>
            </a:r>
            <a:r>
              <a:rPr lang="en-US" sz="5900" dirty="0" err="1" smtClean="0">
                <a:solidFill>
                  <a:schemeClr val="bg1"/>
                </a:solidFill>
              </a:rPr>
              <a:t>ỏa</a:t>
            </a:r>
            <a:r>
              <a:rPr lang="vi-VN" sz="5900" dirty="0" smtClean="0">
                <a:solidFill>
                  <a:schemeClr val="bg1"/>
                </a:solidFill>
              </a:rPr>
              <a:t> </a:t>
            </a:r>
            <a:r>
              <a:rPr lang="vi-VN" sz="5900" dirty="0">
                <a:solidFill>
                  <a:schemeClr val="bg1"/>
                </a:solidFill>
              </a:rPr>
              <a:t>hương thơm và cứ châm rượu đầy ly.</a:t>
            </a:r>
            <a:endParaRPr lang="en-US" sz="5900" dirty="0">
              <a:solidFill>
                <a:schemeClr val="bg1"/>
              </a:solidFill>
            </a:endParaRPr>
          </a:p>
        </p:txBody>
      </p:sp>
    </p:spTree>
    <p:extLst>
      <p:ext uri="{BB962C8B-B14F-4D97-AF65-F5344CB8AC3E}">
        <p14:creationId xmlns:p14="http://schemas.microsoft.com/office/powerpoint/2010/main" val="226491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Có Chúa chăn dắt tôi, nên tôi không còn thiếu gì.</a:t>
            </a:r>
            <a:endParaRPr lang="en-US" sz="6800" dirty="0">
              <a:solidFill>
                <a:schemeClr val="bg1"/>
              </a:solidFill>
            </a:endParaRPr>
          </a:p>
        </p:txBody>
      </p:sp>
    </p:spTree>
    <p:extLst>
      <p:ext uri="{BB962C8B-B14F-4D97-AF65-F5344CB8AC3E}">
        <p14:creationId xmlns:p14="http://schemas.microsoft.com/office/powerpoint/2010/main" val="1457374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Có Chúa chăn dắt tôi, nên tôi không còn thiếu gì.</a:t>
            </a:r>
            <a:endParaRPr lang="en-US" sz="6800" dirty="0">
              <a:solidFill>
                <a:schemeClr val="bg1"/>
              </a:solidFill>
            </a:endParaRPr>
          </a:p>
        </p:txBody>
      </p:sp>
    </p:spTree>
    <p:extLst>
      <p:ext uri="{BB962C8B-B14F-4D97-AF65-F5344CB8AC3E}">
        <p14:creationId xmlns:p14="http://schemas.microsoft.com/office/powerpoint/2010/main" val="1076192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u="sng" dirty="0" smtClean="0">
                <a:solidFill>
                  <a:srgbClr val="FFFF00"/>
                </a:solidFill>
              </a:rPr>
              <a:t>Tk5:</a:t>
            </a:r>
            <a:r>
              <a:rPr lang="en-US" sz="5600" dirty="0" smtClean="0">
                <a:solidFill>
                  <a:schemeClr val="bg1"/>
                </a:solidFill>
              </a:rPr>
              <a:t> </a:t>
            </a:r>
            <a:r>
              <a:rPr lang="vi-VN" sz="5600" dirty="0">
                <a:solidFill>
                  <a:schemeClr val="bg1"/>
                </a:solidFill>
              </a:rPr>
              <a:t> Chúa vẫn che chở con trong ân thiêng và nghĩa tình. Con được ở vương cung qua tháng năm dài triền miên.</a:t>
            </a:r>
            <a:endParaRPr lang="en-US" sz="5600" dirty="0">
              <a:solidFill>
                <a:schemeClr val="bg1"/>
              </a:solidFill>
            </a:endParaRPr>
          </a:p>
        </p:txBody>
      </p:sp>
    </p:spTree>
    <p:extLst>
      <p:ext uri="{BB962C8B-B14F-4D97-AF65-F5344CB8AC3E}">
        <p14:creationId xmlns:p14="http://schemas.microsoft.com/office/powerpoint/2010/main" val="3967367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800" u="sng" dirty="0" err="1" smtClean="0">
                <a:solidFill>
                  <a:srgbClr val="FFFF00"/>
                </a:solidFill>
              </a:rPr>
              <a:t>Đk</a:t>
            </a:r>
            <a:r>
              <a:rPr lang="en-US" sz="6800" u="sng" dirty="0" smtClean="0">
                <a:solidFill>
                  <a:srgbClr val="FFFF00"/>
                </a:solidFill>
              </a:rPr>
              <a:t>:</a:t>
            </a:r>
            <a:r>
              <a:rPr lang="en-US" sz="6800" dirty="0">
                <a:solidFill>
                  <a:schemeClr val="bg1"/>
                </a:solidFill>
              </a:rPr>
              <a:t> </a:t>
            </a:r>
            <a:r>
              <a:rPr lang="vi-VN" sz="6800" dirty="0">
                <a:solidFill>
                  <a:schemeClr val="bg1"/>
                </a:solidFill>
              </a:rPr>
              <a:t>Có Chúa chăn dắt tôi, nên tôi không còn thiếu gì.</a:t>
            </a:r>
            <a:endParaRPr lang="en-US" sz="6800" dirty="0">
              <a:solidFill>
                <a:schemeClr val="bg1"/>
              </a:solidFill>
            </a:endParaRPr>
          </a:p>
        </p:txBody>
      </p:sp>
    </p:spTree>
    <p:extLst>
      <p:ext uri="{BB962C8B-B14F-4D97-AF65-F5344CB8AC3E}">
        <p14:creationId xmlns:p14="http://schemas.microsoft.com/office/powerpoint/2010/main" val="3430765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919156" cy="1754326"/>
          </a:xfrm>
          <a:prstGeom prst="rect">
            <a:avLst/>
          </a:prstGeom>
          <a:noFill/>
        </p:spPr>
        <p:txBody>
          <a:bodyPr wrap="none" rtlCol="0">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2</a:t>
            </a:r>
          </a:p>
          <a:p>
            <a:r>
              <a:rPr lang="vi-VN" sz="3600" dirty="0">
                <a:solidFill>
                  <a:srgbClr val="FFFF00"/>
                </a:solidFill>
              </a:rPr>
              <a:t>Bài trích thư của thánh Phao-lô tông </a:t>
            </a:r>
            <a:r>
              <a:rPr lang="vi-VN" sz="3600" dirty="0" smtClean="0">
                <a:solidFill>
                  <a:srgbClr val="FFFF00"/>
                </a:solidFill>
              </a:rPr>
              <a:t>đồ</a:t>
            </a:r>
            <a:endParaRPr lang="en-US" sz="3600" dirty="0" smtClean="0">
              <a:solidFill>
                <a:srgbClr val="FFFF00"/>
              </a:solidFill>
            </a:endParaRPr>
          </a:p>
          <a:p>
            <a:r>
              <a:rPr lang="vi-VN" sz="3600" dirty="0" smtClean="0">
                <a:solidFill>
                  <a:srgbClr val="FFFF00"/>
                </a:solidFill>
              </a:rPr>
              <a:t>gửi </a:t>
            </a:r>
            <a:r>
              <a:rPr lang="vi-VN" sz="3600" dirty="0">
                <a:solidFill>
                  <a:srgbClr val="FFFF00"/>
                </a:solidFill>
              </a:rPr>
              <a:t>tín hữu Ê-phê-xô.</a:t>
            </a:r>
            <a:endParaRPr lang="en-US" sz="3600" dirty="0">
              <a:solidFill>
                <a:srgbClr val="FFFF00"/>
              </a:solidFill>
            </a:endParaRPr>
          </a:p>
        </p:txBody>
      </p:sp>
      <p:sp>
        <p:nvSpPr>
          <p:cNvPr id="7" name="TextBox 6"/>
          <p:cNvSpPr txBox="1"/>
          <p:nvPr/>
        </p:nvSpPr>
        <p:spPr>
          <a:xfrm>
            <a:off x="152400" y="3257550"/>
            <a:ext cx="8757526" cy="1754326"/>
          </a:xfrm>
          <a:prstGeom prst="rect">
            <a:avLst/>
          </a:prstGeom>
          <a:noFill/>
        </p:spPr>
        <p:txBody>
          <a:bodyPr wrap="none" rtlCol="0">
            <a:spAutoFit/>
          </a:bodyPr>
          <a:lstStyle/>
          <a:p>
            <a:r>
              <a:rPr lang="vi-VN" sz="3600" dirty="0">
                <a:solidFill>
                  <a:srgbClr val="FFFF00"/>
                </a:solidFill>
              </a:rPr>
              <a:t>Chính Đức Giê-su là sự bình an của chúng </a:t>
            </a:r>
            <a:r>
              <a:rPr lang="vi-VN" sz="3600" dirty="0" smtClean="0">
                <a:solidFill>
                  <a:srgbClr val="FFFF00"/>
                </a:solidFill>
              </a:rPr>
              <a:t>ta.</a:t>
            </a:r>
            <a:endParaRPr lang="en-US" sz="3600" dirty="0" smtClean="0">
              <a:solidFill>
                <a:srgbClr val="FFFF00"/>
              </a:solidFill>
            </a:endParaRPr>
          </a:p>
          <a:p>
            <a:r>
              <a:rPr lang="vi-VN" sz="3600" dirty="0" smtClean="0">
                <a:solidFill>
                  <a:srgbClr val="FFFF00"/>
                </a:solidFill>
              </a:rPr>
              <a:t>Người </a:t>
            </a:r>
            <a:r>
              <a:rPr lang="vi-VN" sz="3600" dirty="0">
                <a:solidFill>
                  <a:srgbClr val="FFFF00"/>
                </a:solidFill>
              </a:rPr>
              <a:t>đã liên kết dân </a:t>
            </a:r>
            <a:r>
              <a:rPr lang="vi-VN" sz="3600" dirty="0" smtClean="0">
                <a:solidFill>
                  <a:srgbClr val="FFFF00"/>
                </a:solidFill>
              </a:rPr>
              <a:t>Do-thái</a:t>
            </a:r>
            <a:endParaRPr lang="en-US" sz="3600" dirty="0" smtClean="0">
              <a:solidFill>
                <a:srgbClr val="FFFF00"/>
              </a:solidFill>
            </a:endParaRPr>
          </a:p>
          <a:p>
            <a:r>
              <a:rPr lang="vi-VN" sz="3600" dirty="0" smtClean="0">
                <a:solidFill>
                  <a:srgbClr val="FFFF00"/>
                </a:solidFill>
              </a:rPr>
              <a:t>và </a:t>
            </a:r>
            <a:r>
              <a:rPr lang="vi-VN" sz="3600" dirty="0">
                <a:solidFill>
                  <a:srgbClr val="FFFF00"/>
                </a:solidFill>
              </a:rPr>
              <a:t>dân ngoại thành một.</a:t>
            </a:r>
            <a:endParaRPr lang="en-US" sz="3600" dirty="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581400"/>
          </a:xfrm>
        </p:spPr>
        <p:txBody>
          <a:bodyPr>
            <a:noAutofit/>
          </a:bodyPr>
          <a:lstStyle/>
          <a:p>
            <a:pPr algn="just">
              <a:lnSpc>
                <a:spcPct val="120000"/>
              </a:lnSpc>
            </a:pPr>
            <a:r>
              <a:rPr lang="vi-VN" sz="6000" dirty="0">
                <a:solidFill>
                  <a:schemeClr val="bg1"/>
                </a:solidFill>
              </a:rPr>
              <a:t>Chúa nói: Chiên của tôi thì nghe tiếng tôi. Tôi biết chúng và chúng theo tôi.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2969322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28089852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66750"/>
            <a:ext cx="9144000" cy="3581400"/>
          </a:xfrm>
        </p:spPr>
        <p:txBody>
          <a:bodyPr>
            <a:noAutofit/>
          </a:bodyPr>
          <a:lstStyle/>
          <a:p>
            <a:pPr algn="just">
              <a:lnSpc>
                <a:spcPct val="120000"/>
              </a:lnSpc>
            </a:pPr>
            <a:r>
              <a:rPr lang="vi-VN" sz="6000" dirty="0">
                <a:solidFill>
                  <a:schemeClr val="bg1"/>
                </a:solidFill>
              </a:rPr>
              <a:t>Chúa nói: Chiên của tôi thì nghe tiếng tôi. Tôi biết chúng và chúng theo tôi. </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Alleluia-Alleluia</a:t>
            </a:r>
            <a:endParaRPr lang="en-US" sz="3600" u="sng">
              <a:solidFill>
                <a:srgbClr val="FFFF00"/>
              </a:solidFill>
            </a:endParaRPr>
          </a:p>
        </p:txBody>
      </p:sp>
      <p:sp>
        <p:nvSpPr>
          <p:cNvPr id="4" name="Rectangle 3"/>
          <p:cNvSpPr/>
          <p:nvPr/>
        </p:nvSpPr>
        <p:spPr>
          <a:xfrm>
            <a:off x="6400800" y="4458474"/>
            <a:ext cx="2108269" cy="707886"/>
          </a:xfrm>
          <a:prstGeom prst="rect">
            <a:avLst/>
          </a:prstGeom>
        </p:spPr>
        <p:txBody>
          <a:bodyPr wrap="none">
            <a:spAutoFit/>
          </a:bodyPr>
          <a:lstStyle/>
          <a:p>
            <a:r>
              <a:rPr lang="en-US" sz="4000" smtClean="0">
                <a:solidFill>
                  <a:srgbClr val="FFFF00"/>
                </a:solidFill>
              </a:rPr>
              <a:t>Alleluia…</a:t>
            </a:r>
            <a:endParaRPr lang="en-US" sz="4000">
              <a:solidFill>
                <a:srgbClr val="FFFF00"/>
              </a:solidFill>
            </a:endParaRPr>
          </a:p>
        </p:txBody>
      </p:sp>
    </p:spTree>
    <p:extLst>
      <p:ext uri="{BB962C8B-B14F-4D97-AF65-F5344CB8AC3E}">
        <p14:creationId xmlns:p14="http://schemas.microsoft.com/office/powerpoint/2010/main" val="31262447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5204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
        <p:nvSpPr>
          <p:cNvPr id="6" name="Rectangle 5"/>
          <p:cNvSpPr/>
          <p:nvPr/>
        </p:nvSpPr>
        <p:spPr>
          <a:xfrm>
            <a:off x="1" y="0"/>
            <a:ext cx="3962399" cy="4708981"/>
          </a:xfrm>
          <a:prstGeom prst="rect">
            <a:avLst/>
          </a:prstGeom>
        </p:spPr>
        <p:txBody>
          <a:bodyPr wrap="square">
            <a:spAutoFit/>
          </a:bodyPr>
          <a:lstStyle/>
          <a:p>
            <a:pPr algn="just"/>
            <a:r>
              <a:rPr lang="en-US" sz="3000" dirty="0" err="1" smtClean="0">
                <a:solidFill>
                  <a:schemeClr val="bg1"/>
                </a:solidFill>
              </a:rPr>
              <a:t>Anh</a:t>
            </a:r>
            <a:r>
              <a:rPr lang="en-US" sz="3000" dirty="0" smtClean="0">
                <a:solidFill>
                  <a:schemeClr val="bg1"/>
                </a:solidFill>
              </a:rPr>
              <a:t> </a:t>
            </a:r>
            <a:r>
              <a:rPr lang="en-US" sz="3000" dirty="0" err="1" smtClean="0">
                <a:solidFill>
                  <a:schemeClr val="bg1"/>
                </a:solidFill>
              </a:rPr>
              <a:t>chị</a:t>
            </a:r>
            <a:r>
              <a:rPr lang="en-US" sz="3000" dirty="0" smtClean="0">
                <a:solidFill>
                  <a:schemeClr val="bg1"/>
                </a:solidFill>
              </a:rPr>
              <a:t> </a:t>
            </a:r>
            <a:r>
              <a:rPr lang="en-US" sz="3000" dirty="0" err="1" smtClean="0">
                <a:solidFill>
                  <a:schemeClr val="bg1"/>
                </a:solidFill>
              </a:rPr>
              <a:t>em</a:t>
            </a:r>
            <a:r>
              <a:rPr lang="en-US" sz="3000" dirty="0" smtClean="0">
                <a:solidFill>
                  <a:schemeClr val="bg1"/>
                </a:solidFill>
              </a:rPr>
              <a:t> </a:t>
            </a:r>
            <a:r>
              <a:rPr lang="en-US" sz="3000" dirty="0" err="1" smtClean="0">
                <a:solidFill>
                  <a:schemeClr val="bg1"/>
                </a:solidFill>
              </a:rPr>
              <a:t>thân</a:t>
            </a:r>
            <a:r>
              <a:rPr lang="en-US" sz="3000" dirty="0" smtClean="0">
                <a:solidFill>
                  <a:schemeClr val="bg1"/>
                </a:solidFill>
              </a:rPr>
              <a:t> </a:t>
            </a:r>
            <a:r>
              <a:rPr lang="en-US" sz="3000" dirty="0" err="1" smtClean="0">
                <a:solidFill>
                  <a:schemeClr val="bg1"/>
                </a:solidFill>
              </a:rPr>
              <a:t>mến</a:t>
            </a:r>
            <a:r>
              <a:rPr lang="en-US" sz="3000" dirty="0" smtClean="0">
                <a:solidFill>
                  <a:schemeClr val="bg1"/>
                </a:solidFill>
              </a:rPr>
              <a:t>, </a:t>
            </a:r>
            <a:r>
              <a:rPr lang="en-US" sz="3000" dirty="0" err="1" smtClean="0">
                <a:solidFill>
                  <a:schemeClr val="bg1"/>
                </a:solidFill>
              </a:rPr>
              <a:t>Đức</a:t>
            </a:r>
            <a:r>
              <a:rPr lang="en-US" sz="3000" dirty="0" smtClean="0">
                <a:solidFill>
                  <a:schemeClr val="bg1"/>
                </a:solidFill>
              </a:rPr>
              <a:t> </a:t>
            </a:r>
            <a:r>
              <a:rPr lang="en-US" sz="3000" dirty="0" err="1" smtClean="0">
                <a:solidFill>
                  <a:schemeClr val="bg1"/>
                </a:solidFill>
              </a:rPr>
              <a:t>Giê-su</a:t>
            </a:r>
            <a:r>
              <a:rPr lang="en-US" sz="3000" dirty="0" smtClean="0">
                <a:solidFill>
                  <a:schemeClr val="bg1"/>
                </a:solidFill>
              </a:rPr>
              <a:t> Ki-</a:t>
            </a:r>
            <a:r>
              <a:rPr lang="en-US" sz="3000" dirty="0" err="1" smtClean="0">
                <a:solidFill>
                  <a:schemeClr val="bg1"/>
                </a:solidFill>
              </a:rPr>
              <a:t>tô</a:t>
            </a:r>
            <a:r>
              <a:rPr lang="en-US" sz="3000" dirty="0" smtClean="0">
                <a:solidFill>
                  <a:schemeClr val="bg1"/>
                </a:solidFill>
              </a:rPr>
              <a:t> </a:t>
            </a:r>
            <a:r>
              <a:rPr lang="en-US" sz="3000" dirty="0" err="1" smtClean="0">
                <a:solidFill>
                  <a:schemeClr val="bg1"/>
                </a:solidFill>
              </a:rPr>
              <a:t>là</a:t>
            </a:r>
            <a:r>
              <a:rPr lang="en-US" sz="3000" dirty="0" smtClean="0">
                <a:solidFill>
                  <a:schemeClr val="bg1"/>
                </a:solidFill>
              </a:rPr>
              <a:t> </a:t>
            </a:r>
            <a:r>
              <a:rPr lang="en-US" sz="3000" dirty="0" err="1" smtClean="0">
                <a:solidFill>
                  <a:schemeClr val="bg1"/>
                </a:solidFill>
              </a:rPr>
              <a:t>Vị</a:t>
            </a:r>
            <a:r>
              <a:rPr lang="en-US" sz="3000" dirty="0" smtClean="0">
                <a:solidFill>
                  <a:schemeClr val="bg1"/>
                </a:solidFill>
              </a:rPr>
              <a:t> </a:t>
            </a:r>
            <a:r>
              <a:rPr lang="en-US" sz="3000" dirty="0" err="1" smtClean="0">
                <a:solidFill>
                  <a:schemeClr val="bg1"/>
                </a:solidFill>
              </a:rPr>
              <a:t>Mục</a:t>
            </a:r>
            <a:r>
              <a:rPr lang="en-US" sz="3000" dirty="0" smtClean="0">
                <a:solidFill>
                  <a:schemeClr val="bg1"/>
                </a:solidFill>
              </a:rPr>
              <a:t> </a:t>
            </a:r>
            <a:r>
              <a:rPr lang="en-US" sz="3000" dirty="0" err="1" smtClean="0">
                <a:solidFill>
                  <a:schemeClr val="bg1"/>
                </a:solidFill>
              </a:rPr>
              <a:t>Tử</a:t>
            </a:r>
            <a:r>
              <a:rPr lang="en-US" sz="3000" dirty="0" smtClean="0">
                <a:solidFill>
                  <a:schemeClr val="bg1"/>
                </a:solidFill>
              </a:rPr>
              <a:t> </a:t>
            </a:r>
            <a:r>
              <a:rPr lang="en-US" sz="3000" dirty="0" err="1" smtClean="0">
                <a:solidFill>
                  <a:schemeClr val="bg1"/>
                </a:solidFill>
              </a:rPr>
              <a:t>nhân</a:t>
            </a:r>
            <a:r>
              <a:rPr lang="en-US" sz="3000" dirty="0" smtClean="0">
                <a:solidFill>
                  <a:schemeClr val="bg1"/>
                </a:solidFill>
              </a:rPr>
              <a:t> </a:t>
            </a:r>
            <a:r>
              <a:rPr lang="en-US" sz="3000" dirty="0" err="1" smtClean="0">
                <a:solidFill>
                  <a:schemeClr val="bg1"/>
                </a:solidFill>
              </a:rPr>
              <a:t>lành</a:t>
            </a:r>
            <a:r>
              <a:rPr lang="en-US" sz="3000" dirty="0" smtClean="0">
                <a:solidFill>
                  <a:schemeClr val="bg1"/>
                </a:solidFill>
              </a:rPr>
              <a:t> </a:t>
            </a:r>
            <a:r>
              <a:rPr lang="en-US" sz="3000" dirty="0" err="1" smtClean="0">
                <a:solidFill>
                  <a:schemeClr val="bg1"/>
                </a:solidFill>
              </a:rPr>
              <a:t>đã</a:t>
            </a:r>
            <a:r>
              <a:rPr lang="en-US" sz="3000" dirty="0" smtClean="0">
                <a:solidFill>
                  <a:schemeClr val="bg1"/>
                </a:solidFill>
              </a:rPr>
              <a:t> </a:t>
            </a:r>
            <a:r>
              <a:rPr lang="en-US" sz="3000" dirty="0" err="1" smtClean="0">
                <a:solidFill>
                  <a:schemeClr val="bg1"/>
                </a:solidFill>
              </a:rPr>
              <a:t>hy</a:t>
            </a:r>
            <a:r>
              <a:rPr lang="en-US" sz="3000" dirty="0" smtClean="0">
                <a:solidFill>
                  <a:schemeClr val="bg1"/>
                </a:solidFill>
              </a:rPr>
              <a:t> </a:t>
            </a:r>
            <a:r>
              <a:rPr lang="en-US" sz="3000" dirty="0" err="1" smtClean="0">
                <a:solidFill>
                  <a:schemeClr val="bg1"/>
                </a:solidFill>
              </a:rPr>
              <a:t>sinh</a:t>
            </a:r>
            <a:r>
              <a:rPr lang="en-US" sz="3000" dirty="0" smtClean="0">
                <a:solidFill>
                  <a:schemeClr val="bg1"/>
                </a:solidFill>
              </a:rPr>
              <a:t> </a:t>
            </a:r>
            <a:r>
              <a:rPr lang="en-US" sz="3000" dirty="0" err="1" smtClean="0">
                <a:solidFill>
                  <a:schemeClr val="bg1"/>
                </a:solidFill>
              </a:rPr>
              <a:t>mạng</a:t>
            </a:r>
            <a:r>
              <a:rPr lang="en-US" sz="3000" dirty="0" smtClean="0">
                <a:solidFill>
                  <a:schemeClr val="bg1"/>
                </a:solidFill>
              </a:rPr>
              <a:t> </a:t>
            </a:r>
            <a:r>
              <a:rPr lang="en-US" sz="3000" dirty="0" err="1" smtClean="0">
                <a:solidFill>
                  <a:schemeClr val="bg1"/>
                </a:solidFill>
              </a:rPr>
              <a:t>sống</a:t>
            </a:r>
            <a:r>
              <a:rPr lang="en-US" sz="3000" dirty="0" smtClean="0">
                <a:solidFill>
                  <a:schemeClr val="bg1"/>
                </a:solidFill>
              </a:rPr>
              <a:t> </a:t>
            </a:r>
            <a:r>
              <a:rPr lang="en-US" sz="3000" dirty="0" err="1" smtClean="0">
                <a:solidFill>
                  <a:schemeClr val="bg1"/>
                </a:solidFill>
              </a:rPr>
              <a:t>cho</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và</a:t>
            </a:r>
            <a:r>
              <a:rPr lang="en-US" sz="3000" dirty="0" smtClean="0">
                <a:solidFill>
                  <a:schemeClr val="bg1"/>
                </a:solidFill>
              </a:rPr>
              <a:t> </a:t>
            </a:r>
            <a:r>
              <a:rPr lang="en-US" sz="3000" dirty="0" err="1" smtClean="0">
                <a:solidFill>
                  <a:schemeClr val="bg1"/>
                </a:solidFill>
              </a:rPr>
              <a:t>chính</a:t>
            </a:r>
            <a:r>
              <a:rPr lang="en-US" sz="3000" dirty="0" smtClean="0">
                <a:solidFill>
                  <a:schemeClr val="bg1"/>
                </a:solidFill>
              </a:rPr>
              <a:t> </a:t>
            </a:r>
            <a:r>
              <a:rPr lang="en-US" sz="3000" dirty="0" err="1" smtClean="0">
                <a:solidFill>
                  <a:schemeClr val="bg1"/>
                </a:solidFill>
              </a:rPr>
              <a:t>Người</a:t>
            </a:r>
            <a:r>
              <a:rPr lang="en-US" sz="3000" dirty="0" smtClean="0">
                <a:solidFill>
                  <a:schemeClr val="bg1"/>
                </a:solidFill>
              </a:rPr>
              <a:t> </a:t>
            </a:r>
            <a:r>
              <a:rPr lang="en-US" sz="3000" dirty="0" err="1" smtClean="0">
                <a:solidFill>
                  <a:schemeClr val="bg1"/>
                </a:solidFill>
              </a:rPr>
              <a:t>đã</a:t>
            </a:r>
            <a:r>
              <a:rPr lang="en-US" sz="3000" dirty="0" smtClean="0">
                <a:solidFill>
                  <a:schemeClr val="bg1"/>
                </a:solidFill>
              </a:rPr>
              <a:t> </a:t>
            </a:r>
            <a:r>
              <a:rPr lang="en-US" sz="3000" dirty="0" err="1" smtClean="0">
                <a:solidFill>
                  <a:schemeClr val="bg1"/>
                </a:solidFill>
              </a:rPr>
              <a:t>quy</a:t>
            </a:r>
            <a:r>
              <a:rPr lang="en-US" sz="3000" dirty="0" smtClean="0">
                <a:solidFill>
                  <a:schemeClr val="bg1"/>
                </a:solidFill>
              </a:rPr>
              <a:t> </a:t>
            </a:r>
            <a:r>
              <a:rPr lang="en-US" sz="3000" dirty="0" err="1" smtClean="0">
                <a:solidFill>
                  <a:schemeClr val="bg1"/>
                </a:solidFill>
              </a:rPr>
              <a:t>tụ</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trong</a:t>
            </a:r>
            <a:r>
              <a:rPr lang="en-US" sz="3000" dirty="0" smtClean="0">
                <a:solidFill>
                  <a:schemeClr val="bg1"/>
                </a:solidFill>
              </a:rPr>
              <a:t> </a:t>
            </a:r>
            <a:r>
              <a:rPr lang="en-US" sz="3000" dirty="0" err="1" smtClean="0">
                <a:solidFill>
                  <a:schemeClr val="bg1"/>
                </a:solidFill>
              </a:rPr>
              <a:t>đại</a:t>
            </a:r>
            <a:r>
              <a:rPr lang="en-US" sz="3000" dirty="0" smtClean="0">
                <a:solidFill>
                  <a:schemeClr val="bg1"/>
                </a:solidFill>
              </a:rPr>
              <a:t> </a:t>
            </a:r>
            <a:r>
              <a:rPr lang="en-US" sz="3000" dirty="0" err="1" smtClean="0">
                <a:solidFill>
                  <a:schemeClr val="bg1"/>
                </a:solidFill>
              </a:rPr>
              <a:t>gia</a:t>
            </a:r>
            <a:r>
              <a:rPr lang="en-US" sz="3000" dirty="0" smtClean="0">
                <a:solidFill>
                  <a:schemeClr val="bg1"/>
                </a:solidFill>
              </a:rPr>
              <a:t> </a:t>
            </a:r>
            <a:r>
              <a:rPr lang="en-US" sz="3000" dirty="0" err="1" smtClean="0">
                <a:solidFill>
                  <a:schemeClr val="bg1"/>
                </a:solidFill>
              </a:rPr>
              <a:t>đình</a:t>
            </a:r>
            <a:r>
              <a:rPr lang="en-US" sz="3000" dirty="0" smtClean="0">
                <a:solidFill>
                  <a:schemeClr val="bg1"/>
                </a:solidFill>
              </a:rPr>
              <a:t> </a:t>
            </a:r>
            <a:r>
              <a:rPr lang="en-US" sz="3000" dirty="0" err="1" smtClean="0">
                <a:solidFill>
                  <a:schemeClr val="bg1"/>
                </a:solidFill>
              </a:rPr>
              <a:t>Hội</a:t>
            </a:r>
            <a:r>
              <a:rPr lang="en-US" sz="3000" dirty="0" smtClean="0">
                <a:solidFill>
                  <a:schemeClr val="bg1"/>
                </a:solidFill>
              </a:rPr>
              <a:t> </a:t>
            </a:r>
            <a:r>
              <a:rPr lang="en-US" sz="3000" dirty="0" err="1" smtClean="0">
                <a:solidFill>
                  <a:schemeClr val="bg1"/>
                </a:solidFill>
              </a:rPr>
              <a:t>Thánh</a:t>
            </a:r>
            <a:r>
              <a:rPr lang="en-US" sz="3000" dirty="0" smtClean="0">
                <a:solidFill>
                  <a:schemeClr val="bg1"/>
                </a:solidFill>
              </a:rPr>
              <a:t>. </a:t>
            </a:r>
            <a:r>
              <a:rPr lang="en-US" sz="3000" dirty="0" err="1" smtClean="0">
                <a:solidFill>
                  <a:schemeClr val="bg1"/>
                </a:solidFill>
              </a:rPr>
              <a:t>Chúng</a:t>
            </a:r>
            <a:r>
              <a:rPr lang="en-US" sz="3000" dirty="0" smtClean="0">
                <a:solidFill>
                  <a:schemeClr val="bg1"/>
                </a:solidFill>
              </a:rPr>
              <a:t> ta </a:t>
            </a:r>
            <a:r>
              <a:rPr lang="en-US" sz="3000" dirty="0" err="1" smtClean="0">
                <a:solidFill>
                  <a:schemeClr val="bg1"/>
                </a:solidFill>
              </a:rPr>
              <a:t>cùng</a:t>
            </a:r>
            <a:r>
              <a:rPr lang="en-US" sz="3000" dirty="0" smtClean="0">
                <a:solidFill>
                  <a:schemeClr val="bg1"/>
                </a:solidFill>
              </a:rPr>
              <a:t> </a:t>
            </a:r>
            <a:r>
              <a:rPr lang="en-US" sz="3000" dirty="0" err="1" smtClean="0">
                <a:solidFill>
                  <a:schemeClr val="bg1"/>
                </a:solidFill>
              </a:rPr>
              <a:t>cảm</a:t>
            </a:r>
            <a:r>
              <a:rPr lang="en-US" sz="3000" dirty="0" smtClean="0">
                <a:solidFill>
                  <a:schemeClr val="bg1"/>
                </a:solidFill>
              </a:rPr>
              <a:t> </a:t>
            </a:r>
            <a:r>
              <a:rPr lang="en-US" sz="3000" dirty="0" err="1" smtClean="0">
                <a:solidFill>
                  <a:schemeClr val="bg1"/>
                </a:solidFill>
              </a:rPr>
              <a:t>tạ</a:t>
            </a:r>
            <a:r>
              <a:rPr lang="en-US" sz="3000" dirty="0" smtClean="0">
                <a:solidFill>
                  <a:schemeClr val="bg1"/>
                </a:solidFill>
              </a:rPr>
              <a:t> </a:t>
            </a:r>
            <a:r>
              <a:rPr lang="en-US" sz="3000" dirty="0" err="1" smtClean="0">
                <a:solidFill>
                  <a:schemeClr val="bg1"/>
                </a:solidFill>
              </a:rPr>
              <a:t>Chúa</a:t>
            </a:r>
            <a:r>
              <a:rPr lang="en-US" sz="3000" dirty="0" smtClean="0">
                <a:solidFill>
                  <a:schemeClr val="bg1"/>
                </a:solidFill>
              </a:rPr>
              <a:t> </a:t>
            </a:r>
            <a:r>
              <a:rPr lang="en-US" sz="3000" dirty="0" err="1" smtClean="0">
                <a:solidFill>
                  <a:schemeClr val="bg1"/>
                </a:solidFill>
              </a:rPr>
              <a:t>và</a:t>
            </a:r>
            <a:r>
              <a:rPr lang="en-US" sz="3000" dirty="0" smtClean="0">
                <a:solidFill>
                  <a:schemeClr val="bg1"/>
                </a:solidFill>
              </a:rPr>
              <a:t> </a:t>
            </a:r>
            <a:r>
              <a:rPr lang="en-US" sz="3000" dirty="0" err="1" smtClean="0">
                <a:solidFill>
                  <a:schemeClr val="bg1"/>
                </a:solidFill>
              </a:rPr>
              <a:t>dâng</a:t>
            </a:r>
            <a:r>
              <a:rPr lang="en-US" sz="3000" dirty="0" smtClean="0">
                <a:solidFill>
                  <a:schemeClr val="bg1"/>
                </a:solidFill>
              </a:rPr>
              <a:t> </a:t>
            </a:r>
            <a:r>
              <a:rPr lang="en-US" sz="3000" dirty="0" err="1" smtClean="0">
                <a:solidFill>
                  <a:schemeClr val="bg1"/>
                </a:solidFill>
              </a:rPr>
              <a:t>lời</a:t>
            </a:r>
            <a:r>
              <a:rPr lang="en-US" sz="3000" dirty="0" smtClean="0">
                <a:solidFill>
                  <a:schemeClr val="bg1"/>
                </a:solidFill>
              </a:rPr>
              <a:t> </a:t>
            </a:r>
            <a:r>
              <a:rPr lang="en-US" sz="3000" dirty="0" err="1" smtClean="0">
                <a:solidFill>
                  <a:schemeClr val="bg1"/>
                </a:solidFill>
              </a:rPr>
              <a:t>cầu</a:t>
            </a:r>
            <a:r>
              <a:rPr lang="en-US" sz="3000" dirty="0" smtClean="0">
                <a:solidFill>
                  <a:schemeClr val="bg1"/>
                </a:solidFill>
              </a:rPr>
              <a:t> </a:t>
            </a:r>
            <a:r>
              <a:rPr lang="en-US" sz="3000" dirty="0" err="1" smtClean="0">
                <a:solidFill>
                  <a:schemeClr val="bg1"/>
                </a:solidFill>
              </a:rPr>
              <a:t>xin</a:t>
            </a:r>
            <a:r>
              <a:rPr lang="en-US" sz="3000" dirty="0" smtClean="0">
                <a:solidFill>
                  <a:schemeClr val="bg1"/>
                </a:solidFill>
              </a:rPr>
              <a:t>.</a:t>
            </a:r>
            <a:endParaRPr lang="en-US" sz="3000" dirty="0">
              <a:solidFill>
                <a:schemeClr val="bg1"/>
              </a:solidFill>
            </a:endParaRPr>
          </a:p>
        </p:txBody>
      </p:sp>
    </p:spTree>
    <p:extLst>
      <p:ext uri="{BB962C8B-B14F-4D97-AF65-F5344CB8AC3E}">
        <p14:creationId xmlns:p14="http://schemas.microsoft.com/office/powerpoint/2010/main" val="42050980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143500"/>
          </a:xfrm>
          <a:prstGeom prst="rect">
            <a:avLst/>
          </a:prstGeom>
        </p:spPr>
      </p:pic>
      <p:sp>
        <p:nvSpPr>
          <p:cNvPr id="4" name="Rectangle 3"/>
          <p:cNvSpPr/>
          <p:nvPr/>
        </p:nvSpPr>
        <p:spPr>
          <a:xfrm>
            <a:off x="3505200" y="2266950"/>
            <a:ext cx="5638800" cy="2246769"/>
          </a:xfrm>
          <a:prstGeom prst="rect">
            <a:avLst/>
          </a:prstGeom>
        </p:spPr>
        <p:txBody>
          <a:bodyPr wrap="square">
            <a:spAutoFit/>
          </a:bodyPr>
          <a:lstStyle/>
          <a:p>
            <a:pPr algn="ctr"/>
            <a:r>
              <a:rPr lang="en-US" sz="8000" dirty="0" err="1" smtClean="0">
                <a:solidFill>
                  <a:srgbClr val="FFFF00"/>
                </a:solidFill>
              </a:rPr>
              <a:t>Dâng</a:t>
            </a:r>
            <a:r>
              <a:rPr lang="en-US" sz="8000" dirty="0" smtClean="0">
                <a:solidFill>
                  <a:srgbClr val="FFFF00"/>
                </a:solidFill>
              </a:rPr>
              <a:t> </a:t>
            </a:r>
            <a:r>
              <a:rPr lang="en-US" sz="8000" dirty="0" err="1" smtClean="0">
                <a:solidFill>
                  <a:srgbClr val="FFFF00"/>
                </a:solidFill>
              </a:rPr>
              <a:t>Chúa</a:t>
            </a:r>
            <a:endParaRPr lang="en-US" sz="8000" dirty="0" smtClean="0">
              <a:solidFill>
                <a:srgbClr val="FFFF00"/>
              </a:solidFill>
            </a:endParaRPr>
          </a:p>
          <a:p>
            <a:pPr algn="ctr"/>
            <a:r>
              <a:rPr lang="en-US" sz="6000" i="1" dirty="0" smtClean="0">
                <a:solidFill>
                  <a:schemeClr val="bg1"/>
                </a:solidFill>
              </a:rPr>
              <a:t>Lm. </a:t>
            </a: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i="1" dirty="0">
              <a:solidFill>
                <a:schemeClr val="bg1"/>
              </a:solidFill>
            </a:endParaRPr>
          </a:p>
        </p:txBody>
      </p:sp>
    </p:spTree>
    <p:extLst>
      <p:ext uri="{BB962C8B-B14F-4D97-AF65-F5344CB8AC3E}">
        <p14:creationId xmlns:p14="http://schemas.microsoft.com/office/powerpoint/2010/main" val="6241379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5600" u="sng" dirty="0">
                <a:solidFill>
                  <a:srgbClr val="FFFF00"/>
                </a:solidFill>
                <a:latin typeface="+mj-lt"/>
                <a:ea typeface="Tahoma" panose="020B0604030504040204" pitchFamily="34" charset="0"/>
                <a:cs typeface="Times New Roman" panose="02020603050405020304" pitchFamily="18" charset="0"/>
              </a:rPr>
              <a:t>Tk1:</a:t>
            </a:r>
            <a:r>
              <a:rPr lang="en-US" altLang="en-US" sz="5600" dirty="0">
                <a:solidFill>
                  <a:srgbClr val="003399"/>
                </a:solidFill>
                <a:latin typeface="+mj-lt"/>
                <a:ea typeface="Tahoma" panose="020B0604030504040204" pitchFamily="34" charset="0"/>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Hiệp</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lòng</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dâng</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lễ</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vật</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đây</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ly</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rượu</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tấm</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bánh</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Một</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đời</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trong</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lao</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nhọc</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nguyện</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dâng</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Chúa</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trọn</a:t>
            </a:r>
            <a:r>
              <a:rPr lang="en-US" altLang="en-US" sz="5600" dirty="0" smtClean="0">
                <a:solidFill>
                  <a:schemeClr val="bg1"/>
                </a:solidFill>
                <a:latin typeface="+mj-lt"/>
                <a:cs typeface="Times New Roman" panose="02020603050405020304" pitchFamily="18" charset="0"/>
              </a:rPr>
              <a:t> </a:t>
            </a:r>
            <a:r>
              <a:rPr lang="en-US" altLang="en-US" sz="5600" dirty="0" err="1" smtClean="0">
                <a:solidFill>
                  <a:schemeClr val="bg1"/>
                </a:solidFill>
                <a:latin typeface="+mj-lt"/>
                <a:cs typeface="Times New Roman" panose="02020603050405020304" pitchFamily="18" charset="0"/>
              </a:rPr>
              <a:t>tình</a:t>
            </a:r>
            <a:r>
              <a:rPr lang="en-US" altLang="en-US" sz="5600" dirty="0" smtClean="0">
                <a:solidFill>
                  <a:schemeClr val="bg1"/>
                </a:solidFill>
                <a:latin typeface="+mj-lt"/>
                <a:cs typeface="Times New Roman" panose="02020603050405020304" pitchFamily="18" charset="0"/>
              </a:rPr>
              <a:t>.</a:t>
            </a:r>
            <a:endParaRPr lang="en-US" altLang="en-US" sz="5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3540689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rmAutofit lnSpcReduction="10000"/>
          </a:bodyPr>
          <a:lstStyle/>
          <a:p>
            <a:pPr marL="27385" indent="0" algn="just">
              <a:lnSpc>
                <a:spcPct val="120000"/>
              </a:lnSpc>
              <a:buNone/>
            </a:pPr>
            <a:r>
              <a:rPr lang="en-US" altLang="en-US" sz="4800" u="sng" dirty="0" err="1">
                <a:solidFill>
                  <a:srgbClr val="FFFF00"/>
                </a:solidFill>
                <a:latin typeface="+mj-lt"/>
                <a:ea typeface="Tahoma" panose="020B0604030504040204" pitchFamily="34" charset="0"/>
                <a:cs typeface="Times New Roman" panose="02020603050405020304" pitchFamily="18" charset="0"/>
              </a:rPr>
              <a:t>Đk</a:t>
            </a:r>
            <a:r>
              <a:rPr lang="en-US" altLang="en-US" sz="4800" u="sng" dirty="0">
                <a:solidFill>
                  <a:srgbClr val="FFFF00"/>
                </a:solidFill>
                <a:latin typeface="+mj-lt"/>
                <a:ea typeface="Tahoma" panose="020B0604030504040204" pitchFamily="34" charset="0"/>
                <a:cs typeface="Times New Roman" panose="02020603050405020304" pitchFamily="18" charset="0"/>
              </a:rPr>
              <a:t>:</a:t>
            </a:r>
            <a:r>
              <a:rPr lang="en-US" altLang="en-US" sz="4800" dirty="0">
                <a:solidFill>
                  <a:srgbClr val="FFFF00"/>
                </a:solidFill>
                <a:latin typeface="+mj-lt"/>
                <a:ea typeface="Tahoma" panose="020B0604030504040204" pitchFamily="34" charset="0"/>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Lời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nguyện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cầu</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chứa</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chan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niềm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cảm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mến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Đồng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một</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lòng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chúng</a:t>
            </a:r>
            <a:r>
              <a:rPr lang="en-US" altLang="en-US" sz="4800" dirty="0" smtClean="0">
                <a:solidFill>
                  <a:schemeClr val="bg1"/>
                </a:solidFill>
                <a:latin typeface="+mj-lt"/>
                <a:cs typeface="Times New Roman" panose="02020603050405020304" pitchFamily="18" charset="0"/>
              </a:rPr>
              <a:t> con </a:t>
            </a:r>
            <a:r>
              <a:rPr lang="en-US" altLang="en-US" sz="4800" dirty="0" err="1" smtClean="0">
                <a:solidFill>
                  <a:schemeClr val="bg1"/>
                </a:solidFill>
                <a:latin typeface="+mj-lt"/>
                <a:cs typeface="Times New Roman" panose="02020603050405020304" pitchFamily="18" charset="0"/>
              </a:rPr>
              <a:t>cùng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dâng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tiến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Ngày</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lại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ngày</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tiếng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hát</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chan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hòa</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êm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đềm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Để</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ngợi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mừng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với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trái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tim</a:t>
            </a:r>
            <a:r>
              <a:rPr lang="en-US" altLang="en-US" sz="4800" dirty="0" smtClean="0">
                <a:solidFill>
                  <a:schemeClr val="bg1"/>
                </a:solidFill>
                <a:latin typeface="+mj-lt"/>
                <a:cs typeface="Times New Roman" panose="02020603050405020304" pitchFamily="18" charset="0"/>
              </a:rPr>
              <a:t> nay </a:t>
            </a:r>
            <a:r>
              <a:rPr lang="en-US" altLang="en-US" sz="4800" dirty="0" err="1" smtClean="0">
                <a:solidFill>
                  <a:schemeClr val="bg1"/>
                </a:solidFill>
                <a:latin typeface="+mj-lt"/>
                <a:cs typeface="Times New Roman" panose="02020603050405020304" pitchFamily="18" charset="0"/>
              </a:rPr>
              <a:t>đáp</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đền</a:t>
            </a:r>
            <a:r>
              <a:rPr lang="en-US" altLang="en-US" sz="4800" dirty="0" smtClean="0">
                <a:solidFill>
                  <a:schemeClr val="bg1"/>
                </a:solidFill>
                <a:latin typeface="+mj-lt"/>
                <a:cs typeface="Times New Roman" panose="02020603050405020304" pitchFamily="18" charset="0"/>
              </a:rPr>
              <a:t>.</a:t>
            </a:r>
            <a:endParaRPr lang="en-US" alt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82534932"/>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10000"/>
              </a:lnSpc>
              <a:buNone/>
            </a:pPr>
            <a:r>
              <a:rPr lang="en-US" altLang="en-US" sz="6000" u="sng" dirty="0" smtClean="0">
                <a:solidFill>
                  <a:srgbClr val="FFFF00"/>
                </a:solidFill>
                <a:latin typeface="+mj-lt"/>
                <a:ea typeface="Tahoma" panose="020B0604030504040204" pitchFamily="34" charset="0"/>
                <a:cs typeface="Times New Roman" panose="02020603050405020304" pitchFamily="18" charset="0"/>
              </a:rPr>
              <a:t>Tk2</a:t>
            </a:r>
            <a:r>
              <a:rPr lang="en-US" altLang="en-US" sz="6000" u="sng" dirty="0">
                <a:solidFill>
                  <a:srgbClr val="FFFF00"/>
                </a:solidFill>
                <a:latin typeface="+mj-lt"/>
                <a:ea typeface="Tahoma" panose="020B0604030504040204" pitchFamily="34" charset="0"/>
                <a:cs typeface="Times New Roman" panose="02020603050405020304" pitchFamily="18" charset="0"/>
              </a:rPr>
              <a:t>:</a:t>
            </a:r>
            <a:r>
              <a:rPr lang="en-US" altLang="en-US" sz="6000" dirty="0">
                <a:solidFill>
                  <a:schemeClr val="bg1"/>
                </a:solidFill>
                <a:latin typeface="+mj-lt"/>
                <a:ea typeface="Tahoma" panose="020B0604030504040204" pitchFamily="34" charset="0"/>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Một</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ngày</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trên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cánh</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đồng</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tay</a:t>
            </a:r>
            <a:r>
              <a:rPr lang="en-US" sz="6000" dirty="0" smtClean="0">
                <a:solidFill>
                  <a:schemeClr val="bg1"/>
                </a:solidFill>
                <a:latin typeface="+mj-lt"/>
                <a:cs typeface="Times New Roman" panose="02020603050405020304" pitchFamily="18" charset="0"/>
              </a:rPr>
              <a:t> con </a:t>
            </a:r>
            <a:r>
              <a:rPr lang="en-US" sz="6000" dirty="0" err="1" smtClean="0">
                <a:solidFill>
                  <a:schemeClr val="bg1"/>
                </a:solidFill>
                <a:latin typeface="+mj-lt"/>
                <a:cs typeface="Times New Roman" panose="02020603050405020304" pitchFamily="18" charset="0"/>
              </a:rPr>
              <a:t>trồng</a:t>
            </a:r>
            <a:r>
              <a:rPr lang="en-US" sz="6000" dirty="0" smtClean="0">
                <a:solidFill>
                  <a:schemeClr val="bg1"/>
                </a:solidFill>
                <a:latin typeface="+mj-lt"/>
                <a:cs typeface="Times New Roman" panose="02020603050405020304" pitchFamily="18" charset="0"/>
              </a:rPr>
              <a:t> con </a:t>
            </a:r>
            <a:r>
              <a:rPr lang="en-US" sz="6000" dirty="0" err="1" smtClean="0">
                <a:solidFill>
                  <a:schemeClr val="bg1"/>
                </a:solidFill>
                <a:latin typeface="+mj-lt"/>
                <a:cs typeface="Times New Roman" panose="02020603050405020304" pitchFamily="18" charset="0"/>
              </a:rPr>
              <a:t>xới</a:t>
            </a:r>
            <a:r>
              <a:rPr lang="en-US" sz="6000" dirty="0" smtClean="0">
                <a:solidFill>
                  <a:schemeClr val="bg1"/>
                </a:solidFill>
                <a:latin typeface="+mj-lt"/>
                <a:cs typeface="Times New Roman" panose="02020603050405020304" pitchFamily="18" charset="0"/>
              </a:rPr>
              <a:t>. Cho </a:t>
            </a:r>
            <a:r>
              <a:rPr lang="en-US" sz="6000" dirty="0" err="1" smtClean="0">
                <a:solidFill>
                  <a:schemeClr val="bg1"/>
                </a:solidFill>
                <a:latin typeface="+mj-lt"/>
                <a:cs typeface="Times New Roman" panose="02020603050405020304" pitchFamily="18" charset="0"/>
              </a:rPr>
              <a:t>tươi</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bao</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lúa</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vàng</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làm</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nên</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lễ</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vật</a:t>
            </a:r>
            <a:r>
              <a:rPr lang="en-US" sz="6000" dirty="0" smtClean="0">
                <a:solidFill>
                  <a:schemeClr val="bg1"/>
                </a:solidFill>
                <a:latin typeface="+mj-lt"/>
                <a:cs typeface="Times New Roman" panose="02020603050405020304" pitchFamily="18" charset="0"/>
              </a:rPr>
              <a:t> </a:t>
            </a:r>
            <a:r>
              <a:rPr lang="en-US" sz="6000" dirty="0" err="1" smtClean="0">
                <a:solidFill>
                  <a:schemeClr val="bg1"/>
                </a:solidFill>
                <a:latin typeface="+mj-lt"/>
                <a:cs typeface="Times New Roman" panose="02020603050405020304" pitchFamily="18" charset="0"/>
              </a:rPr>
              <a:t>này</a:t>
            </a:r>
            <a:r>
              <a:rPr lang="en-US" sz="6000" dirty="0" smtClean="0">
                <a:solidFill>
                  <a:schemeClr val="bg1"/>
                </a:solidFill>
                <a:latin typeface="+mj-lt"/>
                <a:cs typeface="Times New Roman" panose="02020603050405020304" pitchFamily="18" charset="0"/>
              </a:rPr>
              <a:t>.</a:t>
            </a:r>
            <a:endParaRPr lang="vi-VN"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26726209"/>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rmAutofit lnSpcReduction="10000"/>
          </a:bodyPr>
          <a:lstStyle/>
          <a:p>
            <a:pPr marL="27385" indent="0" algn="just">
              <a:lnSpc>
                <a:spcPct val="120000"/>
              </a:lnSpc>
              <a:buNone/>
            </a:pPr>
            <a:r>
              <a:rPr lang="en-US" altLang="en-US" sz="4800" u="sng" dirty="0" err="1">
                <a:solidFill>
                  <a:srgbClr val="FFFF00"/>
                </a:solidFill>
                <a:latin typeface="+mj-lt"/>
                <a:ea typeface="Tahoma" panose="020B0604030504040204" pitchFamily="34" charset="0"/>
                <a:cs typeface="Times New Roman" panose="02020603050405020304" pitchFamily="18" charset="0"/>
              </a:rPr>
              <a:t>Đk</a:t>
            </a:r>
            <a:r>
              <a:rPr lang="en-US" altLang="en-US" sz="4800" u="sng" dirty="0">
                <a:solidFill>
                  <a:srgbClr val="FFFF00"/>
                </a:solidFill>
                <a:latin typeface="+mj-lt"/>
                <a:ea typeface="Tahoma" panose="020B0604030504040204" pitchFamily="34" charset="0"/>
                <a:cs typeface="Times New Roman" panose="02020603050405020304" pitchFamily="18" charset="0"/>
              </a:rPr>
              <a:t>:</a:t>
            </a:r>
            <a:r>
              <a:rPr lang="en-US" altLang="en-US" sz="4800" dirty="0">
                <a:solidFill>
                  <a:srgbClr val="FFFF00"/>
                </a:solidFill>
                <a:latin typeface="+mj-lt"/>
                <a:ea typeface="Tahoma" panose="020B0604030504040204" pitchFamily="34" charset="0"/>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Lời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nguyện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cầu</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chứa</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chan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niềm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cảm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mến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Đồng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một</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lòng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chúng</a:t>
            </a:r>
            <a:r>
              <a:rPr lang="en-US" altLang="en-US" sz="4800" dirty="0" smtClean="0">
                <a:solidFill>
                  <a:schemeClr val="bg1"/>
                </a:solidFill>
                <a:latin typeface="+mj-lt"/>
                <a:cs typeface="Times New Roman" panose="02020603050405020304" pitchFamily="18" charset="0"/>
              </a:rPr>
              <a:t> con </a:t>
            </a:r>
            <a:r>
              <a:rPr lang="en-US" altLang="en-US" sz="4800" dirty="0" err="1" smtClean="0">
                <a:solidFill>
                  <a:schemeClr val="bg1"/>
                </a:solidFill>
                <a:latin typeface="+mj-lt"/>
                <a:cs typeface="Times New Roman" panose="02020603050405020304" pitchFamily="18" charset="0"/>
              </a:rPr>
              <a:t>cùng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dâng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tiến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Ngày</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lại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ngày</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tiếng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hát</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chan</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hòa</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êm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đềm</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Để</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ngợi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mừng</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với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trái</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tim</a:t>
            </a:r>
            <a:r>
              <a:rPr lang="en-US" altLang="en-US" sz="4800" dirty="0" smtClean="0">
                <a:solidFill>
                  <a:schemeClr val="bg1"/>
                </a:solidFill>
                <a:latin typeface="+mj-lt"/>
                <a:cs typeface="Times New Roman" panose="02020603050405020304" pitchFamily="18" charset="0"/>
              </a:rPr>
              <a:t> nay </a:t>
            </a:r>
            <a:r>
              <a:rPr lang="en-US" altLang="en-US" sz="4800" dirty="0" err="1" smtClean="0">
                <a:solidFill>
                  <a:schemeClr val="bg1"/>
                </a:solidFill>
                <a:latin typeface="+mj-lt"/>
                <a:cs typeface="Times New Roman" panose="02020603050405020304" pitchFamily="18" charset="0"/>
              </a:rPr>
              <a:t>đáp</a:t>
            </a:r>
            <a:r>
              <a:rPr lang="en-US" altLang="en-US" sz="4800" dirty="0" smtClean="0">
                <a:solidFill>
                  <a:schemeClr val="bg1"/>
                </a:solidFill>
                <a:latin typeface="+mj-lt"/>
                <a:cs typeface="Times New Roman" panose="02020603050405020304" pitchFamily="18" charset="0"/>
              </a:rPr>
              <a:t> </a:t>
            </a:r>
            <a:r>
              <a:rPr lang="en-US" altLang="en-US" sz="4800" dirty="0" err="1" smtClean="0">
                <a:solidFill>
                  <a:schemeClr val="bg1"/>
                </a:solidFill>
                <a:latin typeface="+mj-lt"/>
                <a:cs typeface="Times New Roman" panose="02020603050405020304" pitchFamily="18" charset="0"/>
              </a:rPr>
              <a:t>đền</a:t>
            </a:r>
            <a:r>
              <a:rPr lang="en-US" altLang="en-US" sz="4800" dirty="0" smtClean="0">
                <a:solidFill>
                  <a:schemeClr val="bg1"/>
                </a:solidFill>
                <a:latin typeface="+mj-lt"/>
                <a:cs typeface="Times New Roman" panose="02020603050405020304" pitchFamily="18" charset="0"/>
              </a:rPr>
              <a:t>.</a:t>
            </a:r>
            <a:endParaRPr lang="en-US" altLang="en-US"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5117635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008839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64510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Nguyện</a:t>
            </a:r>
            <a:r>
              <a:rPr lang="en-US" sz="6000" u="sng" dirty="0" smtClean="0">
                <a:solidFill>
                  <a:srgbClr val="FFFF00"/>
                </a:solidFill>
              </a:rPr>
              <a:t> </a:t>
            </a:r>
            <a:r>
              <a:rPr lang="en-US" sz="6000" u="sng" dirty="0" err="1" smtClean="0">
                <a:solidFill>
                  <a:srgbClr val="FFFF00"/>
                </a:solidFill>
              </a:rPr>
              <a:t>Hiệp</a:t>
            </a:r>
            <a:r>
              <a:rPr lang="en-US" sz="6000" u="sng" dirty="0" smtClean="0">
                <a:solidFill>
                  <a:srgbClr val="FFFF00"/>
                </a:solidFill>
              </a:rPr>
              <a:t> </a:t>
            </a:r>
            <a:r>
              <a:rPr lang="en-US" sz="6000" u="sng"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8000" dirty="0" smtClean="0">
                <a:solidFill>
                  <a:srgbClr val="FFFF00"/>
                </a:solidFill>
              </a:rPr>
              <a:t>Con </a:t>
            </a:r>
            <a:r>
              <a:rPr lang="en-US" sz="8000" dirty="0" err="1" smtClean="0">
                <a:solidFill>
                  <a:srgbClr val="FFFF00"/>
                </a:solidFill>
              </a:rPr>
              <a:t>Luôn</a:t>
            </a:r>
            <a:r>
              <a:rPr lang="en-US" sz="8000" dirty="0" smtClean="0">
                <a:solidFill>
                  <a:srgbClr val="FFFF00"/>
                </a:solidFill>
              </a:rPr>
              <a:t> </a:t>
            </a:r>
            <a:r>
              <a:rPr lang="en-US" sz="8000" dirty="0" err="1" smtClean="0">
                <a:solidFill>
                  <a:srgbClr val="FFFF00"/>
                </a:solidFill>
              </a:rPr>
              <a:t>Khát</a:t>
            </a:r>
            <a:r>
              <a:rPr lang="en-US" sz="8000" dirty="0" smtClean="0">
                <a:solidFill>
                  <a:srgbClr val="FFFF00"/>
                </a:solidFill>
              </a:rPr>
              <a:t> </a:t>
            </a:r>
            <a:r>
              <a:rPr lang="en-US" sz="8000" dirty="0" err="1" smtClean="0">
                <a:solidFill>
                  <a:srgbClr val="FFFF00"/>
                </a:solidFill>
              </a:rPr>
              <a:t>Khao</a:t>
            </a:r>
            <a:r>
              <a:rPr lang="en-US" sz="8000" dirty="0" smtClean="0">
                <a:solidFill>
                  <a:srgbClr val="FFFF00"/>
                </a:solidFill>
              </a:rPr>
              <a:t/>
            </a:r>
            <a:br>
              <a:rPr lang="en-US" sz="8000" dirty="0" smtClean="0">
                <a:solidFill>
                  <a:srgbClr val="FFFF00"/>
                </a:solidFill>
              </a:rPr>
            </a:br>
            <a:r>
              <a:rPr lang="en-US" i="1" dirty="0" err="1" smtClean="0">
                <a:solidFill>
                  <a:schemeClr val="bg1"/>
                </a:solidFill>
              </a:rPr>
              <a:t>Hoàng</a:t>
            </a:r>
            <a:r>
              <a:rPr lang="en-US" i="1" dirty="0" smtClean="0">
                <a:solidFill>
                  <a:schemeClr val="bg1"/>
                </a:solidFill>
              </a:rPr>
              <a:t> </a:t>
            </a:r>
            <a:r>
              <a:rPr lang="en-US" i="1" dirty="0" err="1" smtClean="0">
                <a:solidFill>
                  <a:schemeClr val="bg1"/>
                </a:solidFill>
              </a:rPr>
              <a:t>Phương</a:t>
            </a:r>
            <a:endParaRPr lang="en-US" i="1" dirty="0">
              <a:solidFill>
                <a:schemeClr val="bg1"/>
              </a:solidFill>
            </a:endParaRPr>
          </a:p>
        </p:txBody>
      </p:sp>
    </p:spTree>
    <p:extLst>
      <p:ext uri="{BB962C8B-B14F-4D97-AF65-F5344CB8AC3E}">
        <p14:creationId xmlns:p14="http://schemas.microsoft.com/office/powerpoint/2010/main" val="1268476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3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8000" b="0" u="sng" dirty="0">
                <a:solidFill>
                  <a:srgbClr val="FFFF00"/>
                </a:solidFill>
                <a:effectLst/>
                <a:latin typeface="+mj-lt"/>
              </a:rPr>
              <a:t/>
            </a:r>
            <a:br>
              <a:rPr lang="en-US" sz="8000" b="0" u="sng" dirty="0">
                <a:solidFill>
                  <a:srgbClr val="FFFF00"/>
                </a:solidFill>
                <a:effectLst/>
                <a:latin typeface="+mj-lt"/>
              </a:rPr>
            </a:br>
            <a:r>
              <a:rPr lang="en-US" sz="6800" b="0" dirty="0" smtClean="0">
                <a:solidFill>
                  <a:srgbClr val="FFFF00"/>
                </a:solidFill>
                <a:effectLst/>
              </a:rPr>
              <a:t>Chung </a:t>
            </a:r>
            <a:r>
              <a:rPr lang="en-US" sz="6800" b="0" dirty="0" err="1" smtClean="0">
                <a:solidFill>
                  <a:srgbClr val="FFFF00"/>
                </a:solidFill>
                <a:effectLst/>
              </a:rPr>
              <a:t>Lời</a:t>
            </a:r>
            <a:r>
              <a:rPr lang="en-US" sz="6800" b="0" dirty="0" smtClean="0">
                <a:solidFill>
                  <a:srgbClr val="FFFF00"/>
                </a:solidFill>
                <a:effectLst/>
              </a:rPr>
              <a:t> </a:t>
            </a:r>
            <a:r>
              <a:rPr lang="en-US" sz="6800" b="0" dirty="0" err="1" smtClean="0">
                <a:solidFill>
                  <a:srgbClr val="FFFF00"/>
                </a:solidFill>
                <a:effectLst/>
              </a:rPr>
              <a:t>Tạ</a:t>
            </a:r>
            <a:r>
              <a:rPr lang="en-US" sz="6800" b="0" dirty="0" smtClean="0">
                <a:solidFill>
                  <a:srgbClr val="FFFF00"/>
                </a:solidFill>
                <a:effectLst/>
              </a:rPr>
              <a:t> </a:t>
            </a:r>
            <a:r>
              <a:rPr lang="en-US" sz="6800" b="0" dirty="0" err="1" smtClean="0">
                <a:solidFill>
                  <a:srgbClr val="FFFF00"/>
                </a:solidFill>
                <a:effectLst/>
              </a:rPr>
              <a:t>Ơn</a:t>
            </a:r>
            <a:r>
              <a:rPr lang="en-US" sz="6800" b="0" dirty="0" smtClean="0">
                <a:solidFill>
                  <a:srgbClr val="FFFF00"/>
                </a:solidFill>
                <a:effectLst/>
              </a:rPr>
              <a:t/>
            </a:r>
            <a:br>
              <a:rPr lang="en-US" sz="6800" b="0" dirty="0" smtClean="0">
                <a:solidFill>
                  <a:srgbClr val="FFFF00"/>
                </a:solidFill>
                <a:effectLst/>
              </a:rPr>
            </a:br>
            <a:r>
              <a:rPr lang="en-US" sz="6000" b="0" i="1" dirty="0" smtClean="0">
                <a:solidFill>
                  <a:schemeClr val="bg1"/>
                </a:solidFill>
                <a:effectLst/>
                <a:latin typeface="+mj-lt"/>
              </a:rPr>
              <a:t>Lm. </a:t>
            </a:r>
            <a:r>
              <a:rPr lang="en-US" sz="6000" b="0" i="1" dirty="0" err="1" smtClean="0">
                <a:solidFill>
                  <a:schemeClr val="bg1"/>
                </a:solidFill>
                <a:effectLst/>
                <a:latin typeface="+mj-lt"/>
              </a:rPr>
              <a:t>Nguyễn</a:t>
            </a:r>
            <a:r>
              <a:rPr lang="en-US" sz="6000" b="0" i="1" dirty="0" smtClean="0">
                <a:solidFill>
                  <a:schemeClr val="bg1"/>
                </a:solidFill>
                <a:effectLst/>
                <a:latin typeface="+mj-lt"/>
              </a:rPr>
              <a:t> </a:t>
            </a:r>
            <a:r>
              <a:rPr lang="en-US" sz="6000" b="0" i="1" dirty="0" err="1" smtClean="0">
                <a:solidFill>
                  <a:schemeClr val="bg1"/>
                </a:solidFill>
                <a:effectLst/>
                <a:latin typeface="+mj-lt"/>
              </a:rPr>
              <a:t>Duy</a:t>
            </a:r>
            <a:endParaRPr lang="en-US" sz="6000" b="0" i="1" dirty="0">
              <a:solidFill>
                <a:schemeClr val="bg1"/>
              </a:solidFill>
              <a:effectLst/>
              <a:latin typeface="+mj-lt"/>
            </a:endParaRPr>
          </a:p>
        </p:txBody>
      </p:sp>
    </p:spTree>
    <p:extLst>
      <p:ext uri="{BB962C8B-B14F-4D97-AF65-F5344CB8AC3E}">
        <p14:creationId xmlns:p14="http://schemas.microsoft.com/office/powerpoint/2010/main" val="18047251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khát</a:t>
            </a:r>
            <a:r>
              <a:rPr lang="en-US" sz="5600" dirty="0" smtClean="0">
                <a:solidFill>
                  <a:schemeClr val="bg1"/>
                </a:solidFill>
              </a:rPr>
              <a:t> </a:t>
            </a:r>
            <a:r>
              <a:rPr lang="en-US" sz="5600" dirty="0" err="1" smtClean="0">
                <a:solidFill>
                  <a:schemeClr val="bg1"/>
                </a:solidFill>
              </a:rPr>
              <a:t>khao</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gặp</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ước</a:t>
            </a:r>
            <a:r>
              <a:rPr lang="en-US" sz="5600" dirty="0" smtClean="0">
                <a:solidFill>
                  <a:schemeClr val="bg1"/>
                </a:solidFill>
              </a:rPr>
              <a:t> </a:t>
            </a:r>
            <a:r>
              <a:rPr lang="en-US" sz="5600" dirty="0" err="1" smtClean="0">
                <a:solidFill>
                  <a:schemeClr val="bg1"/>
                </a:solidFill>
              </a:rPr>
              <a:t>ao</a:t>
            </a:r>
            <a:r>
              <a:rPr lang="en-US" sz="5600" dirty="0" smtClean="0">
                <a:solidFill>
                  <a:schemeClr val="bg1"/>
                </a:solidFill>
              </a:rPr>
              <a:t> </a:t>
            </a:r>
            <a:r>
              <a:rPr lang="en-US" sz="5600" dirty="0" err="1" smtClean="0">
                <a:solidFill>
                  <a:schemeClr val="bg1"/>
                </a:solidFill>
              </a:rPr>
              <a:t>thuộc</a:t>
            </a:r>
            <a:r>
              <a:rPr lang="en-US" sz="5600" dirty="0" smtClean="0">
                <a:solidFill>
                  <a:schemeClr val="bg1"/>
                </a:solidFill>
              </a:rPr>
              <a:t> </a:t>
            </a:r>
            <a:r>
              <a:rPr lang="en-US" sz="5600" dirty="0" err="1" smtClean="0">
                <a:solidFill>
                  <a:schemeClr val="bg1"/>
                </a:solidFill>
              </a:rPr>
              <a:t>trọn</a:t>
            </a:r>
            <a:r>
              <a:rPr lang="en-US" sz="5600" dirty="0" smtClean="0">
                <a:solidFill>
                  <a:schemeClr val="bg1"/>
                </a:solidFill>
              </a:rPr>
              <a:t> </a:t>
            </a:r>
            <a:r>
              <a:rPr lang="en-US" sz="5600" dirty="0" err="1" smtClean="0">
                <a:solidFill>
                  <a:schemeClr val="bg1"/>
                </a:solidFill>
              </a:rPr>
              <a:t>về</a:t>
            </a:r>
            <a:r>
              <a:rPr lang="en-US" sz="5600" dirty="0" smtClean="0">
                <a:solidFill>
                  <a:schemeClr val="bg1"/>
                </a:solidFill>
              </a:rPr>
              <a:t> </a:t>
            </a:r>
            <a:r>
              <a:rPr lang="en-US" sz="5600" dirty="0" err="1" smtClean="0">
                <a:solidFill>
                  <a:schemeClr val="bg1"/>
                </a:solidFill>
              </a:rPr>
              <a:t>Ngài</a:t>
            </a:r>
            <a:endParaRPr lang="en-US" sz="5600" b="0" dirty="0">
              <a:solidFill>
                <a:schemeClr val="bg1"/>
              </a:solidFill>
              <a:effectLst/>
            </a:endParaRPr>
          </a:p>
        </p:txBody>
      </p:sp>
    </p:spTree>
    <p:extLst>
      <p:ext uri="{BB962C8B-B14F-4D97-AF65-F5344CB8AC3E}">
        <p14:creationId xmlns:p14="http://schemas.microsoft.com/office/powerpoint/2010/main" val="40296461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thuở</a:t>
            </a:r>
            <a:r>
              <a:rPr lang="en-US" sz="5600" dirty="0" smtClean="0">
                <a:solidFill>
                  <a:schemeClr val="bg1"/>
                </a:solidFill>
              </a:rPr>
              <a:t> </a:t>
            </a:r>
            <a:r>
              <a:rPr lang="en-US" sz="5600" dirty="0" err="1" smtClean="0">
                <a:solidFill>
                  <a:schemeClr val="bg1"/>
                </a:solidFill>
              </a:rPr>
              <a:t>xa</a:t>
            </a:r>
            <a:r>
              <a:rPr lang="en-US" sz="5600" dirty="0" smtClean="0">
                <a:solidFill>
                  <a:schemeClr val="bg1"/>
                </a:solidFill>
              </a:rPr>
              <a:t> </a:t>
            </a:r>
            <a:r>
              <a:rPr lang="en-US" sz="5600" dirty="0" err="1" smtClean="0">
                <a:solidFill>
                  <a:schemeClr val="bg1"/>
                </a:solidFill>
              </a:rPr>
              <a:t>xưa</a:t>
            </a:r>
            <a:r>
              <a:rPr lang="en-US" sz="5600" dirty="0" smtClean="0">
                <a:solidFill>
                  <a:schemeClr val="bg1"/>
                </a:solidFill>
              </a:rPr>
              <a:t> </a:t>
            </a:r>
            <a:r>
              <a:rPr lang="en-US" sz="5600" dirty="0" err="1" smtClean="0">
                <a:solidFill>
                  <a:schemeClr val="bg1"/>
                </a:solidFill>
              </a:rPr>
              <a:t>ấy</a:t>
            </a:r>
            <a:r>
              <a:rPr lang="en-US" sz="5600" dirty="0" smtClean="0">
                <a:solidFill>
                  <a:schemeClr val="bg1"/>
                </a:solidFill>
              </a:rPr>
              <a:t>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thì</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con.</a:t>
            </a:r>
            <a:endParaRPr lang="en-US" sz="5600" b="0" dirty="0">
              <a:solidFill>
                <a:schemeClr val="bg1"/>
              </a:solidFill>
              <a:effectLst/>
            </a:endParaRPr>
          </a:p>
        </p:txBody>
      </p:sp>
    </p:spTree>
    <p:extLst>
      <p:ext uri="{BB962C8B-B14F-4D97-AF65-F5344CB8AC3E}">
        <p14:creationId xmlns:p14="http://schemas.microsoft.com/office/powerpoint/2010/main" val="16304610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Tk1</a:t>
            </a:r>
            <a:r>
              <a:rPr lang="en-US" sz="5000" b="0" u="sng" dirty="0" smtClean="0">
                <a:solidFill>
                  <a:srgbClr val="FFFF00"/>
                </a:solidFill>
                <a:effectLst/>
              </a:rPr>
              <a:t>:</a:t>
            </a:r>
            <a:r>
              <a:rPr lang="en-US" sz="5000" b="0" dirty="0" smtClean="0">
                <a:solidFill>
                  <a:schemeClr val="bg1"/>
                </a:solidFill>
                <a:effectLst/>
              </a:rPr>
              <a:t> </a:t>
            </a:r>
            <a:r>
              <a:rPr lang="en-US" sz="5000" dirty="0" smtClean="0">
                <a:solidFill>
                  <a:schemeClr val="bg1"/>
                </a:solidFill>
              </a:rPr>
              <a:t>Con </a:t>
            </a:r>
            <a:r>
              <a:rPr lang="en-US" sz="5000" dirty="0" err="1" smtClean="0">
                <a:solidFill>
                  <a:schemeClr val="bg1"/>
                </a:solidFill>
              </a:rPr>
              <a:t>luôn</a:t>
            </a:r>
            <a:r>
              <a:rPr lang="en-US" sz="5000" dirty="0" smtClean="0">
                <a:solidFill>
                  <a:schemeClr val="bg1"/>
                </a:solidFill>
              </a:rPr>
              <a:t> </a:t>
            </a:r>
            <a:r>
              <a:rPr lang="en-US" sz="5000" dirty="0" err="1" smtClean="0">
                <a:solidFill>
                  <a:schemeClr val="bg1"/>
                </a:solidFill>
              </a:rPr>
              <a:t>khát</a:t>
            </a:r>
            <a:r>
              <a:rPr lang="en-US" sz="5000" dirty="0" smtClean="0">
                <a:solidFill>
                  <a:schemeClr val="bg1"/>
                </a:solidFill>
              </a:rPr>
              <a:t> </a:t>
            </a:r>
            <a:r>
              <a:rPr lang="en-US" sz="5000" dirty="0" err="1" smtClean="0">
                <a:solidFill>
                  <a:schemeClr val="bg1"/>
                </a:solidFill>
              </a:rPr>
              <a:t>khao</a:t>
            </a:r>
            <a:r>
              <a:rPr lang="en-US" sz="5000" dirty="0" smtClean="0">
                <a:solidFill>
                  <a:schemeClr val="bg1"/>
                </a:solidFill>
              </a:rPr>
              <a:t> </a:t>
            </a:r>
            <a:r>
              <a:rPr lang="en-US" sz="5000" dirty="0" err="1" smtClean="0">
                <a:solidFill>
                  <a:schemeClr val="bg1"/>
                </a:solidFill>
              </a:rPr>
              <a:t>gặp</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lạy</a:t>
            </a:r>
            <a:r>
              <a:rPr lang="en-US" sz="5000" dirty="0" smtClean="0">
                <a:solidFill>
                  <a:schemeClr val="bg1"/>
                </a:solidFill>
              </a:rPr>
              <a:t> </a:t>
            </a:r>
            <a:r>
              <a:rPr lang="en-US" sz="5000" dirty="0" err="1" smtClean="0">
                <a:solidFill>
                  <a:schemeClr val="bg1"/>
                </a:solidFill>
              </a:rPr>
              <a:t>Chúa</a:t>
            </a:r>
            <a:r>
              <a:rPr lang="en-US" sz="5000" dirty="0" smtClean="0">
                <a:solidFill>
                  <a:schemeClr val="bg1"/>
                </a:solidFill>
              </a:rPr>
              <a:t> </a:t>
            </a:r>
            <a:r>
              <a:rPr lang="en-US" sz="5000" dirty="0" err="1" smtClean="0">
                <a:solidFill>
                  <a:schemeClr val="bg1"/>
                </a:solidFill>
              </a:rPr>
              <a:t>nguồn</a:t>
            </a:r>
            <a:r>
              <a:rPr lang="en-US" sz="5000" dirty="0" smtClean="0">
                <a:solidFill>
                  <a:schemeClr val="bg1"/>
                </a:solidFill>
              </a:rPr>
              <a:t> </a:t>
            </a:r>
            <a:r>
              <a:rPr lang="en-US" sz="5000" dirty="0" err="1" smtClean="0">
                <a:solidFill>
                  <a:schemeClr val="bg1"/>
                </a:solidFill>
              </a:rPr>
              <a:t>suối</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ban </a:t>
            </a:r>
            <a:r>
              <a:rPr lang="en-US" sz="5000" dirty="0" err="1" smtClean="0">
                <a:solidFill>
                  <a:schemeClr val="bg1"/>
                </a:solidFill>
              </a:rPr>
              <a:t>cho</a:t>
            </a:r>
            <a:r>
              <a:rPr lang="en-US" sz="5000" dirty="0" smtClean="0">
                <a:solidFill>
                  <a:schemeClr val="bg1"/>
                </a:solidFill>
              </a:rPr>
              <a:t> con </a:t>
            </a:r>
            <a:r>
              <a:rPr lang="en-US" sz="5000" dirty="0" err="1" smtClean="0">
                <a:solidFill>
                  <a:schemeClr val="bg1"/>
                </a:solidFill>
              </a:rPr>
              <a:t>những</a:t>
            </a:r>
            <a:r>
              <a:rPr lang="en-US" sz="5000" dirty="0" smtClean="0">
                <a:solidFill>
                  <a:schemeClr val="bg1"/>
                </a:solidFill>
              </a:rPr>
              <a:t> </a:t>
            </a:r>
            <a:r>
              <a:rPr lang="en-US" sz="5000" dirty="0" err="1" smtClean="0">
                <a:solidFill>
                  <a:schemeClr val="bg1"/>
                </a:solidFill>
              </a:rPr>
              <a:t>lời</a:t>
            </a:r>
            <a:r>
              <a:rPr lang="en-US" sz="5000" dirty="0" smtClean="0">
                <a:solidFill>
                  <a:schemeClr val="bg1"/>
                </a:solidFill>
              </a:rPr>
              <a:t> </a:t>
            </a:r>
            <a:r>
              <a:rPr lang="en-US" sz="5000" dirty="0" err="1" smtClean="0">
                <a:solidFill>
                  <a:schemeClr val="bg1"/>
                </a:solidFill>
              </a:rPr>
              <a:t>mến</a:t>
            </a:r>
            <a:r>
              <a:rPr lang="en-US" sz="5000" dirty="0" smtClean="0">
                <a:solidFill>
                  <a:schemeClr val="bg1"/>
                </a:solidFill>
              </a:rPr>
              <a:t> </a:t>
            </a:r>
            <a:r>
              <a:rPr lang="en-US" sz="5000" dirty="0" err="1" smtClean="0">
                <a:solidFill>
                  <a:schemeClr val="bg1"/>
                </a:solidFill>
              </a:rPr>
              <a:t>thương</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trao</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con </a:t>
            </a:r>
            <a:r>
              <a:rPr lang="en-US" sz="5000" dirty="0" err="1" smtClean="0">
                <a:solidFill>
                  <a:schemeClr val="bg1"/>
                </a:solidFill>
              </a:rPr>
              <a:t>mơ</a:t>
            </a:r>
            <a:r>
              <a:rPr lang="en-US" sz="5000" dirty="0" smtClean="0">
                <a:solidFill>
                  <a:schemeClr val="bg1"/>
                </a:solidFill>
              </a:rPr>
              <a:t> </a:t>
            </a:r>
            <a:r>
              <a:rPr lang="en-US" sz="5000" dirty="0" err="1" smtClean="0">
                <a:solidFill>
                  <a:schemeClr val="bg1"/>
                </a:solidFill>
              </a:rPr>
              <a:t>ước</a:t>
            </a:r>
            <a:r>
              <a:rPr lang="en-US" sz="5000" dirty="0" smtClean="0">
                <a:solidFill>
                  <a:schemeClr val="bg1"/>
                </a:solidFill>
              </a:rPr>
              <a:t> </a:t>
            </a:r>
            <a:r>
              <a:rPr lang="en-US" sz="5000" dirty="0" err="1" smtClean="0">
                <a:solidFill>
                  <a:schemeClr val="bg1"/>
                </a:solidFill>
              </a:rPr>
              <a:t>tuổi</a:t>
            </a:r>
            <a:r>
              <a:rPr lang="en-US" sz="5000" dirty="0" smtClean="0">
                <a:solidFill>
                  <a:schemeClr val="bg1"/>
                </a:solidFill>
              </a:rPr>
              <a:t> </a:t>
            </a:r>
            <a:r>
              <a:rPr lang="en-US" sz="5000" dirty="0" err="1" smtClean="0">
                <a:solidFill>
                  <a:schemeClr val="bg1"/>
                </a:solidFill>
              </a:rPr>
              <a:t>xuân</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trao</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con, con </a:t>
            </a:r>
            <a:r>
              <a:rPr lang="en-US" sz="5000" dirty="0" err="1" smtClean="0">
                <a:solidFill>
                  <a:schemeClr val="bg1"/>
                </a:solidFill>
              </a:rPr>
              <a:t>tim</a:t>
            </a:r>
            <a:r>
              <a:rPr lang="en-US" sz="5000" dirty="0" smtClean="0">
                <a:solidFill>
                  <a:schemeClr val="bg1"/>
                </a:solidFill>
              </a:rPr>
              <a:t> </a:t>
            </a:r>
            <a:r>
              <a:rPr lang="en-US" sz="5000" dirty="0" err="1" smtClean="0">
                <a:solidFill>
                  <a:schemeClr val="bg1"/>
                </a:solidFill>
              </a:rPr>
              <a:t>nồng</a:t>
            </a:r>
            <a:r>
              <a:rPr lang="en-US" sz="5000" dirty="0" smtClean="0">
                <a:solidFill>
                  <a:schemeClr val="bg1"/>
                </a:solidFill>
              </a:rPr>
              <a:t> </a:t>
            </a:r>
            <a:r>
              <a:rPr lang="en-US" sz="5000" dirty="0" err="1" smtClean="0">
                <a:solidFill>
                  <a:schemeClr val="bg1"/>
                </a:solidFill>
              </a:rPr>
              <a:t>ấm</a:t>
            </a:r>
            <a:r>
              <a:rPr lang="en-US" sz="5000" dirty="0" smtClean="0">
                <a:solidFill>
                  <a:schemeClr val="bg1"/>
                </a:solidFill>
              </a:rPr>
              <a:t> </a:t>
            </a:r>
            <a:r>
              <a:rPr lang="en-US" sz="5000" dirty="0" err="1" smtClean="0">
                <a:solidFill>
                  <a:schemeClr val="bg1"/>
                </a:solidFill>
              </a:rPr>
              <a:t>tình</a:t>
            </a:r>
            <a:r>
              <a:rPr lang="en-US" sz="5000" dirty="0" smtClean="0">
                <a:solidFill>
                  <a:schemeClr val="bg1"/>
                </a:solidFill>
              </a:rPr>
              <a:t> </a:t>
            </a:r>
            <a:r>
              <a:rPr lang="en-US" sz="5000" dirty="0" err="1" smtClean="0">
                <a:solidFill>
                  <a:schemeClr val="bg1"/>
                </a:solidFill>
              </a:rPr>
              <a:t>yêu</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29741853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a:t>
            </a:r>
            <a:r>
              <a:rPr lang="en-US" sz="5000" b="0" u="sng" dirty="0" smtClean="0">
                <a:solidFill>
                  <a:srgbClr val="FFFF00"/>
                </a:solidFill>
                <a:effectLst/>
              </a:rPr>
              <a:t>:</a:t>
            </a:r>
            <a:r>
              <a:rPr lang="en-US" sz="5000" b="0" dirty="0" smtClean="0">
                <a:solidFill>
                  <a:schemeClr val="bg1"/>
                </a:solidFill>
                <a:effectLst/>
              </a:rPr>
              <a:t> </a:t>
            </a:r>
            <a:r>
              <a:rPr lang="en-US" sz="5000" dirty="0" err="1" smtClean="0">
                <a:solidFill>
                  <a:schemeClr val="bg1"/>
                </a:solidFill>
              </a:rPr>
              <a:t>Nhưng</a:t>
            </a:r>
            <a:r>
              <a:rPr lang="en-US" sz="5000" dirty="0" smtClean="0">
                <a:solidFill>
                  <a:schemeClr val="bg1"/>
                </a:solidFill>
              </a:rPr>
              <a:t>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với</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con </a:t>
            </a:r>
            <a:r>
              <a:rPr lang="en-US" sz="5000" dirty="0" err="1" smtClean="0">
                <a:solidFill>
                  <a:schemeClr val="bg1"/>
                </a:solidFill>
              </a:rPr>
              <a:t>phải</a:t>
            </a:r>
            <a:r>
              <a:rPr lang="en-US" sz="5000" dirty="0" smtClean="0">
                <a:solidFill>
                  <a:schemeClr val="bg1"/>
                </a:solidFill>
              </a:rPr>
              <a:t> </a:t>
            </a:r>
            <a:r>
              <a:rPr lang="en-US" sz="5000" dirty="0" err="1" smtClean="0">
                <a:solidFill>
                  <a:schemeClr val="bg1"/>
                </a:solidFill>
              </a:rPr>
              <a:t>vượt</a:t>
            </a:r>
            <a:r>
              <a:rPr lang="en-US" sz="5000" dirty="0" smtClean="0">
                <a:solidFill>
                  <a:schemeClr val="bg1"/>
                </a:solidFill>
              </a:rPr>
              <a:t> qua </a:t>
            </a:r>
            <a:r>
              <a:rPr lang="en-US" sz="5000" dirty="0" err="1" smtClean="0">
                <a:solidFill>
                  <a:schemeClr val="bg1"/>
                </a:solidFill>
              </a:rPr>
              <a:t>bao</a:t>
            </a:r>
            <a:r>
              <a:rPr lang="en-US" sz="5000" dirty="0" smtClean="0">
                <a:solidFill>
                  <a:schemeClr val="bg1"/>
                </a:solidFill>
              </a:rPr>
              <a:t> </a:t>
            </a:r>
            <a:r>
              <a:rPr lang="en-US" sz="5000" dirty="0" err="1" smtClean="0">
                <a:solidFill>
                  <a:schemeClr val="bg1"/>
                </a:solidFill>
              </a:rPr>
              <a:t>nhiêu</a:t>
            </a:r>
            <a:r>
              <a:rPr lang="en-US" sz="5000" dirty="0" smtClean="0">
                <a:solidFill>
                  <a:schemeClr val="bg1"/>
                </a:solidFill>
              </a:rPr>
              <a:t> </a:t>
            </a:r>
            <a:r>
              <a:rPr lang="en-US" sz="5000" dirty="0" err="1" smtClean="0">
                <a:solidFill>
                  <a:schemeClr val="bg1"/>
                </a:solidFill>
              </a:rPr>
              <a:t>ngại</a:t>
            </a:r>
            <a:r>
              <a:rPr lang="en-US" sz="5000" dirty="0" smtClean="0">
                <a:solidFill>
                  <a:schemeClr val="bg1"/>
                </a:solidFill>
              </a:rPr>
              <a:t> </a:t>
            </a:r>
            <a:r>
              <a:rPr lang="en-US" sz="5000" dirty="0" err="1" smtClean="0">
                <a:solidFill>
                  <a:schemeClr val="bg1"/>
                </a:solidFill>
              </a:rPr>
              <a:t>ngần</a:t>
            </a:r>
            <a:r>
              <a:rPr lang="en-US" sz="5000" dirty="0" smtClean="0">
                <a:solidFill>
                  <a:schemeClr val="bg1"/>
                </a:solidFill>
              </a:rPr>
              <a:t>. </a:t>
            </a:r>
            <a:r>
              <a:rPr lang="en-US" sz="5000" dirty="0" err="1" smtClean="0">
                <a:solidFill>
                  <a:schemeClr val="bg1"/>
                </a:solidFill>
              </a:rPr>
              <a:t>Ngại</a:t>
            </a:r>
            <a:r>
              <a:rPr lang="en-US" sz="5000" dirty="0" smtClean="0">
                <a:solidFill>
                  <a:schemeClr val="bg1"/>
                </a:solidFill>
              </a:rPr>
              <a:t> </a:t>
            </a:r>
            <a:r>
              <a:rPr lang="en-US" sz="5000" dirty="0" err="1" smtClean="0">
                <a:solidFill>
                  <a:schemeClr val="bg1"/>
                </a:solidFill>
              </a:rPr>
              <a:t>vì</a:t>
            </a:r>
            <a:r>
              <a:rPr lang="en-US" sz="5000" dirty="0" smtClean="0">
                <a:solidFill>
                  <a:schemeClr val="bg1"/>
                </a:solidFill>
              </a:rPr>
              <a:t> </a:t>
            </a:r>
            <a:r>
              <a:rPr lang="en-US" sz="5000" dirty="0" err="1" smtClean="0">
                <a:solidFill>
                  <a:schemeClr val="bg1"/>
                </a:solidFill>
              </a:rPr>
              <a:t>chính</a:t>
            </a:r>
            <a:r>
              <a:rPr lang="en-US" sz="5000" dirty="0" smtClean="0">
                <a:solidFill>
                  <a:schemeClr val="bg1"/>
                </a:solidFill>
              </a:rPr>
              <a:t> con </a:t>
            </a:r>
            <a:r>
              <a:rPr lang="en-US" sz="5000" dirty="0" err="1" smtClean="0">
                <a:solidFill>
                  <a:schemeClr val="bg1"/>
                </a:solidFill>
              </a:rPr>
              <a:t>chưa</a:t>
            </a:r>
            <a:r>
              <a:rPr lang="en-US" sz="5000" dirty="0" smtClean="0">
                <a:solidFill>
                  <a:schemeClr val="bg1"/>
                </a:solidFill>
              </a:rPr>
              <a:t> </a:t>
            </a:r>
            <a:r>
              <a:rPr lang="en-US" sz="5000" dirty="0" err="1" smtClean="0">
                <a:solidFill>
                  <a:schemeClr val="bg1"/>
                </a:solidFill>
              </a:rPr>
              <a:t>từ</a:t>
            </a:r>
            <a:r>
              <a:rPr lang="en-US" sz="5000" dirty="0" smtClean="0">
                <a:solidFill>
                  <a:schemeClr val="bg1"/>
                </a:solidFill>
              </a:rPr>
              <a:t> </a:t>
            </a:r>
            <a:r>
              <a:rPr lang="en-US" sz="5000" dirty="0" err="1" smtClean="0">
                <a:solidFill>
                  <a:schemeClr val="bg1"/>
                </a:solidFill>
              </a:rPr>
              <a:t>bỏ</a:t>
            </a:r>
            <a:r>
              <a:rPr lang="en-US" sz="5000" dirty="0" smtClean="0">
                <a:solidFill>
                  <a:schemeClr val="bg1"/>
                </a:solidFill>
              </a:rPr>
              <a:t> </a:t>
            </a:r>
            <a:r>
              <a:rPr lang="en-US" sz="5000" dirty="0" err="1" smtClean="0">
                <a:solidFill>
                  <a:schemeClr val="bg1"/>
                </a:solidFill>
              </a:rPr>
              <a:t>mình</a:t>
            </a:r>
            <a:r>
              <a:rPr lang="en-US" sz="5000" dirty="0" smtClean="0">
                <a:solidFill>
                  <a:schemeClr val="bg1"/>
                </a:solidFill>
              </a:rPr>
              <a:t>, </a:t>
            </a:r>
            <a:r>
              <a:rPr lang="en-US" sz="5000" dirty="0" err="1" smtClean="0">
                <a:solidFill>
                  <a:schemeClr val="bg1"/>
                </a:solidFill>
              </a:rPr>
              <a:t>ngại</a:t>
            </a:r>
            <a:r>
              <a:rPr lang="en-US" sz="5000" dirty="0" smtClean="0">
                <a:solidFill>
                  <a:schemeClr val="bg1"/>
                </a:solidFill>
              </a:rPr>
              <a:t> </a:t>
            </a:r>
            <a:r>
              <a:rPr lang="en-US" sz="5000" dirty="0" err="1" smtClean="0">
                <a:solidFill>
                  <a:schemeClr val="bg1"/>
                </a:solidFill>
              </a:rPr>
              <a:t>vì</a:t>
            </a:r>
            <a:r>
              <a:rPr lang="en-US" sz="5000" dirty="0" smtClean="0">
                <a:solidFill>
                  <a:schemeClr val="bg1"/>
                </a:solidFill>
              </a:rPr>
              <a:t> </a:t>
            </a:r>
            <a:r>
              <a:rPr lang="en-US" sz="5000" dirty="0" err="1" smtClean="0">
                <a:solidFill>
                  <a:schemeClr val="bg1"/>
                </a:solidFill>
              </a:rPr>
              <a:t>lòng</a:t>
            </a:r>
            <a:r>
              <a:rPr lang="en-US" sz="5000" dirty="0" smtClean="0">
                <a:solidFill>
                  <a:schemeClr val="bg1"/>
                </a:solidFill>
              </a:rPr>
              <a:t> con </a:t>
            </a:r>
            <a:r>
              <a:rPr lang="en-US" sz="5000" dirty="0" err="1" smtClean="0">
                <a:solidFill>
                  <a:schemeClr val="bg1"/>
                </a:solidFill>
              </a:rPr>
              <a:t>con</a:t>
            </a:r>
            <a:r>
              <a:rPr lang="en-US" sz="5000" dirty="0" smtClean="0">
                <a:solidFill>
                  <a:schemeClr val="bg1"/>
                </a:solidFill>
              </a:rPr>
              <a:t> </a:t>
            </a:r>
            <a:r>
              <a:rPr lang="en-US" sz="5000" dirty="0" err="1" smtClean="0">
                <a:solidFill>
                  <a:schemeClr val="bg1"/>
                </a:solidFill>
              </a:rPr>
              <a:t>lắm</a:t>
            </a:r>
            <a:r>
              <a:rPr lang="en-US" sz="5000" dirty="0" smtClean="0">
                <a:solidFill>
                  <a:schemeClr val="bg1"/>
                </a:solidFill>
              </a:rPr>
              <a:t> </a:t>
            </a:r>
            <a:r>
              <a:rPr lang="en-US" sz="5000" dirty="0" err="1" smtClean="0">
                <a:solidFill>
                  <a:schemeClr val="bg1"/>
                </a:solidFill>
              </a:rPr>
              <a:t>đam</a:t>
            </a:r>
            <a:r>
              <a:rPr lang="en-US" sz="5000" dirty="0" smtClean="0">
                <a:solidFill>
                  <a:schemeClr val="bg1"/>
                </a:solidFill>
              </a:rPr>
              <a:t> </a:t>
            </a:r>
            <a:r>
              <a:rPr lang="en-US" sz="5000" dirty="0" err="1" smtClean="0">
                <a:solidFill>
                  <a:schemeClr val="bg1"/>
                </a:solidFill>
              </a:rPr>
              <a:t>mê</a:t>
            </a:r>
            <a:r>
              <a:rPr lang="en-US" sz="5000" dirty="0" smtClean="0">
                <a:solidFill>
                  <a:schemeClr val="bg1"/>
                </a:solidFill>
              </a:rPr>
              <a:t> </a:t>
            </a:r>
            <a:r>
              <a:rPr lang="en-US" sz="5000" dirty="0" err="1" smtClean="0">
                <a:solidFill>
                  <a:schemeClr val="bg1"/>
                </a:solidFill>
              </a:rPr>
              <a:t>trần</a:t>
            </a:r>
            <a:r>
              <a:rPr lang="en-US" sz="5000" dirty="0" smtClean="0">
                <a:solidFill>
                  <a:schemeClr val="bg1"/>
                </a:solidFill>
              </a:rPr>
              <a:t> </a:t>
            </a:r>
            <a:r>
              <a:rPr lang="en-US" sz="5000" dirty="0" err="1" smtClean="0">
                <a:solidFill>
                  <a:schemeClr val="bg1"/>
                </a:solidFill>
              </a:rPr>
              <a:t>đời</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41437643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khát</a:t>
            </a:r>
            <a:r>
              <a:rPr lang="en-US" sz="5600" dirty="0" smtClean="0">
                <a:solidFill>
                  <a:schemeClr val="bg1"/>
                </a:solidFill>
              </a:rPr>
              <a:t> </a:t>
            </a:r>
            <a:r>
              <a:rPr lang="en-US" sz="5600" dirty="0" err="1" smtClean="0">
                <a:solidFill>
                  <a:schemeClr val="bg1"/>
                </a:solidFill>
              </a:rPr>
              <a:t>khao</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gặp</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ước</a:t>
            </a:r>
            <a:r>
              <a:rPr lang="en-US" sz="5600" dirty="0" smtClean="0">
                <a:solidFill>
                  <a:schemeClr val="bg1"/>
                </a:solidFill>
              </a:rPr>
              <a:t> </a:t>
            </a:r>
            <a:r>
              <a:rPr lang="en-US" sz="5600" dirty="0" err="1" smtClean="0">
                <a:solidFill>
                  <a:schemeClr val="bg1"/>
                </a:solidFill>
              </a:rPr>
              <a:t>ao</a:t>
            </a:r>
            <a:r>
              <a:rPr lang="en-US" sz="5600" dirty="0" smtClean="0">
                <a:solidFill>
                  <a:schemeClr val="bg1"/>
                </a:solidFill>
              </a:rPr>
              <a:t> </a:t>
            </a:r>
            <a:r>
              <a:rPr lang="en-US" sz="5600" dirty="0" err="1" smtClean="0">
                <a:solidFill>
                  <a:schemeClr val="bg1"/>
                </a:solidFill>
              </a:rPr>
              <a:t>thuộc</a:t>
            </a:r>
            <a:r>
              <a:rPr lang="en-US" sz="5600" dirty="0" smtClean="0">
                <a:solidFill>
                  <a:schemeClr val="bg1"/>
                </a:solidFill>
              </a:rPr>
              <a:t> </a:t>
            </a:r>
            <a:r>
              <a:rPr lang="en-US" sz="5600" dirty="0" err="1" smtClean="0">
                <a:solidFill>
                  <a:schemeClr val="bg1"/>
                </a:solidFill>
              </a:rPr>
              <a:t>trọn</a:t>
            </a:r>
            <a:r>
              <a:rPr lang="en-US" sz="5600" dirty="0" smtClean="0">
                <a:solidFill>
                  <a:schemeClr val="bg1"/>
                </a:solidFill>
              </a:rPr>
              <a:t> </a:t>
            </a:r>
            <a:r>
              <a:rPr lang="en-US" sz="5600" dirty="0" err="1" smtClean="0">
                <a:solidFill>
                  <a:schemeClr val="bg1"/>
                </a:solidFill>
              </a:rPr>
              <a:t>về</a:t>
            </a:r>
            <a:r>
              <a:rPr lang="en-US" sz="5600" dirty="0" smtClean="0">
                <a:solidFill>
                  <a:schemeClr val="bg1"/>
                </a:solidFill>
              </a:rPr>
              <a:t> </a:t>
            </a:r>
            <a:r>
              <a:rPr lang="en-US" sz="5600" dirty="0" err="1" smtClean="0">
                <a:solidFill>
                  <a:schemeClr val="bg1"/>
                </a:solidFill>
              </a:rPr>
              <a:t>Ngài</a:t>
            </a:r>
            <a:endParaRPr lang="en-US" sz="5600" b="0" dirty="0">
              <a:solidFill>
                <a:schemeClr val="bg1"/>
              </a:solidFill>
              <a:effectLst/>
            </a:endParaRPr>
          </a:p>
        </p:txBody>
      </p:sp>
    </p:spTree>
    <p:extLst>
      <p:ext uri="{BB962C8B-B14F-4D97-AF65-F5344CB8AC3E}">
        <p14:creationId xmlns:p14="http://schemas.microsoft.com/office/powerpoint/2010/main" val="24661604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thuở</a:t>
            </a:r>
            <a:r>
              <a:rPr lang="en-US" sz="5600" dirty="0" smtClean="0">
                <a:solidFill>
                  <a:schemeClr val="bg1"/>
                </a:solidFill>
              </a:rPr>
              <a:t> </a:t>
            </a:r>
            <a:r>
              <a:rPr lang="en-US" sz="5600" dirty="0" err="1" smtClean="0">
                <a:solidFill>
                  <a:schemeClr val="bg1"/>
                </a:solidFill>
              </a:rPr>
              <a:t>xa</a:t>
            </a:r>
            <a:r>
              <a:rPr lang="en-US" sz="5600" dirty="0" smtClean="0">
                <a:solidFill>
                  <a:schemeClr val="bg1"/>
                </a:solidFill>
              </a:rPr>
              <a:t> </a:t>
            </a:r>
            <a:r>
              <a:rPr lang="en-US" sz="5600" dirty="0" err="1" smtClean="0">
                <a:solidFill>
                  <a:schemeClr val="bg1"/>
                </a:solidFill>
              </a:rPr>
              <a:t>xưa</a:t>
            </a:r>
            <a:r>
              <a:rPr lang="en-US" sz="5600" dirty="0" smtClean="0">
                <a:solidFill>
                  <a:schemeClr val="bg1"/>
                </a:solidFill>
              </a:rPr>
              <a:t> </a:t>
            </a:r>
            <a:r>
              <a:rPr lang="en-US" sz="5600" dirty="0" err="1" smtClean="0">
                <a:solidFill>
                  <a:schemeClr val="bg1"/>
                </a:solidFill>
              </a:rPr>
              <a:t>ấy</a:t>
            </a:r>
            <a:r>
              <a:rPr lang="en-US" sz="5600" dirty="0" smtClean="0">
                <a:solidFill>
                  <a:schemeClr val="bg1"/>
                </a:solidFill>
              </a:rPr>
              <a:t>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thì</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con.</a:t>
            </a:r>
            <a:endParaRPr lang="en-US" sz="5600" b="0" dirty="0">
              <a:solidFill>
                <a:schemeClr val="bg1"/>
              </a:solidFill>
              <a:effectLst/>
            </a:endParaRPr>
          </a:p>
        </p:txBody>
      </p:sp>
    </p:spTree>
    <p:extLst>
      <p:ext uri="{BB962C8B-B14F-4D97-AF65-F5344CB8AC3E}">
        <p14:creationId xmlns:p14="http://schemas.microsoft.com/office/powerpoint/2010/main" val="33041995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u="sng" dirty="0" smtClean="0">
                <a:solidFill>
                  <a:srgbClr val="FFFF00"/>
                </a:solidFill>
              </a:rPr>
              <a:t>Tk2</a:t>
            </a:r>
            <a:r>
              <a:rPr lang="en-US" sz="4900" b="0" u="sng" dirty="0" smtClean="0">
                <a:solidFill>
                  <a:srgbClr val="FFFF00"/>
                </a:solidFill>
                <a:effectLst/>
              </a:rPr>
              <a:t>:</a:t>
            </a:r>
            <a:r>
              <a:rPr lang="en-US" sz="4900" b="0" dirty="0" smtClean="0">
                <a:solidFill>
                  <a:schemeClr val="bg1"/>
                </a:solidFill>
                <a:effectLst/>
              </a:rPr>
              <a:t> </a:t>
            </a:r>
            <a:r>
              <a:rPr lang="en-US" sz="4900" dirty="0" smtClean="0">
                <a:solidFill>
                  <a:schemeClr val="bg1"/>
                </a:solidFill>
              </a:rPr>
              <a:t>Con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khát</a:t>
            </a:r>
            <a:r>
              <a:rPr lang="en-US" sz="4900" dirty="0" smtClean="0">
                <a:solidFill>
                  <a:schemeClr val="bg1"/>
                </a:solidFill>
              </a:rPr>
              <a:t> </a:t>
            </a:r>
            <a:r>
              <a:rPr lang="en-US" sz="4900" dirty="0" err="1" smtClean="0">
                <a:solidFill>
                  <a:schemeClr val="bg1"/>
                </a:solidFill>
              </a:rPr>
              <a:t>khao</a:t>
            </a:r>
            <a:r>
              <a:rPr lang="en-US" sz="4900" dirty="0" smtClean="0">
                <a:solidFill>
                  <a:schemeClr val="bg1"/>
                </a:solidFill>
              </a:rPr>
              <a:t> </a:t>
            </a:r>
            <a:r>
              <a:rPr lang="en-US" sz="4900" dirty="0" err="1" smtClean="0">
                <a:solidFill>
                  <a:schemeClr val="bg1"/>
                </a:solidFill>
              </a:rPr>
              <a:t>gặp</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lạy</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nguồn</a:t>
            </a:r>
            <a:r>
              <a:rPr lang="en-US" sz="4900" dirty="0" smtClean="0">
                <a:solidFill>
                  <a:schemeClr val="bg1"/>
                </a:solidFill>
              </a:rPr>
              <a:t> </a:t>
            </a:r>
            <a:r>
              <a:rPr lang="en-US" sz="4900" dirty="0" err="1" smtClean="0">
                <a:solidFill>
                  <a:schemeClr val="bg1"/>
                </a:solidFill>
              </a:rPr>
              <a:t>suối</a:t>
            </a:r>
            <a:r>
              <a:rPr lang="en-US" sz="4900" dirty="0" smtClean="0">
                <a:solidFill>
                  <a:schemeClr val="bg1"/>
                </a:solidFill>
              </a:rPr>
              <a:t> </a:t>
            </a:r>
            <a:r>
              <a:rPr lang="en-US" sz="4900" dirty="0" err="1" smtClean="0">
                <a:solidFill>
                  <a:schemeClr val="bg1"/>
                </a:solidFill>
              </a:rPr>
              <a:t>hồng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r>
              <a:rPr lang="en-US" sz="4900" dirty="0" err="1" smtClean="0">
                <a:solidFill>
                  <a:schemeClr val="bg1"/>
                </a:solidFill>
              </a:rPr>
              <a:t>Tựa</a:t>
            </a:r>
            <a:r>
              <a:rPr lang="en-US" sz="4900" dirty="0" smtClean="0">
                <a:solidFill>
                  <a:schemeClr val="bg1"/>
                </a:solidFill>
              </a:rPr>
              <a:t> </a:t>
            </a:r>
            <a:r>
              <a:rPr lang="en-US" sz="4900" dirty="0" err="1" smtClean="0">
                <a:solidFill>
                  <a:schemeClr val="bg1"/>
                </a:solidFill>
              </a:rPr>
              <a:t>như</a:t>
            </a:r>
            <a:r>
              <a:rPr lang="en-US" sz="4900" dirty="0" smtClean="0">
                <a:solidFill>
                  <a:schemeClr val="bg1"/>
                </a:solidFill>
              </a:rPr>
              <a:t> </a:t>
            </a:r>
            <a:r>
              <a:rPr lang="en-US" sz="4900" dirty="0" err="1" smtClean="0">
                <a:solidFill>
                  <a:schemeClr val="bg1"/>
                </a:solidFill>
              </a:rPr>
              <a:t>nai</a:t>
            </a:r>
            <a:r>
              <a:rPr lang="en-US" sz="4900" dirty="0" smtClean="0">
                <a:solidFill>
                  <a:schemeClr val="bg1"/>
                </a:solidFill>
              </a:rPr>
              <a:t> </a:t>
            </a:r>
            <a:r>
              <a:rPr lang="en-US" sz="4900" dirty="0" err="1" smtClean="0">
                <a:solidFill>
                  <a:schemeClr val="bg1"/>
                </a:solidFill>
              </a:rPr>
              <a:t>kia</a:t>
            </a:r>
            <a:r>
              <a:rPr lang="en-US" sz="4900" dirty="0" smtClean="0">
                <a:solidFill>
                  <a:schemeClr val="bg1"/>
                </a:solidFill>
              </a:rPr>
              <a:t> </a:t>
            </a:r>
            <a:r>
              <a:rPr lang="en-US" sz="4900" dirty="0" err="1" smtClean="0">
                <a:solidFill>
                  <a:schemeClr val="bg1"/>
                </a:solidFill>
              </a:rPr>
              <a:t>khát</a:t>
            </a:r>
            <a:r>
              <a:rPr lang="en-US" sz="4900" dirty="0" smtClean="0">
                <a:solidFill>
                  <a:schemeClr val="bg1"/>
                </a:solidFill>
              </a:rPr>
              <a:t> </a:t>
            </a:r>
            <a:r>
              <a:rPr lang="en-US" sz="4900" dirty="0" err="1" smtClean="0">
                <a:solidFill>
                  <a:schemeClr val="bg1"/>
                </a:solidFill>
              </a:rPr>
              <a:t>dòng</a:t>
            </a:r>
            <a:r>
              <a:rPr lang="en-US" sz="4900" dirty="0" smtClean="0">
                <a:solidFill>
                  <a:schemeClr val="bg1"/>
                </a:solidFill>
              </a:rPr>
              <a:t> </a:t>
            </a:r>
            <a:r>
              <a:rPr lang="en-US" sz="4900" dirty="0" err="1" smtClean="0">
                <a:solidFill>
                  <a:schemeClr val="bg1"/>
                </a:solidFill>
              </a:rPr>
              <a:t>nước</a:t>
            </a:r>
            <a:r>
              <a:rPr lang="en-US" sz="4900" dirty="0" smtClean="0">
                <a:solidFill>
                  <a:schemeClr val="bg1"/>
                </a:solidFill>
              </a:rPr>
              <a:t> </a:t>
            </a:r>
            <a:r>
              <a:rPr lang="en-US" sz="4900" dirty="0" err="1" smtClean="0">
                <a:solidFill>
                  <a:schemeClr val="bg1"/>
                </a:solidFill>
              </a:rPr>
              <a:t>trong</a:t>
            </a:r>
            <a:r>
              <a:rPr lang="en-US" sz="4900" dirty="0" smtClean="0">
                <a:solidFill>
                  <a:schemeClr val="bg1"/>
                </a:solidFill>
              </a:rPr>
              <a:t>, </a:t>
            </a:r>
            <a:r>
              <a:rPr lang="en-US" sz="4900" dirty="0" err="1" smtClean="0">
                <a:solidFill>
                  <a:schemeClr val="bg1"/>
                </a:solidFill>
              </a:rPr>
              <a:t>tựa</a:t>
            </a:r>
            <a:r>
              <a:rPr lang="en-US" sz="4900" dirty="0" smtClean="0">
                <a:solidFill>
                  <a:schemeClr val="bg1"/>
                </a:solidFill>
              </a:rPr>
              <a:t> </a:t>
            </a:r>
            <a:r>
              <a:rPr lang="en-US" sz="4900" dirty="0" err="1" smtClean="0">
                <a:solidFill>
                  <a:schemeClr val="bg1"/>
                </a:solidFill>
              </a:rPr>
              <a:t>như</a:t>
            </a:r>
            <a:r>
              <a:rPr lang="en-US" sz="4900" dirty="0" smtClean="0">
                <a:solidFill>
                  <a:schemeClr val="bg1"/>
                </a:solidFill>
              </a:rPr>
              <a:t> </a:t>
            </a:r>
            <a:r>
              <a:rPr lang="en-US" sz="4900" dirty="0" err="1" smtClean="0">
                <a:solidFill>
                  <a:schemeClr val="bg1"/>
                </a:solidFill>
              </a:rPr>
              <a:t>bông</a:t>
            </a:r>
            <a:r>
              <a:rPr lang="en-US" sz="4900" dirty="0" smtClean="0">
                <a:solidFill>
                  <a:schemeClr val="bg1"/>
                </a:solidFill>
              </a:rPr>
              <a:t> </a:t>
            </a:r>
            <a:r>
              <a:rPr lang="en-US" sz="4900" dirty="0" err="1" smtClean="0">
                <a:solidFill>
                  <a:schemeClr val="bg1"/>
                </a:solidFill>
              </a:rPr>
              <a:t>hoa</a:t>
            </a:r>
            <a:r>
              <a:rPr lang="en-US" sz="4900" dirty="0" smtClean="0">
                <a:solidFill>
                  <a:schemeClr val="bg1"/>
                </a:solidFill>
              </a:rPr>
              <a:t> say </a:t>
            </a:r>
            <a:r>
              <a:rPr lang="en-US" sz="4900" dirty="0" err="1" smtClean="0">
                <a:solidFill>
                  <a:schemeClr val="bg1"/>
                </a:solidFill>
              </a:rPr>
              <a:t>ánh</a:t>
            </a:r>
            <a:r>
              <a:rPr lang="en-US" sz="4900" dirty="0" smtClean="0">
                <a:solidFill>
                  <a:schemeClr val="bg1"/>
                </a:solidFill>
              </a:rPr>
              <a:t> </a:t>
            </a:r>
            <a:r>
              <a:rPr lang="en-US" sz="4900" dirty="0" err="1" smtClean="0">
                <a:solidFill>
                  <a:schemeClr val="bg1"/>
                </a:solidFill>
              </a:rPr>
              <a:t>mặt</a:t>
            </a:r>
            <a:r>
              <a:rPr lang="en-US" sz="4900" dirty="0" smtClean="0">
                <a:solidFill>
                  <a:schemeClr val="bg1"/>
                </a:solidFill>
              </a:rPr>
              <a:t> </a:t>
            </a:r>
            <a:r>
              <a:rPr lang="en-US" sz="4900" dirty="0" err="1" smtClean="0">
                <a:solidFill>
                  <a:schemeClr val="bg1"/>
                </a:solidFill>
              </a:rPr>
              <a:t>trời</a:t>
            </a:r>
            <a:r>
              <a:rPr lang="en-US" sz="4900" dirty="0" smtClean="0">
                <a:solidFill>
                  <a:schemeClr val="bg1"/>
                </a:solidFill>
              </a:rPr>
              <a:t>, </a:t>
            </a:r>
            <a:r>
              <a:rPr lang="en-US" sz="4900" dirty="0" err="1" smtClean="0">
                <a:solidFill>
                  <a:schemeClr val="bg1"/>
                </a:solidFill>
              </a:rPr>
              <a:t>vầng</a:t>
            </a:r>
            <a:r>
              <a:rPr lang="en-US" sz="4900" dirty="0" smtClean="0">
                <a:solidFill>
                  <a:schemeClr val="bg1"/>
                </a:solidFill>
              </a:rPr>
              <a:t> </a:t>
            </a:r>
            <a:r>
              <a:rPr lang="en-US" sz="4900" dirty="0" err="1" smtClean="0">
                <a:solidFill>
                  <a:schemeClr val="bg1"/>
                </a:solidFill>
              </a:rPr>
              <a:t>tim</a:t>
            </a:r>
            <a:r>
              <a:rPr lang="en-US" sz="4900" dirty="0" smtClean="0">
                <a:solidFill>
                  <a:schemeClr val="bg1"/>
                </a:solidFill>
              </a:rPr>
              <a:t> </a:t>
            </a:r>
            <a:r>
              <a:rPr lang="en-US" sz="4900" dirty="0" err="1" smtClean="0">
                <a:solidFill>
                  <a:schemeClr val="bg1"/>
                </a:solidFill>
              </a:rPr>
              <a:t>khô</a:t>
            </a:r>
            <a:r>
              <a:rPr lang="en-US" sz="4900" dirty="0" smtClean="0">
                <a:solidFill>
                  <a:schemeClr val="bg1"/>
                </a:solidFill>
              </a:rPr>
              <a:t> khan </a:t>
            </a:r>
            <a:r>
              <a:rPr lang="en-US" sz="4900" dirty="0" err="1" smtClean="0">
                <a:solidFill>
                  <a:schemeClr val="bg1"/>
                </a:solidFill>
              </a:rPr>
              <a:t>mong</a:t>
            </a:r>
            <a:r>
              <a:rPr lang="en-US" sz="4900" dirty="0" smtClean="0">
                <a:solidFill>
                  <a:schemeClr val="bg1"/>
                </a:solidFill>
              </a:rPr>
              <a:t> </a:t>
            </a:r>
            <a:r>
              <a:rPr lang="en-US" sz="4900" dirty="0" err="1" smtClean="0">
                <a:solidFill>
                  <a:schemeClr val="bg1"/>
                </a:solidFill>
              </a:rPr>
              <a:t>ân</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ngập</a:t>
            </a:r>
            <a:r>
              <a:rPr lang="en-US" sz="4900" dirty="0" smtClean="0">
                <a:solidFill>
                  <a:schemeClr val="bg1"/>
                </a:solidFill>
              </a:rPr>
              <a:t> </a:t>
            </a:r>
            <a:r>
              <a:rPr lang="en-US" sz="4900" dirty="0" err="1" smtClean="0">
                <a:solidFill>
                  <a:schemeClr val="bg1"/>
                </a:solidFill>
              </a:rPr>
              <a:t>tràn</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28581382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FF00"/>
                </a:solidFill>
              </a:rPr>
              <a:t>**</a:t>
            </a:r>
            <a:r>
              <a:rPr lang="en-US" sz="5000" b="0" u="sng" dirty="0" smtClean="0">
                <a:solidFill>
                  <a:srgbClr val="FFFF00"/>
                </a:solidFill>
                <a:effectLst/>
              </a:rPr>
              <a:t>:</a:t>
            </a:r>
            <a:r>
              <a:rPr lang="en-US" sz="5000" b="0" dirty="0" smtClean="0">
                <a:solidFill>
                  <a:schemeClr val="bg1"/>
                </a:solidFill>
                <a:effectLst/>
              </a:rPr>
              <a:t> </a:t>
            </a:r>
            <a:r>
              <a:rPr lang="en-US" sz="5000" dirty="0" smtClean="0">
                <a:solidFill>
                  <a:schemeClr val="bg1"/>
                </a:solidFill>
              </a:rPr>
              <a:t>Con </a:t>
            </a:r>
            <a:r>
              <a:rPr lang="en-US" sz="5000" dirty="0" err="1" smtClean="0">
                <a:solidFill>
                  <a:schemeClr val="bg1"/>
                </a:solidFill>
              </a:rPr>
              <a:t>đến</a:t>
            </a:r>
            <a:r>
              <a:rPr lang="en-US" sz="5000" dirty="0" smtClean="0">
                <a:solidFill>
                  <a:schemeClr val="bg1"/>
                </a:solidFill>
              </a:rPr>
              <a:t> </a:t>
            </a:r>
            <a:r>
              <a:rPr lang="en-US" sz="5000" dirty="0" err="1" smtClean="0">
                <a:solidFill>
                  <a:schemeClr val="bg1"/>
                </a:solidFill>
              </a:rPr>
              <a:t>với</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mong</a:t>
            </a:r>
            <a:r>
              <a:rPr lang="en-US" sz="5000" dirty="0" smtClean="0">
                <a:solidFill>
                  <a:schemeClr val="bg1"/>
                </a:solidFill>
              </a:rPr>
              <a:t> </a:t>
            </a:r>
            <a:r>
              <a:rPr lang="en-US" sz="5000" dirty="0" err="1" smtClean="0">
                <a:solidFill>
                  <a:schemeClr val="bg1"/>
                </a:solidFill>
              </a:rPr>
              <a:t>được</a:t>
            </a:r>
            <a:r>
              <a:rPr lang="en-US" sz="5000" dirty="0" smtClean="0">
                <a:solidFill>
                  <a:schemeClr val="bg1"/>
                </a:solidFill>
              </a:rPr>
              <a:t> </a:t>
            </a:r>
            <a:r>
              <a:rPr lang="en-US" sz="5000" dirty="0" err="1" smtClean="0">
                <a:solidFill>
                  <a:schemeClr val="bg1"/>
                </a:solidFill>
              </a:rPr>
              <a:t>giải</a:t>
            </a:r>
            <a:r>
              <a:rPr lang="en-US" sz="5000" dirty="0" smtClean="0">
                <a:solidFill>
                  <a:schemeClr val="bg1"/>
                </a:solidFill>
              </a:rPr>
              <a:t> </a:t>
            </a:r>
            <a:r>
              <a:rPr lang="en-US" sz="5000" dirty="0" err="1" smtClean="0">
                <a:solidFill>
                  <a:schemeClr val="bg1"/>
                </a:solidFill>
              </a:rPr>
              <a:t>thoát</a:t>
            </a:r>
            <a:r>
              <a:rPr lang="en-US" sz="5000" dirty="0" smtClean="0">
                <a:solidFill>
                  <a:schemeClr val="bg1"/>
                </a:solidFill>
              </a:rPr>
              <a:t> </a:t>
            </a:r>
            <a:r>
              <a:rPr lang="en-US" sz="5000" dirty="0" err="1" smtClean="0">
                <a:solidFill>
                  <a:schemeClr val="bg1"/>
                </a:solidFill>
              </a:rPr>
              <a:t>bao</a:t>
            </a:r>
            <a:r>
              <a:rPr lang="en-US" sz="5000" dirty="0" smtClean="0">
                <a:solidFill>
                  <a:schemeClr val="bg1"/>
                </a:solidFill>
              </a:rPr>
              <a:t> </a:t>
            </a:r>
            <a:r>
              <a:rPr lang="en-US" sz="5000" dirty="0" err="1" smtClean="0">
                <a:solidFill>
                  <a:schemeClr val="bg1"/>
                </a:solidFill>
              </a:rPr>
              <a:t>nhiêu</a:t>
            </a:r>
            <a:r>
              <a:rPr lang="en-US" sz="5000" dirty="0" smtClean="0">
                <a:solidFill>
                  <a:schemeClr val="bg1"/>
                </a:solidFill>
              </a:rPr>
              <a:t> </a:t>
            </a:r>
            <a:r>
              <a:rPr lang="en-US" sz="5000" dirty="0" err="1" smtClean="0">
                <a:solidFill>
                  <a:schemeClr val="bg1"/>
                </a:solidFill>
              </a:rPr>
              <a:t>buồn</a:t>
            </a:r>
            <a:r>
              <a:rPr lang="en-US" sz="5000" dirty="0" smtClean="0">
                <a:solidFill>
                  <a:schemeClr val="bg1"/>
                </a:solidFill>
              </a:rPr>
              <a:t> </a:t>
            </a:r>
            <a:r>
              <a:rPr lang="en-US" sz="5000" dirty="0" err="1" smtClean="0">
                <a:solidFill>
                  <a:schemeClr val="bg1"/>
                </a:solidFill>
              </a:rPr>
              <a:t>phiền</a:t>
            </a:r>
            <a:r>
              <a:rPr lang="en-US" sz="5000" dirty="0" smtClean="0">
                <a:solidFill>
                  <a:schemeClr val="bg1"/>
                </a:solidFill>
              </a:rPr>
              <a:t>. </a:t>
            </a:r>
            <a:r>
              <a:rPr lang="en-US" sz="5000" dirty="0" err="1" smtClean="0">
                <a:solidFill>
                  <a:schemeClr val="bg1"/>
                </a:solidFill>
              </a:rPr>
              <a:t>Này</a:t>
            </a:r>
            <a:r>
              <a:rPr lang="en-US" sz="5000" dirty="0" smtClean="0">
                <a:solidFill>
                  <a:schemeClr val="bg1"/>
                </a:solidFill>
              </a:rPr>
              <a:t> </a:t>
            </a:r>
            <a:r>
              <a:rPr lang="en-US" sz="5000" dirty="0" err="1" smtClean="0">
                <a:solidFill>
                  <a:schemeClr val="bg1"/>
                </a:solidFill>
              </a:rPr>
              <a:t>hồn</a:t>
            </a:r>
            <a:r>
              <a:rPr lang="en-US" sz="5000" dirty="0" smtClean="0">
                <a:solidFill>
                  <a:schemeClr val="bg1"/>
                </a:solidFill>
              </a:rPr>
              <a:t> </a:t>
            </a:r>
            <a:r>
              <a:rPr lang="en-US" sz="5000" dirty="0" err="1" smtClean="0">
                <a:solidFill>
                  <a:schemeClr val="bg1"/>
                </a:solidFill>
              </a:rPr>
              <a:t>xác</a:t>
            </a:r>
            <a:r>
              <a:rPr lang="en-US" sz="5000" dirty="0" smtClean="0">
                <a:solidFill>
                  <a:schemeClr val="bg1"/>
                </a:solidFill>
              </a:rPr>
              <a:t> con </a:t>
            </a:r>
            <a:r>
              <a:rPr lang="en-US" sz="5000" dirty="0" err="1" smtClean="0">
                <a:solidFill>
                  <a:schemeClr val="bg1"/>
                </a:solidFill>
              </a:rPr>
              <a:t>dâng</a:t>
            </a:r>
            <a:r>
              <a:rPr lang="en-US" sz="5000" dirty="0" smtClean="0">
                <a:solidFill>
                  <a:schemeClr val="bg1"/>
                </a:solidFill>
              </a:rPr>
              <a:t> </a:t>
            </a:r>
            <a:r>
              <a:rPr lang="en-US" sz="5000" dirty="0" err="1" smtClean="0">
                <a:solidFill>
                  <a:schemeClr val="bg1"/>
                </a:solidFill>
              </a:rPr>
              <a:t>trọn</a:t>
            </a:r>
            <a:r>
              <a:rPr lang="en-US" sz="5000" dirty="0" smtClean="0">
                <a:solidFill>
                  <a:schemeClr val="bg1"/>
                </a:solidFill>
              </a:rPr>
              <a:t> </a:t>
            </a:r>
            <a:r>
              <a:rPr lang="en-US" sz="5000" dirty="0" err="1" smtClean="0">
                <a:solidFill>
                  <a:schemeClr val="bg1"/>
                </a:solidFill>
              </a:rPr>
              <a:t>cho</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để</a:t>
            </a:r>
            <a:r>
              <a:rPr lang="en-US" sz="5000" dirty="0" smtClean="0">
                <a:solidFill>
                  <a:schemeClr val="bg1"/>
                </a:solidFill>
              </a:rPr>
              <a:t> </a:t>
            </a:r>
            <a:r>
              <a:rPr lang="en-US" sz="5000" dirty="0" err="1" smtClean="0">
                <a:solidFill>
                  <a:schemeClr val="bg1"/>
                </a:solidFill>
              </a:rPr>
              <a:t>Ngài</a:t>
            </a:r>
            <a:r>
              <a:rPr lang="en-US" sz="5000" dirty="0" smtClean="0">
                <a:solidFill>
                  <a:schemeClr val="bg1"/>
                </a:solidFill>
              </a:rPr>
              <a:t> </a:t>
            </a:r>
            <a:r>
              <a:rPr lang="en-US" sz="5000" dirty="0" err="1" smtClean="0">
                <a:solidFill>
                  <a:schemeClr val="bg1"/>
                </a:solidFill>
              </a:rPr>
              <a:t>đổi</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a:t>
            </a:r>
            <a:r>
              <a:rPr lang="en-US" sz="5000" dirty="0" err="1" smtClean="0">
                <a:solidFill>
                  <a:schemeClr val="bg1"/>
                </a:solidFill>
              </a:rPr>
              <a:t>đổi</a:t>
            </a:r>
            <a:r>
              <a:rPr lang="en-US" sz="5000" dirty="0" smtClean="0">
                <a:solidFill>
                  <a:schemeClr val="bg1"/>
                </a:solidFill>
              </a:rPr>
              <a:t> </a:t>
            </a:r>
            <a:r>
              <a:rPr lang="en-US" sz="5000" dirty="0" err="1" smtClean="0">
                <a:solidFill>
                  <a:schemeClr val="bg1"/>
                </a:solidFill>
              </a:rPr>
              <a:t>mới</a:t>
            </a:r>
            <a:r>
              <a:rPr lang="en-US" sz="5000" dirty="0" smtClean="0">
                <a:solidFill>
                  <a:schemeClr val="bg1"/>
                </a:solidFill>
              </a:rPr>
              <a:t> con </a:t>
            </a:r>
            <a:r>
              <a:rPr lang="en-US" sz="5000" dirty="0" err="1" smtClean="0">
                <a:solidFill>
                  <a:schemeClr val="bg1"/>
                </a:solidFill>
              </a:rPr>
              <a:t>nên</a:t>
            </a:r>
            <a:r>
              <a:rPr lang="en-US" sz="5000" dirty="0" smtClean="0">
                <a:solidFill>
                  <a:schemeClr val="bg1"/>
                </a:solidFill>
              </a:rPr>
              <a:t> </a:t>
            </a:r>
            <a:r>
              <a:rPr lang="en-US" sz="5000" dirty="0" err="1" smtClean="0">
                <a:solidFill>
                  <a:schemeClr val="bg1"/>
                </a:solidFill>
              </a:rPr>
              <a:t>đẹp</a:t>
            </a:r>
            <a:r>
              <a:rPr lang="en-US" sz="5000" dirty="0" smtClean="0">
                <a:solidFill>
                  <a:schemeClr val="bg1"/>
                </a:solidFill>
              </a:rPr>
              <a:t> </a:t>
            </a:r>
            <a:r>
              <a:rPr lang="en-US" sz="5000" dirty="0" err="1" smtClean="0">
                <a:solidFill>
                  <a:schemeClr val="bg1"/>
                </a:solidFill>
              </a:rPr>
              <a:t>hơn</a:t>
            </a:r>
            <a:r>
              <a:rPr lang="en-US" sz="5000" dirty="0" smtClean="0">
                <a:solidFill>
                  <a:schemeClr val="bg1"/>
                </a:solidFill>
              </a:rPr>
              <a:t>.</a:t>
            </a:r>
            <a:endParaRPr lang="en-US" sz="5000" b="0" dirty="0">
              <a:solidFill>
                <a:schemeClr val="bg1"/>
              </a:solidFill>
              <a:effectLst/>
            </a:endParaRPr>
          </a:p>
        </p:txBody>
      </p:sp>
    </p:spTree>
    <p:extLst>
      <p:ext uri="{BB962C8B-B14F-4D97-AF65-F5344CB8AC3E}">
        <p14:creationId xmlns:p14="http://schemas.microsoft.com/office/powerpoint/2010/main" val="144405145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khát</a:t>
            </a:r>
            <a:r>
              <a:rPr lang="en-US" sz="5600" dirty="0" smtClean="0">
                <a:solidFill>
                  <a:schemeClr val="bg1"/>
                </a:solidFill>
              </a:rPr>
              <a:t> </a:t>
            </a:r>
            <a:r>
              <a:rPr lang="en-US" sz="5600" dirty="0" err="1" smtClean="0">
                <a:solidFill>
                  <a:schemeClr val="bg1"/>
                </a:solidFill>
              </a:rPr>
              <a:t>khao</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gặp</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ước</a:t>
            </a:r>
            <a:r>
              <a:rPr lang="en-US" sz="5600" dirty="0" smtClean="0">
                <a:solidFill>
                  <a:schemeClr val="bg1"/>
                </a:solidFill>
              </a:rPr>
              <a:t> </a:t>
            </a:r>
            <a:r>
              <a:rPr lang="en-US" sz="5600" dirty="0" err="1" smtClean="0">
                <a:solidFill>
                  <a:schemeClr val="bg1"/>
                </a:solidFill>
              </a:rPr>
              <a:t>ao</a:t>
            </a:r>
            <a:r>
              <a:rPr lang="en-US" sz="5600" dirty="0" smtClean="0">
                <a:solidFill>
                  <a:schemeClr val="bg1"/>
                </a:solidFill>
              </a:rPr>
              <a:t> </a:t>
            </a:r>
            <a:r>
              <a:rPr lang="en-US" sz="5600" dirty="0" err="1" smtClean="0">
                <a:solidFill>
                  <a:schemeClr val="bg1"/>
                </a:solidFill>
              </a:rPr>
              <a:t>thuộc</a:t>
            </a:r>
            <a:r>
              <a:rPr lang="en-US" sz="5600" dirty="0" smtClean="0">
                <a:solidFill>
                  <a:schemeClr val="bg1"/>
                </a:solidFill>
              </a:rPr>
              <a:t> </a:t>
            </a:r>
            <a:r>
              <a:rPr lang="en-US" sz="5600" dirty="0" err="1" smtClean="0">
                <a:solidFill>
                  <a:schemeClr val="bg1"/>
                </a:solidFill>
              </a:rPr>
              <a:t>trọn</a:t>
            </a:r>
            <a:r>
              <a:rPr lang="en-US" sz="5600" dirty="0" smtClean="0">
                <a:solidFill>
                  <a:schemeClr val="bg1"/>
                </a:solidFill>
              </a:rPr>
              <a:t> </a:t>
            </a:r>
            <a:r>
              <a:rPr lang="en-US" sz="5600" dirty="0" err="1" smtClean="0">
                <a:solidFill>
                  <a:schemeClr val="bg1"/>
                </a:solidFill>
              </a:rPr>
              <a:t>về</a:t>
            </a:r>
            <a:r>
              <a:rPr lang="en-US" sz="5600" dirty="0" smtClean="0">
                <a:solidFill>
                  <a:schemeClr val="bg1"/>
                </a:solidFill>
              </a:rPr>
              <a:t> </a:t>
            </a:r>
            <a:r>
              <a:rPr lang="en-US" sz="5600" dirty="0" err="1" smtClean="0">
                <a:solidFill>
                  <a:schemeClr val="bg1"/>
                </a:solidFill>
              </a:rPr>
              <a:t>Ngài</a:t>
            </a:r>
            <a:endParaRPr lang="en-US" sz="5600" b="0" dirty="0">
              <a:solidFill>
                <a:schemeClr val="bg1"/>
              </a:solidFill>
              <a:effectLst/>
            </a:endParaRPr>
          </a:p>
        </p:txBody>
      </p:sp>
    </p:spTree>
    <p:extLst>
      <p:ext uri="{BB962C8B-B14F-4D97-AF65-F5344CB8AC3E}">
        <p14:creationId xmlns:p14="http://schemas.microsoft.com/office/powerpoint/2010/main" val="17743609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thuở</a:t>
            </a:r>
            <a:r>
              <a:rPr lang="en-US" sz="5600" dirty="0" smtClean="0">
                <a:solidFill>
                  <a:schemeClr val="bg1"/>
                </a:solidFill>
              </a:rPr>
              <a:t> </a:t>
            </a:r>
            <a:r>
              <a:rPr lang="en-US" sz="5600" dirty="0" err="1" smtClean="0">
                <a:solidFill>
                  <a:schemeClr val="bg1"/>
                </a:solidFill>
              </a:rPr>
              <a:t>xa</a:t>
            </a:r>
            <a:r>
              <a:rPr lang="en-US" sz="5600" dirty="0" smtClean="0">
                <a:solidFill>
                  <a:schemeClr val="bg1"/>
                </a:solidFill>
              </a:rPr>
              <a:t> </a:t>
            </a:r>
            <a:r>
              <a:rPr lang="en-US" sz="5600" dirty="0" err="1" smtClean="0">
                <a:solidFill>
                  <a:schemeClr val="bg1"/>
                </a:solidFill>
              </a:rPr>
              <a:t>xưa</a:t>
            </a:r>
            <a:r>
              <a:rPr lang="en-US" sz="5600" dirty="0" smtClean="0">
                <a:solidFill>
                  <a:schemeClr val="bg1"/>
                </a:solidFill>
              </a:rPr>
              <a:t> </a:t>
            </a:r>
            <a:r>
              <a:rPr lang="en-US" sz="5600" dirty="0" err="1" smtClean="0">
                <a:solidFill>
                  <a:schemeClr val="bg1"/>
                </a:solidFill>
              </a:rPr>
              <a:t>ấy</a:t>
            </a:r>
            <a:r>
              <a:rPr lang="en-US" sz="5600" dirty="0" smtClean="0">
                <a:solidFill>
                  <a:schemeClr val="bg1"/>
                </a:solidFill>
              </a:rPr>
              <a:t>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thì</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con.</a:t>
            </a:r>
            <a:endParaRPr lang="en-US" sz="5600" b="0" dirty="0">
              <a:solidFill>
                <a:schemeClr val="bg1"/>
              </a:solidFill>
              <a:effectLst/>
            </a:endParaRPr>
          </a:p>
        </p:txBody>
      </p:sp>
    </p:spTree>
    <p:extLst>
      <p:ext uri="{BB962C8B-B14F-4D97-AF65-F5344CB8AC3E}">
        <p14:creationId xmlns:p14="http://schemas.microsoft.com/office/powerpoint/2010/main" val="2740524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u="sng" dirty="0" err="1" smtClean="0">
                <a:solidFill>
                  <a:srgbClr val="FFFF00"/>
                </a:solidFill>
                <a:latin typeface="+mj-lt"/>
              </a:rPr>
              <a:t>Đk</a:t>
            </a:r>
            <a:r>
              <a:rPr lang="vi-VN" sz="5500" b="0" u="sng" dirty="0" smtClean="0">
                <a:solidFill>
                  <a:srgbClr val="FFFF00"/>
                </a:solidFill>
                <a:effectLst/>
                <a:latin typeface="+mj-lt"/>
              </a:rPr>
              <a:t>:</a:t>
            </a:r>
            <a:r>
              <a:rPr lang="vi-VN" sz="5500" b="0" dirty="0" smtClean="0">
                <a:solidFill>
                  <a:schemeClr val="bg1"/>
                </a:solidFill>
                <a:effectLst/>
                <a:latin typeface="+mj-lt"/>
              </a:rPr>
              <a:t> </a:t>
            </a:r>
            <a:r>
              <a:rPr lang="en-US" sz="5500" dirty="0" err="1" smtClean="0">
                <a:solidFill>
                  <a:schemeClr val="bg1"/>
                </a:solidFill>
                <a:latin typeface="+mj-lt"/>
              </a:rPr>
              <a:t>Trong</a:t>
            </a:r>
            <a:r>
              <a:rPr lang="en-US" sz="5500" dirty="0" smtClean="0">
                <a:solidFill>
                  <a:schemeClr val="bg1"/>
                </a:solidFill>
                <a:latin typeface="+mj-lt"/>
              </a:rPr>
              <a:t> </a:t>
            </a:r>
            <a:r>
              <a:rPr lang="en-US" sz="5500" dirty="0" err="1" smtClean="0">
                <a:solidFill>
                  <a:schemeClr val="bg1"/>
                </a:solidFill>
                <a:latin typeface="+mj-lt"/>
              </a:rPr>
              <a:t>hân</a:t>
            </a:r>
            <a:r>
              <a:rPr lang="en-US" sz="5500" dirty="0" smtClean="0">
                <a:solidFill>
                  <a:schemeClr val="bg1"/>
                </a:solidFill>
                <a:latin typeface="+mj-lt"/>
              </a:rPr>
              <a:t> </a:t>
            </a:r>
            <a:r>
              <a:rPr lang="en-US" sz="5500" dirty="0" err="1" smtClean="0">
                <a:solidFill>
                  <a:schemeClr val="bg1"/>
                </a:solidFill>
                <a:latin typeface="+mj-lt"/>
              </a:rPr>
              <a:t>hoan</a:t>
            </a:r>
            <a:r>
              <a:rPr lang="en-US" sz="5500" dirty="0" smtClean="0">
                <a:solidFill>
                  <a:schemeClr val="bg1"/>
                </a:solidFill>
                <a:latin typeface="+mj-lt"/>
              </a:rPr>
              <a:t> </a:t>
            </a:r>
            <a:r>
              <a:rPr lang="en-US" sz="5500" dirty="0" err="1" smtClean="0">
                <a:solidFill>
                  <a:schemeClr val="bg1"/>
                </a:solidFill>
                <a:latin typeface="+mj-lt"/>
              </a:rPr>
              <a:t>chúng</a:t>
            </a:r>
            <a:r>
              <a:rPr lang="en-US" sz="5500" dirty="0" smtClean="0">
                <a:solidFill>
                  <a:schemeClr val="bg1"/>
                </a:solidFill>
                <a:latin typeface="+mj-lt"/>
              </a:rPr>
              <a:t> con </a:t>
            </a:r>
            <a:r>
              <a:rPr lang="en-US" sz="5500" dirty="0" err="1" smtClean="0">
                <a:solidFill>
                  <a:schemeClr val="bg1"/>
                </a:solidFill>
                <a:latin typeface="+mj-lt"/>
              </a:rPr>
              <a:t>về</a:t>
            </a:r>
            <a:r>
              <a:rPr lang="en-US" sz="5500" dirty="0" smtClean="0">
                <a:solidFill>
                  <a:schemeClr val="bg1"/>
                </a:solidFill>
                <a:latin typeface="+mj-lt"/>
              </a:rPr>
              <a:t> </a:t>
            </a:r>
            <a:r>
              <a:rPr lang="en-US" sz="5500" dirty="0" err="1" smtClean="0">
                <a:solidFill>
                  <a:schemeClr val="bg1"/>
                </a:solidFill>
                <a:latin typeface="+mj-lt"/>
              </a:rPr>
              <a:t>đây</a:t>
            </a:r>
            <a:r>
              <a:rPr lang="en-US" sz="5500" dirty="0" smtClean="0">
                <a:solidFill>
                  <a:schemeClr val="bg1"/>
                </a:solidFill>
                <a:latin typeface="+mj-lt"/>
              </a:rPr>
              <a:t> </a:t>
            </a:r>
            <a:r>
              <a:rPr lang="en-US" sz="5500" dirty="0" err="1" smtClean="0">
                <a:solidFill>
                  <a:schemeClr val="bg1"/>
                </a:solidFill>
                <a:latin typeface="+mj-lt"/>
              </a:rPr>
              <a:t>mang</a:t>
            </a:r>
            <a:r>
              <a:rPr lang="en-US" sz="5500" dirty="0" smtClean="0">
                <a:solidFill>
                  <a:schemeClr val="bg1"/>
                </a:solidFill>
                <a:latin typeface="+mj-lt"/>
              </a:rPr>
              <a:t> tin </a:t>
            </a:r>
            <a:r>
              <a:rPr lang="en-US" sz="5500" dirty="0" err="1" smtClean="0">
                <a:solidFill>
                  <a:schemeClr val="bg1"/>
                </a:solidFill>
                <a:latin typeface="+mj-lt"/>
              </a:rPr>
              <a:t>yêu</a:t>
            </a:r>
            <a:r>
              <a:rPr lang="en-US" sz="5500" dirty="0" smtClean="0">
                <a:solidFill>
                  <a:schemeClr val="bg1"/>
                </a:solidFill>
                <a:latin typeface="+mj-lt"/>
              </a:rPr>
              <a:t> </a:t>
            </a:r>
            <a:r>
              <a:rPr lang="en-US" sz="5500" dirty="0" err="1" smtClean="0">
                <a:solidFill>
                  <a:schemeClr val="bg1"/>
                </a:solidFill>
                <a:latin typeface="+mj-lt"/>
              </a:rPr>
              <a:t>mơ</a:t>
            </a:r>
            <a:r>
              <a:rPr lang="en-US" sz="5500" dirty="0" smtClean="0">
                <a:solidFill>
                  <a:schemeClr val="bg1"/>
                </a:solidFill>
                <a:latin typeface="+mj-lt"/>
              </a:rPr>
              <a:t> </a:t>
            </a:r>
            <a:r>
              <a:rPr lang="en-US" sz="5500" dirty="0" err="1" smtClean="0">
                <a:solidFill>
                  <a:schemeClr val="bg1"/>
                </a:solidFill>
                <a:latin typeface="+mj-lt"/>
              </a:rPr>
              <a:t>ước</a:t>
            </a:r>
            <a:r>
              <a:rPr lang="en-US" sz="5500" dirty="0" smtClean="0">
                <a:solidFill>
                  <a:schemeClr val="bg1"/>
                </a:solidFill>
                <a:latin typeface="+mj-lt"/>
              </a:rPr>
              <a:t> </a:t>
            </a:r>
            <a:r>
              <a:rPr lang="en-US" sz="5500" dirty="0" err="1" smtClean="0">
                <a:solidFill>
                  <a:schemeClr val="bg1"/>
                </a:solidFill>
                <a:latin typeface="+mj-lt"/>
              </a:rPr>
              <a:t>nồng</a:t>
            </a:r>
            <a:r>
              <a:rPr lang="en-US" sz="5500" dirty="0" smtClean="0">
                <a:solidFill>
                  <a:schemeClr val="bg1"/>
                </a:solidFill>
                <a:latin typeface="+mj-lt"/>
              </a:rPr>
              <a:t> say. </a:t>
            </a:r>
            <a:r>
              <a:rPr lang="en-US" sz="5500" dirty="0" err="1" smtClean="0">
                <a:solidFill>
                  <a:schemeClr val="bg1"/>
                </a:solidFill>
                <a:latin typeface="+mj-lt"/>
              </a:rPr>
              <a:t>Cùng</a:t>
            </a:r>
            <a:r>
              <a:rPr lang="en-US" sz="5500" dirty="0" smtClean="0">
                <a:solidFill>
                  <a:schemeClr val="bg1"/>
                </a:solidFill>
                <a:latin typeface="+mj-lt"/>
              </a:rPr>
              <a:t> </a:t>
            </a:r>
            <a:r>
              <a:rPr lang="en-US" sz="5500" dirty="0" err="1" smtClean="0">
                <a:solidFill>
                  <a:schemeClr val="bg1"/>
                </a:solidFill>
                <a:latin typeface="+mj-lt"/>
              </a:rPr>
              <a:t>hợp</a:t>
            </a:r>
            <a:r>
              <a:rPr lang="en-US" sz="5500" dirty="0" smtClean="0">
                <a:solidFill>
                  <a:schemeClr val="bg1"/>
                </a:solidFill>
                <a:latin typeface="+mj-lt"/>
              </a:rPr>
              <a:t> </a:t>
            </a:r>
            <a:r>
              <a:rPr lang="en-US" sz="5500" dirty="0" err="1" smtClean="0">
                <a:solidFill>
                  <a:schemeClr val="bg1"/>
                </a:solidFill>
                <a:latin typeface="+mj-lt"/>
              </a:rPr>
              <a:t>tiếng</a:t>
            </a:r>
            <a:r>
              <a:rPr lang="en-US" sz="5500" dirty="0" smtClean="0">
                <a:solidFill>
                  <a:schemeClr val="bg1"/>
                </a:solidFill>
                <a:latin typeface="+mj-lt"/>
              </a:rPr>
              <a:t> </a:t>
            </a:r>
            <a:r>
              <a:rPr lang="en-US" sz="5500" dirty="0" err="1" smtClean="0">
                <a:solidFill>
                  <a:schemeClr val="bg1"/>
                </a:solidFill>
                <a:latin typeface="+mj-lt"/>
              </a:rPr>
              <a:t>ca</a:t>
            </a:r>
            <a:r>
              <a:rPr lang="en-US" sz="5500" dirty="0" smtClean="0">
                <a:solidFill>
                  <a:schemeClr val="bg1"/>
                </a:solidFill>
                <a:latin typeface="+mj-lt"/>
              </a:rPr>
              <a:t> </a:t>
            </a:r>
            <a:r>
              <a:rPr lang="en-US" sz="5500" dirty="0" err="1" smtClean="0">
                <a:solidFill>
                  <a:schemeClr val="bg1"/>
                </a:solidFill>
                <a:latin typeface="+mj-lt"/>
              </a:rPr>
              <a:t>tạ</a:t>
            </a:r>
            <a:r>
              <a:rPr lang="en-US" sz="5500" dirty="0" smtClean="0">
                <a:solidFill>
                  <a:schemeClr val="bg1"/>
                </a:solidFill>
                <a:latin typeface="+mj-lt"/>
              </a:rPr>
              <a:t> </a:t>
            </a:r>
            <a:r>
              <a:rPr lang="en-US" sz="5500" dirty="0" err="1" smtClean="0">
                <a:solidFill>
                  <a:schemeClr val="bg1"/>
                </a:solidFill>
                <a:latin typeface="+mj-lt"/>
              </a:rPr>
              <a:t>ơn</a:t>
            </a:r>
            <a:r>
              <a:rPr lang="en-US" sz="5500" dirty="0" smtClean="0">
                <a:solidFill>
                  <a:schemeClr val="bg1"/>
                </a:solidFill>
                <a:latin typeface="+mj-lt"/>
              </a:rPr>
              <a:t> </a:t>
            </a:r>
            <a:r>
              <a:rPr lang="en-US" sz="5500" dirty="0" err="1" smtClean="0">
                <a:solidFill>
                  <a:schemeClr val="bg1"/>
                </a:solidFill>
                <a:latin typeface="+mj-lt"/>
              </a:rPr>
              <a:t>Chúa</a:t>
            </a:r>
            <a:r>
              <a:rPr lang="en-US" sz="5500" dirty="0" smtClean="0">
                <a:solidFill>
                  <a:schemeClr val="bg1"/>
                </a:solidFill>
                <a:latin typeface="+mj-lt"/>
              </a:rPr>
              <a:t> </a:t>
            </a:r>
            <a:r>
              <a:rPr lang="en-US" sz="5500" dirty="0" err="1" smtClean="0">
                <a:solidFill>
                  <a:schemeClr val="bg1"/>
                </a:solidFill>
                <a:latin typeface="+mj-lt"/>
              </a:rPr>
              <a:t>lời</a:t>
            </a:r>
            <a:r>
              <a:rPr lang="en-US" sz="5500" dirty="0" smtClean="0">
                <a:solidFill>
                  <a:schemeClr val="bg1"/>
                </a:solidFill>
                <a:latin typeface="+mj-lt"/>
              </a:rPr>
              <a:t> </a:t>
            </a:r>
            <a:r>
              <a:rPr lang="en-US" sz="5500" dirty="0" err="1" smtClean="0">
                <a:solidFill>
                  <a:schemeClr val="bg1"/>
                </a:solidFill>
                <a:latin typeface="+mj-lt"/>
              </a:rPr>
              <a:t>thiết</a:t>
            </a:r>
            <a:r>
              <a:rPr lang="en-US" sz="5500" dirty="0" smtClean="0">
                <a:solidFill>
                  <a:schemeClr val="bg1"/>
                </a:solidFill>
                <a:latin typeface="+mj-lt"/>
              </a:rPr>
              <a:t> </a:t>
            </a:r>
            <a:r>
              <a:rPr lang="en-US" sz="5500" dirty="0" err="1" smtClean="0">
                <a:solidFill>
                  <a:schemeClr val="bg1"/>
                </a:solidFill>
                <a:latin typeface="+mj-lt"/>
              </a:rPr>
              <a:t>tha</a:t>
            </a:r>
            <a:r>
              <a:rPr lang="en-US" sz="5500" dirty="0" smtClean="0">
                <a:solidFill>
                  <a:schemeClr val="bg1"/>
                </a:solidFill>
                <a:latin typeface="+mj-lt"/>
              </a:rPr>
              <a:t>.</a:t>
            </a:r>
            <a:endParaRPr lang="vi-VN" sz="5500" dirty="0">
              <a:solidFill>
                <a:schemeClr val="bg1"/>
              </a:solidFill>
              <a:latin typeface="+mj-lt"/>
            </a:endParaRPr>
          </a:p>
        </p:txBody>
      </p:sp>
    </p:spTree>
    <p:extLst>
      <p:ext uri="{BB962C8B-B14F-4D97-AF65-F5344CB8AC3E}">
        <p14:creationId xmlns:p14="http://schemas.microsoft.com/office/powerpoint/2010/main" val="273536112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4900" u="sng" dirty="0" smtClean="0">
                <a:solidFill>
                  <a:srgbClr val="FFFF00"/>
                </a:solidFill>
              </a:rPr>
              <a:t>Tk3</a:t>
            </a:r>
            <a:r>
              <a:rPr lang="en-US" sz="4900" b="0" u="sng" dirty="0" smtClean="0">
                <a:solidFill>
                  <a:srgbClr val="FFFF00"/>
                </a:solidFill>
                <a:effectLst/>
              </a:rPr>
              <a:t>:</a:t>
            </a:r>
            <a:r>
              <a:rPr lang="en-US" sz="4900" b="0" dirty="0" smtClean="0">
                <a:solidFill>
                  <a:schemeClr val="bg1"/>
                </a:solidFill>
                <a:effectLst/>
              </a:rPr>
              <a:t> </a:t>
            </a:r>
            <a:r>
              <a:rPr lang="en-US" sz="4900" dirty="0" smtClean="0">
                <a:solidFill>
                  <a:schemeClr val="bg1"/>
                </a:solidFill>
              </a:rPr>
              <a:t>Con </a:t>
            </a:r>
            <a:r>
              <a:rPr lang="en-US" sz="4900" dirty="0" err="1" smtClean="0">
                <a:solidFill>
                  <a:schemeClr val="bg1"/>
                </a:solidFill>
              </a:rPr>
              <a:t>luôn</a:t>
            </a:r>
            <a:r>
              <a:rPr lang="en-US" sz="4900" dirty="0" smtClean="0">
                <a:solidFill>
                  <a:schemeClr val="bg1"/>
                </a:solidFill>
              </a:rPr>
              <a:t> </a:t>
            </a:r>
            <a:r>
              <a:rPr lang="en-US" sz="4900" dirty="0" err="1" smtClean="0">
                <a:solidFill>
                  <a:schemeClr val="bg1"/>
                </a:solidFill>
              </a:rPr>
              <a:t>khát</a:t>
            </a:r>
            <a:r>
              <a:rPr lang="en-US" sz="4900" dirty="0" smtClean="0">
                <a:solidFill>
                  <a:schemeClr val="bg1"/>
                </a:solidFill>
              </a:rPr>
              <a:t> </a:t>
            </a:r>
            <a:r>
              <a:rPr lang="en-US" sz="4900" dirty="0" err="1" smtClean="0">
                <a:solidFill>
                  <a:schemeClr val="bg1"/>
                </a:solidFill>
              </a:rPr>
              <a:t>khao</a:t>
            </a:r>
            <a:r>
              <a:rPr lang="en-US" sz="4900" dirty="0" smtClean="0">
                <a:solidFill>
                  <a:schemeClr val="bg1"/>
                </a:solidFill>
              </a:rPr>
              <a:t> </a:t>
            </a:r>
            <a:r>
              <a:rPr lang="en-US" sz="4900" dirty="0" err="1" smtClean="0">
                <a:solidFill>
                  <a:schemeClr val="bg1"/>
                </a:solidFill>
              </a:rPr>
              <a:t>gặp</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lạy</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cùng</a:t>
            </a:r>
            <a:r>
              <a:rPr lang="en-US" sz="4900" dirty="0" smtClean="0">
                <a:solidFill>
                  <a:schemeClr val="bg1"/>
                </a:solidFill>
              </a:rPr>
              <a:t> </a:t>
            </a:r>
            <a:r>
              <a:rPr lang="en-US" sz="4900" dirty="0" err="1" smtClean="0">
                <a:solidFill>
                  <a:schemeClr val="bg1"/>
                </a:solidFill>
              </a:rPr>
              <a:t>đích</a:t>
            </a:r>
            <a:r>
              <a:rPr lang="en-US" sz="4900" dirty="0" smtClean="0">
                <a:solidFill>
                  <a:schemeClr val="bg1"/>
                </a:solidFill>
              </a:rPr>
              <a:t> </a:t>
            </a:r>
            <a:r>
              <a:rPr lang="en-US" sz="4900" dirty="0" err="1" smtClean="0">
                <a:solidFill>
                  <a:schemeClr val="bg1"/>
                </a:solidFill>
              </a:rPr>
              <a:t>đời</a:t>
            </a:r>
            <a:r>
              <a:rPr lang="en-US" sz="4900" dirty="0" smtClean="0">
                <a:solidFill>
                  <a:schemeClr val="bg1"/>
                </a:solidFill>
              </a:rPr>
              <a:t> con.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 con </a:t>
            </a:r>
            <a:r>
              <a:rPr lang="en-US" sz="4900" dirty="0" err="1" smtClean="0">
                <a:solidFill>
                  <a:schemeClr val="bg1"/>
                </a:solidFill>
              </a:rPr>
              <a:t>dâng</a:t>
            </a:r>
            <a:r>
              <a:rPr lang="en-US" sz="4900" dirty="0" smtClean="0">
                <a:solidFill>
                  <a:schemeClr val="bg1"/>
                </a:solidFill>
              </a:rPr>
              <a:t> </a:t>
            </a:r>
            <a:r>
              <a:rPr lang="en-US" sz="4900" dirty="0" err="1" smtClean="0">
                <a:solidFill>
                  <a:schemeClr val="bg1"/>
                </a:solidFill>
              </a:rPr>
              <a:t>dẫu</a:t>
            </a:r>
            <a:r>
              <a:rPr lang="en-US" sz="4900" dirty="0" smtClean="0">
                <a:solidFill>
                  <a:schemeClr val="bg1"/>
                </a:solidFill>
              </a:rPr>
              <a:t> </a:t>
            </a:r>
            <a:r>
              <a:rPr lang="en-US" sz="4900" dirty="0" err="1" smtClean="0">
                <a:solidFill>
                  <a:schemeClr val="bg1"/>
                </a:solidFill>
              </a:rPr>
              <a:t>còn</a:t>
            </a:r>
            <a:r>
              <a:rPr lang="en-US" sz="4900" dirty="0" smtClean="0">
                <a:solidFill>
                  <a:schemeClr val="bg1"/>
                </a:solidFill>
              </a:rPr>
              <a:t> </a:t>
            </a:r>
            <a:r>
              <a:rPr lang="en-US" sz="4900" dirty="0" err="1" smtClean="0">
                <a:solidFill>
                  <a:schemeClr val="bg1"/>
                </a:solidFill>
              </a:rPr>
              <a:t>đổi</a:t>
            </a:r>
            <a:r>
              <a:rPr lang="en-US" sz="4900" dirty="0" smtClean="0">
                <a:solidFill>
                  <a:schemeClr val="bg1"/>
                </a:solidFill>
              </a:rPr>
              <a:t> </a:t>
            </a:r>
            <a:r>
              <a:rPr lang="en-US" sz="4900" dirty="0" err="1" smtClean="0">
                <a:solidFill>
                  <a:schemeClr val="bg1"/>
                </a:solidFill>
              </a:rPr>
              <a:t>thay</a:t>
            </a:r>
            <a:r>
              <a:rPr lang="en-US" sz="4900" dirty="0" smtClean="0">
                <a:solidFill>
                  <a:schemeClr val="bg1"/>
                </a:solidFill>
              </a:rPr>
              <a:t>, </a:t>
            </a:r>
            <a:r>
              <a:rPr lang="en-US" sz="4900" dirty="0" err="1" smtClean="0">
                <a:solidFill>
                  <a:schemeClr val="bg1"/>
                </a:solidFill>
              </a:rPr>
              <a:t>tình</a:t>
            </a:r>
            <a:r>
              <a:rPr lang="en-US" sz="4900" dirty="0" smtClean="0">
                <a:solidFill>
                  <a:schemeClr val="bg1"/>
                </a:solidFill>
              </a:rPr>
              <a:t> </a:t>
            </a:r>
            <a:r>
              <a:rPr lang="en-US" sz="4900" dirty="0" err="1" smtClean="0">
                <a:solidFill>
                  <a:schemeClr val="bg1"/>
                </a:solidFill>
              </a:rPr>
              <a:t>yêu</a:t>
            </a:r>
            <a:r>
              <a:rPr lang="en-US" sz="4900" dirty="0" smtClean="0">
                <a:solidFill>
                  <a:schemeClr val="bg1"/>
                </a:solidFill>
              </a:rPr>
              <a:t> con </a:t>
            </a:r>
            <a:r>
              <a:rPr lang="en-US" sz="4900" dirty="0" err="1" smtClean="0">
                <a:solidFill>
                  <a:schemeClr val="bg1"/>
                </a:solidFill>
              </a:rPr>
              <a:t>đây</a:t>
            </a:r>
            <a:r>
              <a:rPr lang="en-US" sz="4900" dirty="0" smtClean="0">
                <a:solidFill>
                  <a:schemeClr val="bg1"/>
                </a:solidFill>
              </a:rPr>
              <a:t> </a:t>
            </a:r>
            <a:r>
              <a:rPr lang="en-US" sz="4900" dirty="0" err="1" smtClean="0">
                <a:solidFill>
                  <a:schemeClr val="bg1"/>
                </a:solidFill>
              </a:rPr>
              <a:t>chưa</a:t>
            </a:r>
            <a:r>
              <a:rPr lang="en-US" sz="4900" dirty="0" smtClean="0">
                <a:solidFill>
                  <a:schemeClr val="bg1"/>
                </a:solidFill>
              </a:rPr>
              <a:t> </a:t>
            </a:r>
            <a:r>
              <a:rPr lang="en-US" sz="4900" dirty="0" err="1" smtClean="0">
                <a:solidFill>
                  <a:schemeClr val="bg1"/>
                </a:solidFill>
              </a:rPr>
              <a:t>hướng</a:t>
            </a:r>
            <a:r>
              <a:rPr lang="en-US" sz="4900" dirty="0" smtClean="0">
                <a:solidFill>
                  <a:schemeClr val="bg1"/>
                </a:solidFill>
              </a:rPr>
              <a:t> </a:t>
            </a:r>
            <a:r>
              <a:rPr lang="en-US" sz="4900" dirty="0" err="1" smtClean="0">
                <a:solidFill>
                  <a:schemeClr val="bg1"/>
                </a:solidFill>
              </a:rPr>
              <a:t>về</a:t>
            </a:r>
            <a:r>
              <a:rPr lang="en-US" sz="4900" dirty="0" smtClean="0">
                <a:solidFill>
                  <a:schemeClr val="bg1"/>
                </a:solidFill>
              </a:rPr>
              <a:t> </a:t>
            </a:r>
            <a:r>
              <a:rPr lang="en-US" sz="4900" dirty="0" err="1" smtClean="0">
                <a:solidFill>
                  <a:schemeClr val="bg1"/>
                </a:solidFill>
              </a:rPr>
              <a:t>Ngài</a:t>
            </a:r>
            <a:r>
              <a:rPr lang="en-US" sz="4900" dirty="0" smtClean="0">
                <a:solidFill>
                  <a:schemeClr val="bg1"/>
                </a:solidFill>
              </a:rPr>
              <a:t>, </a:t>
            </a:r>
            <a:r>
              <a:rPr lang="en-US" sz="4900" dirty="0" err="1" smtClean="0">
                <a:solidFill>
                  <a:schemeClr val="bg1"/>
                </a:solidFill>
              </a:rPr>
              <a:t>thì</a:t>
            </a:r>
            <a:r>
              <a:rPr lang="en-US" sz="4900" dirty="0" smtClean="0">
                <a:solidFill>
                  <a:schemeClr val="bg1"/>
                </a:solidFill>
              </a:rPr>
              <a:t> </a:t>
            </a:r>
            <a:r>
              <a:rPr lang="en-US" sz="4900" dirty="0" err="1" smtClean="0">
                <a:solidFill>
                  <a:schemeClr val="bg1"/>
                </a:solidFill>
              </a:rPr>
              <a:t>xin</a:t>
            </a:r>
            <a:r>
              <a:rPr lang="en-US" sz="4900" dirty="0" smtClean="0">
                <a:solidFill>
                  <a:schemeClr val="bg1"/>
                </a:solidFill>
              </a:rPr>
              <a:t> </a:t>
            </a:r>
            <a:r>
              <a:rPr lang="en-US" sz="4900" dirty="0" err="1" smtClean="0">
                <a:solidFill>
                  <a:schemeClr val="bg1"/>
                </a:solidFill>
              </a:rPr>
              <a:t>cho</a:t>
            </a:r>
            <a:r>
              <a:rPr lang="en-US" sz="4900" dirty="0" smtClean="0">
                <a:solidFill>
                  <a:schemeClr val="bg1"/>
                </a:solidFill>
              </a:rPr>
              <a:t> con </a:t>
            </a:r>
            <a:r>
              <a:rPr lang="en-US" sz="4900" dirty="0" err="1" smtClean="0">
                <a:solidFill>
                  <a:schemeClr val="bg1"/>
                </a:solidFill>
              </a:rPr>
              <a:t>kiên</a:t>
            </a:r>
            <a:r>
              <a:rPr lang="en-US" sz="4900" dirty="0" smtClean="0">
                <a:solidFill>
                  <a:schemeClr val="bg1"/>
                </a:solidFill>
              </a:rPr>
              <a:t> </a:t>
            </a:r>
            <a:r>
              <a:rPr lang="en-US" sz="4900" dirty="0" err="1" smtClean="0">
                <a:solidFill>
                  <a:schemeClr val="bg1"/>
                </a:solidFill>
              </a:rPr>
              <a:t>tâm</a:t>
            </a:r>
            <a:r>
              <a:rPr lang="en-US" sz="4900" dirty="0" smtClean="0">
                <a:solidFill>
                  <a:schemeClr val="bg1"/>
                </a:solidFill>
              </a:rPr>
              <a:t> </a:t>
            </a:r>
            <a:r>
              <a:rPr lang="en-US" sz="4900" dirty="0" err="1" smtClean="0">
                <a:solidFill>
                  <a:schemeClr val="bg1"/>
                </a:solidFill>
              </a:rPr>
              <a:t>tìm</a:t>
            </a:r>
            <a:r>
              <a:rPr lang="en-US" sz="4900" dirty="0" smtClean="0">
                <a:solidFill>
                  <a:schemeClr val="bg1"/>
                </a:solidFill>
              </a:rPr>
              <a:t> </a:t>
            </a:r>
            <a:r>
              <a:rPr lang="en-US" sz="4900" dirty="0" err="1" smtClean="0">
                <a:solidFill>
                  <a:schemeClr val="bg1"/>
                </a:solidFill>
              </a:rPr>
              <a:t>Chúa</a:t>
            </a:r>
            <a:r>
              <a:rPr lang="en-US" sz="4900" dirty="0" smtClean="0">
                <a:solidFill>
                  <a:schemeClr val="bg1"/>
                </a:solidFill>
              </a:rPr>
              <a:t> </a:t>
            </a:r>
            <a:r>
              <a:rPr lang="en-US" sz="4900" dirty="0" err="1" smtClean="0">
                <a:solidFill>
                  <a:schemeClr val="bg1"/>
                </a:solidFill>
              </a:rPr>
              <a:t>ngày</a:t>
            </a:r>
            <a:r>
              <a:rPr lang="en-US" sz="4900" dirty="0" smtClean="0">
                <a:solidFill>
                  <a:schemeClr val="bg1"/>
                </a:solidFill>
              </a:rPr>
              <a:t> </a:t>
            </a:r>
            <a:r>
              <a:rPr lang="en-US" sz="4900" dirty="0" err="1" smtClean="0">
                <a:solidFill>
                  <a:schemeClr val="bg1"/>
                </a:solidFill>
              </a:rPr>
              <a:t>đêm</a:t>
            </a:r>
            <a:r>
              <a:rPr lang="en-US" sz="4900" dirty="0" smtClean="0">
                <a:solidFill>
                  <a:schemeClr val="bg1"/>
                </a:solidFill>
              </a:rPr>
              <a:t>.</a:t>
            </a:r>
            <a:endParaRPr lang="en-US" sz="4900" b="0" dirty="0">
              <a:solidFill>
                <a:schemeClr val="bg1"/>
              </a:solidFill>
              <a:effectLst/>
            </a:endParaRPr>
          </a:p>
        </p:txBody>
      </p:sp>
    </p:spTree>
    <p:extLst>
      <p:ext uri="{BB962C8B-B14F-4D97-AF65-F5344CB8AC3E}">
        <p14:creationId xmlns:p14="http://schemas.microsoft.com/office/powerpoint/2010/main" val="17666512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u="sng" dirty="0" smtClean="0">
                <a:solidFill>
                  <a:srgbClr val="FFFF00"/>
                </a:solidFill>
              </a:rPr>
              <a:t>**</a:t>
            </a:r>
            <a:r>
              <a:rPr lang="en-US" sz="5200" b="0" u="sng" dirty="0" smtClean="0">
                <a:solidFill>
                  <a:srgbClr val="FFFF00"/>
                </a:solidFill>
                <a:effectLst/>
              </a:rPr>
              <a:t>:</a:t>
            </a:r>
            <a:r>
              <a:rPr lang="en-US" sz="5200" b="0" dirty="0" smtClean="0">
                <a:solidFill>
                  <a:schemeClr val="bg1"/>
                </a:solidFill>
                <a:effectLst/>
              </a:rPr>
              <a:t> </a:t>
            </a:r>
            <a:r>
              <a:rPr lang="en-US" sz="5200" dirty="0" smtClean="0">
                <a:solidFill>
                  <a:schemeClr val="bg1"/>
                </a:solidFill>
              </a:rPr>
              <a:t>Con </a:t>
            </a:r>
            <a:r>
              <a:rPr lang="en-US" sz="5200" dirty="0" err="1" smtClean="0">
                <a:solidFill>
                  <a:schemeClr val="bg1"/>
                </a:solidFill>
              </a:rPr>
              <a:t>đến</a:t>
            </a:r>
            <a:r>
              <a:rPr lang="en-US" sz="5200" dirty="0" smtClean="0">
                <a:solidFill>
                  <a:schemeClr val="bg1"/>
                </a:solidFill>
              </a:rPr>
              <a:t> </a:t>
            </a:r>
            <a:r>
              <a:rPr lang="en-US" sz="5200" dirty="0" err="1" smtClean="0">
                <a:solidFill>
                  <a:schemeClr val="bg1"/>
                </a:solidFill>
              </a:rPr>
              <a:t>với</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được</a:t>
            </a:r>
            <a:r>
              <a:rPr lang="en-US" sz="5200" dirty="0" smtClean="0">
                <a:solidFill>
                  <a:schemeClr val="bg1"/>
                </a:solidFill>
              </a:rPr>
              <a:t> </a:t>
            </a:r>
            <a:r>
              <a:rPr lang="en-US" sz="5200" dirty="0" err="1" smtClean="0">
                <a:solidFill>
                  <a:schemeClr val="bg1"/>
                </a:solidFill>
              </a:rPr>
              <a:t>tặng</a:t>
            </a:r>
            <a:r>
              <a:rPr lang="en-US" sz="5200" dirty="0" smtClean="0">
                <a:solidFill>
                  <a:schemeClr val="bg1"/>
                </a:solidFill>
              </a:rPr>
              <a:t> ban </a:t>
            </a:r>
            <a:r>
              <a:rPr lang="en-US" sz="5200" dirty="0" err="1" smtClean="0">
                <a:solidFill>
                  <a:schemeClr val="bg1"/>
                </a:solidFill>
              </a:rPr>
              <a:t>ơn</a:t>
            </a:r>
            <a:r>
              <a:rPr lang="en-US" sz="5200" dirty="0" smtClean="0">
                <a:solidFill>
                  <a:schemeClr val="bg1"/>
                </a:solidFill>
              </a:rPr>
              <a:t> </a:t>
            </a:r>
            <a:r>
              <a:rPr lang="en-US" sz="5200" dirty="0" err="1" smtClean="0">
                <a:solidFill>
                  <a:schemeClr val="bg1"/>
                </a:solidFill>
              </a:rPr>
              <a:t>thiêng</a:t>
            </a:r>
            <a:r>
              <a:rPr lang="en-US" sz="5200" dirty="0" smtClean="0">
                <a:solidFill>
                  <a:schemeClr val="bg1"/>
                </a:solidFill>
              </a:rPr>
              <a:t> </a:t>
            </a:r>
            <a:r>
              <a:rPr lang="en-US" sz="5200" dirty="0" err="1" smtClean="0">
                <a:solidFill>
                  <a:schemeClr val="bg1"/>
                </a:solidFill>
              </a:rPr>
              <a:t>độ</a:t>
            </a:r>
            <a:r>
              <a:rPr lang="en-US" sz="5200" dirty="0" smtClean="0">
                <a:solidFill>
                  <a:schemeClr val="bg1"/>
                </a:solidFill>
              </a:rPr>
              <a:t> </a:t>
            </a:r>
            <a:r>
              <a:rPr lang="en-US" sz="5200" dirty="0" err="1" smtClean="0">
                <a:solidFill>
                  <a:schemeClr val="bg1"/>
                </a:solidFill>
              </a:rPr>
              <a:t>trì</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bến</a:t>
            </a:r>
            <a:r>
              <a:rPr lang="en-US" sz="5200" dirty="0" smtClean="0">
                <a:solidFill>
                  <a:schemeClr val="bg1"/>
                </a:solidFill>
              </a:rPr>
              <a:t> </a:t>
            </a:r>
            <a:r>
              <a:rPr lang="en-US" sz="5200" dirty="0" err="1" smtClean="0">
                <a:solidFill>
                  <a:schemeClr val="bg1"/>
                </a:solidFill>
              </a:rPr>
              <a:t>xuân</a:t>
            </a:r>
            <a:r>
              <a:rPr lang="en-US" sz="5200" dirty="0" smtClean="0">
                <a:solidFill>
                  <a:schemeClr val="bg1"/>
                </a:solidFill>
              </a:rPr>
              <a:t> con </a:t>
            </a:r>
            <a:r>
              <a:rPr lang="en-US" sz="5200" dirty="0" err="1" smtClean="0">
                <a:solidFill>
                  <a:schemeClr val="bg1"/>
                </a:solidFill>
              </a:rPr>
              <a:t>hằng</a:t>
            </a:r>
            <a:r>
              <a:rPr lang="en-US" sz="5200" dirty="0" smtClean="0">
                <a:solidFill>
                  <a:schemeClr val="bg1"/>
                </a:solidFill>
              </a:rPr>
              <a:t> </a:t>
            </a:r>
            <a:r>
              <a:rPr lang="en-US" sz="5200" dirty="0" err="1" smtClean="0">
                <a:solidFill>
                  <a:schemeClr val="bg1"/>
                </a:solidFill>
              </a:rPr>
              <a:t>ngóng</a:t>
            </a:r>
            <a:r>
              <a:rPr lang="en-US" sz="5200" dirty="0" smtClean="0">
                <a:solidFill>
                  <a:schemeClr val="bg1"/>
                </a:solidFill>
              </a:rPr>
              <a:t> </a:t>
            </a:r>
            <a:r>
              <a:rPr lang="en-US" sz="5200" dirty="0" err="1" smtClean="0">
                <a:solidFill>
                  <a:schemeClr val="bg1"/>
                </a:solidFill>
              </a:rPr>
              <a:t>chờ</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đường</a:t>
            </a:r>
            <a:r>
              <a:rPr lang="en-US" sz="5200" dirty="0" smtClean="0">
                <a:solidFill>
                  <a:schemeClr val="bg1"/>
                </a:solidFill>
              </a:rPr>
              <a:t> </a:t>
            </a:r>
            <a:r>
              <a:rPr lang="en-US" sz="5200" dirty="0" err="1" smtClean="0">
                <a:solidFill>
                  <a:schemeClr val="bg1"/>
                </a:solidFill>
              </a:rPr>
              <a:t>đi</a:t>
            </a:r>
            <a:r>
              <a:rPr lang="en-US" sz="5200" dirty="0" smtClean="0">
                <a:solidFill>
                  <a:schemeClr val="bg1"/>
                </a:solidFill>
              </a:rPr>
              <a:t> </a:t>
            </a:r>
            <a:r>
              <a:rPr lang="en-US" sz="5200" dirty="0" err="1" smtClean="0">
                <a:solidFill>
                  <a:schemeClr val="bg1"/>
                </a:solidFill>
              </a:rPr>
              <a:t>mở</a:t>
            </a:r>
            <a:r>
              <a:rPr lang="en-US" sz="5200" dirty="0" smtClean="0">
                <a:solidFill>
                  <a:schemeClr val="bg1"/>
                </a:solidFill>
              </a:rPr>
              <a:t> </a:t>
            </a:r>
            <a:r>
              <a:rPr lang="en-US" sz="5200" dirty="0" err="1" smtClean="0">
                <a:solidFill>
                  <a:schemeClr val="bg1"/>
                </a:solidFill>
              </a:rPr>
              <a:t>lối</a:t>
            </a:r>
            <a:r>
              <a:rPr lang="en-US" sz="5200" dirty="0" smtClean="0">
                <a:solidFill>
                  <a:schemeClr val="bg1"/>
                </a:solidFill>
              </a:rPr>
              <a:t>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về</a:t>
            </a:r>
            <a:r>
              <a:rPr lang="en-US" sz="5200" dirty="0" smtClean="0">
                <a:solidFill>
                  <a:schemeClr val="bg1"/>
                </a:solidFill>
              </a:rPr>
              <a:t> </a:t>
            </a:r>
            <a:r>
              <a:rPr lang="en-US" sz="5200" dirty="0" err="1" smtClean="0">
                <a:solidFill>
                  <a:schemeClr val="bg1"/>
                </a:solidFill>
              </a:rPr>
              <a:t>trời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4993033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err="1" smtClean="0">
                <a:solidFill>
                  <a:srgbClr val="FFFF00"/>
                </a:solidFill>
              </a:rPr>
              <a:t>Đk</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khát</a:t>
            </a:r>
            <a:r>
              <a:rPr lang="en-US" sz="5600" dirty="0" smtClean="0">
                <a:solidFill>
                  <a:schemeClr val="bg1"/>
                </a:solidFill>
              </a:rPr>
              <a:t> </a:t>
            </a:r>
            <a:r>
              <a:rPr lang="en-US" sz="5600" dirty="0" err="1" smtClean="0">
                <a:solidFill>
                  <a:schemeClr val="bg1"/>
                </a:solidFill>
              </a:rPr>
              <a:t>khao</a:t>
            </a:r>
            <a:r>
              <a:rPr lang="en-US" sz="5600" dirty="0" smtClean="0">
                <a:solidFill>
                  <a:schemeClr val="bg1"/>
                </a:solidFill>
              </a:rPr>
              <a:t> </a:t>
            </a:r>
            <a:r>
              <a:rPr lang="en-US" sz="5600" dirty="0" err="1" smtClean="0">
                <a:solidFill>
                  <a:schemeClr val="bg1"/>
                </a:solidFill>
              </a:rPr>
              <a:t>đi</a:t>
            </a:r>
            <a:r>
              <a:rPr lang="en-US" sz="5600" dirty="0" smtClean="0">
                <a:solidFill>
                  <a:schemeClr val="bg1"/>
                </a:solidFill>
              </a:rPr>
              <a:t> </a:t>
            </a:r>
            <a:r>
              <a:rPr lang="en-US" sz="5600" dirty="0" err="1" smtClean="0">
                <a:solidFill>
                  <a:schemeClr val="bg1"/>
                </a:solidFill>
              </a:rPr>
              <a:t>tìm</a:t>
            </a:r>
            <a:r>
              <a:rPr lang="en-US" sz="5600" dirty="0" smtClean="0">
                <a:solidFill>
                  <a:schemeClr val="bg1"/>
                </a:solidFill>
              </a:rPr>
              <a:t> </a:t>
            </a:r>
            <a:r>
              <a:rPr lang="en-US" sz="5600" dirty="0" err="1" smtClean="0">
                <a:solidFill>
                  <a:schemeClr val="bg1"/>
                </a:solidFill>
              </a:rPr>
              <a:t>gặp</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Xin</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cho</a:t>
            </a:r>
            <a:r>
              <a:rPr lang="en-US" sz="5600" dirty="0" smtClean="0">
                <a:solidFill>
                  <a:schemeClr val="bg1"/>
                </a:solidFill>
              </a:rPr>
              <a:t> </a:t>
            </a:r>
            <a:r>
              <a:rPr lang="en-US" sz="5600" dirty="0" err="1" smtClean="0">
                <a:solidFill>
                  <a:schemeClr val="bg1"/>
                </a:solidFill>
              </a:rPr>
              <a:t>tâm</a:t>
            </a:r>
            <a:r>
              <a:rPr lang="en-US" sz="5600" dirty="0" smtClean="0">
                <a:solidFill>
                  <a:schemeClr val="bg1"/>
                </a:solidFill>
              </a:rPr>
              <a:t> </a:t>
            </a:r>
            <a:r>
              <a:rPr lang="en-US" sz="5600" dirty="0" err="1" smtClean="0">
                <a:solidFill>
                  <a:schemeClr val="bg1"/>
                </a:solidFill>
              </a:rPr>
              <a:t>hồn</a:t>
            </a:r>
            <a:r>
              <a:rPr lang="en-US" sz="5600" dirty="0" smtClean="0">
                <a:solidFill>
                  <a:schemeClr val="bg1"/>
                </a:solidFill>
              </a:rPr>
              <a:t> con </a:t>
            </a:r>
            <a:r>
              <a:rPr lang="en-US" sz="5600" dirty="0" err="1" smtClean="0">
                <a:solidFill>
                  <a:schemeClr val="bg1"/>
                </a:solidFill>
              </a:rPr>
              <a:t>luôn</a:t>
            </a:r>
            <a:r>
              <a:rPr lang="en-US" sz="5600" dirty="0" smtClean="0">
                <a:solidFill>
                  <a:schemeClr val="bg1"/>
                </a:solidFill>
              </a:rPr>
              <a:t> </a:t>
            </a:r>
            <a:r>
              <a:rPr lang="en-US" sz="5600" dirty="0" err="1" smtClean="0">
                <a:solidFill>
                  <a:schemeClr val="bg1"/>
                </a:solidFill>
              </a:rPr>
              <a:t>ước</a:t>
            </a:r>
            <a:r>
              <a:rPr lang="en-US" sz="5600" dirty="0" smtClean="0">
                <a:solidFill>
                  <a:schemeClr val="bg1"/>
                </a:solidFill>
              </a:rPr>
              <a:t> </a:t>
            </a:r>
            <a:r>
              <a:rPr lang="en-US" sz="5600" dirty="0" err="1" smtClean="0">
                <a:solidFill>
                  <a:schemeClr val="bg1"/>
                </a:solidFill>
              </a:rPr>
              <a:t>ao</a:t>
            </a:r>
            <a:r>
              <a:rPr lang="en-US" sz="5600" dirty="0" smtClean="0">
                <a:solidFill>
                  <a:schemeClr val="bg1"/>
                </a:solidFill>
              </a:rPr>
              <a:t> </a:t>
            </a:r>
            <a:r>
              <a:rPr lang="en-US" sz="5600" dirty="0" err="1" smtClean="0">
                <a:solidFill>
                  <a:schemeClr val="bg1"/>
                </a:solidFill>
              </a:rPr>
              <a:t>thuộc</a:t>
            </a:r>
            <a:r>
              <a:rPr lang="en-US" sz="5600" dirty="0" smtClean="0">
                <a:solidFill>
                  <a:schemeClr val="bg1"/>
                </a:solidFill>
              </a:rPr>
              <a:t> </a:t>
            </a:r>
            <a:r>
              <a:rPr lang="en-US" sz="5600" dirty="0" err="1" smtClean="0">
                <a:solidFill>
                  <a:schemeClr val="bg1"/>
                </a:solidFill>
              </a:rPr>
              <a:t>trọn</a:t>
            </a:r>
            <a:r>
              <a:rPr lang="en-US" sz="5600" dirty="0" smtClean="0">
                <a:solidFill>
                  <a:schemeClr val="bg1"/>
                </a:solidFill>
              </a:rPr>
              <a:t> </a:t>
            </a:r>
            <a:r>
              <a:rPr lang="en-US" sz="5600" dirty="0" err="1" smtClean="0">
                <a:solidFill>
                  <a:schemeClr val="bg1"/>
                </a:solidFill>
              </a:rPr>
              <a:t>về</a:t>
            </a:r>
            <a:r>
              <a:rPr lang="en-US" sz="5600" dirty="0" smtClean="0">
                <a:solidFill>
                  <a:schemeClr val="bg1"/>
                </a:solidFill>
              </a:rPr>
              <a:t> </a:t>
            </a:r>
            <a:r>
              <a:rPr lang="en-US" sz="5600" dirty="0" err="1" smtClean="0">
                <a:solidFill>
                  <a:schemeClr val="bg1"/>
                </a:solidFill>
              </a:rPr>
              <a:t>Ngài</a:t>
            </a:r>
            <a:endParaRPr lang="en-US" sz="5600" b="0" dirty="0">
              <a:solidFill>
                <a:schemeClr val="bg1"/>
              </a:solidFill>
              <a:effectLst/>
            </a:endParaRPr>
          </a:p>
        </p:txBody>
      </p:sp>
    </p:spTree>
    <p:extLst>
      <p:ext uri="{BB962C8B-B14F-4D97-AF65-F5344CB8AC3E}">
        <p14:creationId xmlns:p14="http://schemas.microsoft.com/office/powerpoint/2010/main" val="35422758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FF00"/>
                </a:solidFill>
              </a:rPr>
              <a:t>**</a:t>
            </a:r>
            <a:r>
              <a:rPr lang="en-US" sz="5600" b="0" u="sng" dirty="0" smtClean="0">
                <a:solidFill>
                  <a:srgbClr val="FFFF00"/>
                </a:solidFill>
                <a:effectLst/>
              </a:rPr>
              <a:t>:</a:t>
            </a:r>
            <a:r>
              <a:rPr lang="en-US" sz="5600" b="0" dirty="0" smtClean="0">
                <a:solidFill>
                  <a:schemeClr val="bg1"/>
                </a:solidFill>
                <a:effectLst/>
              </a:rPr>
              <a:t> </a:t>
            </a:r>
            <a:r>
              <a:rPr lang="en-US" sz="5600" dirty="0" err="1" smtClean="0">
                <a:solidFill>
                  <a:schemeClr val="bg1"/>
                </a:solidFill>
              </a:rPr>
              <a:t>Vì</a:t>
            </a:r>
            <a:r>
              <a:rPr lang="en-US" sz="5600" dirty="0" smtClean="0">
                <a:solidFill>
                  <a:schemeClr val="bg1"/>
                </a:solidFill>
              </a:rPr>
              <a:t> </a:t>
            </a:r>
            <a:r>
              <a:rPr lang="en-US" sz="5600" dirty="0" err="1" smtClean="0">
                <a:solidFill>
                  <a:schemeClr val="bg1"/>
                </a:solidFill>
              </a:rPr>
              <a:t>từ</a:t>
            </a:r>
            <a:r>
              <a:rPr lang="en-US" sz="5600" dirty="0" smtClean="0">
                <a:solidFill>
                  <a:schemeClr val="bg1"/>
                </a:solidFill>
              </a:rPr>
              <a:t> </a:t>
            </a:r>
            <a:r>
              <a:rPr lang="en-US" sz="5600" dirty="0" err="1" smtClean="0">
                <a:solidFill>
                  <a:schemeClr val="bg1"/>
                </a:solidFill>
              </a:rPr>
              <a:t>thuở</a:t>
            </a:r>
            <a:r>
              <a:rPr lang="en-US" sz="5600" dirty="0" smtClean="0">
                <a:solidFill>
                  <a:schemeClr val="bg1"/>
                </a:solidFill>
              </a:rPr>
              <a:t> </a:t>
            </a:r>
            <a:r>
              <a:rPr lang="en-US" sz="5600" dirty="0" err="1" smtClean="0">
                <a:solidFill>
                  <a:schemeClr val="bg1"/>
                </a:solidFill>
              </a:rPr>
              <a:t>xa</a:t>
            </a:r>
            <a:r>
              <a:rPr lang="en-US" sz="5600" dirty="0" smtClean="0">
                <a:solidFill>
                  <a:schemeClr val="bg1"/>
                </a:solidFill>
              </a:rPr>
              <a:t> </a:t>
            </a:r>
            <a:r>
              <a:rPr lang="en-US" sz="5600" dirty="0" err="1" smtClean="0">
                <a:solidFill>
                  <a:schemeClr val="bg1"/>
                </a:solidFill>
              </a:rPr>
              <a:t>xưa</a:t>
            </a:r>
            <a:r>
              <a:rPr lang="en-US" sz="5600" dirty="0" smtClean="0">
                <a:solidFill>
                  <a:schemeClr val="bg1"/>
                </a:solidFill>
              </a:rPr>
              <a:t> </a:t>
            </a:r>
            <a:r>
              <a:rPr lang="en-US" sz="5600" dirty="0" err="1" smtClean="0">
                <a:solidFill>
                  <a:schemeClr val="bg1"/>
                </a:solidFill>
              </a:rPr>
              <a:t>ấy</a:t>
            </a:r>
            <a:r>
              <a:rPr lang="en-US" sz="5600" dirty="0" smtClean="0">
                <a:solidFill>
                  <a:schemeClr val="bg1"/>
                </a:solidFill>
              </a:rPr>
              <a:t>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biết</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Chúa</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thấy</a:t>
            </a:r>
            <a:r>
              <a:rPr lang="en-US" sz="5600" dirty="0" smtClean="0">
                <a:solidFill>
                  <a:schemeClr val="bg1"/>
                </a:solidFill>
              </a:rPr>
              <a:t> con. Con </a:t>
            </a:r>
            <a:r>
              <a:rPr lang="en-US" sz="5600" dirty="0" err="1" smtClean="0">
                <a:solidFill>
                  <a:schemeClr val="bg1"/>
                </a:solidFill>
              </a:rPr>
              <a:t>chưa</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thì</a:t>
            </a:r>
            <a:r>
              <a:rPr lang="en-US" sz="5600" dirty="0" smtClean="0">
                <a:solidFill>
                  <a:schemeClr val="bg1"/>
                </a:solidFill>
              </a:rPr>
              <a:t> </a:t>
            </a:r>
            <a:r>
              <a:rPr lang="en-US" sz="5600" dirty="0" err="1" smtClean="0">
                <a:solidFill>
                  <a:schemeClr val="bg1"/>
                </a:solidFill>
              </a:rPr>
              <a:t>Ngài</a:t>
            </a:r>
            <a:r>
              <a:rPr lang="en-US" sz="5600" dirty="0" smtClean="0">
                <a:solidFill>
                  <a:schemeClr val="bg1"/>
                </a:solidFill>
              </a:rPr>
              <a:t> </a:t>
            </a:r>
            <a:r>
              <a:rPr lang="en-US" sz="5600" dirty="0" err="1" smtClean="0">
                <a:solidFill>
                  <a:schemeClr val="bg1"/>
                </a:solidFill>
              </a:rPr>
              <a:t>đã</a:t>
            </a:r>
            <a:r>
              <a:rPr lang="en-US" sz="5600" dirty="0" smtClean="0">
                <a:solidFill>
                  <a:schemeClr val="bg1"/>
                </a:solidFill>
              </a:rPr>
              <a:t> </a:t>
            </a:r>
            <a:r>
              <a:rPr lang="en-US" sz="5600" dirty="0" err="1" smtClean="0">
                <a:solidFill>
                  <a:schemeClr val="bg1"/>
                </a:solidFill>
              </a:rPr>
              <a:t>yêu</a:t>
            </a:r>
            <a:r>
              <a:rPr lang="en-US" sz="5600" dirty="0" smtClean="0">
                <a:solidFill>
                  <a:schemeClr val="bg1"/>
                </a:solidFill>
              </a:rPr>
              <a:t> con.</a:t>
            </a:r>
            <a:endParaRPr lang="en-US" sz="5600" b="0" dirty="0">
              <a:solidFill>
                <a:schemeClr val="bg1"/>
              </a:solidFill>
              <a:effectLst/>
            </a:endParaRPr>
          </a:p>
        </p:txBody>
      </p:sp>
    </p:spTree>
    <p:extLst>
      <p:ext uri="{BB962C8B-B14F-4D97-AF65-F5344CB8AC3E}">
        <p14:creationId xmlns:p14="http://schemas.microsoft.com/office/powerpoint/2010/main" val="8198017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nSpc>
                <a:spcPct val="130000"/>
              </a:lnSpc>
            </a:pPr>
            <a:r>
              <a:rPr lang="en-US" sz="6700" b="0" u="sng" dirty="0" err="1" smtClean="0">
                <a:solidFill>
                  <a:srgbClr val="FFFF00"/>
                </a:solidFill>
                <a:effectLst/>
              </a:rPr>
              <a:t>Ca</a:t>
            </a:r>
            <a:r>
              <a:rPr lang="en-US" sz="6700" b="0" u="sng" dirty="0" smtClean="0">
                <a:solidFill>
                  <a:srgbClr val="FFFF00"/>
                </a:solidFill>
                <a:effectLst/>
              </a:rPr>
              <a:t> </a:t>
            </a:r>
            <a:r>
              <a:rPr lang="en-US" sz="6700" b="0" u="sng" dirty="0" err="1" smtClean="0">
                <a:solidFill>
                  <a:srgbClr val="FFFF00"/>
                </a:solidFill>
                <a:effectLst/>
              </a:rPr>
              <a:t>Kết</a:t>
            </a:r>
            <a:r>
              <a:rPr lang="en-US" sz="6700" b="0" u="sng" dirty="0" smtClean="0">
                <a:solidFill>
                  <a:srgbClr val="FFFF00"/>
                </a:solidFill>
                <a:effectLst/>
              </a:rPr>
              <a:t> </a:t>
            </a:r>
            <a:r>
              <a:rPr lang="en-US" sz="6700" b="0" u="sng" dirty="0" err="1" smtClean="0">
                <a:solidFill>
                  <a:srgbClr val="FFFF00"/>
                </a:solidFill>
                <a:effectLst/>
              </a:rPr>
              <a:t>Lễ</a:t>
            </a:r>
            <a:r>
              <a:rPr lang="en-US" sz="6700" b="0" u="sng" dirty="0" smtClean="0">
                <a:solidFill>
                  <a:srgbClr val="FFFF00"/>
                </a:solidFill>
                <a:effectLst/>
              </a:rPr>
              <a:t/>
            </a:r>
            <a:br>
              <a:rPr lang="en-US" sz="6700" b="0" u="sng" dirty="0" smtClean="0">
                <a:solidFill>
                  <a:srgbClr val="FFFF00"/>
                </a:solidFill>
                <a:effectLst/>
              </a:rPr>
            </a:br>
            <a:r>
              <a:rPr lang="en-US" sz="8000" b="0" dirty="0" err="1" smtClean="0">
                <a:solidFill>
                  <a:srgbClr val="FFFF00"/>
                </a:solidFill>
                <a:effectLst/>
              </a:rPr>
              <a:t>Hồng</a:t>
            </a:r>
            <a:r>
              <a:rPr lang="en-US" sz="8000" b="0" dirty="0" smtClean="0">
                <a:solidFill>
                  <a:srgbClr val="FFFF00"/>
                </a:solidFill>
                <a:effectLst/>
              </a:rPr>
              <a:t> </a:t>
            </a:r>
            <a:r>
              <a:rPr lang="en-US" sz="8000" dirty="0" err="1" smtClean="0">
                <a:solidFill>
                  <a:srgbClr val="FFFF00"/>
                </a:solidFill>
              </a:rPr>
              <a:t>Ân</a:t>
            </a:r>
            <a:r>
              <a:rPr lang="en-US" sz="8000" dirty="0" smtClean="0">
                <a:solidFill>
                  <a:srgbClr val="FFFF00"/>
                </a:solidFill>
              </a:rPr>
              <a:t> </a:t>
            </a:r>
            <a:r>
              <a:rPr lang="en-US" sz="8000" dirty="0" err="1" smtClean="0">
                <a:solidFill>
                  <a:srgbClr val="FFFF00"/>
                </a:solidFill>
              </a:rPr>
              <a:t>Chúa</a:t>
            </a:r>
            <a:r>
              <a:rPr lang="en-US" sz="8000" dirty="0" smtClean="0">
                <a:solidFill>
                  <a:srgbClr val="FFFF00"/>
                </a:solidFill>
              </a:rPr>
              <a:t> </a:t>
            </a:r>
            <a:r>
              <a:rPr lang="en-US" sz="8000" dirty="0" err="1" smtClean="0">
                <a:solidFill>
                  <a:srgbClr val="FFFF00"/>
                </a:solidFill>
              </a:rPr>
              <a:t>Bao</a:t>
            </a:r>
            <a:r>
              <a:rPr lang="en-US" sz="8000" dirty="0" smtClean="0">
                <a:solidFill>
                  <a:srgbClr val="FFFF00"/>
                </a:solidFill>
              </a:rPr>
              <a:t> La</a:t>
            </a:r>
            <a:br>
              <a:rPr lang="en-US" sz="8000" dirty="0" smtClean="0">
                <a:solidFill>
                  <a:srgbClr val="FFFF00"/>
                </a:solidFill>
              </a:rPr>
            </a:br>
            <a:r>
              <a:rPr lang="en-US" sz="6000" b="0" i="1" dirty="0" smtClean="0">
                <a:solidFill>
                  <a:schemeClr val="bg1"/>
                </a:solidFill>
                <a:effectLst/>
              </a:rPr>
              <a:t>Lm. </a:t>
            </a:r>
            <a:r>
              <a:rPr lang="en-US" sz="6000" i="1" dirty="0" err="1" smtClean="0">
                <a:solidFill>
                  <a:schemeClr val="bg1"/>
                </a:solidFill>
              </a:rPr>
              <a:t>Thiện</a:t>
            </a:r>
            <a:r>
              <a:rPr lang="en-US" sz="6000" i="1" dirty="0" smtClean="0">
                <a:solidFill>
                  <a:schemeClr val="bg1"/>
                </a:solidFill>
              </a:rPr>
              <a:t> </a:t>
            </a:r>
            <a:r>
              <a:rPr lang="en-US" sz="6000" i="1" dirty="0" err="1" smtClean="0">
                <a:solidFill>
                  <a:schemeClr val="bg1"/>
                </a:solidFill>
              </a:rPr>
              <a:t>Cẩm</a:t>
            </a:r>
            <a:endParaRPr lang="en-US" sz="6000" b="0" i="1" dirty="0">
              <a:solidFill>
                <a:schemeClr val="bg1"/>
              </a:solidFill>
              <a:effectLst/>
            </a:endParaRPr>
          </a:p>
        </p:txBody>
      </p:sp>
    </p:spTree>
    <p:extLst>
      <p:ext uri="{BB962C8B-B14F-4D97-AF65-F5344CB8AC3E}">
        <p14:creationId xmlns:p14="http://schemas.microsoft.com/office/powerpoint/2010/main" val="16674832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schemeClr val="bg1"/>
                </a:solidFill>
              </a:rPr>
              <a:t> </a:t>
            </a:r>
            <a:r>
              <a:rPr lang="en-US" sz="6000" dirty="0" err="1">
                <a:solidFill>
                  <a:schemeClr val="bg1"/>
                </a:solidFill>
              </a:rPr>
              <a:t>Hồng</a:t>
            </a:r>
            <a:r>
              <a:rPr lang="en-US" sz="6000" dirty="0">
                <a:solidFill>
                  <a:schemeClr val="bg1"/>
                </a:solidFill>
              </a:rPr>
              <a:t> </a:t>
            </a:r>
            <a:r>
              <a:rPr lang="en-US" sz="6000" dirty="0" err="1">
                <a:solidFill>
                  <a:schemeClr val="bg1"/>
                </a:solidFill>
              </a:rPr>
              <a:t>ân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bao</a:t>
            </a:r>
            <a:r>
              <a:rPr lang="en-US" sz="6000" dirty="0">
                <a:solidFill>
                  <a:schemeClr val="bg1"/>
                </a:solidFill>
              </a:rPr>
              <a:t> la </a:t>
            </a:r>
            <a:r>
              <a:rPr lang="en-US" sz="6000" dirty="0" err="1">
                <a:solidFill>
                  <a:schemeClr val="bg1"/>
                </a:solidFill>
              </a:rPr>
              <a:t>tuôn</a:t>
            </a:r>
            <a:r>
              <a:rPr lang="en-US" sz="6000" dirty="0">
                <a:solidFill>
                  <a:schemeClr val="bg1"/>
                </a:solidFill>
              </a:rPr>
              <a:t> </a:t>
            </a:r>
            <a:r>
              <a:rPr lang="en-US" sz="6000" dirty="0" err="1">
                <a:solidFill>
                  <a:schemeClr val="bg1"/>
                </a:solidFill>
              </a:rPr>
              <a:t>đổ</a:t>
            </a:r>
            <a:r>
              <a:rPr lang="en-US" sz="6000" dirty="0">
                <a:solidFill>
                  <a:schemeClr val="bg1"/>
                </a:solidFill>
              </a:rPr>
              <a:t> </a:t>
            </a:r>
            <a:r>
              <a:rPr lang="en-US" sz="6000" dirty="0" err="1">
                <a:solidFill>
                  <a:schemeClr val="bg1"/>
                </a:solidFill>
              </a:rPr>
              <a:t>xuống</a:t>
            </a:r>
            <a:r>
              <a:rPr lang="en-US" sz="6000" dirty="0">
                <a:solidFill>
                  <a:schemeClr val="bg1"/>
                </a:solidFill>
              </a:rPr>
              <a:t> </a:t>
            </a:r>
            <a:r>
              <a:rPr lang="en-US" sz="6000" dirty="0" err="1">
                <a:solidFill>
                  <a:schemeClr val="bg1"/>
                </a:solidFill>
              </a:rPr>
              <a:t>chan</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Tuy</a:t>
            </a:r>
            <a:r>
              <a:rPr lang="en-US" sz="6000" dirty="0">
                <a:solidFill>
                  <a:schemeClr val="bg1"/>
                </a:solidFill>
              </a:rPr>
              <a:t> </a:t>
            </a:r>
            <a:r>
              <a:rPr lang="en-US" sz="6000" dirty="0" err="1">
                <a:solidFill>
                  <a:schemeClr val="bg1"/>
                </a:solidFill>
              </a:rPr>
              <a:t>tay</a:t>
            </a:r>
            <a:r>
              <a:rPr lang="en-US" sz="6000" dirty="0">
                <a:solidFill>
                  <a:schemeClr val="bg1"/>
                </a:solidFill>
              </a:rPr>
              <a:t> con </a:t>
            </a:r>
            <a:r>
              <a:rPr lang="en-US" sz="6000" dirty="0" err="1">
                <a:solidFill>
                  <a:schemeClr val="bg1"/>
                </a:solidFill>
              </a:rPr>
              <a:t>nhỏ</a:t>
            </a:r>
            <a:r>
              <a:rPr lang="en-US" sz="6000" dirty="0">
                <a:solidFill>
                  <a:schemeClr val="bg1"/>
                </a:solidFill>
              </a:rPr>
              <a:t> </a:t>
            </a:r>
            <a:r>
              <a:rPr lang="en-US" sz="6000" dirty="0" err="1">
                <a:solidFill>
                  <a:schemeClr val="bg1"/>
                </a:solidFill>
              </a:rPr>
              <a:t>bé</a:t>
            </a:r>
            <a:r>
              <a:rPr lang="en-US" sz="6000" dirty="0">
                <a:solidFill>
                  <a:schemeClr val="bg1"/>
                </a:solidFill>
              </a:rPr>
              <a:t> </a:t>
            </a:r>
            <a:r>
              <a:rPr lang="en-US" sz="6000" dirty="0" err="1">
                <a:solidFill>
                  <a:schemeClr val="bg1"/>
                </a:solidFill>
              </a:rPr>
              <a:t>bao</a:t>
            </a:r>
            <a:r>
              <a:rPr lang="en-US" sz="6000" dirty="0">
                <a:solidFill>
                  <a:schemeClr val="bg1"/>
                </a:solidFill>
              </a:rPr>
              <a:t> </a:t>
            </a:r>
            <a:r>
              <a:rPr lang="en-US" sz="6000" dirty="0" err="1">
                <a:solidFill>
                  <a:schemeClr val="bg1"/>
                </a:solidFill>
              </a:rPr>
              <a:t>nhiêu</a:t>
            </a:r>
            <a:r>
              <a:rPr lang="en-US" sz="6000" dirty="0">
                <a:solidFill>
                  <a:schemeClr val="bg1"/>
                </a:solidFill>
              </a:rPr>
              <a:t> </a:t>
            </a:r>
            <a:r>
              <a:rPr lang="en-US" sz="6000" dirty="0" err="1">
                <a:solidFill>
                  <a:schemeClr val="bg1"/>
                </a:solidFill>
              </a:rPr>
              <a:t>cũng</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vừa</a:t>
            </a:r>
            <a:r>
              <a:rPr lang="en-US" sz="6000" dirty="0" smtClean="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759824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fontScale="90000"/>
          </a:bodyPr>
          <a:lstStyle/>
          <a:p>
            <a:pPr algn="just">
              <a:lnSpc>
                <a:spcPct val="110000"/>
              </a:lnSpc>
            </a:pPr>
            <a:r>
              <a:rPr lang="en-US" sz="6000" u="sng" dirty="0" err="1">
                <a:solidFill>
                  <a:srgbClr val="FFFF00"/>
                </a:solidFill>
              </a:rPr>
              <a:t>T</a:t>
            </a:r>
            <a:r>
              <a:rPr lang="en-US" sz="6000" u="sng" dirty="0" err="1" smtClean="0">
                <a:solidFill>
                  <a:srgbClr val="FFFF00"/>
                </a:solidFill>
              </a:rPr>
              <a:t>k</a:t>
            </a:r>
            <a:r>
              <a:rPr lang="vi-VN" sz="6000" u="sng" dirty="0" smtClean="0">
                <a:solidFill>
                  <a:srgbClr val="FFFF00"/>
                </a:solidFill>
              </a:rPr>
              <a:t>:</a:t>
            </a:r>
            <a:r>
              <a:rPr lang="vi-VN" sz="6000" dirty="0" smtClean="0">
                <a:solidFill>
                  <a:srgbClr val="FFFF00"/>
                </a:solidFill>
              </a:rPr>
              <a:t> </a:t>
            </a:r>
            <a:r>
              <a:rPr lang="vi-VN" sz="6000" dirty="0">
                <a:solidFill>
                  <a:schemeClr val="bg1"/>
                </a:solidFill>
              </a:rPr>
              <a:t>Chính tay Ngài đã dựng nên con, Thần Khí Ngài làm cho con </a:t>
            </a:r>
            <a:r>
              <a:rPr lang="vi-VN" sz="6000" dirty="0" smtClean="0">
                <a:solidFill>
                  <a:schemeClr val="bg1"/>
                </a:solidFill>
              </a:rPr>
              <a:t>sống</a:t>
            </a:r>
            <a:r>
              <a:rPr lang="en-US" sz="6000" dirty="0" smtClean="0">
                <a:solidFill>
                  <a:schemeClr val="bg1"/>
                </a:solidFill>
              </a:rPr>
              <a:t>.</a:t>
            </a:r>
            <a:r>
              <a:rPr lang="vi-VN" sz="6000" dirty="0" smtClean="0">
                <a:solidFill>
                  <a:schemeClr val="bg1"/>
                </a:solidFill>
              </a:rPr>
              <a:t> </a:t>
            </a:r>
            <a:r>
              <a:rPr lang="en-US" sz="6000" dirty="0" smtClean="0">
                <a:solidFill>
                  <a:schemeClr val="bg1"/>
                </a:solidFill>
              </a:rPr>
              <a:t>T</a:t>
            </a:r>
            <a:r>
              <a:rPr lang="vi-VN" sz="6000" dirty="0" smtClean="0">
                <a:solidFill>
                  <a:schemeClr val="bg1"/>
                </a:solidFill>
              </a:rPr>
              <a:t>ình </a:t>
            </a:r>
            <a:r>
              <a:rPr lang="vi-VN" sz="6000" dirty="0">
                <a:solidFill>
                  <a:schemeClr val="bg1"/>
                </a:solidFill>
              </a:rPr>
              <a:t>yêu Ngài ngày đêm ấp ủ, </a:t>
            </a:r>
            <a:r>
              <a:rPr lang="en-US" sz="6000" dirty="0" smtClean="0">
                <a:solidFill>
                  <a:schemeClr val="bg1"/>
                </a:solidFill>
              </a:rPr>
              <a:t>l</a:t>
            </a:r>
            <a:r>
              <a:rPr lang="vi-VN" sz="6000" dirty="0" smtClean="0">
                <a:solidFill>
                  <a:schemeClr val="bg1"/>
                </a:solidFill>
              </a:rPr>
              <a:t>ời </a:t>
            </a:r>
            <a:r>
              <a:rPr lang="vi-VN" sz="6000" dirty="0">
                <a:solidFill>
                  <a:schemeClr val="bg1"/>
                </a:solidFill>
              </a:rPr>
              <a:t>Ngài dẫn dắt con trên </a:t>
            </a:r>
            <a:r>
              <a:rPr lang="vi-VN" sz="6000" dirty="0" smtClean="0">
                <a:solidFill>
                  <a:schemeClr val="bg1"/>
                </a:solidFill>
              </a:rPr>
              <a:t>đường</a:t>
            </a:r>
            <a:r>
              <a:rPr lang="en-US" sz="6000" dirty="0">
                <a:solidFill>
                  <a:schemeClr val="bg1"/>
                </a:solidFill>
              </a:rPr>
              <a:t>.</a:t>
            </a:r>
          </a:p>
        </p:txBody>
      </p:sp>
    </p:spTree>
    <p:extLst>
      <p:ext uri="{BB962C8B-B14F-4D97-AF65-F5344CB8AC3E}">
        <p14:creationId xmlns:p14="http://schemas.microsoft.com/office/powerpoint/2010/main" val="1495783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9144000" cy="5143499"/>
          </a:xfrm>
        </p:spPr>
        <p:txBody>
          <a:bodyPr>
            <a:normAutofit/>
          </a:bodyPr>
          <a:lstStyle/>
          <a:p>
            <a:pPr algn="just">
              <a:lnSpc>
                <a:spcPct val="110000"/>
              </a:lnSpc>
            </a:pPr>
            <a:r>
              <a:rPr lang="en-US" sz="6000" u="sng" dirty="0" err="1" smtClean="0">
                <a:solidFill>
                  <a:srgbClr val="FFFF00"/>
                </a:solidFill>
              </a:rPr>
              <a:t>Đk</a:t>
            </a:r>
            <a:r>
              <a:rPr lang="vi-VN" sz="6000" u="sng" dirty="0" smtClean="0">
                <a:solidFill>
                  <a:srgbClr val="FFFF00"/>
                </a:solidFill>
              </a:rPr>
              <a:t>:</a:t>
            </a:r>
            <a:r>
              <a:rPr lang="vi-VN" sz="6000" dirty="0" smtClean="0">
                <a:solidFill>
                  <a:schemeClr val="bg1"/>
                </a:solidFill>
              </a:rPr>
              <a:t> </a:t>
            </a:r>
            <a:r>
              <a:rPr lang="en-US" sz="6000" dirty="0" err="1">
                <a:solidFill>
                  <a:schemeClr val="bg1"/>
                </a:solidFill>
              </a:rPr>
              <a:t>Hồng</a:t>
            </a:r>
            <a:r>
              <a:rPr lang="en-US" sz="6000" dirty="0">
                <a:solidFill>
                  <a:schemeClr val="bg1"/>
                </a:solidFill>
              </a:rPr>
              <a:t> </a:t>
            </a:r>
            <a:r>
              <a:rPr lang="en-US" sz="6000" dirty="0" err="1">
                <a:solidFill>
                  <a:schemeClr val="bg1"/>
                </a:solidFill>
              </a:rPr>
              <a:t>ân</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bao</a:t>
            </a:r>
            <a:r>
              <a:rPr lang="en-US" sz="6000" dirty="0">
                <a:solidFill>
                  <a:schemeClr val="bg1"/>
                </a:solidFill>
              </a:rPr>
              <a:t> la </a:t>
            </a:r>
            <a:r>
              <a:rPr lang="en-US" sz="6000" dirty="0" err="1">
                <a:solidFill>
                  <a:schemeClr val="bg1"/>
                </a:solidFill>
              </a:rPr>
              <a:t>tuôn</a:t>
            </a:r>
            <a:r>
              <a:rPr lang="en-US" sz="6000" dirty="0">
                <a:solidFill>
                  <a:schemeClr val="bg1"/>
                </a:solidFill>
              </a:rPr>
              <a:t> </a:t>
            </a:r>
            <a:r>
              <a:rPr lang="en-US" sz="6000" dirty="0" err="1">
                <a:solidFill>
                  <a:schemeClr val="bg1"/>
                </a:solidFill>
              </a:rPr>
              <a:t>đổ</a:t>
            </a:r>
            <a:r>
              <a:rPr lang="en-US" sz="6000" dirty="0">
                <a:solidFill>
                  <a:schemeClr val="bg1"/>
                </a:solidFill>
              </a:rPr>
              <a:t> </a:t>
            </a:r>
            <a:r>
              <a:rPr lang="en-US" sz="6000" dirty="0" err="1">
                <a:solidFill>
                  <a:schemeClr val="bg1"/>
                </a:solidFill>
              </a:rPr>
              <a:t>xuống</a:t>
            </a:r>
            <a:r>
              <a:rPr lang="en-US" sz="6000" dirty="0">
                <a:solidFill>
                  <a:schemeClr val="bg1"/>
                </a:solidFill>
              </a:rPr>
              <a:t> </a:t>
            </a:r>
            <a:r>
              <a:rPr lang="en-US" sz="6000" dirty="0" err="1">
                <a:solidFill>
                  <a:schemeClr val="bg1"/>
                </a:solidFill>
              </a:rPr>
              <a:t>chan</a:t>
            </a:r>
            <a:r>
              <a:rPr lang="en-US" sz="6000" dirty="0">
                <a:solidFill>
                  <a:schemeClr val="bg1"/>
                </a:solidFill>
              </a:rPr>
              <a:t> </a:t>
            </a:r>
            <a:r>
              <a:rPr lang="en-US" sz="6000" dirty="0" err="1">
                <a:solidFill>
                  <a:schemeClr val="bg1"/>
                </a:solidFill>
              </a:rPr>
              <a:t>hòa</a:t>
            </a:r>
            <a:r>
              <a:rPr lang="en-US" sz="6000" dirty="0">
                <a:solidFill>
                  <a:schemeClr val="bg1"/>
                </a:solidFill>
              </a:rPr>
              <a:t>. </a:t>
            </a:r>
            <a:r>
              <a:rPr lang="en-US" sz="6000" dirty="0" err="1">
                <a:solidFill>
                  <a:schemeClr val="bg1"/>
                </a:solidFill>
              </a:rPr>
              <a:t>Tuy</a:t>
            </a:r>
            <a:r>
              <a:rPr lang="en-US" sz="6000" dirty="0">
                <a:solidFill>
                  <a:schemeClr val="bg1"/>
                </a:solidFill>
              </a:rPr>
              <a:t> </a:t>
            </a:r>
            <a:r>
              <a:rPr lang="en-US" sz="6000" dirty="0" err="1">
                <a:solidFill>
                  <a:schemeClr val="bg1"/>
                </a:solidFill>
              </a:rPr>
              <a:t>tay</a:t>
            </a:r>
            <a:r>
              <a:rPr lang="en-US" sz="6000" dirty="0">
                <a:solidFill>
                  <a:schemeClr val="bg1"/>
                </a:solidFill>
              </a:rPr>
              <a:t> con </a:t>
            </a:r>
            <a:r>
              <a:rPr lang="en-US" sz="6000" dirty="0" err="1">
                <a:solidFill>
                  <a:schemeClr val="bg1"/>
                </a:solidFill>
              </a:rPr>
              <a:t>nhỏ</a:t>
            </a:r>
            <a:r>
              <a:rPr lang="en-US" sz="6000" dirty="0">
                <a:solidFill>
                  <a:schemeClr val="bg1"/>
                </a:solidFill>
              </a:rPr>
              <a:t> </a:t>
            </a:r>
            <a:r>
              <a:rPr lang="en-US" sz="6000" dirty="0" err="1">
                <a:solidFill>
                  <a:schemeClr val="bg1"/>
                </a:solidFill>
              </a:rPr>
              <a:t>bé</a:t>
            </a:r>
            <a:r>
              <a:rPr lang="en-US" sz="6000" dirty="0">
                <a:solidFill>
                  <a:schemeClr val="bg1"/>
                </a:solidFill>
              </a:rPr>
              <a:t> </a:t>
            </a:r>
            <a:r>
              <a:rPr lang="en-US" sz="6000" dirty="0" err="1">
                <a:solidFill>
                  <a:schemeClr val="bg1"/>
                </a:solidFill>
              </a:rPr>
              <a:t>bao</a:t>
            </a:r>
            <a:r>
              <a:rPr lang="en-US" sz="6000" dirty="0">
                <a:solidFill>
                  <a:schemeClr val="bg1"/>
                </a:solidFill>
              </a:rPr>
              <a:t> </a:t>
            </a:r>
            <a:r>
              <a:rPr lang="en-US" sz="6000" dirty="0" err="1">
                <a:solidFill>
                  <a:schemeClr val="bg1"/>
                </a:solidFill>
              </a:rPr>
              <a:t>nhiêu</a:t>
            </a:r>
            <a:r>
              <a:rPr lang="en-US" sz="6000" dirty="0">
                <a:solidFill>
                  <a:schemeClr val="bg1"/>
                </a:solidFill>
              </a:rPr>
              <a:t> </a:t>
            </a:r>
            <a:r>
              <a:rPr lang="en-US" sz="6000" dirty="0" err="1">
                <a:solidFill>
                  <a:schemeClr val="bg1"/>
                </a:solidFill>
              </a:rPr>
              <a:t>cũng</a:t>
            </a:r>
            <a:r>
              <a:rPr lang="en-US" sz="6000" dirty="0">
                <a:solidFill>
                  <a:schemeClr val="bg1"/>
                </a:solidFill>
              </a:rPr>
              <a:t> </a:t>
            </a:r>
            <a:r>
              <a:rPr lang="en-US" sz="6000" dirty="0" err="1">
                <a:solidFill>
                  <a:schemeClr val="bg1"/>
                </a:solidFill>
              </a:rPr>
              <a:t>không</a:t>
            </a:r>
            <a:r>
              <a:rPr lang="en-US" sz="6000" dirty="0">
                <a:solidFill>
                  <a:schemeClr val="bg1"/>
                </a:solidFill>
              </a:rPr>
              <a:t> </a:t>
            </a:r>
            <a:r>
              <a:rPr lang="en-US" sz="6000" dirty="0" err="1">
                <a:solidFill>
                  <a:schemeClr val="bg1"/>
                </a:solidFill>
              </a:rPr>
              <a:t>vừa</a:t>
            </a:r>
            <a:r>
              <a:rPr lang="en-US" sz="6000" dirty="0" smtClean="0">
                <a:solidFill>
                  <a:schemeClr val="bg1"/>
                </a:solidFill>
              </a:rPr>
              <a:t>. </a:t>
            </a:r>
            <a:endParaRPr lang="en-US" sz="6000" dirty="0">
              <a:solidFill>
                <a:schemeClr val="bg1"/>
              </a:solidFill>
            </a:endParaRPr>
          </a:p>
        </p:txBody>
      </p:sp>
    </p:spTree>
    <p:extLst>
      <p:ext uri="{BB962C8B-B14F-4D97-AF65-F5344CB8AC3E}">
        <p14:creationId xmlns:p14="http://schemas.microsoft.com/office/powerpoint/2010/main" val="908425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rmAutofit fontScale="92500" lnSpcReduction="20000"/>
          </a:bodyPr>
          <a:lstStyle/>
          <a:p>
            <a:pPr algn="just">
              <a:lnSpc>
                <a:spcPct val="13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Bao</a:t>
            </a:r>
            <a:r>
              <a:rPr lang="en-US" sz="6000" dirty="0" smtClean="0">
                <a:solidFill>
                  <a:schemeClr val="bg1"/>
                </a:solidFill>
                <a:latin typeface="+mj-lt"/>
              </a:rPr>
              <a:t> </a:t>
            </a:r>
            <a:r>
              <a:rPr lang="en-US" sz="6000" dirty="0" err="1" smtClean="0">
                <a:solidFill>
                  <a:schemeClr val="bg1"/>
                </a:solidFill>
                <a:latin typeface="+mj-lt"/>
              </a:rPr>
              <a:t>năm</a:t>
            </a:r>
            <a:r>
              <a:rPr lang="en-US" sz="6000" dirty="0" smtClean="0">
                <a:solidFill>
                  <a:schemeClr val="bg1"/>
                </a:solidFill>
                <a:latin typeface="+mj-lt"/>
              </a:rPr>
              <a:t> </a:t>
            </a:r>
            <a:r>
              <a:rPr lang="en-US" sz="6000" dirty="0" err="1" smtClean="0">
                <a:solidFill>
                  <a:schemeClr val="bg1"/>
                </a:solidFill>
                <a:latin typeface="+mj-lt"/>
              </a:rPr>
              <a:t>tháng</a:t>
            </a:r>
            <a:r>
              <a:rPr lang="en-US" sz="6000" dirty="0" smtClean="0">
                <a:solidFill>
                  <a:schemeClr val="bg1"/>
                </a:solidFill>
                <a:latin typeface="+mj-lt"/>
              </a:rPr>
              <a:t> con </a:t>
            </a:r>
            <a:r>
              <a:rPr lang="en-US" sz="6000" dirty="0" err="1" smtClean="0">
                <a:solidFill>
                  <a:schemeClr val="bg1"/>
                </a:solidFill>
                <a:latin typeface="+mj-lt"/>
              </a:rPr>
              <a:t>hằng</a:t>
            </a:r>
            <a:r>
              <a:rPr lang="en-US" sz="6000" dirty="0" smtClean="0">
                <a:solidFill>
                  <a:schemeClr val="bg1"/>
                </a:solidFill>
                <a:latin typeface="+mj-lt"/>
              </a:rPr>
              <a:t> </a:t>
            </a:r>
            <a:r>
              <a:rPr lang="en-US" sz="6000" dirty="0" err="1" smtClean="0">
                <a:solidFill>
                  <a:schemeClr val="bg1"/>
                </a:solidFill>
                <a:latin typeface="+mj-lt"/>
              </a:rPr>
              <a:t>ước</a:t>
            </a:r>
            <a:r>
              <a:rPr lang="en-US" sz="6000" dirty="0" smtClean="0">
                <a:solidFill>
                  <a:schemeClr val="bg1"/>
                </a:solidFill>
                <a:latin typeface="+mj-lt"/>
              </a:rPr>
              <a:t> </a:t>
            </a:r>
            <a:r>
              <a:rPr lang="en-US" sz="6000" dirty="0" err="1" smtClean="0">
                <a:solidFill>
                  <a:schemeClr val="bg1"/>
                </a:solidFill>
                <a:latin typeface="+mj-lt"/>
              </a:rPr>
              <a:t>mơ</a:t>
            </a:r>
            <a:r>
              <a:rPr lang="en-US" sz="6000" dirty="0" smtClean="0">
                <a:solidFill>
                  <a:schemeClr val="bg1"/>
                </a:solidFill>
                <a:latin typeface="+mj-lt"/>
              </a:rPr>
              <a:t> </a:t>
            </a:r>
            <a:r>
              <a:rPr lang="en-US" sz="6000" dirty="0" err="1" smtClean="0">
                <a:solidFill>
                  <a:schemeClr val="bg1"/>
                </a:solidFill>
                <a:latin typeface="+mj-lt"/>
              </a:rPr>
              <a:t>về</a:t>
            </a:r>
            <a:r>
              <a:rPr lang="en-US" sz="6000" dirty="0" smtClean="0">
                <a:solidFill>
                  <a:schemeClr val="bg1"/>
                </a:solidFill>
                <a:latin typeface="+mj-lt"/>
              </a:rPr>
              <a:t> </a:t>
            </a:r>
            <a:r>
              <a:rPr lang="en-US" sz="6000" dirty="0" err="1" smtClean="0">
                <a:solidFill>
                  <a:schemeClr val="bg1"/>
                </a:solidFill>
                <a:latin typeface="+mj-lt"/>
              </a:rPr>
              <a:t>bên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hát</a:t>
            </a:r>
            <a:r>
              <a:rPr lang="en-US" sz="6000" dirty="0" smtClean="0">
                <a:solidFill>
                  <a:schemeClr val="bg1"/>
                </a:solidFill>
                <a:latin typeface="+mj-lt"/>
              </a:rPr>
              <a:t> </a:t>
            </a:r>
            <a:r>
              <a:rPr lang="en-US" sz="6000" dirty="0" err="1" smtClean="0">
                <a:solidFill>
                  <a:schemeClr val="bg1"/>
                </a:solidFill>
                <a:latin typeface="+mj-lt"/>
              </a:rPr>
              <a:t>khúc</a:t>
            </a:r>
            <a:r>
              <a:rPr lang="en-US" sz="6000" dirty="0" smtClean="0">
                <a:solidFill>
                  <a:schemeClr val="bg1"/>
                </a:solidFill>
                <a:latin typeface="+mj-lt"/>
              </a:rPr>
              <a:t> </a:t>
            </a:r>
            <a:r>
              <a:rPr lang="en-US" sz="6000" dirty="0" err="1" smtClean="0">
                <a:solidFill>
                  <a:schemeClr val="bg1"/>
                </a:solidFill>
                <a:latin typeface="+mj-lt"/>
              </a:rPr>
              <a:t>tạ</a:t>
            </a:r>
            <a:r>
              <a:rPr lang="en-US" sz="6000" dirty="0" smtClean="0">
                <a:solidFill>
                  <a:schemeClr val="bg1"/>
                </a:solidFill>
                <a:latin typeface="+mj-lt"/>
              </a:rPr>
              <a:t> </a:t>
            </a:r>
            <a:r>
              <a:rPr lang="en-US" sz="6000" dirty="0" err="1" smtClean="0">
                <a:solidFill>
                  <a:schemeClr val="bg1"/>
                </a:solidFill>
                <a:latin typeface="+mj-lt"/>
              </a:rPr>
              <a:t>ơn</a:t>
            </a:r>
            <a:r>
              <a:rPr lang="en-US" sz="6000" dirty="0" smtClean="0">
                <a:solidFill>
                  <a:schemeClr val="bg1"/>
                </a:solidFill>
                <a:latin typeface="+mj-lt"/>
              </a:rPr>
              <a:t>. </a:t>
            </a:r>
            <a:r>
              <a:rPr lang="en-US" sz="6000" dirty="0" err="1" smtClean="0">
                <a:solidFill>
                  <a:schemeClr val="bg1"/>
                </a:solidFill>
                <a:latin typeface="+mj-lt"/>
              </a:rPr>
              <a:t>Ôi</a:t>
            </a:r>
            <a:r>
              <a:rPr lang="en-US" sz="6000" dirty="0" smtClean="0">
                <a:solidFill>
                  <a:schemeClr val="bg1"/>
                </a:solidFill>
                <a:latin typeface="+mj-lt"/>
              </a:rPr>
              <a:t> </a:t>
            </a:r>
            <a:r>
              <a:rPr lang="en-US" sz="6000" dirty="0" err="1" smtClean="0">
                <a:solidFill>
                  <a:schemeClr val="bg1"/>
                </a:solidFill>
                <a:latin typeface="+mj-lt"/>
              </a:rPr>
              <a:t>giây</a:t>
            </a:r>
            <a:r>
              <a:rPr lang="en-US" sz="6000" dirty="0" smtClean="0">
                <a:solidFill>
                  <a:schemeClr val="bg1"/>
                </a:solidFill>
                <a:latin typeface="+mj-lt"/>
              </a:rPr>
              <a:t> </a:t>
            </a:r>
            <a:r>
              <a:rPr lang="en-US" sz="6000" dirty="0" err="1" smtClean="0">
                <a:solidFill>
                  <a:schemeClr val="bg1"/>
                </a:solidFill>
                <a:latin typeface="+mj-lt"/>
              </a:rPr>
              <a:t>phút</a:t>
            </a:r>
            <a:r>
              <a:rPr lang="en-US" sz="6000" dirty="0" smtClean="0">
                <a:solidFill>
                  <a:schemeClr val="bg1"/>
                </a:solidFill>
                <a:latin typeface="+mj-lt"/>
              </a:rPr>
              <a:t> </a:t>
            </a:r>
            <a:r>
              <a:rPr lang="en-US" sz="6000" dirty="0" err="1" smtClean="0">
                <a:solidFill>
                  <a:schemeClr val="bg1"/>
                </a:solidFill>
                <a:latin typeface="+mj-lt"/>
              </a:rPr>
              <a:t>chan</a:t>
            </a:r>
            <a:r>
              <a:rPr lang="en-US" sz="6000" dirty="0" smtClean="0">
                <a:solidFill>
                  <a:schemeClr val="bg1"/>
                </a:solidFill>
                <a:latin typeface="+mj-lt"/>
              </a:rPr>
              <a:t> </a:t>
            </a:r>
            <a:r>
              <a:rPr lang="en-US" sz="6000" dirty="0" err="1" smtClean="0">
                <a:solidFill>
                  <a:schemeClr val="bg1"/>
                </a:solidFill>
                <a:latin typeface="+mj-lt"/>
              </a:rPr>
              <a:t>hòa</a:t>
            </a:r>
            <a:r>
              <a:rPr lang="en-US" sz="6000" dirty="0" smtClean="0">
                <a:solidFill>
                  <a:schemeClr val="bg1"/>
                </a:solidFill>
                <a:latin typeface="+mj-lt"/>
              </a:rPr>
              <a:t> </a:t>
            </a:r>
            <a:r>
              <a:rPr lang="en-US" sz="6000" dirty="0" err="1" smtClean="0">
                <a:solidFill>
                  <a:schemeClr val="bg1"/>
                </a:solidFill>
                <a:latin typeface="+mj-lt"/>
              </a:rPr>
              <a:t>thánh</a:t>
            </a:r>
            <a:r>
              <a:rPr lang="en-US" sz="6000" dirty="0" smtClean="0">
                <a:solidFill>
                  <a:schemeClr val="bg1"/>
                </a:solidFill>
                <a:latin typeface="+mj-lt"/>
              </a:rPr>
              <a:t> </a:t>
            </a:r>
            <a:r>
              <a:rPr lang="en-US" sz="6000" dirty="0" err="1" smtClean="0">
                <a:solidFill>
                  <a:schemeClr val="bg1"/>
                </a:solidFill>
                <a:latin typeface="+mj-lt"/>
              </a:rPr>
              <a:t>ân</a:t>
            </a:r>
            <a:r>
              <a:rPr lang="en-US" sz="6000" dirty="0" smtClean="0">
                <a:solidFill>
                  <a:schemeClr val="bg1"/>
                </a:solidFill>
                <a:latin typeface="+mj-lt"/>
              </a:rPr>
              <a:t> </a:t>
            </a:r>
            <a:r>
              <a:rPr lang="en-US" sz="6000" dirty="0" err="1" smtClean="0">
                <a:solidFill>
                  <a:schemeClr val="bg1"/>
                </a:solidFill>
                <a:latin typeface="+mj-lt"/>
              </a:rPr>
              <a:t>trong</a:t>
            </a:r>
            <a:r>
              <a:rPr lang="en-US" sz="6000" dirty="0" smtClean="0">
                <a:solidFill>
                  <a:schemeClr val="bg1"/>
                </a:solidFill>
                <a:latin typeface="+mj-lt"/>
              </a:rPr>
              <a:t> </a:t>
            </a:r>
            <a:r>
              <a:rPr lang="en-US" sz="6000" dirty="0" err="1" smtClean="0">
                <a:solidFill>
                  <a:schemeClr val="bg1"/>
                </a:solidFill>
                <a:latin typeface="+mj-lt"/>
              </a:rPr>
              <a:t>cõi</a:t>
            </a:r>
            <a:r>
              <a:rPr lang="en-US" sz="6000" dirty="0" smtClean="0">
                <a:solidFill>
                  <a:schemeClr val="bg1"/>
                </a:solidFill>
                <a:latin typeface="+mj-lt"/>
              </a:rPr>
              <a:t> </a:t>
            </a:r>
            <a:r>
              <a:rPr lang="en-US" sz="6000" dirty="0" err="1" smtClean="0">
                <a:solidFill>
                  <a:schemeClr val="bg1"/>
                </a:solidFill>
                <a:latin typeface="+mj-lt"/>
              </a:rPr>
              <a:t>lòng</a:t>
            </a:r>
            <a:r>
              <a:rPr lang="en-US" sz="6000" dirty="0" smtClean="0">
                <a:solidFill>
                  <a:schemeClr val="bg1"/>
                </a:solidFill>
                <a:latin typeface="+mj-lt"/>
              </a:rPr>
              <a:t> </a:t>
            </a:r>
            <a:r>
              <a:rPr lang="en-US" sz="6000" dirty="0" err="1" smtClean="0">
                <a:solidFill>
                  <a:schemeClr val="bg1"/>
                </a:solidFill>
                <a:latin typeface="+mj-lt"/>
              </a:rPr>
              <a:t>dâng</a:t>
            </a:r>
            <a:r>
              <a:rPr lang="en-US" sz="6000" dirty="0" smtClean="0">
                <a:solidFill>
                  <a:schemeClr val="bg1"/>
                </a:solidFill>
                <a:latin typeface="+mj-lt"/>
              </a:rPr>
              <a:t> </a:t>
            </a:r>
            <a:r>
              <a:rPr lang="en-US" sz="6000" dirty="0" err="1" smtClean="0">
                <a:solidFill>
                  <a:schemeClr val="bg1"/>
                </a:solidFill>
                <a:latin typeface="+mj-lt"/>
              </a:rPr>
              <a:t>tràn</a:t>
            </a:r>
            <a:r>
              <a:rPr lang="en-US" sz="6000" dirty="0" smtClean="0">
                <a:solidFill>
                  <a:schemeClr val="bg1"/>
                </a:solidFill>
                <a:latin typeface="+mj-lt"/>
              </a:rPr>
              <a:t> ý </a:t>
            </a:r>
            <a:r>
              <a:rPr lang="en-US" sz="6000" dirty="0" err="1" smtClean="0">
                <a:solidFill>
                  <a:schemeClr val="bg1"/>
                </a:solidFill>
                <a:latin typeface="+mj-lt"/>
              </a:rPr>
              <a:t>xuân</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1727872004"/>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48549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500" u="sng" dirty="0" err="1" smtClean="0">
                <a:solidFill>
                  <a:srgbClr val="FFFF00"/>
                </a:solidFill>
                <a:latin typeface="+mj-lt"/>
              </a:rPr>
              <a:t>Đk</a:t>
            </a:r>
            <a:r>
              <a:rPr lang="vi-VN" sz="5500" b="0" u="sng" dirty="0" smtClean="0">
                <a:solidFill>
                  <a:srgbClr val="FFFF00"/>
                </a:solidFill>
                <a:effectLst/>
                <a:latin typeface="+mj-lt"/>
              </a:rPr>
              <a:t>:</a:t>
            </a:r>
            <a:r>
              <a:rPr lang="vi-VN" sz="5500" b="0" dirty="0" smtClean="0">
                <a:solidFill>
                  <a:schemeClr val="bg1"/>
                </a:solidFill>
                <a:effectLst/>
                <a:latin typeface="+mj-lt"/>
              </a:rPr>
              <a:t> </a:t>
            </a:r>
            <a:r>
              <a:rPr lang="en-US" sz="5500" dirty="0" err="1" smtClean="0">
                <a:solidFill>
                  <a:schemeClr val="bg1"/>
                </a:solidFill>
                <a:latin typeface="+mj-lt"/>
              </a:rPr>
              <a:t>Trong</a:t>
            </a:r>
            <a:r>
              <a:rPr lang="en-US" sz="5500" dirty="0" smtClean="0">
                <a:solidFill>
                  <a:schemeClr val="bg1"/>
                </a:solidFill>
                <a:latin typeface="+mj-lt"/>
              </a:rPr>
              <a:t> </a:t>
            </a:r>
            <a:r>
              <a:rPr lang="en-US" sz="5500" dirty="0" err="1" smtClean="0">
                <a:solidFill>
                  <a:schemeClr val="bg1"/>
                </a:solidFill>
                <a:latin typeface="+mj-lt"/>
              </a:rPr>
              <a:t>hân</a:t>
            </a:r>
            <a:r>
              <a:rPr lang="en-US" sz="5500" dirty="0" smtClean="0">
                <a:solidFill>
                  <a:schemeClr val="bg1"/>
                </a:solidFill>
                <a:latin typeface="+mj-lt"/>
              </a:rPr>
              <a:t> </a:t>
            </a:r>
            <a:r>
              <a:rPr lang="en-US" sz="5500" dirty="0" err="1" smtClean="0">
                <a:solidFill>
                  <a:schemeClr val="bg1"/>
                </a:solidFill>
                <a:latin typeface="+mj-lt"/>
              </a:rPr>
              <a:t>hoan</a:t>
            </a:r>
            <a:r>
              <a:rPr lang="en-US" sz="5500" dirty="0" smtClean="0">
                <a:solidFill>
                  <a:schemeClr val="bg1"/>
                </a:solidFill>
                <a:latin typeface="+mj-lt"/>
              </a:rPr>
              <a:t> </a:t>
            </a:r>
            <a:r>
              <a:rPr lang="en-US" sz="5500" dirty="0" err="1" smtClean="0">
                <a:solidFill>
                  <a:schemeClr val="bg1"/>
                </a:solidFill>
                <a:latin typeface="+mj-lt"/>
              </a:rPr>
              <a:t>chúng</a:t>
            </a:r>
            <a:r>
              <a:rPr lang="en-US" sz="5500" dirty="0" smtClean="0">
                <a:solidFill>
                  <a:schemeClr val="bg1"/>
                </a:solidFill>
                <a:latin typeface="+mj-lt"/>
              </a:rPr>
              <a:t> con </a:t>
            </a:r>
            <a:r>
              <a:rPr lang="en-US" sz="5500" dirty="0" err="1" smtClean="0">
                <a:solidFill>
                  <a:schemeClr val="bg1"/>
                </a:solidFill>
                <a:latin typeface="+mj-lt"/>
              </a:rPr>
              <a:t>về</a:t>
            </a:r>
            <a:r>
              <a:rPr lang="en-US" sz="5500" dirty="0" smtClean="0">
                <a:solidFill>
                  <a:schemeClr val="bg1"/>
                </a:solidFill>
                <a:latin typeface="+mj-lt"/>
              </a:rPr>
              <a:t> </a:t>
            </a:r>
            <a:r>
              <a:rPr lang="en-US" sz="5500" dirty="0" err="1" smtClean="0">
                <a:solidFill>
                  <a:schemeClr val="bg1"/>
                </a:solidFill>
                <a:latin typeface="+mj-lt"/>
              </a:rPr>
              <a:t>đây</a:t>
            </a:r>
            <a:r>
              <a:rPr lang="en-US" sz="5500" dirty="0" smtClean="0">
                <a:solidFill>
                  <a:schemeClr val="bg1"/>
                </a:solidFill>
                <a:latin typeface="+mj-lt"/>
              </a:rPr>
              <a:t> </a:t>
            </a:r>
            <a:r>
              <a:rPr lang="en-US" sz="5500" dirty="0" err="1" smtClean="0">
                <a:solidFill>
                  <a:schemeClr val="bg1"/>
                </a:solidFill>
                <a:latin typeface="+mj-lt"/>
              </a:rPr>
              <a:t>mang</a:t>
            </a:r>
            <a:r>
              <a:rPr lang="en-US" sz="5500" dirty="0" smtClean="0">
                <a:solidFill>
                  <a:schemeClr val="bg1"/>
                </a:solidFill>
                <a:latin typeface="+mj-lt"/>
              </a:rPr>
              <a:t> tin </a:t>
            </a:r>
            <a:r>
              <a:rPr lang="en-US" sz="5500" dirty="0" err="1" smtClean="0">
                <a:solidFill>
                  <a:schemeClr val="bg1"/>
                </a:solidFill>
                <a:latin typeface="+mj-lt"/>
              </a:rPr>
              <a:t>yêu</a:t>
            </a:r>
            <a:r>
              <a:rPr lang="en-US" sz="5500" dirty="0" smtClean="0">
                <a:solidFill>
                  <a:schemeClr val="bg1"/>
                </a:solidFill>
                <a:latin typeface="+mj-lt"/>
              </a:rPr>
              <a:t> </a:t>
            </a:r>
            <a:r>
              <a:rPr lang="en-US" sz="5500" dirty="0" err="1" smtClean="0">
                <a:solidFill>
                  <a:schemeClr val="bg1"/>
                </a:solidFill>
                <a:latin typeface="+mj-lt"/>
              </a:rPr>
              <a:t>mơ</a:t>
            </a:r>
            <a:r>
              <a:rPr lang="en-US" sz="5500" dirty="0" smtClean="0">
                <a:solidFill>
                  <a:schemeClr val="bg1"/>
                </a:solidFill>
                <a:latin typeface="+mj-lt"/>
              </a:rPr>
              <a:t> </a:t>
            </a:r>
            <a:r>
              <a:rPr lang="en-US" sz="5500" dirty="0" err="1" smtClean="0">
                <a:solidFill>
                  <a:schemeClr val="bg1"/>
                </a:solidFill>
                <a:latin typeface="+mj-lt"/>
              </a:rPr>
              <a:t>ước</a:t>
            </a:r>
            <a:r>
              <a:rPr lang="en-US" sz="5500" dirty="0" smtClean="0">
                <a:solidFill>
                  <a:schemeClr val="bg1"/>
                </a:solidFill>
                <a:latin typeface="+mj-lt"/>
              </a:rPr>
              <a:t> </a:t>
            </a:r>
            <a:r>
              <a:rPr lang="en-US" sz="5500" dirty="0" err="1" smtClean="0">
                <a:solidFill>
                  <a:schemeClr val="bg1"/>
                </a:solidFill>
                <a:latin typeface="+mj-lt"/>
              </a:rPr>
              <a:t>nồng</a:t>
            </a:r>
            <a:r>
              <a:rPr lang="en-US" sz="5500" dirty="0" smtClean="0">
                <a:solidFill>
                  <a:schemeClr val="bg1"/>
                </a:solidFill>
                <a:latin typeface="+mj-lt"/>
              </a:rPr>
              <a:t> say. </a:t>
            </a:r>
            <a:r>
              <a:rPr lang="en-US" sz="5500" dirty="0" err="1" smtClean="0">
                <a:solidFill>
                  <a:schemeClr val="bg1"/>
                </a:solidFill>
                <a:latin typeface="+mj-lt"/>
              </a:rPr>
              <a:t>Cùng</a:t>
            </a:r>
            <a:r>
              <a:rPr lang="en-US" sz="5500" dirty="0" smtClean="0">
                <a:solidFill>
                  <a:schemeClr val="bg1"/>
                </a:solidFill>
                <a:latin typeface="+mj-lt"/>
              </a:rPr>
              <a:t> </a:t>
            </a:r>
            <a:r>
              <a:rPr lang="en-US" sz="5500" dirty="0" err="1" smtClean="0">
                <a:solidFill>
                  <a:schemeClr val="bg1"/>
                </a:solidFill>
                <a:latin typeface="+mj-lt"/>
              </a:rPr>
              <a:t>hợp</a:t>
            </a:r>
            <a:r>
              <a:rPr lang="en-US" sz="5500" dirty="0" smtClean="0">
                <a:solidFill>
                  <a:schemeClr val="bg1"/>
                </a:solidFill>
                <a:latin typeface="+mj-lt"/>
              </a:rPr>
              <a:t> </a:t>
            </a:r>
            <a:r>
              <a:rPr lang="en-US" sz="5500" dirty="0" err="1" smtClean="0">
                <a:solidFill>
                  <a:schemeClr val="bg1"/>
                </a:solidFill>
                <a:latin typeface="+mj-lt"/>
              </a:rPr>
              <a:t>tiếng</a:t>
            </a:r>
            <a:r>
              <a:rPr lang="en-US" sz="5500" dirty="0" smtClean="0">
                <a:solidFill>
                  <a:schemeClr val="bg1"/>
                </a:solidFill>
                <a:latin typeface="+mj-lt"/>
              </a:rPr>
              <a:t> </a:t>
            </a:r>
            <a:r>
              <a:rPr lang="en-US" sz="5500" dirty="0" err="1" smtClean="0">
                <a:solidFill>
                  <a:schemeClr val="bg1"/>
                </a:solidFill>
                <a:latin typeface="+mj-lt"/>
              </a:rPr>
              <a:t>ca</a:t>
            </a:r>
            <a:r>
              <a:rPr lang="en-US" sz="5500" dirty="0" smtClean="0">
                <a:solidFill>
                  <a:schemeClr val="bg1"/>
                </a:solidFill>
                <a:latin typeface="+mj-lt"/>
              </a:rPr>
              <a:t> </a:t>
            </a:r>
            <a:r>
              <a:rPr lang="en-US" sz="5500" dirty="0" err="1" smtClean="0">
                <a:solidFill>
                  <a:schemeClr val="bg1"/>
                </a:solidFill>
                <a:latin typeface="+mj-lt"/>
              </a:rPr>
              <a:t>tạ</a:t>
            </a:r>
            <a:r>
              <a:rPr lang="en-US" sz="5500" dirty="0" smtClean="0">
                <a:solidFill>
                  <a:schemeClr val="bg1"/>
                </a:solidFill>
                <a:latin typeface="+mj-lt"/>
              </a:rPr>
              <a:t> </a:t>
            </a:r>
            <a:r>
              <a:rPr lang="en-US" sz="5500" dirty="0" err="1" smtClean="0">
                <a:solidFill>
                  <a:schemeClr val="bg1"/>
                </a:solidFill>
                <a:latin typeface="+mj-lt"/>
              </a:rPr>
              <a:t>ơn</a:t>
            </a:r>
            <a:r>
              <a:rPr lang="en-US" sz="5500" dirty="0" smtClean="0">
                <a:solidFill>
                  <a:schemeClr val="bg1"/>
                </a:solidFill>
                <a:latin typeface="+mj-lt"/>
              </a:rPr>
              <a:t> </a:t>
            </a:r>
            <a:r>
              <a:rPr lang="en-US" sz="5500" dirty="0" err="1" smtClean="0">
                <a:solidFill>
                  <a:schemeClr val="bg1"/>
                </a:solidFill>
                <a:latin typeface="+mj-lt"/>
              </a:rPr>
              <a:t>Chúa</a:t>
            </a:r>
            <a:r>
              <a:rPr lang="en-US" sz="5500" dirty="0" smtClean="0">
                <a:solidFill>
                  <a:schemeClr val="bg1"/>
                </a:solidFill>
                <a:latin typeface="+mj-lt"/>
              </a:rPr>
              <a:t> </a:t>
            </a:r>
            <a:r>
              <a:rPr lang="en-US" sz="5500" dirty="0" err="1" smtClean="0">
                <a:solidFill>
                  <a:schemeClr val="bg1"/>
                </a:solidFill>
                <a:latin typeface="+mj-lt"/>
              </a:rPr>
              <a:t>lời</a:t>
            </a:r>
            <a:r>
              <a:rPr lang="en-US" sz="5500" dirty="0" smtClean="0">
                <a:solidFill>
                  <a:schemeClr val="bg1"/>
                </a:solidFill>
                <a:latin typeface="+mj-lt"/>
              </a:rPr>
              <a:t> </a:t>
            </a:r>
            <a:r>
              <a:rPr lang="en-US" sz="5500" dirty="0" err="1" smtClean="0">
                <a:solidFill>
                  <a:schemeClr val="bg1"/>
                </a:solidFill>
                <a:latin typeface="+mj-lt"/>
              </a:rPr>
              <a:t>thiết</a:t>
            </a:r>
            <a:r>
              <a:rPr lang="en-US" sz="5500" dirty="0" smtClean="0">
                <a:solidFill>
                  <a:schemeClr val="bg1"/>
                </a:solidFill>
                <a:latin typeface="+mj-lt"/>
              </a:rPr>
              <a:t> </a:t>
            </a:r>
            <a:r>
              <a:rPr lang="en-US" sz="5500" dirty="0" err="1" smtClean="0">
                <a:solidFill>
                  <a:schemeClr val="bg1"/>
                </a:solidFill>
                <a:latin typeface="+mj-lt"/>
              </a:rPr>
              <a:t>tha</a:t>
            </a:r>
            <a:r>
              <a:rPr lang="en-US" sz="5500" dirty="0" smtClean="0">
                <a:solidFill>
                  <a:schemeClr val="bg1"/>
                </a:solidFill>
                <a:latin typeface="+mj-lt"/>
              </a:rPr>
              <a:t>.</a:t>
            </a:r>
            <a:endParaRPr lang="vi-VN" sz="5500" dirty="0">
              <a:solidFill>
                <a:schemeClr val="bg1"/>
              </a:solidFill>
              <a:latin typeface="+mj-lt"/>
            </a:endParaRPr>
          </a:p>
        </p:txBody>
      </p:sp>
    </p:spTree>
    <p:extLst>
      <p:ext uri="{BB962C8B-B14F-4D97-AF65-F5344CB8AC3E}">
        <p14:creationId xmlns:p14="http://schemas.microsoft.com/office/powerpoint/2010/main" val="289067768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775</TotalTime>
  <Words>1728</Words>
  <Application>Microsoft Office PowerPoint</Application>
  <PresentationFormat>On-screen Show (16:9)</PresentationFormat>
  <Paragraphs>98</Paragraphs>
  <Slides>80</Slides>
  <Notes>0</Notes>
  <HiddenSlides>0</HiddenSlides>
  <MMClips>0</MMClips>
  <ScaleCrop>false</ScaleCrop>
  <HeadingPairs>
    <vt:vector size="4" baseType="variant">
      <vt:variant>
        <vt:lpstr>Theme</vt:lpstr>
      </vt:variant>
      <vt:variant>
        <vt:i4>11</vt:i4>
      </vt:variant>
      <vt:variant>
        <vt:lpstr>Slide Titles</vt:lpstr>
      </vt:variant>
      <vt:variant>
        <vt:i4>80</vt:i4>
      </vt:variant>
    </vt:vector>
  </HeadingPairs>
  <TitlesOfParts>
    <vt:vector size="91" baseType="lpstr">
      <vt:lpstr>Office Theme</vt:lpstr>
      <vt:lpstr>12_Office Theme</vt:lpstr>
      <vt:lpstr>36_Default Design</vt:lpstr>
      <vt:lpstr>10_Office Theme</vt:lpstr>
      <vt:lpstr>37_Default Design</vt:lpstr>
      <vt:lpstr>4_Office Theme</vt:lpstr>
      <vt:lpstr>2_Office Theme</vt:lpstr>
      <vt:lpstr>7_Office Theme</vt:lpstr>
      <vt:lpstr>1_Office Theme</vt:lpstr>
      <vt:lpstr>5_Office Theme</vt:lpstr>
      <vt:lpstr>8_Office Theme</vt:lpstr>
      <vt:lpstr>PowerPoint Presentation</vt:lpstr>
      <vt:lpstr>TẬP HÁT CỘNG ĐOÀN</vt:lpstr>
      <vt:lpstr>Đk: Có Chúa chăn dắt tôi, nên tôi không còn thiếu gì.</vt:lpstr>
      <vt:lpstr>Chúa nói: Chiên của tôi thì nghe tiếng tôi. Tôi biết chúng và chúng theo tôi. </vt:lpstr>
      <vt:lpstr>PowerPoint Presentation</vt:lpstr>
      <vt:lpstr>Ca Nhập Lễ Chung Lời Tạ Ơn Lm. Nguyễn Duy</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22 CHÚA NHẬT XVI THƯỜNG NIÊN NĂM B  LM Kim Long 05 Câu</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Chúa nói: Chiên của tôi thì nghe tiếng tôi. Tôi biết chúng và chúng theo tôi.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Con Luôn Khát Khao Hoàng Phương</vt:lpstr>
      <vt:lpstr>Đk: Xin Chúa cho tâm hồn con luôn khát khao đi tìm gặp Chúa. Xin Chúa cho tâm hồn con luôn ước ao thuộc trọn về Ngài</vt:lpstr>
      <vt:lpstr>**: Vì từ thuở xa xưa ấy con chưa biết Chúa, Chúa đã biết con, con chưa thấy Chúa, Chúa đã thấy con. Con chưa yêu Ngài thì Ngài đã yêu con.</vt:lpstr>
      <vt:lpstr>Tk1: Con luôn khát khao gặp Ngài lạy Chúa nguồn suối tình yêu. Ngài ban cho con những lời mến thương, Ngài trao cho con mơ ước tuổi xuân, Ngài trao cho con, con tim nồng ấm tình yêu.</vt:lpstr>
      <vt:lpstr>**: Nhưng đến với Ngài con phải vượt qua bao nhiêu ngại ngần. Ngại vì chính con chưa từ bỏ mình, ngại vì lòng con con lắm đam mê trần đời.</vt:lpstr>
      <vt:lpstr>Đk: Xin Chúa cho tâm hồn con luôn khát khao đi tìm gặp Chúa. Xin Chúa cho tâm hồn con luôn ước ao thuộc trọn về Ngài</vt:lpstr>
      <vt:lpstr>**: Vì từ thuở xa xưa ấy con chưa biết Chúa, Chúa đã biết con, con chưa thấy Chúa, Chúa đã thấy con. Con chưa yêu Ngài thì Ngài đã yêu con.</vt:lpstr>
      <vt:lpstr>Tk2: Con luôn khát khao gặp Ngài lạy Chúa nguồn suối hồng ân. Tựa như nai kia khát dòng nước trong, tựa như bông hoa say ánh mặt trời, vầng tim khô khan mong ân tình Chúa ngập tràn.</vt:lpstr>
      <vt:lpstr>**: Con đến với Ngài mong được giải thoát bao nhiêu buồn phiền. Này hồn xác con dâng trọn cho Ngài, để Ngài đổi mới, đổi mới con nên đẹp hơn.</vt:lpstr>
      <vt:lpstr>Đk: Xin Chúa cho tâm hồn con luôn khát khao đi tìm gặp Chúa. Xin Chúa cho tâm hồn con luôn ước ao thuộc trọn về Ngài</vt:lpstr>
      <vt:lpstr>**: Vì từ thuở xa xưa ấy con chưa biết Chúa, Chúa đã biết con, con chưa thấy Chúa, Chúa đã thấy con. Con chưa yêu Ngài thì Ngài đã yêu con.</vt:lpstr>
      <vt:lpstr>Tk3: Con luôn khát khao gặp Ngài lạy Chúa cùng đích đời con. Tình yêu con dâng dẫu còn đổi thay, tình yêu con đây chưa hướng về Ngài, thì xin cho con kiên tâm tìm Chúa ngày đêm.</vt:lpstr>
      <vt:lpstr>**: Con đến với Ngài xin được tặng ban ơn thiêng độ trì. Ngài là bến xuân con hằng ngóng chờ, Ngài là đường đi mở lối cho con về trời.</vt:lpstr>
      <vt:lpstr>Đk: Xin Chúa cho tâm hồn con luôn khát khao đi tìm gặp Chúa. Xin Chúa cho tâm hồn con luôn ước ao thuộc trọn về Ngài</vt:lpstr>
      <vt:lpstr>**: Vì từ thuở xa xưa ấy con chưa biết Chúa, Chúa đã biết con, con chưa thấy Chúa, Chúa đã thấy con. Con chưa yêu Ngài thì Ngài đã yêu con.</vt:lpstr>
      <vt:lpstr>PowerPoint Presentation</vt:lpstr>
      <vt:lpstr>PowerPoint Presentation</vt:lpstr>
      <vt:lpstr>Ca Kết Lễ Hồng Ân Chúa Bao La Lm. Thiện Cẩm</vt:lpstr>
      <vt:lpstr>Đk: Hồng ân Chúa bao la tuôn đổ xuống chan hòa. Tuy tay con nhỏ bé bao nhiêu cũng không vừa. </vt:lpstr>
      <vt:lpstr>Tk: Chính tay Ngài đã dựng nên con, Thần Khí Ngài làm cho con sống. Tình yêu Ngài ngày đêm ấp ủ, lời Ngài dẫn dắt con trên đường.</vt:lpstr>
      <vt:lpstr>Đk: Hồng ân Chúa bao la tuôn đổ xuống chan hòa. Tuy tay con nhỏ bé bao nhiêu cũng không vừa.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54</cp:revision>
  <dcterms:created xsi:type="dcterms:W3CDTF">2023-05-21T07:25:42Z</dcterms:created>
  <dcterms:modified xsi:type="dcterms:W3CDTF">2024-07-17T21:57:02Z</dcterms:modified>
</cp:coreProperties>
</file>