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736" r:id="rId6"/>
    <p:sldMasterId id="2147483988" r:id="rId7"/>
    <p:sldMasterId id="2147484000" r:id="rId8"/>
    <p:sldMasterId id="2147484012" r:id="rId9"/>
    <p:sldMasterId id="2147484024" r:id="rId10"/>
  </p:sldMasterIdLst>
  <p:sldIdLst>
    <p:sldId id="507" r:id="rId11"/>
    <p:sldId id="376" r:id="rId12"/>
    <p:sldId id="600" r:id="rId13"/>
    <p:sldId id="601" r:id="rId14"/>
    <p:sldId id="604" r:id="rId15"/>
    <p:sldId id="611" r:id="rId16"/>
    <p:sldId id="612" r:id="rId17"/>
    <p:sldId id="613" r:id="rId18"/>
    <p:sldId id="614" r:id="rId19"/>
    <p:sldId id="615" r:id="rId20"/>
    <p:sldId id="616" r:id="rId21"/>
    <p:sldId id="605" r:id="rId22"/>
    <p:sldId id="392" r:id="rId23"/>
    <p:sldId id="393" r:id="rId24"/>
    <p:sldId id="394" r:id="rId25"/>
    <p:sldId id="395" r:id="rId26"/>
    <p:sldId id="396" r:id="rId27"/>
    <p:sldId id="397" r:id="rId28"/>
    <p:sldId id="398" r:id="rId29"/>
    <p:sldId id="399" r:id="rId30"/>
    <p:sldId id="587" r:id="rId31"/>
    <p:sldId id="415" r:id="rId32"/>
    <p:sldId id="590" r:id="rId33"/>
    <p:sldId id="609" r:id="rId34"/>
    <p:sldId id="592" r:id="rId35"/>
    <p:sldId id="643" r:id="rId36"/>
    <p:sldId id="594" r:id="rId37"/>
    <p:sldId id="644" r:id="rId38"/>
    <p:sldId id="596" r:id="rId39"/>
    <p:sldId id="645" r:id="rId40"/>
    <p:sldId id="417" r:id="rId41"/>
    <p:sldId id="617" r:id="rId42"/>
    <p:sldId id="532" r:id="rId43"/>
    <p:sldId id="549" r:id="rId44"/>
    <p:sldId id="400" r:id="rId45"/>
    <p:sldId id="401" r:id="rId46"/>
    <p:sldId id="402" r:id="rId47"/>
    <p:sldId id="403" r:id="rId48"/>
    <p:sldId id="404" r:id="rId49"/>
    <p:sldId id="405" r:id="rId50"/>
    <p:sldId id="406" r:id="rId51"/>
    <p:sldId id="407" r:id="rId52"/>
    <p:sldId id="408" r:id="rId53"/>
    <p:sldId id="409" r:id="rId54"/>
    <p:sldId id="410" r:id="rId55"/>
    <p:sldId id="411" r:id="rId56"/>
    <p:sldId id="412" r:id="rId57"/>
    <p:sldId id="550" r:id="rId58"/>
    <p:sldId id="618" r:id="rId59"/>
    <p:sldId id="619" r:id="rId60"/>
    <p:sldId id="620" r:id="rId61"/>
    <p:sldId id="621" r:id="rId62"/>
    <p:sldId id="622" r:id="rId63"/>
    <p:sldId id="623" r:id="rId64"/>
    <p:sldId id="624" r:id="rId65"/>
    <p:sldId id="625" r:id="rId66"/>
    <p:sldId id="626" r:id="rId67"/>
    <p:sldId id="627" r:id="rId68"/>
    <p:sldId id="628" r:id="rId69"/>
    <p:sldId id="629" r:id="rId70"/>
    <p:sldId id="276" r:id="rId71"/>
    <p:sldId id="607" r:id="rId72"/>
    <p:sldId id="630" r:id="rId73"/>
    <p:sldId id="631" r:id="rId74"/>
    <p:sldId id="632" r:id="rId75"/>
    <p:sldId id="633" r:id="rId76"/>
    <p:sldId id="634" r:id="rId77"/>
    <p:sldId id="635" r:id="rId78"/>
    <p:sldId id="636" r:id="rId79"/>
    <p:sldId id="637" r:id="rId80"/>
    <p:sldId id="638" r:id="rId81"/>
    <p:sldId id="292" r:id="rId82"/>
    <p:sldId id="588" r:id="rId83"/>
    <p:sldId id="639" r:id="rId84"/>
    <p:sldId id="640" r:id="rId85"/>
    <p:sldId id="641" r:id="rId86"/>
    <p:sldId id="642" r:id="rId87"/>
    <p:sldId id="608" r:id="rId8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42" d="100"/>
          <a:sy n="142" d="100"/>
        </p:scale>
        <p:origin x="336" y="174"/>
      </p:cViewPr>
      <p:guideLst>
        <p:guide orient="horz" pos="1620"/>
        <p:guide pos="2880"/>
      </p:guideLst>
    </p:cSldViewPr>
  </p:slideViewPr>
  <p:outlineViewPr>
    <p:cViewPr>
      <p:scale>
        <a:sx n="33" d="100"/>
        <a:sy n="33" d="100"/>
      </p:scale>
      <p:origin x="62" y="1876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presProps" Target="presProps.xml"/><Relationship Id="rId16" Type="http://schemas.openxmlformats.org/officeDocument/2006/relationships/slide" Target="slides/slide6.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5" Type="http://schemas.openxmlformats.org/officeDocument/2006/relationships/slideMaster" Target="slideMasters/slideMaster5.xml"/><Relationship Id="rId90" Type="http://schemas.openxmlformats.org/officeDocument/2006/relationships/viewProps" Target="viewProps.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slide" Target="slides/slide75.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slide" Target="slides/slide78.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7" Type="http://schemas.openxmlformats.org/officeDocument/2006/relationships/slideMaster" Target="slideMasters/slideMaster7.xml"/><Relationship Id="rId71" Type="http://schemas.openxmlformats.org/officeDocument/2006/relationships/slide" Target="slides/slide61.xml"/><Relationship Id="rId92"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61" Type="http://schemas.openxmlformats.org/officeDocument/2006/relationships/slide" Target="slides/slide51.xml"/><Relationship Id="rId82" Type="http://schemas.openxmlformats.org/officeDocument/2006/relationships/slide" Target="slides/slide72.xml"/><Relationship Id="rId19"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7/25/2024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282552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604179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372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7/25/2024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7/25/2024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7/25/2024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7/25/2024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7/25/2024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7/25/2024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936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7/25/2024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8403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842837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23050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35124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54450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15052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79345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3071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140989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264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7/25/2024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66130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63309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813520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892151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717288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391544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82305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83934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94275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3858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379792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056317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44665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860327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502375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586029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114594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130182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646519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2825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604179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37253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056317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446652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860327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502375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586029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114594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130182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6465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7/25/2024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244491"/>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591077"/>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6293879"/>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244491"/>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9.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20000"/>
              </a:lnSpc>
              <a:spcBef>
                <a:spcPts val="0"/>
              </a:spcBef>
            </a:pPr>
            <a:r>
              <a:rPr lang="en-US" sz="5300" u="sng" dirty="0" err="1" smtClean="0">
                <a:solidFill>
                  <a:srgbClr val="FFFF00"/>
                </a:solidFill>
                <a:latin typeface="+mj-lt"/>
              </a:rPr>
              <a:t>Đk</a:t>
            </a:r>
            <a:r>
              <a:rPr lang="vi-VN" sz="5300" b="0" u="sng" dirty="0" smtClean="0">
                <a:solidFill>
                  <a:srgbClr val="FFFF00"/>
                </a:solidFill>
                <a:effectLst/>
                <a:latin typeface="+mj-lt"/>
              </a:rPr>
              <a:t>:</a:t>
            </a:r>
            <a:r>
              <a:rPr lang="vi-VN" sz="5300" b="0" dirty="0" smtClean="0">
                <a:solidFill>
                  <a:schemeClr val="bg1"/>
                </a:solidFill>
                <a:effectLst/>
                <a:latin typeface="+mj-lt"/>
              </a:rPr>
              <a:t> </a:t>
            </a:r>
            <a:r>
              <a:rPr lang="en-US" sz="5300" dirty="0" err="1" smtClean="0">
                <a:solidFill>
                  <a:schemeClr val="bg1"/>
                </a:solidFill>
                <a:latin typeface="+mj-lt"/>
              </a:rPr>
              <a:t>Về</a:t>
            </a:r>
            <a:r>
              <a:rPr lang="en-US" sz="5300" dirty="0" smtClean="0">
                <a:solidFill>
                  <a:schemeClr val="bg1"/>
                </a:solidFill>
                <a:latin typeface="+mj-lt"/>
              </a:rPr>
              <a:t> </a:t>
            </a:r>
            <a:r>
              <a:rPr lang="en-US" sz="5300" dirty="0" err="1" smtClean="0">
                <a:solidFill>
                  <a:schemeClr val="bg1"/>
                </a:solidFill>
                <a:latin typeface="+mj-lt"/>
              </a:rPr>
              <a:t>đây</a:t>
            </a:r>
            <a:r>
              <a:rPr lang="en-US" sz="5300" dirty="0" smtClean="0">
                <a:solidFill>
                  <a:schemeClr val="bg1"/>
                </a:solidFill>
                <a:latin typeface="+mj-lt"/>
              </a:rPr>
              <a:t> </a:t>
            </a:r>
            <a:r>
              <a:rPr lang="en-US" sz="5300" dirty="0" err="1" smtClean="0">
                <a:solidFill>
                  <a:schemeClr val="bg1"/>
                </a:solidFill>
                <a:latin typeface="+mj-lt"/>
              </a:rPr>
              <a:t>hỡi</a:t>
            </a:r>
            <a:r>
              <a:rPr lang="en-US" sz="5300" dirty="0" smtClean="0">
                <a:solidFill>
                  <a:schemeClr val="bg1"/>
                </a:solidFill>
                <a:latin typeface="+mj-lt"/>
              </a:rPr>
              <a:t> </a:t>
            </a:r>
            <a:r>
              <a:rPr lang="en-US" sz="5300" dirty="0" err="1" smtClean="0">
                <a:solidFill>
                  <a:schemeClr val="bg1"/>
                </a:solidFill>
                <a:latin typeface="+mj-lt"/>
              </a:rPr>
              <a:t>người</a:t>
            </a:r>
            <a:r>
              <a:rPr lang="en-US" sz="5300" dirty="0" smtClean="0">
                <a:solidFill>
                  <a:schemeClr val="bg1"/>
                </a:solidFill>
                <a:latin typeface="+mj-lt"/>
              </a:rPr>
              <a:t> </a:t>
            </a:r>
            <a:r>
              <a:rPr lang="en-US" sz="5300" dirty="0" err="1" smtClean="0">
                <a:solidFill>
                  <a:schemeClr val="bg1"/>
                </a:solidFill>
                <a:latin typeface="+mj-lt"/>
              </a:rPr>
              <a:t>về</a:t>
            </a:r>
            <a:r>
              <a:rPr lang="en-US" sz="5300" dirty="0" smtClean="0">
                <a:solidFill>
                  <a:schemeClr val="bg1"/>
                </a:solidFill>
                <a:latin typeface="+mj-lt"/>
              </a:rPr>
              <a:t> </a:t>
            </a:r>
            <a:r>
              <a:rPr lang="en-US" sz="5300" dirty="0" err="1" smtClean="0">
                <a:solidFill>
                  <a:schemeClr val="bg1"/>
                </a:solidFill>
                <a:latin typeface="+mj-lt"/>
              </a:rPr>
              <a:t>đây</a:t>
            </a:r>
            <a:r>
              <a:rPr lang="en-US" sz="5300" dirty="0" smtClean="0">
                <a:solidFill>
                  <a:schemeClr val="bg1"/>
                </a:solidFill>
                <a:latin typeface="+mj-lt"/>
              </a:rPr>
              <a:t> ta </a:t>
            </a:r>
            <a:r>
              <a:rPr lang="en-US" sz="5300" dirty="0" err="1" smtClean="0">
                <a:solidFill>
                  <a:schemeClr val="bg1"/>
                </a:solidFill>
                <a:latin typeface="+mj-lt"/>
              </a:rPr>
              <a:t>tiến</a:t>
            </a:r>
            <a:r>
              <a:rPr lang="en-US" sz="5300" dirty="0" smtClean="0">
                <a:solidFill>
                  <a:schemeClr val="bg1"/>
                </a:solidFill>
                <a:latin typeface="+mj-lt"/>
              </a:rPr>
              <a:t> </a:t>
            </a:r>
            <a:r>
              <a:rPr lang="en-US" sz="5300" dirty="0" err="1" smtClean="0">
                <a:solidFill>
                  <a:schemeClr val="bg1"/>
                </a:solidFill>
                <a:latin typeface="+mj-lt"/>
              </a:rPr>
              <a:t>vào</a:t>
            </a:r>
            <a:r>
              <a:rPr lang="en-US" sz="5300" dirty="0" smtClean="0">
                <a:solidFill>
                  <a:schemeClr val="bg1"/>
                </a:solidFill>
                <a:latin typeface="+mj-lt"/>
              </a:rPr>
              <a:t> </a:t>
            </a:r>
            <a:r>
              <a:rPr lang="en-US" sz="5300" dirty="0" err="1" smtClean="0">
                <a:solidFill>
                  <a:schemeClr val="bg1"/>
                </a:solidFill>
                <a:latin typeface="+mj-lt"/>
              </a:rPr>
              <a:t>cung</a:t>
            </a:r>
            <a:r>
              <a:rPr lang="en-US" sz="5300" dirty="0" smtClean="0">
                <a:solidFill>
                  <a:schemeClr val="bg1"/>
                </a:solidFill>
                <a:latin typeface="+mj-lt"/>
              </a:rPr>
              <a:t> </a:t>
            </a:r>
            <a:r>
              <a:rPr lang="en-US" sz="5300" dirty="0" err="1" smtClean="0">
                <a:solidFill>
                  <a:schemeClr val="bg1"/>
                </a:solidFill>
                <a:latin typeface="+mj-lt"/>
              </a:rPr>
              <a:t>điện</a:t>
            </a:r>
            <a:r>
              <a:rPr lang="en-US" sz="5300" dirty="0" smtClean="0">
                <a:solidFill>
                  <a:schemeClr val="bg1"/>
                </a:solidFill>
                <a:latin typeface="+mj-lt"/>
              </a:rPr>
              <a:t> </a:t>
            </a:r>
            <a:r>
              <a:rPr lang="en-US" sz="5300" dirty="0" err="1" smtClean="0">
                <a:solidFill>
                  <a:schemeClr val="bg1"/>
                </a:solidFill>
                <a:latin typeface="+mj-lt"/>
              </a:rPr>
              <a:t>Thiên</a:t>
            </a:r>
            <a:r>
              <a:rPr lang="en-US" sz="5300" dirty="0" smtClean="0">
                <a:solidFill>
                  <a:schemeClr val="bg1"/>
                </a:solidFill>
                <a:latin typeface="+mj-lt"/>
              </a:rPr>
              <a:t> </a:t>
            </a:r>
            <a:r>
              <a:rPr lang="en-US" sz="5300" dirty="0" err="1" smtClean="0">
                <a:solidFill>
                  <a:schemeClr val="bg1"/>
                </a:solidFill>
                <a:latin typeface="+mj-lt"/>
              </a:rPr>
              <a:t>Chúa</a:t>
            </a:r>
            <a:r>
              <a:rPr lang="en-US" sz="5300" dirty="0" smtClean="0">
                <a:solidFill>
                  <a:schemeClr val="bg1"/>
                </a:solidFill>
                <a:latin typeface="+mj-lt"/>
              </a:rPr>
              <a:t>. </a:t>
            </a:r>
            <a:r>
              <a:rPr lang="en-US" sz="5300" dirty="0" err="1" smtClean="0">
                <a:solidFill>
                  <a:schemeClr val="bg1"/>
                </a:solidFill>
                <a:latin typeface="+mj-lt"/>
              </a:rPr>
              <a:t>Về</a:t>
            </a:r>
            <a:r>
              <a:rPr lang="en-US" sz="5300" dirty="0" smtClean="0">
                <a:solidFill>
                  <a:schemeClr val="bg1"/>
                </a:solidFill>
                <a:latin typeface="+mj-lt"/>
              </a:rPr>
              <a:t> </a:t>
            </a:r>
            <a:r>
              <a:rPr lang="en-US" sz="5300" dirty="0" err="1" smtClean="0">
                <a:solidFill>
                  <a:schemeClr val="bg1"/>
                </a:solidFill>
                <a:latin typeface="+mj-lt"/>
              </a:rPr>
              <a:t>đây</a:t>
            </a:r>
            <a:r>
              <a:rPr lang="en-US" sz="5300" dirty="0" smtClean="0">
                <a:solidFill>
                  <a:schemeClr val="bg1"/>
                </a:solidFill>
                <a:latin typeface="+mj-lt"/>
              </a:rPr>
              <a:t> </a:t>
            </a:r>
            <a:r>
              <a:rPr lang="en-US" sz="5300" dirty="0" err="1" smtClean="0">
                <a:solidFill>
                  <a:schemeClr val="bg1"/>
                </a:solidFill>
                <a:latin typeface="+mj-lt"/>
              </a:rPr>
              <a:t>hỡi</a:t>
            </a:r>
            <a:r>
              <a:rPr lang="en-US" sz="5300" dirty="0" smtClean="0">
                <a:solidFill>
                  <a:schemeClr val="bg1"/>
                </a:solidFill>
                <a:latin typeface="+mj-lt"/>
              </a:rPr>
              <a:t> </a:t>
            </a:r>
            <a:r>
              <a:rPr lang="en-US" sz="5300" dirty="0" err="1" smtClean="0">
                <a:solidFill>
                  <a:schemeClr val="bg1"/>
                </a:solidFill>
                <a:latin typeface="+mj-lt"/>
              </a:rPr>
              <a:t>người</a:t>
            </a:r>
            <a:r>
              <a:rPr lang="en-US" sz="5300" dirty="0" smtClean="0">
                <a:solidFill>
                  <a:schemeClr val="bg1"/>
                </a:solidFill>
                <a:latin typeface="+mj-lt"/>
              </a:rPr>
              <a:t> </a:t>
            </a:r>
            <a:r>
              <a:rPr lang="en-US" sz="5300" dirty="0" err="1" smtClean="0">
                <a:solidFill>
                  <a:schemeClr val="bg1"/>
                </a:solidFill>
                <a:latin typeface="+mj-lt"/>
              </a:rPr>
              <a:t>về</a:t>
            </a:r>
            <a:r>
              <a:rPr lang="en-US" sz="5300" dirty="0" smtClean="0">
                <a:solidFill>
                  <a:schemeClr val="bg1"/>
                </a:solidFill>
                <a:latin typeface="+mj-lt"/>
              </a:rPr>
              <a:t> </a:t>
            </a:r>
            <a:r>
              <a:rPr lang="en-US" sz="5300" dirty="0" err="1" smtClean="0">
                <a:solidFill>
                  <a:schemeClr val="bg1"/>
                </a:solidFill>
                <a:latin typeface="+mj-lt"/>
              </a:rPr>
              <a:t>đây</a:t>
            </a:r>
            <a:r>
              <a:rPr lang="en-US" sz="5300" dirty="0" smtClean="0">
                <a:solidFill>
                  <a:schemeClr val="bg1"/>
                </a:solidFill>
                <a:latin typeface="+mj-lt"/>
              </a:rPr>
              <a:t> ta </a:t>
            </a:r>
            <a:r>
              <a:rPr lang="en-US" sz="5300" dirty="0" err="1" smtClean="0">
                <a:solidFill>
                  <a:schemeClr val="bg1"/>
                </a:solidFill>
                <a:latin typeface="+mj-lt"/>
              </a:rPr>
              <a:t>tiến</a:t>
            </a:r>
            <a:r>
              <a:rPr lang="en-US" sz="5300" dirty="0" smtClean="0">
                <a:solidFill>
                  <a:schemeClr val="bg1"/>
                </a:solidFill>
                <a:latin typeface="+mj-lt"/>
              </a:rPr>
              <a:t> </a:t>
            </a:r>
            <a:r>
              <a:rPr lang="en-US" sz="5300" dirty="0" err="1" smtClean="0">
                <a:solidFill>
                  <a:schemeClr val="bg1"/>
                </a:solidFill>
                <a:latin typeface="+mj-lt"/>
              </a:rPr>
              <a:t>vào</a:t>
            </a:r>
            <a:r>
              <a:rPr lang="en-US" sz="5300" dirty="0" smtClean="0">
                <a:solidFill>
                  <a:schemeClr val="bg1"/>
                </a:solidFill>
                <a:latin typeface="+mj-lt"/>
              </a:rPr>
              <a:t> </a:t>
            </a:r>
            <a:r>
              <a:rPr lang="en-US" sz="5300" dirty="0" err="1" smtClean="0">
                <a:solidFill>
                  <a:schemeClr val="bg1"/>
                </a:solidFill>
                <a:latin typeface="+mj-lt"/>
              </a:rPr>
              <a:t>nơi</a:t>
            </a:r>
            <a:r>
              <a:rPr lang="en-US" sz="5300" dirty="0">
                <a:solidFill>
                  <a:schemeClr val="bg1"/>
                </a:solidFill>
                <a:latin typeface="+mj-lt"/>
              </a:rPr>
              <a:t> </a:t>
            </a:r>
            <a:r>
              <a:rPr lang="en-US" sz="5300" dirty="0" err="1" smtClean="0">
                <a:solidFill>
                  <a:schemeClr val="bg1"/>
                </a:solidFill>
                <a:latin typeface="+mj-lt"/>
              </a:rPr>
              <a:t>Thánh</a:t>
            </a:r>
            <a:r>
              <a:rPr lang="en-US" sz="5300" dirty="0" smtClean="0">
                <a:solidFill>
                  <a:schemeClr val="bg1"/>
                </a:solidFill>
                <a:latin typeface="+mj-lt"/>
              </a:rPr>
              <a:t> </a:t>
            </a:r>
            <a:r>
              <a:rPr lang="en-US" sz="5300" dirty="0" err="1" smtClean="0">
                <a:solidFill>
                  <a:schemeClr val="bg1"/>
                </a:solidFill>
                <a:latin typeface="+mj-lt"/>
              </a:rPr>
              <a:t>Vua</a:t>
            </a:r>
            <a:r>
              <a:rPr lang="en-US" sz="5300" dirty="0" smtClean="0">
                <a:solidFill>
                  <a:schemeClr val="bg1"/>
                </a:solidFill>
                <a:latin typeface="+mj-lt"/>
              </a:rPr>
              <a:t> </a:t>
            </a:r>
            <a:r>
              <a:rPr lang="en-US" sz="5300" dirty="0" err="1" smtClean="0">
                <a:solidFill>
                  <a:schemeClr val="bg1"/>
                </a:solidFill>
                <a:latin typeface="+mj-lt"/>
              </a:rPr>
              <a:t>Trời</a:t>
            </a:r>
            <a:r>
              <a:rPr lang="en-US" sz="5300" dirty="0" smtClean="0">
                <a:solidFill>
                  <a:schemeClr val="bg1"/>
                </a:solidFill>
                <a:latin typeface="+mj-lt"/>
              </a:rPr>
              <a:t>.</a:t>
            </a:r>
            <a:endParaRPr lang="vi-VN" sz="5300" dirty="0">
              <a:solidFill>
                <a:schemeClr val="bg1"/>
              </a:solidFill>
              <a:latin typeface="+mj-lt"/>
            </a:endParaRPr>
          </a:p>
        </p:txBody>
      </p:sp>
    </p:spTree>
    <p:extLst>
      <p:ext uri="{BB962C8B-B14F-4D97-AF65-F5344CB8AC3E}">
        <p14:creationId xmlns:p14="http://schemas.microsoft.com/office/powerpoint/2010/main" val="153310987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20000"/>
              </a:lnSpc>
              <a:spcBef>
                <a:spcPts val="0"/>
              </a:spcBef>
            </a:pPr>
            <a:r>
              <a:rPr lang="en-US" sz="5300" u="sng" dirty="0" smtClean="0">
                <a:solidFill>
                  <a:srgbClr val="FFFF00"/>
                </a:solidFill>
                <a:latin typeface="+mj-lt"/>
              </a:rPr>
              <a:t>**</a:t>
            </a:r>
            <a:r>
              <a:rPr lang="vi-VN" sz="5300" b="0" u="sng" dirty="0" smtClean="0">
                <a:solidFill>
                  <a:srgbClr val="FFFF00"/>
                </a:solidFill>
                <a:effectLst/>
                <a:latin typeface="+mj-lt"/>
              </a:rPr>
              <a:t>:</a:t>
            </a:r>
            <a:r>
              <a:rPr lang="vi-VN" sz="5300" b="0" dirty="0" smtClean="0">
                <a:solidFill>
                  <a:schemeClr val="bg1"/>
                </a:solidFill>
                <a:effectLst/>
                <a:latin typeface="+mj-lt"/>
              </a:rPr>
              <a:t> </a:t>
            </a:r>
            <a:r>
              <a:rPr lang="en-US" sz="5300" dirty="0" err="1" smtClean="0">
                <a:solidFill>
                  <a:schemeClr val="bg1"/>
                </a:solidFill>
                <a:latin typeface="+mj-lt"/>
              </a:rPr>
              <a:t>Về</a:t>
            </a:r>
            <a:r>
              <a:rPr lang="en-US" sz="5300" dirty="0" smtClean="0">
                <a:solidFill>
                  <a:schemeClr val="bg1"/>
                </a:solidFill>
                <a:latin typeface="+mj-lt"/>
              </a:rPr>
              <a:t> </a:t>
            </a:r>
            <a:r>
              <a:rPr lang="en-US" sz="5300" dirty="0" err="1" smtClean="0">
                <a:solidFill>
                  <a:schemeClr val="bg1"/>
                </a:solidFill>
                <a:latin typeface="+mj-lt"/>
              </a:rPr>
              <a:t>đây</a:t>
            </a:r>
            <a:r>
              <a:rPr lang="en-US" sz="5300" dirty="0" smtClean="0">
                <a:solidFill>
                  <a:schemeClr val="bg1"/>
                </a:solidFill>
                <a:latin typeface="+mj-lt"/>
              </a:rPr>
              <a:t> </a:t>
            </a:r>
            <a:r>
              <a:rPr lang="en-US" sz="5300" dirty="0" err="1" smtClean="0">
                <a:solidFill>
                  <a:schemeClr val="bg1"/>
                </a:solidFill>
                <a:latin typeface="+mj-lt"/>
              </a:rPr>
              <a:t>hỡi</a:t>
            </a:r>
            <a:r>
              <a:rPr lang="en-US" sz="5300" dirty="0" smtClean="0">
                <a:solidFill>
                  <a:schemeClr val="bg1"/>
                </a:solidFill>
                <a:latin typeface="+mj-lt"/>
              </a:rPr>
              <a:t> </a:t>
            </a:r>
            <a:r>
              <a:rPr lang="en-US" sz="5300" dirty="0" err="1" smtClean="0">
                <a:solidFill>
                  <a:schemeClr val="bg1"/>
                </a:solidFill>
                <a:latin typeface="+mj-lt"/>
              </a:rPr>
              <a:t>người</a:t>
            </a:r>
            <a:r>
              <a:rPr lang="en-US" sz="5300" dirty="0" smtClean="0">
                <a:solidFill>
                  <a:schemeClr val="bg1"/>
                </a:solidFill>
                <a:latin typeface="+mj-lt"/>
              </a:rPr>
              <a:t> </a:t>
            </a:r>
            <a:r>
              <a:rPr lang="en-US" sz="5300" dirty="0" err="1" smtClean="0">
                <a:solidFill>
                  <a:schemeClr val="bg1"/>
                </a:solidFill>
                <a:latin typeface="+mj-lt"/>
              </a:rPr>
              <a:t>về</a:t>
            </a:r>
            <a:r>
              <a:rPr lang="en-US" sz="5300" dirty="0" smtClean="0">
                <a:solidFill>
                  <a:schemeClr val="bg1"/>
                </a:solidFill>
                <a:latin typeface="+mj-lt"/>
              </a:rPr>
              <a:t> </a:t>
            </a:r>
            <a:r>
              <a:rPr lang="en-US" sz="5300" dirty="0" err="1" smtClean="0">
                <a:solidFill>
                  <a:schemeClr val="bg1"/>
                </a:solidFill>
                <a:latin typeface="+mj-lt"/>
              </a:rPr>
              <a:t>đây</a:t>
            </a:r>
            <a:r>
              <a:rPr lang="en-US" sz="5300" dirty="0" smtClean="0">
                <a:solidFill>
                  <a:schemeClr val="bg1"/>
                </a:solidFill>
                <a:latin typeface="+mj-lt"/>
              </a:rPr>
              <a:t> ta </a:t>
            </a:r>
            <a:r>
              <a:rPr lang="en-US" sz="5300" dirty="0" err="1" smtClean="0">
                <a:solidFill>
                  <a:schemeClr val="bg1"/>
                </a:solidFill>
                <a:latin typeface="+mj-lt"/>
              </a:rPr>
              <a:t>cất</a:t>
            </a:r>
            <a:r>
              <a:rPr lang="en-US" sz="5300" dirty="0" smtClean="0">
                <a:solidFill>
                  <a:schemeClr val="bg1"/>
                </a:solidFill>
                <a:latin typeface="+mj-lt"/>
              </a:rPr>
              <a:t> </a:t>
            </a:r>
            <a:r>
              <a:rPr lang="en-US" sz="5300" dirty="0" err="1" smtClean="0">
                <a:solidFill>
                  <a:schemeClr val="bg1"/>
                </a:solidFill>
                <a:latin typeface="+mj-lt"/>
              </a:rPr>
              <a:t>lời</a:t>
            </a:r>
            <a:r>
              <a:rPr lang="en-US" sz="5300" dirty="0" smtClean="0">
                <a:solidFill>
                  <a:schemeClr val="bg1"/>
                </a:solidFill>
                <a:latin typeface="+mj-lt"/>
              </a:rPr>
              <a:t> </a:t>
            </a:r>
            <a:r>
              <a:rPr lang="en-US" sz="5300" dirty="0" err="1" smtClean="0">
                <a:solidFill>
                  <a:schemeClr val="bg1"/>
                </a:solidFill>
                <a:latin typeface="+mj-lt"/>
              </a:rPr>
              <a:t>ca</a:t>
            </a:r>
            <a:r>
              <a:rPr lang="en-US" sz="5300" dirty="0" smtClean="0">
                <a:solidFill>
                  <a:schemeClr val="bg1"/>
                </a:solidFill>
                <a:latin typeface="+mj-lt"/>
              </a:rPr>
              <a:t> </a:t>
            </a:r>
            <a:r>
              <a:rPr lang="en-US" sz="5300" dirty="0" err="1" smtClean="0">
                <a:solidFill>
                  <a:schemeClr val="bg1"/>
                </a:solidFill>
                <a:latin typeface="+mj-lt"/>
              </a:rPr>
              <a:t>ngợi</a:t>
            </a:r>
            <a:r>
              <a:rPr lang="en-US" sz="5300" dirty="0" smtClean="0">
                <a:solidFill>
                  <a:schemeClr val="bg1"/>
                </a:solidFill>
                <a:latin typeface="+mj-lt"/>
              </a:rPr>
              <a:t> </a:t>
            </a:r>
            <a:r>
              <a:rPr lang="en-US" sz="5300" dirty="0" err="1" smtClean="0">
                <a:solidFill>
                  <a:schemeClr val="bg1"/>
                </a:solidFill>
                <a:latin typeface="+mj-lt"/>
              </a:rPr>
              <a:t>Thiên</a:t>
            </a:r>
            <a:r>
              <a:rPr lang="en-US" sz="5300" dirty="0" smtClean="0">
                <a:solidFill>
                  <a:schemeClr val="bg1"/>
                </a:solidFill>
                <a:latin typeface="+mj-lt"/>
              </a:rPr>
              <a:t> </a:t>
            </a:r>
            <a:r>
              <a:rPr lang="en-US" sz="5300" dirty="0" err="1" smtClean="0">
                <a:solidFill>
                  <a:schemeClr val="bg1"/>
                </a:solidFill>
                <a:latin typeface="+mj-lt"/>
              </a:rPr>
              <a:t>Chúa</a:t>
            </a:r>
            <a:r>
              <a:rPr lang="en-US" sz="5300" dirty="0" smtClean="0">
                <a:solidFill>
                  <a:schemeClr val="bg1"/>
                </a:solidFill>
                <a:latin typeface="+mj-lt"/>
              </a:rPr>
              <a:t>. </a:t>
            </a:r>
            <a:r>
              <a:rPr lang="en-US" sz="5300" dirty="0" err="1" smtClean="0">
                <a:solidFill>
                  <a:schemeClr val="bg1"/>
                </a:solidFill>
                <a:latin typeface="+mj-lt"/>
              </a:rPr>
              <a:t>Về</a:t>
            </a:r>
            <a:r>
              <a:rPr lang="en-US" sz="5300" dirty="0" smtClean="0">
                <a:solidFill>
                  <a:schemeClr val="bg1"/>
                </a:solidFill>
                <a:latin typeface="+mj-lt"/>
              </a:rPr>
              <a:t> </a:t>
            </a:r>
            <a:r>
              <a:rPr lang="en-US" sz="5300" dirty="0" err="1" smtClean="0">
                <a:solidFill>
                  <a:schemeClr val="bg1"/>
                </a:solidFill>
                <a:latin typeface="+mj-lt"/>
              </a:rPr>
              <a:t>đây</a:t>
            </a:r>
            <a:r>
              <a:rPr lang="en-US" sz="5300" dirty="0" smtClean="0">
                <a:solidFill>
                  <a:schemeClr val="bg1"/>
                </a:solidFill>
                <a:latin typeface="+mj-lt"/>
              </a:rPr>
              <a:t> </a:t>
            </a:r>
            <a:r>
              <a:rPr lang="en-US" sz="5300" dirty="0" err="1" smtClean="0">
                <a:solidFill>
                  <a:schemeClr val="bg1"/>
                </a:solidFill>
                <a:latin typeface="+mj-lt"/>
              </a:rPr>
              <a:t>hỡi</a:t>
            </a:r>
            <a:r>
              <a:rPr lang="en-US" sz="5300" dirty="0" smtClean="0">
                <a:solidFill>
                  <a:schemeClr val="bg1"/>
                </a:solidFill>
                <a:latin typeface="+mj-lt"/>
              </a:rPr>
              <a:t> </a:t>
            </a:r>
            <a:r>
              <a:rPr lang="en-US" sz="5300" dirty="0" err="1" smtClean="0">
                <a:solidFill>
                  <a:schemeClr val="bg1"/>
                </a:solidFill>
                <a:latin typeface="+mj-lt"/>
              </a:rPr>
              <a:t>người</a:t>
            </a:r>
            <a:r>
              <a:rPr lang="en-US" sz="5300" dirty="0" smtClean="0">
                <a:solidFill>
                  <a:schemeClr val="bg1"/>
                </a:solidFill>
                <a:latin typeface="+mj-lt"/>
              </a:rPr>
              <a:t> </a:t>
            </a:r>
            <a:r>
              <a:rPr lang="en-US" sz="5300" dirty="0" err="1" smtClean="0">
                <a:solidFill>
                  <a:schemeClr val="bg1"/>
                </a:solidFill>
                <a:latin typeface="+mj-lt"/>
              </a:rPr>
              <a:t>về</a:t>
            </a:r>
            <a:r>
              <a:rPr lang="en-US" sz="5300" dirty="0" smtClean="0">
                <a:solidFill>
                  <a:schemeClr val="bg1"/>
                </a:solidFill>
                <a:latin typeface="+mj-lt"/>
              </a:rPr>
              <a:t> </a:t>
            </a:r>
            <a:r>
              <a:rPr lang="en-US" sz="5300" dirty="0" err="1" smtClean="0">
                <a:solidFill>
                  <a:schemeClr val="bg1"/>
                </a:solidFill>
                <a:latin typeface="+mj-lt"/>
              </a:rPr>
              <a:t>đây</a:t>
            </a:r>
            <a:r>
              <a:rPr lang="en-US" sz="5300" dirty="0" smtClean="0">
                <a:solidFill>
                  <a:schemeClr val="bg1"/>
                </a:solidFill>
                <a:latin typeface="+mj-lt"/>
              </a:rPr>
              <a:t> ta </a:t>
            </a:r>
            <a:r>
              <a:rPr lang="en-US" sz="5300" dirty="0" err="1" smtClean="0">
                <a:solidFill>
                  <a:schemeClr val="bg1"/>
                </a:solidFill>
                <a:latin typeface="+mj-lt"/>
              </a:rPr>
              <a:t>chúc</a:t>
            </a:r>
            <a:r>
              <a:rPr lang="en-US" sz="5300" dirty="0" smtClean="0">
                <a:solidFill>
                  <a:schemeClr val="bg1"/>
                </a:solidFill>
                <a:latin typeface="+mj-lt"/>
              </a:rPr>
              <a:t> </a:t>
            </a:r>
            <a:r>
              <a:rPr lang="en-US" sz="5300" dirty="0" err="1" smtClean="0">
                <a:solidFill>
                  <a:schemeClr val="bg1"/>
                </a:solidFill>
                <a:latin typeface="+mj-lt"/>
              </a:rPr>
              <a:t>tụng</a:t>
            </a:r>
            <a:r>
              <a:rPr lang="en-US" sz="5300" dirty="0" smtClean="0">
                <a:solidFill>
                  <a:schemeClr val="bg1"/>
                </a:solidFill>
                <a:latin typeface="+mj-lt"/>
              </a:rPr>
              <a:t> </a:t>
            </a:r>
            <a:r>
              <a:rPr lang="en-US" sz="5300" dirty="0" err="1" smtClean="0">
                <a:solidFill>
                  <a:schemeClr val="bg1"/>
                </a:solidFill>
                <a:latin typeface="+mj-lt"/>
              </a:rPr>
              <a:t>Danh</a:t>
            </a:r>
            <a:r>
              <a:rPr lang="en-US" sz="5300" dirty="0" smtClean="0">
                <a:solidFill>
                  <a:schemeClr val="bg1"/>
                </a:solidFill>
                <a:latin typeface="+mj-lt"/>
              </a:rPr>
              <a:t> </a:t>
            </a:r>
            <a:r>
              <a:rPr lang="en-US" sz="5300" dirty="0" err="1" smtClean="0">
                <a:solidFill>
                  <a:schemeClr val="bg1"/>
                </a:solidFill>
                <a:latin typeface="+mj-lt"/>
              </a:rPr>
              <a:t>Chúa</a:t>
            </a:r>
            <a:r>
              <a:rPr lang="en-US" sz="5300" dirty="0" smtClean="0">
                <a:solidFill>
                  <a:schemeClr val="bg1"/>
                </a:solidFill>
                <a:latin typeface="+mj-lt"/>
              </a:rPr>
              <a:t> </a:t>
            </a:r>
            <a:r>
              <a:rPr lang="en-US" sz="5300" dirty="0" err="1" smtClean="0">
                <a:solidFill>
                  <a:schemeClr val="bg1"/>
                </a:solidFill>
                <a:latin typeface="+mj-lt"/>
              </a:rPr>
              <a:t>muôn</a:t>
            </a:r>
            <a:r>
              <a:rPr lang="en-US" sz="5300" dirty="0" smtClean="0">
                <a:solidFill>
                  <a:schemeClr val="bg1"/>
                </a:solidFill>
                <a:latin typeface="+mj-lt"/>
              </a:rPr>
              <a:t> </a:t>
            </a:r>
            <a:r>
              <a:rPr lang="en-US" sz="5300" dirty="0" err="1" smtClean="0">
                <a:solidFill>
                  <a:schemeClr val="bg1"/>
                </a:solidFill>
                <a:latin typeface="+mj-lt"/>
              </a:rPr>
              <a:t>đời</a:t>
            </a:r>
            <a:r>
              <a:rPr lang="en-US" sz="5300" dirty="0" smtClean="0">
                <a:solidFill>
                  <a:schemeClr val="bg1"/>
                </a:solidFill>
                <a:latin typeface="+mj-lt"/>
              </a:rPr>
              <a:t>.</a:t>
            </a:r>
            <a:endParaRPr lang="vi-VN" sz="5300" dirty="0">
              <a:solidFill>
                <a:schemeClr val="bg1"/>
              </a:solidFill>
              <a:latin typeface="+mj-lt"/>
            </a:endParaRPr>
          </a:p>
        </p:txBody>
      </p:sp>
    </p:spTree>
    <p:extLst>
      <p:ext uri="{BB962C8B-B14F-4D97-AF65-F5344CB8AC3E}">
        <p14:creationId xmlns:p14="http://schemas.microsoft.com/office/powerpoint/2010/main" val="9098809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14685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dirty="0" err="1">
                <a:solidFill>
                  <a:srgbClr val="FFFF00"/>
                </a:solidFill>
                <a:effectLst/>
                <a:latin typeface="+mj-lt"/>
                <a:cs typeface="Times New Roman" panose="02020603050405020304" pitchFamily="18" charset="0"/>
              </a:rPr>
              <a:t>Chủ</a:t>
            </a:r>
            <a:r>
              <a:rPr lang="en-US" sz="4000" b="0" u="sng" dirty="0">
                <a:solidFill>
                  <a:srgbClr val="FFFF00"/>
                </a:solidFill>
                <a:effectLst/>
                <a:latin typeface="+mj-lt"/>
                <a:cs typeface="Times New Roman" panose="02020603050405020304" pitchFamily="18" charset="0"/>
              </a:rPr>
              <a:t> </a:t>
            </a:r>
            <a:r>
              <a:rPr lang="en-US" sz="4000" b="0" u="sng" dirty="0" err="1">
                <a:solidFill>
                  <a:srgbClr val="FFFF00"/>
                </a:solidFill>
                <a:effectLst/>
                <a:latin typeface="+mj-lt"/>
                <a:cs typeface="Times New Roman" panose="02020603050405020304" pitchFamily="18" charset="0"/>
              </a:rPr>
              <a:t>tế</a:t>
            </a:r>
            <a:r>
              <a:rPr lang="en-US" sz="4000" b="0" u="sng" dirty="0">
                <a:solidFill>
                  <a:srgbClr val="FFFF00"/>
                </a:solidFill>
                <a:effectLst/>
                <a:latin typeface="+mj-lt"/>
                <a:cs typeface="Times New Roman" panose="02020603050405020304" pitchFamily="18" charset="0"/>
              </a:rPr>
              <a:t>:</a:t>
            </a:r>
            <a:r>
              <a:rPr lang="en-US" sz="4000" b="0"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Vinh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danh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Thiên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Chúa</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các</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tầng</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trời</a:t>
            </a:r>
            <a:r>
              <a:rPr lang="en-US" sz="5400" b="0" i="1" dirty="0">
                <a:solidFill>
                  <a:srgbClr val="FFFF00"/>
                </a:solidFill>
                <a:effectLst/>
                <a:latin typeface="+mj-lt"/>
                <a:cs typeface="Times New Roman" panose="02020603050405020304" pitchFamily="18" charset="0"/>
              </a:rPr>
              <a:t>.</a:t>
            </a:r>
            <a:br>
              <a:rPr lang="en-US" sz="5400" b="0" i="1" dirty="0">
                <a:solidFill>
                  <a:srgbClr val="FFFF00"/>
                </a:solidFill>
                <a:effectLst/>
                <a:latin typeface="+mj-lt"/>
                <a:cs typeface="Times New Roman" panose="02020603050405020304" pitchFamily="18" charset="0"/>
              </a:rPr>
            </a:br>
            <a:r>
              <a:rPr lang="vi-VN" sz="5400" b="0" u="sng" dirty="0">
                <a:solidFill>
                  <a:srgbClr val="FFFF00"/>
                </a:solidFill>
                <a:effectLst/>
                <a:latin typeface="+mj-lt"/>
                <a:cs typeface="Times New Roman" panose="02020603050405020304" pitchFamily="18" charset="0"/>
              </a:rPr>
              <a:t>A+B:</a:t>
            </a:r>
            <a:r>
              <a:rPr lang="vi-VN" sz="5400" b="0" dirty="0">
                <a:solidFill>
                  <a:schemeClr val="bg1"/>
                </a:solidFill>
                <a:effectLst/>
                <a:latin typeface="+mj-lt"/>
                <a:cs typeface="Times New Roman" panose="02020603050405020304" pitchFamily="18" charset="0"/>
              </a:rPr>
              <a:t> Và bình an dưới thế cho người thiện tâm</a:t>
            </a:r>
            <a:r>
              <a:rPr lang="en-US" sz="5400" b="0" dirty="0">
                <a:solidFill>
                  <a:schemeClr val="bg1"/>
                </a:solidFill>
                <a:effectLst/>
                <a:latin typeface="+mj-lt"/>
                <a:cs typeface="Times New Roman" panose="02020603050405020304" pitchFamily="18" charset="0"/>
              </a:rPr>
              <a:t>.</a:t>
            </a:r>
            <a:endParaRPr lang="vi-VN" sz="5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ngợi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chúc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br>
              <a:rPr lang="en-US" sz="5000" b="0" dirty="0">
                <a:solidFill>
                  <a:schemeClr val="bg1"/>
                </a:solidFill>
                <a:effectLst/>
                <a:latin typeface="+mj-lt"/>
                <a:cs typeface="Times New Roman" panose="02020603050405020304" pitchFamily="18" charset="0"/>
              </a:rPr>
            </a:b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thờ</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lạy</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tôn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một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Thiên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Giêsu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Kitô</a:t>
            </a:r>
            <a:r>
              <a:rPr lang="en-US" sz="4800" b="0" dirty="0">
                <a:solidFill>
                  <a:schemeClr val="bg1"/>
                </a:solidFill>
                <a:effectLst/>
                <a:latin typeface="+mj-lt"/>
                <a:cs typeface="Times New Roman" panose="02020603050405020304" pitchFamily="18" charset="0"/>
              </a:rPr>
              <a:t>.</a:t>
            </a:r>
          </a:p>
          <a:p>
            <a:pPr marL="0" indent="0" algn="just" eaLnBrk="1" hangingPunct="1">
              <a:lnSpc>
                <a:spcPct val="145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10"/>
            <a:ext cx="9144000" cy="5137079"/>
          </a:xfrm>
          <a:prstGeom prst="rect">
            <a:avLst/>
          </a:prstGeom>
        </p:spPr>
      </p:pic>
    </p:spTree>
    <p:extLst>
      <p:ext uri="{BB962C8B-B14F-4D97-AF65-F5344CB8AC3E}">
        <p14:creationId xmlns:p14="http://schemas.microsoft.com/office/powerpoint/2010/main" val="3377242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228600" y="438150"/>
            <a:ext cx="8686800" cy="1569660"/>
          </a:xfrm>
          <a:prstGeom prst="rect">
            <a:avLst/>
          </a:prstGeom>
        </p:spPr>
        <p:txBody>
          <a:bodyPr wrap="square">
            <a:spAutoFit/>
          </a:bodyPr>
          <a:lstStyle/>
          <a:p>
            <a:r>
              <a:rPr lang="en-US" sz="3200" dirty="0" err="1" smtClean="0">
                <a:solidFill>
                  <a:srgbClr val="FFFF00"/>
                </a:solidFill>
              </a:rPr>
              <a:t>Bài</a:t>
            </a:r>
            <a:r>
              <a:rPr lang="en-US" sz="3200" dirty="0" smtClean="0">
                <a:solidFill>
                  <a:srgbClr val="FFFF00"/>
                </a:solidFill>
              </a:rPr>
              <a:t> </a:t>
            </a:r>
            <a:r>
              <a:rPr lang="en-US" sz="3200" dirty="0" err="1" smtClean="0">
                <a:solidFill>
                  <a:srgbClr val="FFFF00"/>
                </a:solidFill>
              </a:rPr>
              <a:t>Đọc</a:t>
            </a:r>
            <a:r>
              <a:rPr lang="en-US" sz="3200" dirty="0" smtClean="0">
                <a:solidFill>
                  <a:srgbClr val="FFFF00"/>
                </a:solidFill>
              </a:rPr>
              <a:t> 1.</a:t>
            </a:r>
          </a:p>
          <a:p>
            <a:r>
              <a:rPr lang="vi-VN" sz="3200" i="1" dirty="0">
                <a:solidFill>
                  <a:srgbClr val="FFFF00"/>
                </a:solidFill>
              </a:rPr>
              <a:t>Họ sẽ ăn, mà vẫn còn dư. </a:t>
            </a:r>
            <a:r>
              <a:rPr lang="en-US" sz="3200" dirty="0">
                <a:solidFill>
                  <a:srgbClr val="FFFF00"/>
                </a:solidFill>
              </a:rPr>
              <a:t/>
            </a:r>
            <a:br>
              <a:rPr lang="en-US" sz="3200" dirty="0">
                <a:solidFill>
                  <a:srgbClr val="FFFF00"/>
                </a:solidFill>
              </a:rPr>
            </a:br>
            <a:r>
              <a:rPr lang="en-US" sz="3200" dirty="0" err="1">
                <a:solidFill>
                  <a:srgbClr val="FFFF00"/>
                </a:solidFill>
              </a:rPr>
              <a:t>Bài</a:t>
            </a:r>
            <a:r>
              <a:rPr lang="en-US" sz="3200" dirty="0">
                <a:solidFill>
                  <a:srgbClr val="FFFF00"/>
                </a:solidFill>
              </a:rPr>
              <a:t> </a:t>
            </a:r>
            <a:r>
              <a:rPr lang="en-US" sz="3200" dirty="0" err="1">
                <a:solidFill>
                  <a:srgbClr val="FFFF00"/>
                </a:solidFill>
              </a:rPr>
              <a:t>trích</a:t>
            </a:r>
            <a:r>
              <a:rPr lang="en-US" sz="3200" dirty="0">
                <a:solidFill>
                  <a:srgbClr val="FFFF00"/>
                </a:solidFill>
              </a:rPr>
              <a:t> </a:t>
            </a:r>
            <a:r>
              <a:rPr lang="en-US" sz="3200" dirty="0" err="1">
                <a:solidFill>
                  <a:srgbClr val="FFFF00"/>
                </a:solidFill>
              </a:rPr>
              <a:t>sách</a:t>
            </a:r>
            <a:r>
              <a:rPr lang="en-US" sz="3200" dirty="0">
                <a:solidFill>
                  <a:srgbClr val="FFFF00"/>
                </a:solidFill>
              </a:rPr>
              <a:t> </a:t>
            </a:r>
            <a:r>
              <a:rPr lang="en-US" sz="3200" dirty="0" err="1">
                <a:solidFill>
                  <a:srgbClr val="FFFF00"/>
                </a:solidFill>
              </a:rPr>
              <a:t>các</a:t>
            </a:r>
            <a:r>
              <a:rPr lang="en-US" sz="3200" dirty="0">
                <a:solidFill>
                  <a:srgbClr val="FFFF00"/>
                </a:solidFill>
              </a:rPr>
              <a:t> </a:t>
            </a:r>
            <a:r>
              <a:rPr lang="en-US" sz="3200" dirty="0" err="1">
                <a:solidFill>
                  <a:srgbClr val="FFFF00"/>
                </a:solidFill>
              </a:rPr>
              <a:t>Vua</a:t>
            </a:r>
            <a:r>
              <a:rPr lang="en-US" sz="3200" dirty="0">
                <a:solidFill>
                  <a:srgbClr val="FFFF00"/>
                </a:solidFill>
              </a:rPr>
              <a:t> </a:t>
            </a:r>
            <a:r>
              <a:rPr lang="en-US" sz="3200" dirty="0" err="1">
                <a:solidFill>
                  <a:srgbClr val="FFFF00"/>
                </a:solidFill>
              </a:rPr>
              <a:t>quyển</a:t>
            </a:r>
            <a:r>
              <a:rPr lang="en-US" sz="3200" dirty="0">
                <a:solidFill>
                  <a:srgbClr val="FFFF00"/>
                </a:solidFill>
              </a:rPr>
              <a:t> </a:t>
            </a:r>
            <a:r>
              <a:rPr lang="en-US" sz="3200" dirty="0" err="1">
                <a:solidFill>
                  <a:srgbClr val="FFFF00"/>
                </a:solidFill>
              </a:rPr>
              <a:t>thứ</a:t>
            </a:r>
            <a:r>
              <a:rPr lang="en-US" sz="3200" dirty="0">
                <a:solidFill>
                  <a:srgbClr val="FFFF00"/>
                </a:solidFill>
              </a:rPr>
              <a:t> </a:t>
            </a:r>
            <a:r>
              <a:rPr lang="en-US" sz="3200" dirty="0" err="1">
                <a:solidFill>
                  <a:srgbClr val="FFFF00"/>
                </a:solidFill>
              </a:rPr>
              <a:t>hai</a:t>
            </a:r>
            <a:r>
              <a:rPr lang="en-US" sz="3200" dirty="0" smtClean="0">
                <a:solidFill>
                  <a:srgbClr val="FFFF00"/>
                </a:solidFill>
              </a:rPr>
              <a:t>.</a:t>
            </a:r>
          </a:p>
        </p:txBody>
      </p:sp>
    </p:spTree>
    <p:extLst>
      <p:ext uri="{BB962C8B-B14F-4D97-AF65-F5344CB8AC3E}">
        <p14:creationId xmlns:p14="http://schemas.microsoft.com/office/powerpoint/2010/main" val="2982275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nSpc>
                <a:spcPct val="130000"/>
              </a:lnSpc>
            </a:pPr>
            <a:r>
              <a:rPr lang="en-US" dirty="0" smtClean="0">
                <a:solidFill>
                  <a:srgbClr val="FFFF00"/>
                </a:solidFill>
              </a:rPr>
              <a:t>THÁNH VỊNH 144</a:t>
            </a:r>
            <a:br>
              <a:rPr lang="en-US" dirty="0" smtClean="0">
                <a:solidFill>
                  <a:srgbClr val="FFFF00"/>
                </a:solidFill>
              </a:rPr>
            </a:br>
            <a:r>
              <a:rPr lang="en-US" dirty="0" smtClean="0">
                <a:solidFill>
                  <a:srgbClr val="FFFF00"/>
                </a:solidFill>
              </a:rPr>
              <a:t>CHÚA NHẬT XVII THƯỜNG NIÊN</a:t>
            </a:r>
            <a:br>
              <a:rPr lang="en-US" dirty="0" smtClean="0">
                <a:solidFill>
                  <a:srgbClr val="FFFF00"/>
                </a:solidFill>
              </a:rPr>
            </a:br>
            <a:r>
              <a:rPr lang="en-US" dirty="0" smtClean="0">
                <a:solidFill>
                  <a:srgbClr val="FFFF00"/>
                </a:solidFill>
              </a:rPr>
              <a:t>NĂM B </a:t>
            </a:r>
            <a:br>
              <a:rPr lang="en-US" dirty="0" smtClean="0">
                <a:solidFill>
                  <a:srgbClr val="FFFF00"/>
                </a:solidFill>
              </a:rPr>
            </a:br>
            <a:r>
              <a:rPr lang="en-US" i="1" dirty="0" smtClean="0">
                <a:solidFill>
                  <a:schemeClr val="bg1"/>
                </a:solidFill>
              </a:rPr>
              <a:t>Lm. Kim Long</a:t>
            </a:r>
            <a:br>
              <a:rPr lang="en-US" i="1" dirty="0" smtClean="0">
                <a:solidFill>
                  <a:schemeClr val="bg1"/>
                </a:solidFill>
              </a:rPr>
            </a:br>
            <a:r>
              <a:rPr lang="en-US" i="1" dirty="0" smtClean="0">
                <a:solidFill>
                  <a:schemeClr val="bg1"/>
                </a:solidFill>
              </a:rPr>
              <a:t>03 </a:t>
            </a:r>
            <a:r>
              <a:rPr lang="en-US" i="1" dirty="0" err="1" smtClean="0">
                <a:solidFill>
                  <a:schemeClr val="bg1"/>
                </a:solidFill>
              </a:rPr>
              <a:t>Câu</a:t>
            </a:r>
            <a:endParaRPr lang="en-US" i="1" dirty="0">
              <a:solidFill>
                <a:schemeClr val="bg1"/>
              </a:solidFill>
            </a:endParaRPr>
          </a:p>
        </p:txBody>
      </p:sp>
    </p:spTree>
    <p:extLst>
      <p:ext uri="{BB962C8B-B14F-4D97-AF65-F5344CB8AC3E}">
        <p14:creationId xmlns:p14="http://schemas.microsoft.com/office/powerpoint/2010/main" val="9814084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6200" u="sng" dirty="0" err="1" smtClean="0">
                <a:solidFill>
                  <a:srgbClr val="FFFF00"/>
                </a:solidFill>
              </a:rPr>
              <a:t>Đk</a:t>
            </a:r>
            <a:r>
              <a:rPr lang="en-US" sz="6200" u="sng" dirty="0" smtClean="0">
                <a:solidFill>
                  <a:srgbClr val="FFFF00"/>
                </a:solidFill>
              </a:rPr>
              <a:t>:</a:t>
            </a:r>
            <a:r>
              <a:rPr lang="en-US" sz="6200" dirty="0">
                <a:solidFill>
                  <a:schemeClr val="bg1"/>
                </a:solidFill>
              </a:rPr>
              <a:t> </a:t>
            </a:r>
            <a:r>
              <a:rPr lang="vi-VN" sz="6200" dirty="0">
                <a:solidFill>
                  <a:schemeClr val="bg1"/>
                </a:solidFill>
              </a:rPr>
              <a:t>Lạy Chúa, khi Ngài rộng mở tay </a:t>
            </a:r>
            <a:r>
              <a:rPr lang="vi-VN" sz="6200" dirty="0" smtClean="0">
                <a:solidFill>
                  <a:schemeClr val="bg1"/>
                </a:solidFill>
              </a:rPr>
              <a:t>ban</a:t>
            </a:r>
            <a:r>
              <a:rPr lang="en-US" sz="6200" dirty="0" smtClean="0">
                <a:solidFill>
                  <a:schemeClr val="bg1"/>
                </a:solidFill>
              </a:rPr>
              <a:t>,</a:t>
            </a:r>
            <a:r>
              <a:rPr lang="vi-VN" sz="6200" dirty="0" smtClean="0">
                <a:solidFill>
                  <a:schemeClr val="bg1"/>
                </a:solidFill>
              </a:rPr>
              <a:t> </a:t>
            </a:r>
            <a:r>
              <a:rPr lang="vi-VN" sz="6200" dirty="0">
                <a:solidFill>
                  <a:schemeClr val="bg1"/>
                </a:solidFill>
              </a:rPr>
              <a:t>là </a:t>
            </a:r>
            <a:r>
              <a:rPr lang="en-US" sz="6200" dirty="0" err="1" smtClean="0">
                <a:solidFill>
                  <a:schemeClr val="bg1"/>
                </a:solidFill>
              </a:rPr>
              <a:t>chúng</a:t>
            </a:r>
            <a:r>
              <a:rPr lang="en-US" sz="6200" dirty="0" smtClean="0">
                <a:solidFill>
                  <a:schemeClr val="bg1"/>
                </a:solidFill>
              </a:rPr>
              <a:t> con </a:t>
            </a:r>
            <a:r>
              <a:rPr lang="en-US" sz="6200" dirty="0" err="1" smtClean="0">
                <a:solidFill>
                  <a:schemeClr val="bg1"/>
                </a:solidFill>
              </a:rPr>
              <a:t>thỏa</a:t>
            </a:r>
            <a:r>
              <a:rPr lang="en-US" sz="6200" dirty="0" smtClean="0">
                <a:solidFill>
                  <a:schemeClr val="bg1"/>
                </a:solidFill>
              </a:rPr>
              <a:t> </a:t>
            </a:r>
            <a:r>
              <a:rPr lang="vi-VN" sz="6200" dirty="0" smtClean="0">
                <a:solidFill>
                  <a:schemeClr val="bg1"/>
                </a:solidFill>
              </a:rPr>
              <a:t>thuê </a:t>
            </a:r>
            <a:r>
              <a:rPr lang="vi-VN" sz="6200" dirty="0">
                <a:solidFill>
                  <a:schemeClr val="bg1"/>
                </a:solidFill>
              </a:rPr>
              <a:t>muôn vàn.</a:t>
            </a:r>
            <a:endParaRPr lang="en-US" sz="6200" dirty="0">
              <a:solidFill>
                <a:schemeClr val="bg1"/>
              </a:solidFill>
            </a:endParaRPr>
          </a:p>
        </p:txBody>
      </p:sp>
    </p:spTree>
    <p:extLst>
      <p:ext uri="{BB962C8B-B14F-4D97-AF65-F5344CB8AC3E}">
        <p14:creationId xmlns:p14="http://schemas.microsoft.com/office/powerpoint/2010/main" val="30611085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u="sng" dirty="0" smtClean="0">
                <a:solidFill>
                  <a:srgbClr val="FFFF00"/>
                </a:solidFill>
              </a:rPr>
              <a:t>Tk1:</a:t>
            </a:r>
            <a:r>
              <a:rPr lang="en-US" sz="5000" dirty="0">
                <a:solidFill>
                  <a:schemeClr val="bg1"/>
                </a:solidFill>
              </a:rPr>
              <a:t> </a:t>
            </a:r>
            <a:r>
              <a:rPr lang="vi-VN" sz="5000" dirty="0">
                <a:solidFill>
                  <a:schemeClr val="bg1"/>
                </a:solidFill>
              </a:rPr>
              <a:t>Việc Chúa đã làm đều phải tán </a:t>
            </a:r>
            <a:r>
              <a:rPr lang="vi-VN" sz="5000" dirty="0" smtClean="0">
                <a:solidFill>
                  <a:schemeClr val="bg1"/>
                </a:solidFill>
              </a:rPr>
              <a:t>dương</a:t>
            </a:r>
            <a:r>
              <a:rPr lang="en-US" sz="5000" dirty="0" smtClean="0">
                <a:solidFill>
                  <a:schemeClr val="bg1"/>
                </a:solidFill>
              </a:rPr>
              <a:t>.</a:t>
            </a:r>
            <a:r>
              <a:rPr lang="vi-VN" sz="5000" dirty="0" smtClean="0">
                <a:solidFill>
                  <a:schemeClr val="bg1"/>
                </a:solidFill>
              </a:rPr>
              <a:t> </a:t>
            </a:r>
            <a:r>
              <a:rPr lang="en-US" sz="5000" dirty="0">
                <a:solidFill>
                  <a:schemeClr val="bg1"/>
                </a:solidFill>
              </a:rPr>
              <a:t>T</a:t>
            </a:r>
            <a:r>
              <a:rPr lang="vi-VN" sz="5000" dirty="0" smtClean="0">
                <a:solidFill>
                  <a:schemeClr val="bg1"/>
                </a:solidFill>
              </a:rPr>
              <a:t>ôi </a:t>
            </a:r>
            <a:r>
              <a:rPr lang="vi-VN" sz="5000" dirty="0">
                <a:solidFill>
                  <a:schemeClr val="bg1"/>
                </a:solidFill>
              </a:rPr>
              <a:t>trung phải lên tiếng ca </a:t>
            </a:r>
            <a:r>
              <a:rPr lang="vi-VN" sz="5000" dirty="0" smtClean="0">
                <a:solidFill>
                  <a:schemeClr val="bg1"/>
                </a:solidFill>
              </a:rPr>
              <a:t>tụng</a:t>
            </a:r>
            <a:r>
              <a:rPr lang="en-US" sz="5000" dirty="0" smtClean="0">
                <a:solidFill>
                  <a:schemeClr val="bg1"/>
                </a:solidFill>
              </a:rPr>
              <a:t>,</a:t>
            </a:r>
            <a:r>
              <a:rPr lang="vi-VN" sz="5000" dirty="0" smtClean="0">
                <a:solidFill>
                  <a:schemeClr val="bg1"/>
                </a:solidFill>
              </a:rPr>
              <a:t> </a:t>
            </a:r>
            <a:r>
              <a:rPr lang="en-US" sz="5000" dirty="0">
                <a:solidFill>
                  <a:schemeClr val="bg1"/>
                </a:solidFill>
              </a:rPr>
              <a:t>n</a:t>
            </a:r>
            <a:r>
              <a:rPr lang="vi-VN" sz="5000" dirty="0" smtClean="0">
                <a:solidFill>
                  <a:schemeClr val="bg1"/>
                </a:solidFill>
              </a:rPr>
              <a:t>ói </a:t>
            </a:r>
            <a:r>
              <a:rPr lang="vi-VN" sz="5000" dirty="0">
                <a:solidFill>
                  <a:schemeClr val="bg1"/>
                </a:solidFill>
              </a:rPr>
              <a:t>lên rằng: Nước Chúa vinh </a:t>
            </a:r>
            <a:r>
              <a:rPr lang="vi-VN" sz="5000" dirty="0" smtClean="0">
                <a:solidFill>
                  <a:schemeClr val="bg1"/>
                </a:solidFill>
              </a:rPr>
              <a:t>hiển</a:t>
            </a:r>
            <a:r>
              <a:rPr lang="en-US" sz="5000" dirty="0" smtClean="0">
                <a:solidFill>
                  <a:schemeClr val="bg1"/>
                </a:solidFill>
              </a:rPr>
              <a:t>.</a:t>
            </a:r>
            <a:r>
              <a:rPr lang="vi-VN" sz="5000" dirty="0" smtClean="0">
                <a:solidFill>
                  <a:schemeClr val="bg1"/>
                </a:solidFill>
              </a:rPr>
              <a:t> </a:t>
            </a:r>
            <a:r>
              <a:rPr lang="vi-VN" sz="5000" dirty="0">
                <a:solidFill>
                  <a:schemeClr val="bg1"/>
                </a:solidFill>
              </a:rPr>
              <a:t>Hãy cùng tuyên xưng: Chúa ta thờ thực rất quyền uy.</a:t>
            </a:r>
            <a:endParaRPr lang="en-US" sz="5000" dirty="0">
              <a:solidFill>
                <a:schemeClr val="bg1"/>
              </a:solidFill>
            </a:endParaRPr>
          </a:p>
        </p:txBody>
      </p:sp>
    </p:spTree>
    <p:extLst>
      <p:ext uri="{BB962C8B-B14F-4D97-AF65-F5344CB8AC3E}">
        <p14:creationId xmlns:p14="http://schemas.microsoft.com/office/powerpoint/2010/main" val="21695833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6200" u="sng" dirty="0" err="1" smtClean="0">
                <a:solidFill>
                  <a:srgbClr val="FFFF00"/>
                </a:solidFill>
              </a:rPr>
              <a:t>Đk</a:t>
            </a:r>
            <a:r>
              <a:rPr lang="en-US" sz="6200" u="sng" dirty="0" smtClean="0">
                <a:solidFill>
                  <a:srgbClr val="FFFF00"/>
                </a:solidFill>
              </a:rPr>
              <a:t>:</a:t>
            </a:r>
            <a:r>
              <a:rPr lang="en-US" sz="6200" dirty="0">
                <a:solidFill>
                  <a:schemeClr val="bg1"/>
                </a:solidFill>
              </a:rPr>
              <a:t> </a:t>
            </a:r>
            <a:r>
              <a:rPr lang="vi-VN" sz="6200" dirty="0">
                <a:solidFill>
                  <a:schemeClr val="bg1"/>
                </a:solidFill>
              </a:rPr>
              <a:t>Lạy Chúa, khi Ngài rộng mở tay </a:t>
            </a:r>
            <a:r>
              <a:rPr lang="vi-VN" sz="6200" dirty="0" smtClean="0">
                <a:solidFill>
                  <a:schemeClr val="bg1"/>
                </a:solidFill>
              </a:rPr>
              <a:t>ban</a:t>
            </a:r>
            <a:r>
              <a:rPr lang="en-US" sz="6200" dirty="0" smtClean="0">
                <a:solidFill>
                  <a:schemeClr val="bg1"/>
                </a:solidFill>
              </a:rPr>
              <a:t>,</a:t>
            </a:r>
            <a:r>
              <a:rPr lang="vi-VN" sz="6200" dirty="0" smtClean="0">
                <a:solidFill>
                  <a:schemeClr val="bg1"/>
                </a:solidFill>
              </a:rPr>
              <a:t> </a:t>
            </a:r>
            <a:r>
              <a:rPr lang="vi-VN" sz="6200" dirty="0">
                <a:solidFill>
                  <a:schemeClr val="bg1"/>
                </a:solidFill>
              </a:rPr>
              <a:t>là </a:t>
            </a:r>
            <a:r>
              <a:rPr lang="en-US" sz="6200" dirty="0" err="1" smtClean="0">
                <a:solidFill>
                  <a:schemeClr val="bg1"/>
                </a:solidFill>
              </a:rPr>
              <a:t>chúng</a:t>
            </a:r>
            <a:r>
              <a:rPr lang="en-US" sz="6200" dirty="0" smtClean="0">
                <a:solidFill>
                  <a:schemeClr val="bg1"/>
                </a:solidFill>
              </a:rPr>
              <a:t> con </a:t>
            </a:r>
            <a:r>
              <a:rPr lang="en-US" sz="6200" dirty="0" err="1" smtClean="0">
                <a:solidFill>
                  <a:schemeClr val="bg1"/>
                </a:solidFill>
              </a:rPr>
              <a:t>thỏa</a:t>
            </a:r>
            <a:r>
              <a:rPr lang="en-US" sz="6200" dirty="0" smtClean="0">
                <a:solidFill>
                  <a:schemeClr val="bg1"/>
                </a:solidFill>
              </a:rPr>
              <a:t> </a:t>
            </a:r>
            <a:r>
              <a:rPr lang="vi-VN" sz="6200" dirty="0" smtClean="0">
                <a:solidFill>
                  <a:schemeClr val="bg1"/>
                </a:solidFill>
              </a:rPr>
              <a:t>thuê </a:t>
            </a:r>
            <a:r>
              <a:rPr lang="vi-VN" sz="6200" dirty="0">
                <a:solidFill>
                  <a:schemeClr val="bg1"/>
                </a:solidFill>
              </a:rPr>
              <a:t>muôn vàn.</a:t>
            </a:r>
            <a:endParaRPr lang="en-US" sz="6200" dirty="0">
              <a:solidFill>
                <a:schemeClr val="bg1"/>
              </a:solidFill>
            </a:endParaRPr>
          </a:p>
        </p:txBody>
      </p:sp>
    </p:spTree>
    <p:extLst>
      <p:ext uri="{BB962C8B-B14F-4D97-AF65-F5344CB8AC3E}">
        <p14:creationId xmlns:p14="http://schemas.microsoft.com/office/powerpoint/2010/main" val="3181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000" u="sng" dirty="0" smtClean="0">
                <a:solidFill>
                  <a:srgbClr val="FFFF00"/>
                </a:solidFill>
              </a:rPr>
              <a:t>Tk2:</a:t>
            </a:r>
            <a:r>
              <a:rPr lang="en-US" sz="5000" dirty="0">
                <a:solidFill>
                  <a:schemeClr val="bg1"/>
                </a:solidFill>
              </a:rPr>
              <a:t> </a:t>
            </a:r>
            <a:r>
              <a:rPr lang="vi-VN" sz="5000" dirty="0">
                <a:solidFill>
                  <a:schemeClr val="bg1"/>
                </a:solidFill>
              </a:rPr>
              <a:t>Lạy Chúa muôn loài nhìn lên Chúa thương, ban lương thực cho chúng theo giờ. Lúc tay Ngài ái tuất mở rộng, </a:t>
            </a:r>
            <a:r>
              <a:rPr lang="en-US" sz="5000" dirty="0" smtClean="0">
                <a:solidFill>
                  <a:schemeClr val="bg1"/>
                </a:solidFill>
              </a:rPr>
              <a:t>l</a:t>
            </a:r>
            <a:r>
              <a:rPr lang="vi-VN" sz="5000" dirty="0" smtClean="0">
                <a:solidFill>
                  <a:schemeClr val="bg1"/>
                </a:solidFill>
              </a:rPr>
              <a:t>úc </a:t>
            </a:r>
            <a:r>
              <a:rPr lang="vi-VN" sz="5000" dirty="0">
                <a:solidFill>
                  <a:schemeClr val="bg1"/>
                </a:solidFill>
              </a:rPr>
              <a:t>Ngài thi </a:t>
            </a:r>
            <a:r>
              <a:rPr lang="vi-VN" sz="5000" dirty="0" smtClean="0">
                <a:solidFill>
                  <a:schemeClr val="bg1"/>
                </a:solidFill>
              </a:rPr>
              <a:t>ân </a:t>
            </a:r>
            <a:r>
              <a:rPr lang="vi-VN" sz="5000" dirty="0">
                <a:solidFill>
                  <a:schemeClr val="bg1"/>
                </a:solidFill>
              </a:rPr>
              <a:t>hết mọi loài đều sẽ thoả thuê.</a:t>
            </a:r>
            <a:endParaRPr lang="en-US" sz="5000" dirty="0">
              <a:solidFill>
                <a:schemeClr val="bg1"/>
              </a:solidFill>
            </a:endParaRPr>
          </a:p>
        </p:txBody>
      </p:sp>
    </p:spTree>
    <p:extLst>
      <p:ext uri="{BB962C8B-B14F-4D97-AF65-F5344CB8AC3E}">
        <p14:creationId xmlns:p14="http://schemas.microsoft.com/office/powerpoint/2010/main" val="17468324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6200" u="sng" dirty="0" err="1" smtClean="0">
                <a:solidFill>
                  <a:srgbClr val="FFFF00"/>
                </a:solidFill>
              </a:rPr>
              <a:t>Đk</a:t>
            </a:r>
            <a:r>
              <a:rPr lang="en-US" sz="6200" u="sng" dirty="0" smtClean="0">
                <a:solidFill>
                  <a:srgbClr val="FFFF00"/>
                </a:solidFill>
              </a:rPr>
              <a:t>:</a:t>
            </a:r>
            <a:r>
              <a:rPr lang="en-US" sz="6200" dirty="0">
                <a:solidFill>
                  <a:schemeClr val="bg1"/>
                </a:solidFill>
              </a:rPr>
              <a:t> </a:t>
            </a:r>
            <a:r>
              <a:rPr lang="vi-VN" sz="6200" dirty="0">
                <a:solidFill>
                  <a:schemeClr val="bg1"/>
                </a:solidFill>
              </a:rPr>
              <a:t>Lạy Chúa, khi Ngài rộng mở tay </a:t>
            </a:r>
            <a:r>
              <a:rPr lang="vi-VN" sz="6200" dirty="0" smtClean="0">
                <a:solidFill>
                  <a:schemeClr val="bg1"/>
                </a:solidFill>
              </a:rPr>
              <a:t>ban</a:t>
            </a:r>
            <a:r>
              <a:rPr lang="en-US" sz="6200" dirty="0" smtClean="0">
                <a:solidFill>
                  <a:schemeClr val="bg1"/>
                </a:solidFill>
              </a:rPr>
              <a:t>,</a:t>
            </a:r>
            <a:r>
              <a:rPr lang="vi-VN" sz="6200" dirty="0" smtClean="0">
                <a:solidFill>
                  <a:schemeClr val="bg1"/>
                </a:solidFill>
              </a:rPr>
              <a:t> </a:t>
            </a:r>
            <a:r>
              <a:rPr lang="vi-VN" sz="6200" dirty="0">
                <a:solidFill>
                  <a:schemeClr val="bg1"/>
                </a:solidFill>
              </a:rPr>
              <a:t>là </a:t>
            </a:r>
            <a:r>
              <a:rPr lang="en-US" sz="6200" dirty="0" err="1" smtClean="0">
                <a:solidFill>
                  <a:schemeClr val="bg1"/>
                </a:solidFill>
              </a:rPr>
              <a:t>chúng</a:t>
            </a:r>
            <a:r>
              <a:rPr lang="en-US" sz="6200" dirty="0" smtClean="0">
                <a:solidFill>
                  <a:schemeClr val="bg1"/>
                </a:solidFill>
              </a:rPr>
              <a:t> con </a:t>
            </a:r>
            <a:r>
              <a:rPr lang="en-US" sz="6200" dirty="0" err="1" smtClean="0">
                <a:solidFill>
                  <a:schemeClr val="bg1"/>
                </a:solidFill>
              </a:rPr>
              <a:t>thỏa</a:t>
            </a:r>
            <a:r>
              <a:rPr lang="en-US" sz="6200" dirty="0" smtClean="0">
                <a:solidFill>
                  <a:schemeClr val="bg1"/>
                </a:solidFill>
              </a:rPr>
              <a:t> </a:t>
            </a:r>
            <a:r>
              <a:rPr lang="vi-VN" sz="6200" dirty="0" smtClean="0">
                <a:solidFill>
                  <a:schemeClr val="bg1"/>
                </a:solidFill>
              </a:rPr>
              <a:t>thuê </a:t>
            </a:r>
            <a:r>
              <a:rPr lang="vi-VN" sz="6200" dirty="0">
                <a:solidFill>
                  <a:schemeClr val="bg1"/>
                </a:solidFill>
              </a:rPr>
              <a:t>muôn vàn.</a:t>
            </a:r>
            <a:endParaRPr lang="en-US" sz="6200" dirty="0">
              <a:solidFill>
                <a:schemeClr val="bg1"/>
              </a:solidFill>
            </a:endParaRPr>
          </a:p>
        </p:txBody>
      </p:sp>
    </p:spTree>
    <p:extLst>
      <p:ext uri="{BB962C8B-B14F-4D97-AF65-F5344CB8AC3E}">
        <p14:creationId xmlns:p14="http://schemas.microsoft.com/office/powerpoint/2010/main" val="13981141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u="sng" dirty="0" smtClean="0">
                <a:solidFill>
                  <a:srgbClr val="FFFF00"/>
                </a:solidFill>
              </a:rPr>
              <a:t>Tk3:</a:t>
            </a:r>
            <a:r>
              <a:rPr lang="en-US" sz="5000" dirty="0" smtClean="0">
                <a:solidFill>
                  <a:schemeClr val="bg1"/>
                </a:solidFill>
              </a:rPr>
              <a:t> </a:t>
            </a:r>
            <a:r>
              <a:rPr lang="vi-VN" sz="5000" dirty="0">
                <a:solidFill>
                  <a:schemeClr val="bg1"/>
                </a:solidFill>
              </a:rPr>
              <a:t>Đường lối của Ngài đều </a:t>
            </a:r>
            <a:r>
              <a:rPr lang="en-US" sz="5000" dirty="0" err="1" smtClean="0">
                <a:solidFill>
                  <a:schemeClr val="bg1"/>
                </a:solidFill>
              </a:rPr>
              <a:t>thật</a:t>
            </a:r>
            <a:r>
              <a:rPr lang="en-US" sz="5000" dirty="0" smtClean="0">
                <a:solidFill>
                  <a:schemeClr val="bg1"/>
                </a:solidFill>
              </a:rPr>
              <a:t> </a:t>
            </a:r>
            <a:r>
              <a:rPr lang="vi-VN" sz="5000" dirty="0" smtClean="0">
                <a:solidFill>
                  <a:schemeClr val="bg1"/>
                </a:solidFill>
              </a:rPr>
              <a:t>chí công</a:t>
            </a:r>
            <a:r>
              <a:rPr lang="en-US" sz="5000" dirty="0" smtClean="0">
                <a:solidFill>
                  <a:schemeClr val="bg1"/>
                </a:solidFill>
              </a:rPr>
              <a:t>.</a:t>
            </a:r>
            <a:r>
              <a:rPr lang="vi-VN" sz="5000" dirty="0" smtClean="0">
                <a:solidFill>
                  <a:schemeClr val="bg1"/>
                </a:solidFill>
              </a:rPr>
              <a:t> </a:t>
            </a:r>
            <a:r>
              <a:rPr lang="en-US" sz="5000" dirty="0" smtClean="0">
                <a:solidFill>
                  <a:schemeClr val="bg1"/>
                </a:solidFill>
              </a:rPr>
              <a:t>B</a:t>
            </a:r>
            <a:r>
              <a:rPr lang="vi-VN" sz="5000" dirty="0" smtClean="0">
                <a:solidFill>
                  <a:schemeClr val="bg1"/>
                </a:solidFill>
              </a:rPr>
              <a:t>ao </a:t>
            </a:r>
            <a:r>
              <a:rPr lang="vi-VN" sz="5000" dirty="0">
                <a:solidFill>
                  <a:schemeClr val="bg1"/>
                </a:solidFill>
              </a:rPr>
              <a:t>công việc chan chứa ân tình. Chúa ở gần những kẻ kêu nài, những kẻ chuyên chăm biết tâm thành cầu </a:t>
            </a:r>
            <a:r>
              <a:rPr lang="vi-VN" sz="5000" dirty="0" smtClean="0">
                <a:solidFill>
                  <a:schemeClr val="bg1"/>
                </a:solidFill>
              </a:rPr>
              <a:t>kh</a:t>
            </a:r>
            <a:r>
              <a:rPr lang="en-US" sz="5000" dirty="0" err="1" smtClean="0">
                <a:solidFill>
                  <a:schemeClr val="bg1"/>
                </a:solidFill>
              </a:rPr>
              <a:t>ấn</a:t>
            </a:r>
            <a:r>
              <a:rPr lang="vi-VN" sz="5000" dirty="0" smtClean="0">
                <a:solidFill>
                  <a:schemeClr val="bg1"/>
                </a:solidFill>
              </a:rPr>
              <a:t> </a:t>
            </a:r>
            <a:r>
              <a:rPr lang="vi-VN" sz="5000" dirty="0">
                <a:solidFill>
                  <a:schemeClr val="bg1"/>
                </a:solidFill>
              </a:rPr>
              <a:t>Ngài </a:t>
            </a:r>
            <a:r>
              <a:rPr lang="vi-VN" sz="5000" dirty="0" smtClean="0">
                <a:solidFill>
                  <a:schemeClr val="bg1"/>
                </a:solidFill>
              </a:rPr>
              <a:t>liên.</a:t>
            </a:r>
            <a:endParaRPr lang="en-US" sz="5000" dirty="0">
              <a:solidFill>
                <a:schemeClr val="bg1"/>
              </a:solidFill>
            </a:endParaRPr>
          </a:p>
        </p:txBody>
      </p:sp>
    </p:spTree>
    <p:extLst>
      <p:ext uri="{BB962C8B-B14F-4D97-AF65-F5344CB8AC3E}">
        <p14:creationId xmlns:p14="http://schemas.microsoft.com/office/powerpoint/2010/main" val="2769916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6200" u="sng" dirty="0" err="1" smtClean="0">
                <a:solidFill>
                  <a:srgbClr val="FFFF00"/>
                </a:solidFill>
              </a:rPr>
              <a:t>Đk</a:t>
            </a:r>
            <a:r>
              <a:rPr lang="en-US" sz="6200" u="sng" dirty="0" smtClean="0">
                <a:solidFill>
                  <a:srgbClr val="FFFF00"/>
                </a:solidFill>
              </a:rPr>
              <a:t>:</a:t>
            </a:r>
            <a:r>
              <a:rPr lang="en-US" sz="6200" dirty="0">
                <a:solidFill>
                  <a:schemeClr val="bg1"/>
                </a:solidFill>
              </a:rPr>
              <a:t> </a:t>
            </a:r>
            <a:r>
              <a:rPr lang="vi-VN" sz="6200" dirty="0">
                <a:solidFill>
                  <a:schemeClr val="bg1"/>
                </a:solidFill>
              </a:rPr>
              <a:t>Lạy Chúa, khi Ngài rộng mở tay </a:t>
            </a:r>
            <a:r>
              <a:rPr lang="vi-VN" sz="6200" dirty="0" smtClean="0">
                <a:solidFill>
                  <a:schemeClr val="bg1"/>
                </a:solidFill>
              </a:rPr>
              <a:t>ban</a:t>
            </a:r>
            <a:r>
              <a:rPr lang="en-US" sz="6200" dirty="0" smtClean="0">
                <a:solidFill>
                  <a:schemeClr val="bg1"/>
                </a:solidFill>
              </a:rPr>
              <a:t>,</a:t>
            </a:r>
            <a:r>
              <a:rPr lang="vi-VN" sz="6200" dirty="0" smtClean="0">
                <a:solidFill>
                  <a:schemeClr val="bg1"/>
                </a:solidFill>
              </a:rPr>
              <a:t> </a:t>
            </a:r>
            <a:r>
              <a:rPr lang="vi-VN" sz="6200" dirty="0">
                <a:solidFill>
                  <a:schemeClr val="bg1"/>
                </a:solidFill>
              </a:rPr>
              <a:t>là </a:t>
            </a:r>
            <a:r>
              <a:rPr lang="en-US" sz="6200" dirty="0" err="1" smtClean="0">
                <a:solidFill>
                  <a:schemeClr val="bg1"/>
                </a:solidFill>
              </a:rPr>
              <a:t>chúng</a:t>
            </a:r>
            <a:r>
              <a:rPr lang="en-US" sz="6200" dirty="0" smtClean="0">
                <a:solidFill>
                  <a:schemeClr val="bg1"/>
                </a:solidFill>
              </a:rPr>
              <a:t> con</a:t>
            </a:r>
            <a:r>
              <a:rPr lang="vi-VN" sz="6200" dirty="0" smtClean="0">
                <a:solidFill>
                  <a:schemeClr val="bg1"/>
                </a:solidFill>
              </a:rPr>
              <a:t> </a:t>
            </a:r>
            <a:r>
              <a:rPr lang="vi-VN" sz="6200" dirty="0">
                <a:solidFill>
                  <a:schemeClr val="bg1"/>
                </a:solidFill>
              </a:rPr>
              <a:t>thoả thuê muôn vàn.</a:t>
            </a:r>
            <a:endParaRPr lang="en-US" sz="6200" dirty="0">
              <a:solidFill>
                <a:schemeClr val="bg1"/>
              </a:solidFill>
            </a:endParaRPr>
          </a:p>
        </p:txBody>
      </p:sp>
    </p:spTree>
    <p:extLst>
      <p:ext uri="{BB962C8B-B14F-4D97-AF65-F5344CB8AC3E}">
        <p14:creationId xmlns:p14="http://schemas.microsoft.com/office/powerpoint/2010/main" val="32326987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6200" u="sng" dirty="0" err="1" smtClean="0">
                <a:solidFill>
                  <a:srgbClr val="FFFF00"/>
                </a:solidFill>
              </a:rPr>
              <a:t>Đk</a:t>
            </a:r>
            <a:r>
              <a:rPr lang="en-US" sz="6200" u="sng" dirty="0" smtClean="0">
                <a:solidFill>
                  <a:srgbClr val="FFFF00"/>
                </a:solidFill>
              </a:rPr>
              <a:t>:</a:t>
            </a:r>
            <a:r>
              <a:rPr lang="en-US" sz="6200" dirty="0">
                <a:solidFill>
                  <a:schemeClr val="bg1"/>
                </a:solidFill>
              </a:rPr>
              <a:t> </a:t>
            </a:r>
            <a:r>
              <a:rPr lang="vi-VN" sz="6200" dirty="0">
                <a:solidFill>
                  <a:schemeClr val="bg1"/>
                </a:solidFill>
              </a:rPr>
              <a:t>Lạy Chúa, khi Ngài rộng mở tay </a:t>
            </a:r>
            <a:r>
              <a:rPr lang="vi-VN" sz="6200" dirty="0" smtClean="0">
                <a:solidFill>
                  <a:schemeClr val="bg1"/>
                </a:solidFill>
              </a:rPr>
              <a:t>ban</a:t>
            </a:r>
            <a:r>
              <a:rPr lang="en-US" sz="6200" dirty="0" smtClean="0">
                <a:solidFill>
                  <a:schemeClr val="bg1"/>
                </a:solidFill>
              </a:rPr>
              <a:t>,</a:t>
            </a:r>
            <a:r>
              <a:rPr lang="vi-VN" sz="6200" dirty="0" smtClean="0">
                <a:solidFill>
                  <a:schemeClr val="bg1"/>
                </a:solidFill>
              </a:rPr>
              <a:t> </a:t>
            </a:r>
            <a:r>
              <a:rPr lang="vi-VN" sz="6200" dirty="0">
                <a:solidFill>
                  <a:schemeClr val="bg1"/>
                </a:solidFill>
              </a:rPr>
              <a:t>là </a:t>
            </a:r>
            <a:r>
              <a:rPr lang="en-US" sz="6200" dirty="0" err="1" smtClean="0">
                <a:solidFill>
                  <a:schemeClr val="bg1"/>
                </a:solidFill>
              </a:rPr>
              <a:t>chúng</a:t>
            </a:r>
            <a:r>
              <a:rPr lang="en-US" sz="6200" dirty="0" smtClean="0">
                <a:solidFill>
                  <a:schemeClr val="bg1"/>
                </a:solidFill>
              </a:rPr>
              <a:t> con </a:t>
            </a:r>
            <a:r>
              <a:rPr lang="en-US" sz="6200" dirty="0" err="1" smtClean="0">
                <a:solidFill>
                  <a:schemeClr val="bg1"/>
                </a:solidFill>
              </a:rPr>
              <a:t>thỏa</a:t>
            </a:r>
            <a:r>
              <a:rPr lang="en-US" sz="6200" dirty="0" smtClean="0">
                <a:solidFill>
                  <a:schemeClr val="bg1"/>
                </a:solidFill>
              </a:rPr>
              <a:t> </a:t>
            </a:r>
            <a:r>
              <a:rPr lang="vi-VN" sz="6200" dirty="0" smtClean="0">
                <a:solidFill>
                  <a:schemeClr val="bg1"/>
                </a:solidFill>
              </a:rPr>
              <a:t>thuê </a:t>
            </a:r>
            <a:r>
              <a:rPr lang="vi-VN" sz="6200" dirty="0">
                <a:solidFill>
                  <a:schemeClr val="bg1"/>
                </a:solidFill>
              </a:rPr>
              <a:t>muôn vàn.</a:t>
            </a:r>
            <a:endParaRPr lang="en-US" sz="6200" dirty="0">
              <a:solidFill>
                <a:schemeClr val="bg1"/>
              </a:solidFill>
            </a:endParaRPr>
          </a:p>
        </p:txBody>
      </p:sp>
    </p:spTree>
    <p:extLst>
      <p:ext uri="{BB962C8B-B14F-4D97-AF65-F5344CB8AC3E}">
        <p14:creationId xmlns:p14="http://schemas.microsoft.com/office/powerpoint/2010/main" val="7106916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7919156" cy="2862322"/>
          </a:xfrm>
          <a:prstGeom prst="rect">
            <a:avLst/>
          </a:prstGeom>
          <a:noFill/>
        </p:spPr>
        <p:txBody>
          <a:bodyPr wrap="none" rtlCol="0">
            <a:spAutoFit/>
          </a:bodyPr>
          <a:lstStyle/>
          <a:p>
            <a:r>
              <a:rPr lang="en-US" sz="3600" u="sng" dirty="0" err="1">
                <a:solidFill>
                  <a:srgbClr val="FFFF00"/>
                </a:solidFill>
              </a:rPr>
              <a:t>Bài</a:t>
            </a:r>
            <a:r>
              <a:rPr lang="en-US" sz="3600" u="sng" dirty="0">
                <a:solidFill>
                  <a:srgbClr val="FFFF00"/>
                </a:solidFill>
              </a:rPr>
              <a:t> </a:t>
            </a:r>
            <a:r>
              <a:rPr lang="en-US" sz="3600" u="sng" dirty="0" err="1">
                <a:solidFill>
                  <a:srgbClr val="FFFF00"/>
                </a:solidFill>
              </a:rPr>
              <a:t>đọc</a:t>
            </a:r>
            <a:r>
              <a:rPr lang="en-US" sz="3600" u="sng" dirty="0">
                <a:solidFill>
                  <a:srgbClr val="FFFF00"/>
                </a:solidFill>
              </a:rPr>
              <a:t> </a:t>
            </a:r>
            <a:r>
              <a:rPr lang="en-US" sz="3600" u="sng" dirty="0" smtClean="0">
                <a:solidFill>
                  <a:srgbClr val="FFFF00"/>
                </a:solidFill>
              </a:rPr>
              <a:t>2.</a:t>
            </a:r>
          </a:p>
          <a:p>
            <a:r>
              <a:rPr lang="en-US" sz="3600" i="1" dirty="0" err="1" smtClean="0">
                <a:solidFill>
                  <a:srgbClr val="FFFF00"/>
                </a:solidFill>
              </a:rPr>
              <a:t>Chỉ</a:t>
            </a:r>
            <a:r>
              <a:rPr lang="en-US" sz="3600" i="1" dirty="0" smtClean="0">
                <a:solidFill>
                  <a:srgbClr val="FFFF00"/>
                </a:solidFill>
              </a:rPr>
              <a:t> </a:t>
            </a:r>
            <a:r>
              <a:rPr lang="en-US" sz="3600" i="1" dirty="0" err="1">
                <a:solidFill>
                  <a:srgbClr val="FFFF00"/>
                </a:solidFill>
              </a:rPr>
              <a:t>có</a:t>
            </a:r>
            <a:r>
              <a:rPr lang="en-US" sz="3600" i="1" dirty="0">
                <a:solidFill>
                  <a:srgbClr val="FFFF00"/>
                </a:solidFill>
              </a:rPr>
              <a:t> </a:t>
            </a:r>
            <a:r>
              <a:rPr lang="en-US" sz="3600" i="1" dirty="0" err="1">
                <a:solidFill>
                  <a:srgbClr val="FFFF00"/>
                </a:solidFill>
              </a:rPr>
              <a:t>một</a:t>
            </a:r>
            <a:r>
              <a:rPr lang="en-US" sz="3600" i="1" dirty="0">
                <a:solidFill>
                  <a:srgbClr val="FFFF00"/>
                </a:solidFill>
              </a:rPr>
              <a:t> </a:t>
            </a:r>
            <a:r>
              <a:rPr lang="en-US" sz="3600" i="1" dirty="0" err="1">
                <a:solidFill>
                  <a:srgbClr val="FFFF00"/>
                </a:solidFill>
              </a:rPr>
              <a:t>thân</a:t>
            </a:r>
            <a:r>
              <a:rPr lang="en-US" sz="3600" i="1" dirty="0">
                <a:solidFill>
                  <a:srgbClr val="FFFF00"/>
                </a:solidFill>
              </a:rPr>
              <a:t> </a:t>
            </a:r>
            <a:r>
              <a:rPr lang="en-US" sz="3600" i="1" dirty="0" err="1">
                <a:solidFill>
                  <a:srgbClr val="FFFF00"/>
                </a:solidFill>
              </a:rPr>
              <a:t>thể</a:t>
            </a:r>
            <a:r>
              <a:rPr lang="en-US" sz="3600" i="1" dirty="0">
                <a:solidFill>
                  <a:srgbClr val="FFFF00"/>
                </a:solidFill>
              </a:rPr>
              <a:t>, </a:t>
            </a:r>
            <a:r>
              <a:rPr lang="en-US" sz="3600" i="1" dirty="0" err="1">
                <a:solidFill>
                  <a:srgbClr val="FFFF00"/>
                </a:solidFill>
              </a:rPr>
              <a:t>một</a:t>
            </a:r>
            <a:r>
              <a:rPr lang="en-US" sz="3600" i="1" dirty="0">
                <a:solidFill>
                  <a:srgbClr val="FFFF00"/>
                </a:solidFill>
              </a:rPr>
              <a:t> </a:t>
            </a:r>
            <a:r>
              <a:rPr lang="en-US" sz="3600" i="1" dirty="0" err="1">
                <a:solidFill>
                  <a:srgbClr val="FFFF00"/>
                </a:solidFill>
              </a:rPr>
              <a:t>Chúa</a:t>
            </a:r>
            <a:r>
              <a:rPr lang="en-US" sz="3600" i="1" dirty="0">
                <a:solidFill>
                  <a:srgbClr val="FFFF00"/>
                </a:solidFill>
              </a:rPr>
              <a:t>,</a:t>
            </a:r>
          </a:p>
          <a:p>
            <a:r>
              <a:rPr lang="en-US" sz="3600" i="1" dirty="0" err="1">
                <a:solidFill>
                  <a:srgbClr val="FFFF00"/>
                </a:solidFill>
              </a:rPr>
              <a:t>một</a:t>
            </a:r>
            <a:r>
              <a:rPr lang="en-US" sz="3600" i="1" dirty="0">
                <a:solidFill>
                  <a:srgbClr val="FFFF00"/>
                </a:solidFill>
              </a:rPr>
              <a:t> </a:t>
            </a:r>
            <a:r>
              <a:rPr lang="en-US" sz="3600" i="1" dirty="0" err="1">
                <a:solidFill>
                  <a:srgbClr val="FFFF00"/>
                </a:solidFill>
              </a:rPr>
              <a:t>niềm</a:t>
            </a:r>
            <a:r>
              <a:rPr lang="en-US" sz="3600" i="1" dirty="0">
                <a:solidFill>
                  <a:srgbClr val="FFFF00"/>
                </a:solidFill>
              </a:rPr>
              <a:t> tin, </a:t>
            </a:r>
            <a:r>
              <a:rPr lang="en-US" sz="3600" i="1" dirty="0" err="1">
                <a:solidFill>
                  <a:srgbClr val="FFFF00"/>
                </a:solidFill>
              </a:rPr>
              <a:t>một</a:t>
            </a:r>
            <a:r>
              <a:rPr lang="en-US" sz="3600" i="1" dirty="0">
                <a:solidFill>
                  <a:srgbClr val="FFFF00"/>
                </a:solidFill>
              </a:rPr>
              <a:t> </a:t>
            </a:r>
            <a:r>
              <a:rPr lang="en-US" sz="3600" i="1" dirty="0" err="1">
                <a:solidFill>
                  <a:srgbClr val="FFFF00"/>
                </a:solidFill>
              </a:rPr>
              <a:t>phép</a:t>
            </a:r>
            <a:r>
              <a:rPr lang="en-US" sz="3600" i="1" dirty="0">
                <a:solidFill>
                  <a:srgbClr val="FFFF00"/>
                </a:solidFill>
              </a:rPr>
              <a:t> </a:t>
            </a:r>
            <a:r>
              <a:rPr lang="en-US" sz="3600" i="1" dirty="0" err="1">
                <a:solidFill>
                  <a:srgbClr val="FFFF00"/>
                </a:solidFill>
              </a:rPr>
              <a:t>rửa</a:t>
            </a:r>
            <a:r>
              <a:rPr lang="en-US" sz="3600" i="1" dirty="0" smtClean="0">
                <a:solidFill>
                  <a:srgbClr val="FFFF00"/>
                </a:solidFill>
              </a:rPr>
              <a:t>.</a:t>
            </a:r>
            <a:br>
              <a:rPr lang="en-US" sz="3600" i="1" dirty="0" smtClean="0">
                <a:solidFill>
                  <a:srgbClr val="FFFF00"/>
                </a:solidFill>
              </a:rPr>
            </a:br>
            <a:r>
              <a:rPr lang="vi-VN" sz="3600" dirty="0">
                <a:solidFill>
                  <a:srgbClr val="FFFF00"/>
                </a:solidFill>
              </a:rPr>
              <a:t>Bài trích thư của thánh Phao-lô tông </a:t>
            </a:r>
            <a:r>
              <a:rPr lang="vi-VN" sz="3600" dirty="0" smtClean="0">
                <a:solidFill>
                  <a:srgbClr val="FFFF00"/>
                </a:solidFill>
              </a:rPr>
              <a:t>đồ</a:t>
            </a:r>
            <a:endParaRPr lang="en-US" sz="3600" dirty="0" smtClean="0">
              <a:solidFill>
                <a:srgbClr val="FFFF00"/>
              </a:solidFill>
            </a:endParaRPr>
          </a:p>
          <a:p>
            <a:r>
              <a:rPr lang="vi-VN" sz="3600" dirty="0" smtClean="0">
                <a:solidFill>
                  <a:srgbClr val="FFFF00"/>
                </a:solidFill>
              </a:rPr>
              <a:t>gửi </a:t>
            </a:r>
            <a:r>
              <a:rPr lang="vi-VN" sz="3600" dirty="0">
                <a:solidFill>
                  <a:srgbClr val="FFFF00"/>
                </a:solidFill>
              </a:rPr>
              <a:t>tín hữu Ê-phê-xô</a:t>
            </a:r>
            <a:r>
              <a:rPr lang="vi-VN" sz="3600" dirty="0" smtClean="0">
                <a:solidFill>
                  <a:srgbClr val="FFFF00"/>
                </a:solidFill>
              </a:rPr>
              <a:t>.</a:t>
            </a:r>
            <a:endParaRPr lang="en-US" sz="3600" dirty="0" smtClean="0">
              <a:solidFill>
                <a:srgbClr val="FFFF00"/>
              </a:solidFill>
            </a:endParaRPr>
          </a:p>
        </p:txBody>
      </p:sp>
    </p:spTree>
    <p:extLst>
      <p:ext uri="{BB962C8B-B14F-4D97-AF65-F5344CB8AC3E}">
        <p14:creationId xmlns:p14="http://schemas.microsoft.com/office/powerpoint/2010/main" val="34937877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71550"/>
            <a:ext cx="9144000" cy="3581400"/>
          </a:xfrm>
        </p:spPr>
        <p:txBody>
          <a:bodyPr>
            <a:noAutofit/>
          </a:bodyPr>
          <a:lstStyle/>
          <a:p>
            <a:pPr algn="just">
              <a:lnSpc>
                <a:spcPct val="110000"/>
              </a:lnSpc>
            </a:pPr>
            <a:r>
              <a:rPr lang="vi-VN" sz="6000" dirty="0">
                <a:solidFill>
                  <a:schemeClr val="bg1"/>
                </a:solidFill>
              </a:rPr>
              <a:t>Một tiên tri vĩ đại đã xuất hiện giữa chúng ta, và Thiên Chúa đã viếng thăm dân Ngài.</a:t>
            </a:r>
          </a:p>
        </p:txBody>
      </p:sp>
      <p:sp>
        <p:nvSpPr>
          <p:cNvPr id="3" name="Rectangle 2"/>
          <p:cNvSpPr/>
          <p:nvPr/>
        </p:nvSpPr>
        <p:spPr>
          <a:xfrm>
            <a:off x="76200" y="133350"/>
            <a:ext cx="6477000" cy="646331"/>
          </a:xfrm>
          <a:prstGeom prst="rect">
            <a:avLst/>
          </a:prstGeom>
        </p:spPr>
        <p:txBody>
          <a:bodyPr wrap="square">
            <a:spAutoFit/>
          </a:bodyPr>
          <a:lstStyle/>
          <a:p>
            <a:r>
              <a:rPr lang="en-US" sz="3600" u="sng" smtClean="0">
                <a:solidFill>
                  <a:srgbClr val="FFFF00"/>
                </a:solidFill>
              </a:rPr>
              <a:t>Alleluia-Alleluia</a:t>
            </a:r>
            <a:endParaRPr lang="en-US" sz="3600" u="sng">
              <a:solidFill>
                <a:srgbClr val="FFFF00"/>
              </a:solidFill>
            </a:endParaRPr>
          </a:p>
        </p:txBody>
      </p:sp>
      <p:sp>
        <p:nvSpPr>
          <p:cNvPr id="4" name="Rectangle 3"/>
          <p:cNvSpPr/>
          <p:nvPr/>
        </p:nvSpPr>
        <p:spPr>
          <a:xfrm>
            <a:off x="6400800" y="4458474"/>
            <a:ext cx="2108269" cy="707886"/>
          </a:xfrm>
          <a:prstGeom prst="rect">
            <a:avLst/>
          </a:prstGeom>
        </p:spPr>
        <p:txBody>
          <a:bodyPr wrap="none">
            <a:spAutoFit/>
          </a:bodyPr>
          <a:lstStyle/>
          <a:p>
            <a:r>
              <a:rPr lang="en-US" sz="4000" smtClean="0">
                <a:solidFill>
                  <a:srgbClr val="FFFF00"/>
                </a:solidFill>
              </a:rPr>
              <a:t>Alleluia…</a:t>
            </a:r>
            <a:endParaRPr lang="en-US" sz="4000">
              <a:solidFill>
                <a:srgbClr val="FFFF00"/>
              </a:solidFill>
            </a:endParaRPr>
          </a:p>
        </p:txBody>
      </p:sp>
    </p:spTree>
    <p:extLst>
      <p:ext uri="{BB962C8B-B14F-4D97-AF65-F5344CB8AC3E}">
        <p14:creationId xmlns:p14="http://schemas.microsoft.com/office/powerpoint/2010/main" val="10549181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64"/>
            <a:ext cx="9144000" cy="5127171"/>
          </a:xfrm>
          <a:prstGeom prst="rect">
            <a:avLst/>
          </a:prstGeom>
        </p:spPr>
      </p:pic>
    </p:spTree>
    <p:extLst>
      <p:ext uri="{BB962C8B-B14F-4D97-AF65-F5344CB8AC3E}">
        <p14:creationId xmlns:p14="http://schemas.microsoft.com/office/powerpoint/2010/main" val="28089852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71550"/>
            <a:ext cx="9144000" cy="3581400"/>
          </a:xfrm>
        </p:spPr>
        <p:txBody>
          <a:bodyPr>
            <a:noAutofit/>
          </a:bodyPr>
          <a:lstStyle/>
          <a:p>
            <a:pPr algn="just">
              <a:lnSpc>
                <a:spcPct val="110000"/>
              </a:lnSpc>
            </a:pPr>
            <a:r>
              <a:rPr lang="vi-VN" sz="6000" dirty="0">
                <a:solidFill>
                  <a:schemeClr val="bg1"/>
                </a:solidFill>
              </a:rPr>
              <a:t>Một tiên tri vĩ đại đã xuất hiện giữa chúng ta, và Thiên Chúa đã viếng thăm dân Ngài.</a:t>
            </a:r>
          </a:p>
        </p:txBody>
      </p:sp>
      <p:sp>
        <p:nvSpPr>
          <p:cNvPr id="3" name="Rectangle 2"/>
          <p:cNvSpPr/>
          <p:nvPr/>
        </p:nvSpPr>
        <p:spPr>
          <a:xfrm>
            <a:off x="76200" y="133350"/>
            <a:ext cx="6477000" cy="646331"/>
          </a:xfrm>
          <a:prstGeom prst="rect">
            <a:avLst/>
          </a:prstGeom>
        </p:spPr>
        <p:txBody>
          <a:bodyPr wrap="square">
            <a:spAutoFit/>
          </a:bodyPr>
          <a:lstStyle/>
          <a:p>
            <a:r>
              <a:rPr lang="en-US" sz="3600" u="sng" smtClean="0">
                <a:solidFill>
                  <a:srgbClr val="FFFF00"/>
                </a:solidFill>
              </a:rPr>
              <a:t>Alleluia-Alleluia</a:t>
            </a:r>
            <a:endParaRPr lang="en-US" sz="3600" u="sng">
              <a:solidFill>
                <a:srgbClr val="FFFF00"/>
              </a:solidFill>
            </a:endParaRPr>
          </a:p>
        </p:txBody>
      </p:sp>
      <p:sp>
        <p:nvSpPr>
          <p:cNvPr id="4" name="Rectangle 3"/>
          <p:cNvSpPr/>
          <p:nvPr/>
        </p:nvSpPr>
        <p:spPr>
          <a:xfrm>
            <a:off x="6400800" y="4458474"/>
            <a:ext cx="2108269" cy="707886"/>
          </a:xfrm>
          <a:prstGeom prst="rect">
            <a:avLst/>
          </a:prstGeom>
        </p:spPr>
        <p:txBody>
          <a:bodyPr wrap="none">
            <a:spAutoFit/>
          </a:bodyPr>
          <a:lstStyle/>
          <a:p>
            <a:r>
              <a:rPr lang="en-US" sz="4000" smtClean="0">
                <a:solidFill>
                  <a:srgbClr val="FFFF00"/>
                </a:solidFill>
              </a:rPr>
              <a:t>Alleluia…</a:t>
            </a:r>
            <a:endParaRPr lang="en-US" sz="4000">
              <a:solidFill>
                <a:srgbClr val="FFFF00"/>
              </a:solidFill>
            </a:endParaRPr>
          </a:p>
        </p:txBody>
      </p:sp>
    </p:spTree>
    <p:extLst>
      <p:ext uri="{BB962C8B-B14F-4D97-AF65-F5344CB8AC3E}">
        <p14:creationId xmlns:p14="http://schemas.microsoft.com/office/powerpoint/2010/main" val="18971338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r>
              <a:rPr lang="en-US" b="0" dirty="0" smtClean="0">
                <a:solidFill>
                  <a:schemeClr val="bg1"/>
                </a:solidFill>
                <a:effectLst/>
              </a:rPr>
              <a:t>Ỉ </a:t>
            </a:r>
            <a:r>
              <a:rPr lang="en-US" b="0" dirty="0" err="1" smtClean="0">
                <a:solidFill>
                  <a:schemeClr val="bg1"/>
                </a:solidFill>
                <a:effectLst/>
              </a:rPr>
              <a:t>một</a:t>
            </a:r>
            <a:endParaRPr lang="en-US" b="0" dirty="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352800" y="1200150"/>
            <a:ext cx="5791200" cy="3046988"/>
          </a:xfrm>
          <a:prstGeom prst="rect">
            <a:avLst/>
          </a:prstGeom>
        </p:spPr>
        <p:txBody>
          <a:bodyPr wrap="square">
            <a:spAutoFit/>
          </a:bodyPr>
          <a:lstStyle/>
          <a:p>
            <a:pPr algn="just"/>
            <a:r>
              <a:rPr lang="en-US" sz="3200" dirty="0" err="1" smtClean="0"/>
              <a:t>Anh</a:t>
            </a:r>
            <a:r>
              <a:rPr lang="en-US" sz="3200" dirty="0" smtClean="0"/>
              <a:t> </a:t>
            </a:r>
            <a:r>
              <a:rPr lang="en-US" sz="3200" dirty="0" err="1" smtClean="0"/>
              <a:t>chị</a:t>
            </a:r>
            <a:r>
              <a:rPr lang="en-US" sz="3200" dirty="0" smtClean="0"/>
              <a:t> </a:t>
            </a:r>
            <a:r>
              <a:rPr lang="en-US" sz="3200" dirty="0" err="1" smtClean="0"/>
              <a:t>em</a:t>
            </a:r>
            <a:r>
              <a:rPr lang="en-US" sz="3200" dirty="0" smtClean="0"/>
              <a:t> </a:t>
            </a:r>
            <a:r>
              <a:rPr lang="en-US" sz="3200" dirty="0" err="1" smtClean="0"/>
              <a:t>thân</a:t>
            </a:r>
            <a:r>
              <a:rPr lang="en-US" sz="3200" dirty="0" smtClean="0"/>
              <a:t> </a:t>
            </a:r>
            <a:r>
              <a:rPr lang="en-US" sz="3200" dirty="0" err="1" smtClean="0"/>
              <a:t>mến</a:t>
            </a:r>
            <a:r>
              <a:rPr lang="en-US" sz="3200" dirty="0" smtClean="0"/>
              <a:t>, </a:t>
            </a:r>
            <a:r>
              <a:rPr lang="en-US" sz="3200" dirty="0" err="1" smtClean="0"/>
              <a:t>chỉ</a:t>
            </a:r>
            <a:r>
              <a:rPr lang="en-US" sz="3200" dirty="0" smtClean="0"/>
              <a:t> </a:t>
            </a:r>
            <a:r>
              <a:rPr lang="en-US" sz="3200" dirty="0" err="1" smtClean="0"/>
              <a:t>một</a:t>
            </a:r>
            <a:r>
              <a:rPr lang="en-US" sz="3200" dirty="0" smtClean="0"/>
              <a:t> </a:t>
            </a:r>
            <a:r>
              <a:rPr lang="en-US" sz="3200" dirty="0" err="1" smtClean="0"/>
              <a:t>mình</a:t>
            </a:r>
            <a:r>
              <a:rPr lang="en-US" sz="3200" dirty="0" smtClean="0"/>
              <a:t> </a:t>
            </a:r>
            <a:r>
              <a:rPr lang="en-US" sz="3200" dirty="0" err="1" smtClean="0"/>
              <a:t>Đức</a:t>
            </a:r>
            <a:r>
              <a:rPr lang="en-US" sz="3200" dirty="0" smtClean="0"/>
              <a:t> </a:t>
            </a:r>
            <a:r>
              <a:rPr lang="en-US" sz="3200" dirty="0" err="1" smtClean="0"/>
              <a:t>Giê-su</a:t>
            </a:r>
            <a:r>
              <a:rPr lang="en-US" sz="3200" dirty="0" smtClean="0"/>
              <a:t> </a:t>
            </a:r>
            <a:r>
              <a:rPr lang="en-US" sz="3200" dirty="0" err="1" smtClean="0"/>
              <a:t>mới</a:t>
            </a:r>
            <a:r>
              <a:rPr lang="en-US" sz="3200" dirty="0" smtClean="0"/>
              <a:t> </a:t>
            </a:r>
            <a:r>
              <a:rPr lang="en-US" sz="3200" dirty="0" err="1" smtClean="0"/>
              <a:t>có</a:t>
            </a:r>
            <a:r>
              <a:rPr lang="en-US" sz="3200" dirty="0" smtClean="0"/>
              <a:t> </a:t>
            </a:r>
            <a:r>
              <a:rPr lang="en-US" sz="3200" dirty="0" err="1" smtClean="0"/>
              <a:t>thể</a:t>
            </a:r>
            <a:r>
              <a:rPr lang="en-US" sz="3200" dirty="0" smtClean="0"/>
              <a:t>  </a:t>
            </a:r>
            <a:r>
              <a:rPr lang="en-US" sz="3200" dirty="0" err="1" smtClean="0"/>
              <a:t>làm</a:t>
            </a:r>
            <a:r>
              <a:rPr lang="en-US" sz="3200" dirty="0" smtClean="0"/>
              <a:t> </a:t>
            </a:r>
            <a:r>
              <a:rPr lang="en-US" sz="3200" dirty="0" err="1" smtClean="0"/>
              <a:t>cho</a:t>
            </a:r>
            <a:r>
              <a:rPr lang="en-US" sz="3200" dirty="0" smtClean="0"/>
              <a:t> con </a:t>
            </a:r>
            <a:r>
              <a:rPr lang="en-US" sz="3200" dirty="0" err="1" smtClean="0"/>
              <a:t>người</a:t>
            </a:r>
            <a:r>
              <a:rPr lang="en-US" sz="3200" dirty="0" smtClean="0"/>
              <a:t> </a:t>
            </a:r>
            <a:r>
              <a:rPr lang="en-US" sz="3200" dirty="0" err="1" smtClean="0"/>
              <a:t>được</a:t>
            </a:r>
            <a:r>
              <a:rPr lang="en-US" sz="3200" dirty="0" smtClean="0"/>
              <a:t> no </a:t>
            </a:r>
            <a:r>
              <a:rPr lang="en-US" sz="3200" dirty="0" err="1" smtClean="0"/>
              <a:t>thoả</a:t>
            </a:r>
            <a:r>
              <a:rPr lang="en-US" sz="3200" dirty="0" smtClean="0"/>
              <a:t> </a:t>
            </a:r>
            <a:r>
              <a:rPr lang="en-US" sz="3200" dirty="0" err="1" smtClean="0"/>
              <a:t>cả</a:t>
            </a:r>
            <a:r>
              <a:rPr lang="en-US" sz="3200" dirty="0" smtClean="0"/>
              <a:t> </a:t>
            </a:r>
            <a:r>
              <a:rPr lang="en-US" sz="3200" dirty="0" err="1" smtClean="0"/>
              <a:t>xác</a:t>
            </a:r>
            <a:r>
              <a:rPr lang="en-US" sz="3200" dirty="0" smtClean="0"/>
              <a:t> </a:t>
            </a:r>
            <a:r>
              <a:rPr lang="en-US" sz="3200" dirty="0" err="1" smtClean="0"/>
              <a:t>lẫn</a:t>
            </a:r>
            <a:r>
              <a:rPr lang="en-US" sz="3200" dirty="0" smtClean="0"/>
              <a:t> </a:t>
            </a:r>
            <a:r>
              <a:rPr lang="en-US" sz="3200" dirty="0" err="1" smtClean="0"/>
              <a:t>hồn</a:t>
            </a:r>
            <a:r>
              <a:rPr lang="en-US" sz="3200" dirty="0" smtClean="0"/>
              <a:t>. </a:t>
            </a:r>
            <a:r>
              <a:rPr lang="en-US" sz="3200" dirty="0" err="1" smtClean="0"/>
              <a:t>Luôn</a:t>
            </a:r>
            <a:r>
              <a:rPr lang="en-US" sz="3200" dirty="0" smtClean="0"/>
              <a:t> tin </a:t>
            </a:r>
            <a:r>
              <a:rPr lang="en-US" sz="3200" dirty="0" err="1" smtClean="0"/>
              <a:t>tưởng</a:t>
            </a:r>
            <a:r>
              <a:rPr lang="en-US" sz="3200" dirty="0" smtClean="0"/>
              <a:t> </a:t>
            </a:r>
            <a:r>
              <a:rPr lang="en-US" sz="3200" dirty="0" err="1" smtClean="0"/>
              <a:t>vào</a:t>
            </a:r>
            <a:r>
              <a:rPr lang="en-US" sz="3200" dirty="0" smtClean="0"/>
              <a:t> </a:t>
            </a:r>
            <a:r>
              <a:rPr lang="en-US" sz="3200" dirty="0" err="1" smtClean="0"/>
              <a:t>quyền</a:t>
            </a:r>
            <a:r>
              <a:rPr lang="en-US" sz="3200" dirty="0" smtClean="0"/>
              <a:t> </a:t>
            </a:r>
            <a:r>
              <a:rPr lang="en-US" sz="3200" dirty="0" err="1" smtClean="0"/>
              <a:t>năng</a:t>
            </a:r>
            <a:r>
              <a:rPr lang="en-US" sz="3200" dirty="0" smtClean="0"/>
              <a:t> </a:t>
            </a:r>
            <a:r>
              <a:rPr lang="en-US" sz="3200" dirty="0" err="1" smtClean="0"/>
              <a:t>của</a:t>
            </a:r>
            <a:r>
              <a:rPr lang="en-US" sz="3200" dirty="0" smtClean="0"/>
              <a:t> </a:t>
            </a:r>
            <a:r>
              <a:rPr lang="en-US" sz="3200" dirty="0" err="1" smtClean="0"/>
              <a:t>Người</a:t>
            </a:r>
            <a:r>
              <a:rPr lang="en-US" sz="3200" dirty="0" smtClean="0"/>
              <a:t>. </a:t>
            </a:r>
            <a:r>
              <a:rPr lang="en-US" sz="3200" dirty="0" err="1" smtClean="0"/>
              <a:t>Chúng</a:t>
            </a:r>
            <a:r>
              <a:rPr lang="en-US" sz="3200" dirty="0" smtClean="0"/>
              <a:t> ta </a:t>
            </a:r>
            <a:r>
              <a:rPr lang="en-US" sz="3200" dirty="0" err="1" smtClean="0"/>
              <a:t>cùng</a:t>
            </a:r>
            <a:r>
              <a:rPr lang="en-US" sz="3200" dirty="0" smtClean="0"/>
              <a:t> </a:t>
            </a:r>
            <a:r>
              <a:rPr lang="en-US" sz="3200" dirty="0" err="1" smtClean="0"/>
              <a:t>dâng</a:t>
            </a:r>
            <a:r>
              <a:rPr lang="en-US" sz="3200" dirty="0" smtClean="0"/>
              <a:t> </a:t>
            </a:r>
            <a:r>
              <a:rPr lang="en-US" sz="3200" dirty="0" err="1" smtClean="0"/>
              <a:t>lời</a:t>
            </a:r>
            <a:r>
              <a:rPr lang="en-US" sz="3200" dirty="0" smtClean="0"/>
              <a:t> </a:t>
            </a:r>
            <a:r>
              <a:rPr lang="en-US" sz="3200" dirty="0" err="1" smtClean="0"/>
              <a:t>cầu</a:t>
            </a:r>
            <a:r>
              <a:rPr lang="en-US" sz="3200" dirty="0" smtClean="0"/>
              <a:t> </a:t>
            </a:r>
            <a:r>
              <a:rPr lang="en-US" sz="3200" dirty="0" err="1" smtClean="0"/>
              <a:t>xin</a:t>
            </a:r>
            <a:r>
              <a:rPr lang="en-US" sz="3200" dirty="0" smtClean="0"/>
              <a:t>.</a:t>
            </a:r>
            <a:endParaRPr lang="en-US" sz="3200" dirty="0"/>
          </a:p>
        </p:txBody>
      </p:sp>
    </p:spTree>
    <p:extLst>
      <p:ext uri="{BB962C8B-B14F-4D97-AF65-F5344CB8AC3E}">
        <p14:creationId xmlns:p14="http://schemas.microsoft.com/office/powerpoint/2010/main" val="42050980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7600" y="0"/>
            <a:ext cx="5486400" cy="5010150"/>
          </a:xfrm>
          <a:prstGeom prst="rect">
            <a:avLst/>
          </a:prstGeom>
        </p:spPr>
        <p:txBody>
          <a:bodyPr wrap="none" anchor="ctr" anchorCtr="0">
            <a:noAutofit/>
          </a:bodyPr>
          <a:lstStyle/>
          <a:p>
            <a:pPr algn="ctr">
              <a:lnSpc>
                <a:spcPct val="130000"/>
              </a:lnSpc>
            </a:pPr>
            <a:r>
              <a:rPr lang="en-US" sz="6000" u="sng" dirty="0" err="1" smtClean="0">
                <a:solidFill>
                  <a:srgbClr val="FFFF00"/>
                </a:solidFill>
              </a:rPr>
              <a:t>Ca</a:t>
            </a:r>
            <a:r>
              <a:rPr lang="en-US" sz="6000" u="sng" dirty="0" smtClean="0">
                <a:solidFill>
                  <a:srgbClr val="FFFF00"/>
                </a:solidFill>
              </a:rPr>
              <a:t> </a:t>
            </a:r>
            <a:r>
              <a:rPr lang="en-US" sz="6000" u="sng" dirty="0" err="1" smtClean="0">
                <a:solidFill>
                  <a:srgbClr val="FFFF00"/>
                </a:solidFill>
              </a:rPr>
              <a:t>Dâng</a:t>
            </a:r>
            <a:r>
              <a:rPr lang="en-US" sz="6000" u="sng" dirty="0" smtClean="0">
                <a:solidFill>
                  <a:srgbClr val="FFFF00"/>
                </a:solidFill>
              </a:rPr>
              <a:t> </a:t>
            </a:r>
            <a:r>
              <a:rPr lang="en-US" sz="6000" u="sng" dirty="0" err="1" smtClean="0">
                <a:solidFill>
                  <a:srgbClr val="FFFF00"/>
                </a:solidFill>
              </a:rPr>
              <a:t>Lễ</a:t>
            </a:r>
            <a:endParaRPr lang="en-US" sz="6000" u="sng" dirty="0" smtClean="0">
              <a:solidFill>
                <a:srgbClr val="FFFF00"/>
              </a:solidFill>
            </a:endParaRPr>
          </a:p>
          <a:p>
            <a:pPr algn="ctr">
              <a:lnSpc>
                <a:spcPct val="130000"/>
              </a:lnSpc>
            </a:pPr>
            <a:r>
              <a:rPr lang="en-US" sz="7000" dirty="0" err="1" smtClean="0">
                <a:solidFill>
                  <a:srgbClr val="FFFF00"/>
                </a:solidFill>
              </a:rPr>
              <a:t>Này</a:t>
            </a:r>
            <a:r>
              <a:rPr lang="en-US" sz="7000" dirty="0" smtClean="0">
                <a:solidFill>
                  <a:srgbClr val="FFFF00"/>
                </a:solidFill>
              </a:rPr>
              <a:t> </a:t>
            </a:r>
            <a:r>
              <a:rPr lang="en-US" sz="7000" dirty="0" err="1" smtClean="0">
                <a:solidFill>
                  <a:srgbClr val="FFFF00"/>
                </a:solidFill>
              </a:rPr>
              <a:t>Từng</a:t>
            </a:r>
            <a:r>
              <a:rPr lang="en-US" sz="7000" dirty="0" smtClean="0">
                <a:solidFill>
                  <a:srgbClr val="FFFF00"/>
                </a:solidFill>
              </a:rPr>
              <a:t> </a:t>
            </a:r>
          </a:p>
          <a:p>
            <a:pPr algn="ctr">
              <a:lnSpc>
                <a:spcPct val="130000"/>
              </a:lnSpc>
            </a:pPr>
            <a:r>
              <a:rPr lang="en-US" sz="7000" dirty="0" err="1" smtClean="0">
                <a:solidFill>
                  <a:srgbClr val="FFFF00"/>
                </a:solidFill>
              </a:rPr>
              <a:t>Giọt</a:t>
            </a:r>
            <a:r>
              <a:rPr lang="en-US" sz="7000" dirty="0" smtClean="0">
                <a:solidFill>
                  <a:srgbClr val="FFFF00"/>
                </a:solidFill>
              </a:rPr>
              <a:t> </a:t>
            </a:r>
            <a:r>
              <a:rPr lang="en-US" sz="7000" dirty="0" err="1" smtClean="0">
                <a:solidFill>
                  <a:srgbClr val="FFFF00"/>
                </a:solidFill>
              </a:rPr>
              <a:t>Rượu</a:t>
            </a:r>
            <a:endParaRPr lang="en-US" sz="7000" dirty="0" smtClean="0">
              <a:solidFill>
                <a:srgbClr val="FFFF00"/>
              </a:solidFill>
            </a:endParaRPr>
          </a:p>
          <a:p>
            <a:pPr algn="ctr">
              <a:lnSpc>
                <a:spcPct val="130000"/>
              </a:lnSpc>
            </a:pPr>
            <a:r>
              <a:rPr lang="en-US" sz="5000" i="1" dirty="0" smtClean="0">
                <a:solidFill>
                  <a:schemeClr val="bg1"/>
                </a:solidFill>
              </a:rPr>
              <a:t>Lm. Kim Long</a:t>
            </a:r>
            <a:endParaRPr lang="en-US" sz="5000" i="1"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38150"/>
            <a:ext cx="4159461" cy="4914900"/>
          </a:xfrm>
          <a:prstGeom prst="rect">
            <a:avLst/>
          </a:prstGeom>
        </p:spPr>
      </p:pic>
    </p:spTree>
    <p:extLst>
      <p:ext uri="{BB962C8B-B14F-4D97-AF65-F5344CB8AC3E}">
        <p14:creationId xmlns:p14="http://schemas.microsoft.com/office/powerpoint/2010/main" val="12783449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146855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20000"/>
              </a:lnSpc>
              <a:spcBef>
                <a:spcPts val="0"/>
              </a:spcBef>
            </a:pPr>
            <a:r>
              <a:rPr lang="en-US" sz="6000" u="sng" dirty="0" err="1" smtClean="0">
                <a:solidFill>
                  <a:srgbClr val="FFFF00"/>
                </a:solidFill>
                <a:latin typeface="+mj-lt"/>
              </a:rPr>
              <a:t>Đk</a:t>
            </a:r>
            <a:r>
              <a:rPr lang="vi-VN" sz="6000" b="0" u="sng" dirty="0" smtClean="0">
                <a:solidFill>
                  <a:srgbClr val="FFFF00"/>
                </a:solidFill>
                <a:effectLst/>
                <a:latin typeface="+mj-lt"/>
              </a:rPr>
              <a:t>:</a:t>
            </a:r>
            <a:r>
              <a:rPr lang="vi-VN" sz="6000" b="0" dirty="0" smtClean="0">
                <a:solidFill>
                  <a:schemeClr val="bg1"/>
                </a:solidFill>
                <a:effectLst/>
                <a:latin typeface="+mj-lt"/>
              </a:rPr>
              <a:t> </a:t>
            </a:r>
            <a:r>
              <a:rPr lang="en-US" sz="6000" dirty="0" err="1" smtClean="0">
                <a:solidFill>
                  <a:schemeClr val="bg1"/>
                </a:solidFill>
                <a:latin typeface="+mj-lt"/>
              </a:rPr>
              <a:t>Này</a:t>
            </a:r>
            <a:r>
              <a:rPr lang="en-US" sz="6000" dirty="0" smtClean="0">
                <a:solidFill>
                  <a:schemeClr val="bg1"/>
                </a:solidFill>
                <a:latin typeface="+mj-lt"/>
              </a:rPr>
              <a:t> </a:t>
            </a:r>
            <a:r>
              <a:rPr lang="en-US" sz="6000" dirty="0" err="1" smtClean="0">
                <a:solidFill>
                  <a:schemeClr val="bg1"/>
                </a:solidFill>
                <a:latin typeface="+mj-lt"/>
              </a:rPr>
              <a:t>từng</a:t>
            </a:r>
            <a:r>
              <a:rPr lang="en-US" sz="6000" dirty="0" smtClean="0">
                <a:solidFill>
                  <a:schemeClr val="bg1"/>
                </a:solidFill>
                <a:latin typeface="+mj-lt"/>
              </a:rPr>
              <a:t> </a:t>
            </a:r>
            <a:r>
              <a:rPr lang="en-US" sz="6000" dirty="0" err="1" smtClean="0">
                <a:solidFill>
                  <a:schemeClr val="bg1"/>
                </a:solidFill>
                <a:latin typeface="+mj-lt"/>
              </a:rPr>
              <a:t>giọt</a:t>
            </a:r>
            <a:r>
              <a:rPr lang="en-US" sz="6000" dirty="0" smtClean="0">
                <a:solidFill>
                  <a:schemeClr val="bg1"/>
                </a:solidFill>
                <a:latin typeface="+mj-lt"/>
              </a:rPr>
              <a:t> </a:t>
            </a:r>
            <a:r>
              <a:rPr lang="en-US" sz="6000" dirty="0" err="1" smtClean="0">
                <a:solidFill>
                  <a:schemeClr val="bg1"/>
                </a:solidFill>
                <a:latin typeface="+mj-lt"/>
              </a:rPr>
              <a:t>rượu</a:t>
            </a:r>
            <a:r>
              <a:rPr lang="en-US" sz="6000" dirty="0" smtClean="0">
                <a:solidFill>
                  <a:schemeClr val="bg1"/>
                </a:solidFill>
                <a:latin typeface="+mj-lt"/>
              </a:rPr>
              <a:t> </a:t>
            </a:r>
            <a:r>
              <a:rPr lang="en-US" sz="6000" dirty="0" err="1" smtClean="0">
                <a:solidFill>
                  <a:schemeClr val="bg1"/>
                </a:solidFill>
                <a:latin typeface="+mj-lt"/>
              </a:rPr>
              <a:t>nho</a:t>
            </a:r>
            <a:r>
              <a:rPr lang="en-US" sz="6000" dirty="0" smtClean="0">
                <a:solidFill>
                  <a:schemeClr val="bg1"/>
                </a:solidFill>
                <a:latin typeface="+mj-lt"/>
              </a:rPr>
              <a:t> </a:t>
            </a:r>
            <a:r>
              <a:rPr lang="en-US" sz="6000" dirty="0" err="1" smtClean="0">
                <a:solidFill>
                  <a:schemeClr val="bg1"/>
                </a:solidFill>
                <a:latin typeface="+mj-lt"/>
              </a:rPr>
              <a:t>và</a:t>
            </a:r>
            <a:r>
              <a:rPr lang="en-US" sz="6000" dirty="0" smtClean="0">
                <a:solidFill>
                  <a:schemeClr val="bg1"/>
                </a:solidFill>
                <a:latin typeface="+mj-lt"/>
              </a:rPr>
              <a:t> </a:t>
            </a:r>
            <a:r>
              <a:rPr lang="en-US" sz="6000" dirty="0" err="1" smtClean="0">
                <a:solidFill>
                  <a:schemeClr val="bg1"/>
                </a:solidFill>
                <a:latin typeface="+mj-lt"/>
              </a:rPr>
              <a:t>đây</a:t>
            </a:r>
            <a:r>
              <a:rPr lang="en-US" sz="6000" dirty="0" smtClean="0">
                <a:solidFill>
                  <a:schemeClr val="bg1"/>
                </a:solidFill>
                <a:latin typeface="+mj-lt"/>
              </a:rPr>
              <a:t> </a:t>
            </a:r>
            <a:r>
              <a:rPr lang="en-US" sz="6000" dirty="0" err="1" smtClean="0">
                <a:solidFill>
                  <a:schemeClr val="bg1"/>
                </a:solidFill>
                <a:latin typeface="+mj-lt"/>
              </a:rPr>
              <a:t>từng</a:t>
            </a:r>
            <a:r>
              <a:rPr lang="en-US" sz="6000" dirty="0" smtClean="0">
                <a:solidFill>
                  <a:schemeClr val="bg1"/>
                </a:solidFill>
                <a:latin typeface="+mj-lt"/>
              </a:rPr>
              <a:t> </a:t>
            </a:r>
            <a:r>
              <a:rPr lang="en-US" sz="6000" dirty="0" err="1" smtClean="0">
                <a:solidFill>
                  <a:schemeClr val="bg1"/>
                </a:solidFill>
                <a:latin typeface="+mj-lt"/>
              </a:rPr>
              <a:t>tấm</a:t>
            </a:r>
            <a:r>
              <a:rPr lang="en-US" sz="6000" dirty="0" smtClean="0">
                <a:solidFill>
                  <a:schemeClr val="bg1"/>
                </a:solidFill>
                <a:latin typeface="+mj-lt"/>
              </a:rPr>
              <a:t> </a:t>
            </a:r>
            <a:r>
              <a:rPr lang="en-US" sz="6000" dirty="0" err="1" smtClean="0">
                <a:solidFill>
                  <a:schemeClr val="bg1"/>
                </a:solidFill>
                <a:latin typeface="+mj-lt"/>
              </a:rPr>
              <a:t>bánh</a:t>
            </a:r>
            <a:r>
              <a:rPr lang="en-US" sz="6000" dirty="0" smtClean="0">
                <a:solidFill>
                  <a:schemeClr val="bg1"/>
                </a:solidFill>
                <a:latin typeface="+mj-lt"/>
              </a:rPr>
              <a:t> </a:t>
            </a:r>
            <a:r>
              <a:rPr lang="en-US" sz="6000" dirty="0" err="1" smtClean="0">
                <a:solidFill>
                  <a:schemeClr val="bg1"/>
                </a:solidFill>
                <a:latin typeface="+mj-lt"/>
              </a:rPr>
              <a:t>miến</a:t>
            </a:r>
            <a:r>
              <a:rPr lang="en-US" sz="6000" dirty="0" smtClean="0">
                <a:solidFill>
                  <a:schemeClr val="bg1"/>
                </a:solidFill>
                <a:latin typeface="+mj-lt"/>
              </a:rPr>
              <a:t> </a:t>
            </a:r>
            <a:r>
              <a:rPr lang="en-US" sz="6000" dirty="0" err="1" smtClean="0">
                <a:solidFill>
                  <a:schemeClr val="bg1"/>
                </a:solidFill>
                <a:latin typeface="+mj-lt"/>
              </a:rPr>
              <a:t>chúng</a:t>
            </a:r>
            <a:r>
              <a:rPr lang="en-US" sz="6000" dirty="0" smtClean="0">
                <a:solidFill>
                  <a:schemeClr val="bg1"/>
                </a:solidFill>
                <a:latin typeface="+mj-lt"/>
              </a:rPr>
              <a:t> con </a:t>
            </a:r>
            <a:r>
              <a:rPr lang="en-US" sz="6000" dirty="0" err="1" smtClean="0">
                <a:solidFill>
                  <a:schemeClr val="bg1"/>
                </a:solidFill>
                <a:latin typeface="+mj-lt"/>
              </a:rPr>
              <a:t>dâng</a:t>
            </a:r>
            <a:r>
              <a:rPr lang="en-US" sz="6000" dirty="0" smtClean="0">
                <a:solidFill>
                  <a:schemeClr val="bg1"/>
                </a:solidFill>
                <a:latin typeface="+mj-lt"/>
              </a:rPr>
              <a:t> </a:t>
            </a:r>
            <a:r>
              <a:rPr lang="en-US" sz="6000" dirty="0" err="1" smtClean="0">
                <a:solidFill>
                  <a:schemeClr val="bg1"/>
                </a:solidFill>
                <a:latin typeface="+mj-lt"/>
              </a:rPr>
              <a:t>lên</a:t>
            </a:r>
            <a:r>
              <a:rPr lang="en-US" sz="6000" dirty="0" smtClean="0">
                <a:solidFill>
                  <a:schemeClr val="bg1"/>
                </a:solidFill>
                <a:latin typeface="+mj-lt"/>
              </a:rPr>
              <a:t> </a:t>
            </a:r>
            <a:r>
              <a:rPr lang="en-US" sz="6000" dirty="0" err="1" smtClean="0">
                <a:solidFill>
                  <a:schemeClr val="bg1"/>
                </a:solidFill>
                <a:latin typeface="+mj-lt"/>
              </a:rPr>
              <a:t>Chúa</a:t>
            </a:r>
            <a:r>
              <a:rPr lang="en-US" sz="6000" dirty="0" smtClean="0">
                <a:solidFill>
                  <a:schemeClr val="bg1"/>
                </a:solidFill>
                <a:latin typeface="+mj-lt"/>
              </a:rPr>
              <a:t> </a:t>
            </a:r>
            <a:r>
              <a:rPr lang="en-US" sz="6000" dirty="0" err="1" smtClean="0">
                <a:solidFill>
                  <a:schemeClr val="bg1"/>
                </a:solidFill>
                <a:latin typeface="+mj-lt"/>
              </a:rPr>
              <a:t>nhân</a:t>
            </a:r>
            <a:r>
              <a:rPr lang="en-US" sz="6000" dirty="0" smtClean="0">
                <a:solidFill>
                  <a:schemeClr val="bg1"/>
                </a:solidFill>
                <a:latin typeface="+mj-lt"/>
              </a:rPr>
              <a:t> </a:t>
            </a:r>
            <a:r>
              <a:rPr lang="en-US" sz="6000" dirty="0" err="1" smtClean="0">
                <a:solidFill>
                  <a:schemeClr val="bg1"/>
                </a:solidFill>
                <a:latin typeface="+mj-lt"/>
              </a:rPr>
              <a:t>hiền</a:t>
            </a:r>
            <a:r>
              <a:rPr lang="en-US" sz="6000" dirty="0" smtClean="0">
                <a:solidFill>
                  <a:schemeClr val="bg1"/>
                </a:solidFill>
                <a:latin typeface="+mj-lt"/>
              </a:rPr>
              <a:t>.</a:t>
            </a:r>
            <a:endParaRPr lang="vi-VN" sz="6000" dirty="0">
              <a:solidFill>
                <a:schemeClr val="bg1"/>
              </a:solidFill>
              <a:latin typeface="+mj-lt"/>
            </a:endParaRPr>
          </a:p>
        </p:txBody>
      </p:sp>
    </p:spTree>
    <p:extLst>
      <p:ext uri="{BB962C8B-B14F-4D97-AF65-F5344CB8AC3E}">
        <p14:creationId xmlns:p14="http://schemas.microsoft.com/office/powerpoint/2010/main" val="202602375"/>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6000" u="sng" dirty="0" smtClean="0">
                <a:solidFill>
                  <a:srgbClr val="FFFF00"/>
                </a:solidFill>
                <a:cs typeface="Times New Roman" pitchFamily="18" charset="0"/>
              </a:rPr>
              <a:t>**:</a:t>
            </a:r>
            <a:r>
              <a:rPr lang="en-US" sz="6000" dirty="0" smtClean="0">
                <a:solidFill>
                  <a:schemeClr val="bg1"/>
                </a:solidFill>
                <a:cs typeface="Times New Roman" pitchFamily="18" charset="0"/>
              </a:rPr>
              <a:t> </a:t>
            </a:r>
            <a:r>
              <a:rPr lang="en-US" sz="6000" dirty="0" err="1" smtClean="0">
                <a:solidFill>
                  <a:schemeClr val="bg1"/>
                </a:solidFill>
              </a:rPr>
              <a:t>Cùng</a:t>
            </a:r>
            <a:r>
              <a:rPr lang="en-US" sz="6000" dirty="0" smtClean="0">
                <a:solidFill>
                  <a:schemeClr val="bg1"/>
                </a:solidFill>
              </a:rPr>
              <a:t> </a:t>
            </a:r>
            <a:r>
              <a:rPr lang="en-US" sz="6000" dirty="0" err="1" smtClean="0">
                <a:solidFill>
                  <a:schemeClr val="bg1"/>
                </a:solidFill>
              </a:rPr>
              <a:t>ngàn</a:t>
            </a:r>
            <a:r>
              <a:rPr lang="en-US" sz="6000" dirty="0" smtClean="0">
                <a:solidFill>
                  <a:schemeClr val="bg1"/>
                </a:solidFill>
              </a:rPr>
              <a:t> </a:t>
            </a:r>
            <a:r>
              <a:rPr lang="en-US" sz="6000" dirty="0" err="1" smtClean="0">
                <a:solidFill>
                  <a:schemeClr val="bg1"/>
                </a:solidFill>
              </a:rPr>
              <a:t>trầm</a:t>
            </a:r>
            <a:r>
              <a:rPr lang="en-US" sz="6000" dirty="0" smtClean="0">
                <a:solidFill>
                  <a:schemeClr val="bg1"/>
                </a:solidFill>
              </a:rPr>
              <a:t> </a:t>
            </a:r>
            <a:r>
              <a:rPr lang="en-US" sz="6000" dirty="0" err="1" smtClean="0">
                <a:solidFill>
                  <a:schemeClr val="bg1"/>
                </a:solidFill>
              </a:rPr>
              <a:t>thơm</a:t>
            </a:r>
            <a:r>
              <a:rPr lang="en-US" sz="6000" dirty="0" smtClean="0">
                <a:solidFill>
                  <a:schemeClr val="bg1"/>
                </a:solidFill>
              </a:rPr>
              <a:t> </a:t>
            </a:r>
            <a:r>
              <a:rPr lang="en-US" sz="6000" dirty="0" err="1" smtClean="0">
                <a:solidFill>
                  <a:schemeClr val="bg1"/>
                </a:solidFill>
              </a:rPr>
              <a:t>tho</a:t>
            </a:r>
            <a:r>
              <a:rPr lang="en-US" sz="6000" dirty="0" smtClean="0">
                <a:solidFill>
                  <a:schemeClr val="bg1"/>
                </a:solidFill>
              </a:rPr>
              <a:t> </a:t>
            </a:r>
            <a:r>
              <a:rPr lang="en-US" sz="6000" dirty="0" err="1" smtClean="0">
                <a:solidFill>
                  <a:schemeClr val="bg1"/>
                </a:solidFill>
              </a:rPr>
              <a:t>lời</a:t>
            </a:r>
            <a:r>
              <a:rPr lang="en-US" sz="6000" dirty="0" smtClean="0">
                <a:solidFill>
                  <a:schemeClr val="bg1"/>
                </a:solidFill>
              </a:rPr>
              <a:t> </a:t>
            </a:r>
            <a:r>
              <a:rPr lang="en-US" sz="6000" dirty="0" err="1" smtClean="0">
                <a:solidFill>
                  <a:schemeClr val="bg1"/>
                </a:solidFill>
              </a:rPr>
              <a:t>kinh</a:t>
            </a:r>
            <a:r>
              <a:rPr lang="en-US" sz="6000" dirty="0" smtClean="0">
                <a:solidFill>
                  <a:schemeClr val="bg1"/>
                </a:solidFill>
              </a:rPr>
              <a:t> </a:t>
            </a:r>
            <a:r>
              <a:rPr lang="en-US" sz="6000" dirty="0" err="1" smtClean="0">
                <a:solidFill>
                  <a:schemeClr val="bg1"/>
                </a:solidFill>
              </a:rPr>
              <a:t>hòa</a:t>
            </a:r>
            <a:r>
              <a:rPr lang="en-US" sz="6000" dirty="0" smtClean="0">
                <a:solidFill>
                  <a:schemeClr val="bg1"/>
                </a:solidFill>
              </a:rPr>
              <a:t> </a:t>
            </a:r>
            <a:r>
              <a:rPr lang="en-US" sz="6000" dirty="0" err="1" smtClean="0">
                <a:solidFill>
                  <a:schemeClr val="bg1"/>
                </a:solidFill>
              </a:rPr>
              <a:t>khúc</a:t>
            </a:r>
            <a:r>
              <a:rPr lang="en-US" sz="6000" dirty="0" smtClean="0">
                <a:solidFill>
                  <a:schemeClr val="bg1"/>
                </a:solidFill>
              </a:rPr>
              <a:t> </a:t>
            </a:r>
            <a:r>
              <a:rPr lang="en-US" sz="6000" dirty="0" err="1" smtClean="0">
                <a:solidFill>
                  <a:schemeClr val="bg1"/>
                </a:solidFill>
              </a:rPr>
              <a:t>hát</a:t>
            </a:r>
            <a:r>
              <a:rPr lang="en-US" sz="6000" dirty="0" smtClean="0">
                <a:solidFill>
                  <a:schemeClr val="bg1"/>
                </a:solidFill>
              </a:rPr>
              <a:t> </a:t>
            </a:r>
            <a:r>
              <a:rPr lang="en-US" sz="6000" dirty="0" err="1" smtClean="0">
                <a:solidFill>
                  <a:schemeClr val="bg1"/>
                </a:solidFill>
              </a:rPr>
              <a:t>mới</a:t>
            </a:r>
            <a:r>
              <a:rPr lang="en-US" sz="6000" dirty="0" smtClean="0">
                <a:solidFill>
                  <a:schemeClr val="bg1"/>
                </a:solidFill>
              </a:rPr>
              <a:t> </a:t>
            </a:r>
            <a:r>
              <a:rPr lang="en-US" sz="6000" dirty="0" err="1" smtClean="0">
                <a:solidFill>
                  <a:schemeClr val="bg1"/>
                </a:solidFill>
              </a:rPr>
              <a:t>Chúa</a:t>
            </a:r>
            <a:r>
              <a:rPr lang="en-US" sz="6000" dirty="0" smtClean="0">
                <a:solidFill>
                  <a:schemeClr val="bg1"/>
                </a:solidFill>
              </a:rPr>
              <a:t> </a:t>
            </a:r>
            <a:r>
              <a:rPr lang="en-US" sz="6000" dirty="0" err="1" smtClean="0">
                <a:solidFill>
                  <a:schemeClr val="bg1"/>
                </a:solidFill>
              </a:rPr>
              <a:t>vui</a:t>
            </a:r>
            <a:r>
              <a:rPr lang="en-US" sz="6000" dirty="0" smtClean="0">
                <a:solidFill>
                  <a:schemeClr val="bg1"/>
                </a:solidFill>
              </a:rPr>
              <a:t> </a:t>
            </a:r>
            <a:r>
              <a:rPr lang="en-US" sz="6000" dirty="0" err="1" smtClean="0">
                <a:solidFill>
                  <a:schemeClr val="bg1"/>
                </a:solidFill>
              </a:rPr>
              <a:t>nhận</a:t>
            </a:r>
            <a:r>
              <a:rPr lang="en-US" sz="6000" dirty="0">
                <a:solidFill>
                  <a:schemeClr val="bg1"/>
                </a:solidFill>
              </a:rPr>
              <a:t> </a:t>
            </a:r>
            <a:r>
              <a:rPr lang="en-US" sz="6000" dirty="0" err="1" smtClean="0">
                <a:solidFill>
                  <a:schemeClr val="bg1"/>
                </a:solidFill>
              </a:rPr>
              <a:t>với</a:t>
            </a:r>
            <a:r>
              <a:rPr lang="en-US" sz="6000" dirty="0" smtClean="0">
                <a:solidFill>
                  <a:schemeClr val="bg1"/>
                </a:solidFill>
              </a:rPr>
              <a:t> </a:t>
            </a:r>
            <a:r>
              <a:rPr lang="en-US" sz="6000" dirty="0" err="1" smtClean="0">
                <a:solidFill>
                  <a:schemeClr val="bg1"/>
                </a:solidFill>
              </a:rPr>
              <a:t>trọn</a:t>
            </a:r>
            <a:r>
              <a:rPr lang="en-US" sz="6000" dirty="0" smtClean="0">
                <a:solidFill>
                  <a:schemeClr val="bg1"/>
                </a:solidFill>
              </a:rPr>
              <a:t> </a:t>
            </a:r>
            <a:r>
              <a:rPr lang="en-US" sz="6000" dirty="0" err="1" smtClean="0">
                <a:solidFill>
                  <a:schemeClr val="bg1"/>
                </a:solidFill>
              </a:rPr>
              <a:t>cuộc</a:t>
            </a:r>
            <a:r>
              <a:rPr lang="en-US" sz="6000" dirty="0" smtClean="0">
                <a:solidFill>
                  <a:schemeClr val="bg1"/>
                </a:solidFill>
              </a:rPr>
              <a:t> </a:t>
            </a:r>
            <a:r>
              <a:rPr lang="en-US" sz="6000" dirty="0" err="1" smtClean="0">
                <a:solidFill>
                  <a:schemeClr val="bg1"/>
                </a:solidFill>
              </a:rPr>
              <a:t>đời</a:t>
            </a:r>
            <a:r>
              <a:rPr lang="en-US" sz="6000" dirty="0" smtClean="0">
                <a:solidFill>
                  <a:schemeClr val="bg1"/>
                </a:solidFill>
              </a:rPr>
              <a:t>.</a:t>
            </a:r>
            <a:endParaRPr lang="vi-VN" sz="6000" dirty="0">
              <a:solidFill>
                <a:schemeClr val="bg1"/>
              </a:solidFill>
            </a:endParaRPr>
          </a:p>
        </p:txBody>
      </p:sp>
    </p:spTree>
    <p:extLst>
      <p:ext uri="{BB962C8B-B14F-4D97-AF65-F5344CB8AC3E}">
        <p14:creationId xmlns:p14="http://schemas.microsoft.com/office/powerpoint/2010/main" val="136370859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10000"/>
              </a:lnSpc>
            </a:pPr>
            <a:r>
              <a:rPr lang="en-US" sz="5000" u="sng" dirty="0" smtClean="0">
                <a:solidFill>
                  <a:srgbClr val="FFFF00"/>
                </a:solidFill>
                <a:cs typeface="Times New Roman" pitchFamily="18" charset="0"/>
              </a:rPr>
              <a:t>Tk1:</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Tiến</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dâng</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bánh</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vẹn</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tuyền</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là</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tinh</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hoa</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muôn</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nương</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lúa</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hòa</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chung</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công</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lao</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nhân</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thế</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Cúi</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xin</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Chúa</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cực</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lành</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nhận</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cho</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và</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mong</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trở</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thành</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thành</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bánh</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thiêng</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nuôi</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đoàn</a:t>
            </a:r>
            <a:r>
              <a:rPr lang="en-US" sz="5000" dirty="0" smtClean="0">
                <a:solidFill>
                  <a:schemeClr val="bg1"/>
                </a:solidFill>
                <a:cs typeface="Times New Roman" pitchFamily="18" charset="0"/>
              </a:rPr>
              <a:t> con.</a:t>
            </a:r>
            <a:endParaRPr lang="vi-VN" sz="5000" dirty="0">
              <a:solidFill>
                <a:schemeClr val="bg1"/>
              </a:solidFill>
            </a:endParaRPr>
          </a:p>
        </p:txBody>
      </p:sp>
    </p:spTree>
    <p:extLst>
      <p:ext uri="{BB962C8B-B14F-4D97-AF65-F5344CB8AC3E}">
        <p14:creationId xmlns:p14="http://schemas.microsoft.com/office/powerpoint/2010/main" val="206125854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20000"/>
              </a:lnSpc>
              <a:spcBef>
                <a:spcPts val="0"/>
              </a:spcBef>
            </a:pPr>
            <a:r>
              <a:rPr lang="en-US" sz="6000" u="sng" dirty="0" err="1" smtClean="0">
                <a:solidFill>
                  <a:srgbClr val="FFFF00"/>
                </a:solidFill>
                <a:latin typeface="+mj-lt"/>
              </a:rPr>
              <a:t>Đk</a:t>
            </a:r>
            <a:r>
              <a:rPr lang="vi-VN" sz="6000" b="0" u="sng" dirty="0" smtClean="0">
                <a:solidFill>
                  <a:srgbClr val="FFFF00"/>
                </a:solidFill>
                <a:effectLst/>
                <a:latin typeface="+mj-lt"/>
              </a:rPr>
              <a:t>:</a:t>
            </a:r>
            <a:r>
              <a:rPr lang="vi-VN" sz="6000" b="0" dirty="0" smtClean="0">
                <a:solidFill>
                  <a:schemeClr val="bg1"/>
                </a:solidFill>
                <a:effectLst/>
                <a:latin typeface="+mj-lt"/>
              </a:rPr>
              <a:t> </a:t>
            </a:r>
            <a:r>
              <a:rPr lang="en-US" sz="6000" dirty="0" err="1" smtClean="0">
                <a:solidFill>
                  <a:schemeClr val="bg1"/>
                </a:solidFill>
                <a:latin typeface="+mj-lt"/>
              </a:rPr>
              <a:t>Này</a:t>
            </a:r>
            <a:r>
              <a:rPr lang="en-US" sz="6000" dirty="0" smtClean="0">
                <a:solidFill>
                  <a:schemeClr val="bg1"/>
                </a:solidFill>
                <a:latin typeface="+mj-lt"/>
              </a:rPr>
              <a:t> </a:t>
            </a:r>
            <a:r>
              <a:rPr lang="en-US" sz="6000" dirty="0" err="1" smtClean="0">
                <a:solidFill>
                  <a:schemeClr val="bg1"/>
                </a:solidFill>
                <a:latin typeface="+mj-lt"/>
              </a:rPr>
              <a:t>từng</a:t>
            </a:r>
            <a:r>
              <a:rPr lang="en-US" sz="6000" dirty="0" smtClean="0">
                <a:solidFill>
                  <a:schemeClr val="bg1"/>
                </a:solidFill>
                <a:latin typeface="+mj-lt"/>
              </a:rPr>
              <a:t> </a:t>
            </a:r>
            <a:r>
              <a:rPr lang="en-US" sz="6000" dirty="0" err="1" smtClean="0">
                <a:solidFill>
                  <a:schemeClr val="bg1"/>
                </a:solidFill>
                <a:latin typeface="+mj-lt"/>
              </a:rPr>
              <a:t>giọt</a:t>
            </a:r>
            <a:r>
              <a:rPr lang="en-US" sz="6000" dirty="0" smtClean="0">
                <a:solidFill>
                  <a:schemeClr val="bg1"/>
                </a:solidFill>
                <a:latin typeface="+mj-lt"/>
              </a:rPr>
              <a:t> </a:t>
            </a:r>
            <a:r>
              <a:rPr lang="en-US" sz="6000" dirty="0" err="1" smtClean="0">
                <a:solidFill>
                  <a:schemeClr val="bg1"/>
                </a:solidFill>
                <a:latin typeface="+mj-lt"/>
              </a:rPr>
              <a:t>rượu</a:t>
            </a:r>
            <a:r>
              <a:rPr lang="en-US" sz="6000" dirty="0" smtClean="0">
                <a:solidFill>
                  <a:schemeClr val="bg1"/>
                </a:solidFill>
                <a:latin typeface="+mj-lt"/>
              </a:rPr>
              <a:t> </a:t>
            </a:r>
            <a:r>
              <a:rPr lang="en-US" sz="6000" dirty="0" err="1" smtClean="0">
                <a:solidFill>
                  <a:schemeClr val="bg1"/>
                </a:solidFill>
                <a:latin typeface="+mj-lt"/>
              </a:rPr>
              <a:t>nho</a:t>
            </a:r>
            <a:r>
              <a:rPr lang="en-US" sz="6000" dirty="0" smtClean="0">
                <a:solidFill>
                  <a:schemeClr val="bg1"/>
                </a:solidFill>
                <a:latin typeface="+mj-lt"/>
              </a:rPr>
              <a:t> </a:t>
            </a:r>
            <a:r>
              <a:rPr lang="en-US" sz="6000" dirty="0" err="1" smtClean="0">
                <a:solidFill>
                  <a:schemeClr val="bg1"/>
                </a:solidFill>
                <a:latin typeface="+mj-lt"/>
              </a:rPr>
              <a:t>và</a:t>
            </a:r>
            <a:r>
              <a:rPr lang="en-US" sz="6000" dirty="0" smtClean="0">
                <a:solidFill>
                  <a:schemeClr val="bg1"/>
                </a:solidFill>
                <a:latin typeface="+mj-lt"/>
              </a:rPr>
              <a:t> </a:t>
            </a:r>
            <a:r>
              <a:rPr lang="en-US" sz="6000" dirty="0" err="1" smtClean="0">
                <a:solidFill>
                  <a:schemeClr val="bg1"/>
                </a:solidFill>
                <a:latin typeface="+mj-lt"/>
              </a:rPr>
              <a:t>đây</a:t>
            </a:r>
            <a:r>
              <a:rPr lang="en-US" sz="6000" dirty="0" smtClean="0">
                <a:solidFill>
                  <a:schemeClr val="bg1"/>
                </a:solidFill>
                <a:latin typeface="+mj-lt"/>
              </a:rPr>
              <a:t> </a:t>
            </a:r>
            <a:r>
              <a:rPr lang="en-US" sz="6000" dirty="0" err="1" smtClean="0">
                <a:solidFill>
                  <a:schemeClr val="bg1"/>
                </a:solidFill>
                <a:latin typeface="+mj-lt"/>
              </a:rPr>
              <a:t>từng</a:t>
            </a:r>
            <a:r>
              <a:rPr lang="en-US" sz="6000" dirty="0" smtClean="0">
                <a:solidFill>
                  <a:schemeClr val="bg1"/>
                </a:solidFill>
                <a:latin typeface="+mj-lt"/>
              </a:rPr>
              <a:t> </a:t>
            </a:r>
            <a:r>
              <a:rPr lang="en-US" sz="6000" dirty="0" err="1" smtClean="0">
                <a:solidFill>
                  <a:schemeClr val="bg1"/>
                </a:solidFill>
                <a:latin typeface="+mj-lt"/>
              </a:rPr>
              <a:t>tấm</a:t>
            </a:r>
            <a:r>
              <a:rPr lang="en-US" sz="6000" dirty="0" smtClean="0">
                <a:solidFill>
                  <a:schemeClr val="bg1"/>
                </a:solidFill>
                <a:latin typeface="+mj-lt"/>
              </a:rPr>
              <a:t> </a:t>
            </a:r>
            <a:r>
              <a:rPr lang="en-US" sz="6000" dirty="0" err="1" smtClean="0">
                <a:solidFill>
                  <a:schemeClr val="bg1"/>
                </a:solidFill>
                <a:latin typeface="+mj-lt"/>
              </a:rPr>
              <a:t>bánh</a:t>
            </a:r>
            <a:r>
              <a:rPr lang="en-US" sz="6000" dirty="0" smtClean="0">
                <a:solidFill>
                  <a:schemeClr val="bg1"/>
                </a:solidFill>
                <a:latin typeface="+mj-lt"/>
              </a:rPr>
              <a:t> </a:t>
            </a:r>
            <a:r>
              <a:rPr lang="en-US" sz="6000" dirty="0" err="1" smtClean="0">
                <a:solidFill>
                  <a:schemeClr val="bg1"/>
                </a:solidFill>
                <a:latin typeface="+mj-lt"/>
              </a:rPr>
              <a:t>miến</a:t>
            </a:r>
            <a:r>
              <a:rPr lang="en-US" sz="6000" dirty="0" smtClean="0">
                <a:solidFill>
                  <a:schemeClr val="bg1"/>
                </a:solidFill>
                <a:latin typeface="+mj-lt"/>
              </a:rPr>
              <a:t> </a:t>
            </a:r>
            <a:r>
              <a:rPr lang="en-US" sz="6000" dirty="0" err="1" smtClean="0">
                <a:solidFill>
                  <a:schemeClr val="bg1"/>
                </a:solidFill>
                <a:latin typeface="+mj-lt"/>
              </a:rPr>
              <a:t>chúng</a:t>
            </a:r>
            <a:r>
              <a:rPr lang="en-US" sz="6000" dirty="0" smtClean="0">
                <a:solidFill>
                  <a:schemeClr val="bg1"/>
                </a:solidFill>
                <a:latin typeface="+mj-lt"/>
              </a:rPr>
              <a:t> con </a:t>
            </a:r>
            <a:r>
              <a:rPr lang="en-US" sz="6000" dirty="0" err="1" smtClean="0">
                <a:solidFill>
                  <a:schemeClr val="bg1"/>
                </a:solidFill>
                <a:latin typeface="+mj-lt"/>
              </a:rPr>
              <a:t>dâng</a:t>
            </a:r>
            <a:r>
              <a:rPr lang="en-US" sz="6000" dirty="0" smtClean="0">
                <a:solidFill>
                  <a:schemeClr val="bg1"/>
                </a:solidFill>
                <a:latin typeface="+mj-lt"/>
              </a:rPr>
              <a:t> </a:t>
            </a:r>
            <a:r>
              <a:rPr lang="en-US" sz="6000" dirty="0" err="1" smtClean="0">
                <a:solidFill>
                  <a:schemeClr val="bg1"/>
                </a:solidFill>
                <a:latin typeface="+mj-lt"/>
              </a:rPr>
              <a:t>lên</a:t>
            </a:r>
            <a:r>
              <a:rPr lang="en-US" sz="6000" dirty="0" smtClean="0">
                <a:solidFill>
                  <a:schemeClr val="bg1"/>
                </a:solidFill>
                <a:latin typeface="+mj-lt"/>
              </a:rPr>
              <a:t> </a:t>
            </a:r>
            <a:r>
              <a:rPr lang="en-US" sz="6000" dirty="0" err="1" smtClean="0">
                <a:solidFill>
                  <a:schemeClr val="bg1"/>
                </a:solidFill>
                <a:latin typeface="+mj-lt"/>
              </a:rPr>
              <a:t>Chúa</a:t>
            </a:r>
            <a:r>
              <a:rPr lang="en-US" sz="6000" dirty="0" smtClean="0">
                <a:solidFill>
                  <a:schemeClr val="bg1"/>
                </a:solidFill>
                <a:latin typeface="+mj-lt"/>
              </a:rPr>
              <a:t> </a:t>
            </a:r>
            <a:r>
              <a:rPr lang="en-US" sz="6000" dirty="0" err="1" smtClean="0">
                <a:solidFill>
                  <a:schemeClr val="bg1"/>
                </a:solidFill>
                <a:latin typeface="+mj-lt"/>
              </a:rPr>
              <a:t>nhân</a:t>
            </a:r>
            <a:r>
              <a:rPr lang="en-US" sz="6000" dirty="0" smtClean="0">
                <a:solidFill>
                  <a:schemeClr val="bg1"/>
                </a:solidFill>
                <a:latin typeface="+mj-lt"/>
              </a:rPr>
              <a:t> </a:t>
            </a:r>
            <a:r>
              <a:rPr lang="en-US" sz="6000" dirty="0" err="1" smtClean="0">
                <a:solidFill>
                  <a:schemeClr val="bg1"/>
                </a:solidFill>
                <a:latin typeface="+mj-lt"/>
              </a:rPr>
              <a:t>hiền</a:t>
            </a:r>
            <a:r>
              <a:rPr lang="en-US" sz="6000" dirty="0" smtClean="0">
                <a:solidFill>
                  <a:schemeClr val="bg1"/>
                </a:solidFill>
                <a:latin typeface="+mj-lt"/>
              </a:rPr>
              <a:t>.</a:t>
            </a:r>
            <a:endParaRPr lang="vi-VN" sz="6000" dirty="0">
              <a:solidFill>
                <a:schemeClr val="bg1"/>
              </a:solidFill>
              <a:latin typeface="+mj-lt"/>
            </a:endParaRPr>
          </a:p>
        </p:txBody>
      </p:sp>
    </p:spTree>
    <p:extLst>
      <p:ext uri="{BB962C8B-B14F-4D97-AF65-F5344CB8AC3E}">
        <p14:creationId xmlns:p14="http://schemas.microsoft.com/office/powerpoint/2010/main" val="2031442131"/>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6000" u="sng" dirty="0" smtClean="0">
                <a:solidFill>
                  <a:srgbClr val="FFFF00"/>
                </a:solidFill>
                <a:cs typeface="Times New Roman" pitchFamily="18" charset="0"/>
              </a:rPr>
              <a:t>**:</a:t>
            </a:r>
            <a:r>
              <a:rPr lang="en-US" sz="6000" dirty="0" smtClean="0">
                <a:solidFill>
                  <a:schemeClr val="bg1"/>
                </a:solidFill>
                <a:cs typeface="Times New Roman" pitchFamily="18" charset="0"/>
              </a:rPr>
              <a:t> </a:t>
            </a:r>
            <a:r>
              <a:rPr lang="en-US" sz="6000" dirty="0" err="1" smtClean="0">
                <a:solidFill>
                  <a:schemeClr val="bg1"/>
                </a:solidFill>
              </a:rPr>
              <a:t>Cùng</a:t>
            </a:r>
            <a:r>
              <a:rPr lang="en-US" sz="6000" dirty="0" smtClean="0">
                <a:solidFill>
                  <a:schemeClr val="bg1"/>
                </a:solidFill>
              </a:rPr>
              <a:t> </a:t>
            </a:r>
            <a:r>
              <a:rPr lang="en-US" sz="6000" dirty="0" err="1" smtClean="0">
                <a:solidFill>
                  <a:schemeClr val="bg1"/>
                </a:solidFill>
              </a:rPr>
              <a:t>ngàn</a:t>
            </a:r>
            <a:r>
              <a:rPr lang="en-US" sz="6000" dirty="0" smtClean="0">
                <a:solidFill>
                  <a:schemeClr val="bg1"/>
                </a:solidFill>
              </a:rPr>
              <a:t> </a:t>
            </a:r>
            <a:r>
              <a:rPr lang="en-US" sz="6000" dirty="0" err="1" smtClean="0">
                <a:solidFill>
                  <a:schemeClr val="bg1"/>
                </a:solidFill>
              </a:rPr>
              <a:t>trầm</a:t>
            </a:r>
            <a:r>
              <a:rPr lang="en-US" sz="6000" dirty="0" smtClean="0">
                <a:solidFill>
                  <a:schemeClr val="bg1"/>
                </a:solidFill>
              </a:rPr>
              <a:t> </a:t>
            </a:r>
            <a:r>
              <a:rPr lang="en-US" sz="6000" dirty="0" err="1" smtClean="0">
                <a:solidFill>
                  <a:schemeClr val="bg1"/>
                </a:solidFill>
              </a:rPr>
              <a:t>thơm</a:t>
            </a:r>
            <a:r>
              <a:rPr lang="en-US" sz="6000" dirty="0" smtClean="0">
                <a:solidFill>
                  <a:schemeClr val="bg1"/>
                </a:solidFill>
              </a:rPr>
              <a:t> </a:t>
            </a:r>
            <a:r>
              <a:rPr lang="en-US" sz="6000" dirty="0" err="1" smtClean="0">
                <a:solidFill>
                  <a:schemeClr val="bg1"/>
                </a:solidFill>
              </a:rPr>
              <a:t>thơ</a:t>
            </a:r>
            <a:r>
              <a:rPr lang="en-US" sz="6000" dirty="0" smtClean="0">
                <a:solidFill>
                  <a:schemeClr val="bg1"/>
                </a:solidFill>
              </a:rPr>
              <a:t> </a:t>
            </a:r>
            <a:r>
              <a:rPr lang="en-US" sz="6000" dirty="0" err="1" smtClean="0">
                <a:solidFill>
                  <a:schemeClr val="bg1"/>
                </a:solidFill>
              </a:rPr>
              <a:t>lời</a:t>
            </a:r>
            <a:r>
              <a:rPr lang="en-US" sz="6000" dirty="0" smtClean="0">
                <a:solidFill>
                  <a:schemeClr val="bg1"/>
                </a:solidFill>
              </a:rPr>
              <a:t> </a:t>
            </a:r>
            <a:r>
              <a:rPr lang="en-US" sz="6000" dirty="0" err="1" smtClean="0">
                <a:solidFill>
                  <a:schemeClr val="bg1"/>
                </a:solidFill>
              </a:rPr>
              <a:t>kinh</a:t>
            </a:r>
            <a:r>
              <a:rPr lang="en-US" sz="6000" dirty="0" smtClean="0">
                <a:solidFill>
                  <a:schemeClr val="bg1"/>
                </a:solidFill>
              </a:rPr>
              <a:t> </a:t>
            </a:r>
            <a:r>
              <a:rPr lang="en-US" sz="6000" dirty="0" err="1" smtClean="0">
                <a:solidFill>
                  <a:schemeClr val="bg1"/>
                </a:solidFill>
              </a:rPr>
              <a:t>hòa</a:t>
            </a:r>
            <a:r>
              <a:rPr lang="en-US" sz="6000" dirty="0" smtClean="0">
                <a:solidFill>
                  <a:schemeClr val="bg1"/>
                </a:solidFill>
              </a:rPr>
              <a:t> </a:t>
            </a:r>
            <a:r>
              <a:rPr lang="en-US" sz="6000" dirty="0" err="1" smtClean="0">
                <a:solidFill>
                  <a:schemeClr val="bg1"/>
                </a:solidFill>
              </a:rPr>
              <a:t>khúc</a:t>
            </a:r>
            <a:r>
              <a:rPr lang="en-US" sz="6000" dirty="0" smtClean="0">
                <a:solidFill>
                  <a:schemeClr val="bg1"/>
                </a:solidFill>
              </a:rPr>
              <a:t> </a:t>
            </a:r>
            <a:r>
              <a:rPr lang="en-US" sz="6000" dirty="0" err="1" smtClean="0">
                <a:solidFill>
                  <a:schemeClr val="bg1"/>
                </a:solidFill>
              </a:rPr>
              <a:t>hát</a:t>
            </a:r>
            <a:r>
              <a:rPr lang="en-US" sz="6000" dirty="0" smtClean="0">
                <a:solidFill>
                  <a:schemeClr val="bg1"/>
                </a:solidFill>
              </a:rPr>
              <a:t> </a:t>
            </a:r>
            <a:r>
              <a:rPr lang="en-US" sz="6000" dirty="0" err="1" smtClean="0">
                <a:solidFill>
                  <a:schemeClr val="bg1"/>
                </a:solidFill>
              </a:rPr>
              <a:t>mới</a:t>
            </a:r>
            <a:r>
              <a:rPr lang="en-US" sz="6000" dirty="0" smtClean="0">
                <a:solidFill>
                  <a:schemeClr val="bg1"/>
                </a:solidFill>
              </a:rPr>
              <a:t> </a:t>
            </a:r>
            <a:r>
              <a:rPr lang="en-US" sz="6000" dirty="0" err="1" smtClean="0">
                <a:solidFill>
                  <a:schemeClr val="bg1"/>
                </a:solidFill>
              </a:rPr>
              <a:t>Chúa</a:t>
            </a:r>
            <a:r>
              <a:rPr lang="en-US" sz="6000" dirty="0" smtClean="0">
                <a:solidFill>
                  <a:schemeClr val="bg1"/>
                </a:solidFill>
              </a:rPr>
              <a:t> </a:t>
            </a:r>
            <a:r>
              <a:rPr lang="en-US" sz="6000" dirty="0" err="1" smtClean="0">
                <a:solidFill>
                  <a:schemeClr val="bg1"/>
                </a:solidFill>
              </a:rPr>
              <a:t>vui</a:t>
            </a:r>
            <a:r>
              <a:rPr lang="en-US" sz="6000" dirty="0" smtClean="0">
                <a:solidFill>
                  <a:schemeClr val="bg1"/>
                </a:solidFill>
              </a:rPr>
              <a:t> </a:t>
            </a:r>
            <a:r>
              <a:rPr lang="en-US" sz="6000" dirty="0" err="1" smtClean="0">
                <a:solidFill>
                  <a:schemeClr val="bg1"/>
                </a:solidFill>
              </a:rPr>
              <a:t>nhận</a:t>
            </a:r>
            <a:r>
              <a:rPr lang="en-US" sz="6000" dirty="0">
                <a:solidFill>
                  <a:schemeClr val="bg1"/>
                </a:solidFill>
              </a:rPr>
              <a:t> </a:t>
            </a:r>
            <a:r>
              <a:rPr lang="en-US" sz="6000" dirty="0" err="1" smtClean="0">
                <a:solidFill>
                  <a:schemeClr val="bg1"/>
                </a:solidFill>
              </a:rPr>
              <a:t>với</a:t>
            </a:r>
            <a:r>
              <a:rPr lang="en-US" sz="6000" dirty="0" smtClean="0">
                <a:solidFill>
                  <a:schemeClr val="bg1"/>
                </a:solidFill>
              </a:rPr>
              <a:t> </a:t>
            </a:r>
            <a:r>
              <a:rPr lang="en-US" sz="6000" dirty="0" err="1" smtClean="0">
                <a:solidFill>
                  <a:schemeClr val="bg1"/>
                </a:solidFill>
              </a:rPr>
              <a:t>trọn</a:t>
            </a:r>
            <a:r>
              <a:rPr lang="en-US" sz="6000" dirty="0" smtClean="0">
                <a:solidFill>
                  <a:schemeClr val="bg1"/>
                </a:solidFill>
              </a:rPr>
              <a:t> </a:t>
            </a:r>
            <a:r>
              <a:rPr lang="en-US" sz="6000" dirty="0" err="1" smtClean="0">
                <a:solidFill>
                  <a:schemeClr val="bg1"/>
                </a:solidFill>
              </a:rPr>
              <a:t>cuộc</a:t>
            </a:r>
            <a:r>
              <a:rPr lang="en-US" sz="6000" dirty="0" smtClean="0">
                <a:solidFill>
                  <a:schemeClr val="bg1"/>
                </a:solidFill>
              </a:rPr>
              <a:t> </a:t>
            </a:r>
            <a:r>
              <a:rPr lang="en-US" sz="6000" dirty="0" err="1" smtClean="0">
                <a:solidFill>
                  <a:schemeClr val="bg1"/>
                </a:solidFill>
              </a:rPr>
              <a:t>đời</a:t>
            </a:r>
            <a:r>
              <a:rPr lang="en-US" sz="6000" dirty="0" smtClean="0">
                <a:solidFill>
                  <a:schemeClr val="bg1"/>
                </a:solidFill>
              </a:rPr>
              <a:t>.</a:t>
            </a:r>
            <a:endParaRPr lang="vi-VN" sz="6000" dirty="0">
              <a:solidFill>
                <a:schemeClr val="bg1"/>
              </a:solidFill>
            </a:endParaRPr>
          </a:p>
        </p:txBody>
      </p:sp>
    </p:spTree>
    <p:extLst>
      <p:ext uri="{BB962C8B-B14F-4D97-AF65-F5344CB8AC3E}">
        <p14:creationId xmlns:p14="http://schemas.microsoft.com/office/powerpoint/2010/main" val="30554338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10000"/>
              </a:lnSpc>
            </a:pPr>
            <a:r>
              <a:rPr lang="en-US" sz="5000" u="sng" dirty="0" smtClean="0">
                <a:solidFill>
                  <a:srgbClr val="FFFF00"/>
                </a:solidFill>
                <a:cs typeface="Times New Roman" pitchFamily="18" charset="0"/>
              </a:rPr>
              <a:t>Tk2:</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Tiến</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dâng</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chén</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rượu</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này</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là</a:t>
            </a:r>
            <a:r>
              <a:rPr lang="en-US" sz="5000" dirty="0" smtClean="0">
                <a:solidFill>
                  <a:schemeClr val="bg1"/>
                </a:solidFill>
                <a:cs typeface="Times New Roman" pitchFamily="18" charset="0"/>
              </a:rPr>
              <a:t> do </a:t>
            </a:r>
            <a:r>
              <a:rPr lang="en-US" sz="5000" dirty="0" err="1" smtClean="0">
                <a:solidFill>
                  <a:schemeClr val="bg1"/>
                </a:solidFill>
                <a:cs typeface="Times New Roman" pitchFamily="18" charset="0"/>
              </a:rPr>
              <a:t>bao</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cây</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nho</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quí</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và</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công</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lao</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của</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nhân</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thế</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Cúi</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xin</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Chúa</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cực</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lành</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nhận</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cho</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và</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mong</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trở</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thành</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của</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uống</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thiêng</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liêng</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đoàn</a:t>
            </a:r>
            <a:r>
              <a:rPr lang="en-US" sz="5000" dirty="0" smtClean="0">
                <a:solidFill>
                  <a:schemeClr val="bg1"/>
                </a:solidFill>
                <a:cs typeface="Times New Roman" pitchFamily="18" charset="0"/>
              </a:rPr>
              <a:t> con.</a:t>
            </a:r>
            <a:endParaRPr lang="vi-VN" sz="5000" dirty="0">
              <a:solidFill>
                <a:schemeClr val="bg1"/>
              </a:solidFill>
            </a:endParaRPr>
          </a:p>
        </p:txBody>
      </p:sp>
    </p:spTree>
    <p:extLst>
      <p:ext uri="{BB962C8B-B14F-4D97-AF65-F5344CB8AC3E}">
        <p14:creationId xmlns:p14="http://schemas.microsoft.com/office/powerpoint/2010/main" val="185760685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20000"/>
              </a:lnSpc>
              <a:spcBef>
                <a:spcPts val="0"/>
              </a:spcBef>
            </a:pPr>
            <a:r>
              <a:rPr lang="en-US" sz="6000" u="sng" dirty="0" err="1" smtClean="0">
                <a:solidFill>
                  <a:srgbClr val="FFFF00"/>
                </a:solidFill>
                <a:latin typeface="+mj-lt"/>
              </a:rPr>
              <a:t>Đk</a:t>
            </a:r>
            <a:r>
              <a:rPr lang="vi-VN" sz="6000" b="0" u="sng" dirty="0" smtClean="0">
                <a:solidFill>
                  <a:srgbClr val="FFFF00"/>
                </a:solidFill>
                <a:effectLst/>
                <a:latin typeface="+mj-lt"/>
              </a:rPr>
              <a:t>:</a:t>
            </a:r>
            <a:r>
              <a:rPr lang="vi-VN" sz="6000" b="0" dirty="0" smtClean="0">
                <a:solidFill>
                  <a:schemeClr val="bg1"/>
                </a:solidFill>
                <a:effectLst/>
                <a:latin typeface="+mj-lt"/>
              </a:rPr>
              <a:t> </a:t>
            </a:r>
            <a:r>
              <a:rPr lang="en-US" sz="6000" dirty="0" err="1" smtClean="0">
                <a:solidFill>
                  <a:schemeClr val="bg1"/>
                </a:solidFill>
                <a:latin typeface="+mj-lt"/>
              </a:rPr>
              <a:t>Này</a:t>
            </a:r>
            <a:r>
              <a:rPr lang="en-US" sz="6000" dirty="0" smtClean="0">
                <a:solidFill>
                  <a:schemeClr val="bg1"/>
                </a:solidFill>
                <a:latin typeface="+mj-lt"/>
              </a:rPr>
              <a:t> </a:t>
            </a:r>
            <a:r>
              <a:rPr lang="en-US" sz="6000" dirty="0" err="1" smtClean="0">
                <a:solidFill>
                  <a:schemeClr val="bg1"/>
                </a:solidFill>
                <a:latin typeface="+mj-lt"/>
              </a:rPr>
              <a:t>từng</a:t>
            </a:r>
            <a:r>
              <a:rPr lang="en-US" sz="6000" dirty="0" smtClean="0">
                <a:solidFill>
                  <a:schemeClr val="bg1"/>
                </a:solidFill>
                <a:latin typeface="+mj-lt"/>
              </a:rPr>
              <a:t> </a:t>
            </a:r>
            <a:r>
              <a:rPr lang="en-US" sz="6000" dirty="0" err="1" smtClean="0">
                <a:solidFill>
                  <a:schemeClr val="bg1"/>
                </a:solidFill>
                <a:latin typeface="+mj-lt"/>
              </a:rPr>
              <a:t>giọt</a:t>
            </a:r>
            <a:r>
              <a:rPr lang="en-US" sz="6000" dirty="0" smtClean="0">
                <a:solidFill>
                  <a:schemeClr val="bg1"/>
                </a:solidFill>
                <a:latin typeface="+mj-lt"/>
              </a:rPr>
              <a:t> </a:t>
            </a:r>
            <a:r>
              <a:rPr lang="en-US" sz="6000" dirty="0" err="1" smtClean="0">
                <a:solidFill>
                  <a:schemeClr val="bg1"/>
                </a:solidFill>
                <a:latin typeface="+mj-lt"/>
              </a:rPr>
              <a:t>rượu</a:t>
            </a:r>
            <a:r>
              <a:rPr lang="en-US" sz="6000" dirty="0" smtClean="0">
                <a:solidFill>
                  <a:schemeClr val="bg1"/>
                </a:solidFill>
                <a:latin typeface="+mj-lt"/>
              </a:rPr>
              <a:t> </a:t>
            </a:r>
            <a:r>
              <a:rPr lang="en-US" sz="6000" dirty="0" err="1" smtClean="0">
                <a:solidFill>
                  <a:schemeClr val="bg1"/>
                </a:solidFill>
                <a:latin typeface="+mj-lt"/>
              </a:rPr>
              <a:t>nho</a:t>
            </a:r>
            <a:r>
              <a:rPr lang="en-US" sz="6000" dirty="0" smtClean="0">
                <a:solidFill>
                  <a:schemeClr val="bg1"/>
                </a:solidFill>
                <a:latin typeface="+mj-lt"/>
              </a:rPr>
              <a:t> </a:t>
            </a:r>
            <a:r>
              <a:rPr lang="en-US" sz="6000" dirty="0" err="1" smtClean="0">
                <a:solidFill>
                  <a:schemeClr val="bg1"/>
                </a:solidFill>
                <a:latin typeface="+mj-lt"/>
              </a:rPr>
              <a:t>và</a:t>
            </a:r>
            <a:r>
              <a:rPr lang="en-US" sz="6000" dirty="0" smtClean="0">
                <a:solidFill>
                  <a:schemeClr val="bg1"/>
                </a:solidFill>
                <a:latin typeface="+mj-lt"/>
              </a:rPr>
              <a:t> </a:t>
            </a:r>
            <a:r>
              <a:rPr lang="en-US" sz="6000" dirty="0" err="1" smtClean="0">
                <a:solidFill>
                  <a:schemeClr val="bg1"/>
                </a:solidFill>
                <a:latin typeface="+mj-lt"/>
              </a:rPr>
              <a:t>đây</a:t>
            </a:r>
            <a:r>
              <a:rPr lang="en-US" sz="6000" dirty="0" smtClean="0">
                <a:solidFill>
                  <a:schemeClr val="bg1"/>
                </a:solidFill>
                <a:latin typeface="+mj-lt"/>
              </a:rPr>
              <a:t> </a:t>
            </a:r>
            <a:r>
              <a:rPr lang="en-US" sz="6000" dirty="0" err="1" smtClean="0">
                <a:solidFill>
                  <a:schemeClr val="bg1"/>
                </a:solidFill>
                <a:latin typeface="+mj-lt"/>
              </a:rPr>
              <a:t>từng</a:t>
            </a:r>
            <a:r>
              <a:rPr lang="en-US" sz="6000" dirty="0" smtClean="0">
                <a:solidFill>
                  <a:schemeClr val="bg1"/>
                </a:solidFill>
                <a:latin typeface="+mj-lt"/>
              </a:rPr>
              <a:t> </a:t>
            </a:r>
            <a:r>
              <a:rPr lang="en-US" sz="6000" dirty="0" err="1" smtClean="0">
                <a:solidFill>
                  <a:schemeClr val="bg1"/>
                </a:solidFill>
                <a:latin typeface="+mj-lt"/>
              </a:rPr>
              <a:t>tấm</a:t>
            </a:r>
            <a:r>
              <a:rPr lang="en-US" sz="6000" dirty="0" smtClean="0">
                <a:solidFill>
                  <a:schemeClr val="bg1"/>
                </a:solidFill>
                <a:latin typeface="+mj-lt"/>
              </a:rPr>
              <a:t> </a:t>
            </a:r>
            <a:r>
              <a:rPr lang="en-US" sz="6000" dirty="0" err="1" smtClean="0">
                <a:solidFill>
                  <a:schemeClr val="bg1"/>
                </a:solidFill>
                <a:latin typeface="+mj-lt"/>
              </a:rPr>
              <a:t>bánh</a:t>
            </a:r>
            <a:r>
              <a:rPr lang="en-US" sz="6000" dirty="0" smtClean="0">
                <a:solidFill>
                  <a:schemeClr val="bg1"/>
                </a:solidFill>
                <a:latin typeface="+mj-lt"/>
              </a:rPr>
              <a:t> </a:t>
            </a:r>
            <a:r>
              <a:rPr lang="en-US" sz="6000" dirty="0" err="1" smtClean="0">
                <a:solidFill>
                  <a:schemeClr val="bg1"/>
                </a:solidFill>
                <a:latin typeface="+mj-lt"/>
              </a:rPr>
              <a:t>miến</a:t>
            </a:r>
            <a:r>
              <a:rPr lang="en-US" sz="6000" dirty="0" smtClean="0">
                <a:solidFill>
                  <a:schemeClr val="bg1"/>
                </a:solidFill>
                <a:latin typeface="+mj-lt"/>
              </a:rPr>
              <a:t> </a:t>
            </a:r>
            <a:r>
              <a:rPr lang="en-US" sz="6000" dirty="0" err="1" smtClean="0">
                <a:solidFill>
                  <a:schemeClr val="bg1"/>
                </a:solidFill>
                <a:latin typeface="+mj-lt"/>
              </a:rPr>
              <a:t>chúng</a:t>
            </a:r>
            <a:r>
              <a:rPr lang="en-US" sz="6000" dirty="0" smtClean="0">
                <a:solidFill>
                  <a:schemeClr val="bg1"/>
                </a:solidFill>
                <a:latin typeface="+mj-lt"/>
              </a:rPr>
              <a:t> con </a:t>
            </a:r>
            <a:r>
              <a:rPr lang="en-US" sz="6000" dirty="0" err="1" smtClean="0">
                <a:solidFill>
                  <a:schemeClr val="bg1"/>
                </a:solidFill>
                <a:latin typeface="+mj-lt"/>
              </a:rPr>
              <a:t>dâng</a:t>
            </a:r>
            <a:r>
              <a:rPr lang="en-US" sz="6000" dirty="0" smtClean="0">
                <a:solidFill>
                  <a:schemeClr val="bg1"/>
                </a:solidFill>
                <a:latin typeface="+mj-lt"/>
              </a:rPr>
              <a:t> </a:t>
            </a:r>
            <a:r>
              <a:rPr lang="en-US" sz="6000" dirty="0" err="1" smtClean="0">
                <a:solidFill>
                  <a:schemeClr val="bg1"/>
                </a:solidFill>
                <a:latin typeface="+mj-lt"/>
              </a:rPr>
              <a:t>lên</a:t>
            </a:r>
            <a:r>
              <a:rPr lang="en-US" sz="6000" dirty="0" smtClean="0">
                <a:solidFill>
                  <a:schemeClr val="bg1"/>
                </a:solidFill>
                <a:latin typeface="+mj-lt"/>
              </a:rPr>
              <a:t> </a:t>
            </a:r>
            <a:r>
              <a:rPr lang="en-US" sz="6000" dirty="0" err="1" smtClean="0">
                <a:solidFill>
                  <a:schemeClr val="bg1"/>
                </a:solidFill>
                <a:latin typeface="+mj-lt"/>
              </a:rPr>
              <a:t>Chúa</a:t>
            </a:r>
            <a:r>
              <a:rPr lang="en-US" sz="6000" dirty="0" smtClean="0">
                <a:solidFill>
                  <a:schemeClr val="bg1"/>
                </a:solidFill>
                <a:latin typeface="+mj-lt"/>
              </a:rPr>
              <a:t> </a:t>
            </a:r>
            <a:r>
              <a:rPr lang="en-US" sz="6000" dirty="0" err="1" smtClean="0">
                <a:solidFill>
                  <a:schemeClr val="bg1"/>
                </a:solidFill>
                <a:latin typeface="+mj-lt"/>
              </a:rPr>
              <a:t>nhân</a:t>
            </a:r>
            <a:r>
              <a:rPr lang="en-US" sz="6000" dirty="0" smtClean="0">
                <a:solidFill>
                  <a:schemeClr val="bg1"/>
                </a:solidFill>
                <a:latin typeface="+mj-lt"/>
              </a:rPr>
              <a:t> </a:t>
            </a:r>
            <a:r>
              <a:rPr lang="en-US" sz="6000" dirty="0" err="1" smtClean="0">
                <a:solidFill>
                  <a:schemeClr val="bg1"/>
                </a:solidFill>
                <a:latin typeface="+mj-lt"/>
              </a:rPr>
              <a:t>hiền</a:t>
            </a:r>
            <a:r>
              <a:rPr lang="en-US" sz="6000" dirty="0" smtClean="0">
                <a:solidFill>
                  <a:schemeClr val="bg1"/>
                </a:solidFill>
                <a:latin typeface="+mj-lt"/>
              </a:rPr>
              <a:t>.</a:t>
            </a:r>
            <a:endParaRPr lang="vi-VN" sz="6000" dirty="0">
              <a:solidFill>
                <a:schemeClr val="bg1"/>
              </a:solidFill>
              <a:latin typeface="+mj-lt"/>
            </a:endParaRPr>
          </a:p>
        </p:txBody>
      </p:sp>
    </p:spTree>
    <p:extLst>
      <p:ext uri="{BB962C8B-B14F-4D97-AF65-F5344CB8AC3E}">
        <p14:creationId xmlns:p14="http://schemas.microsoft.com/office/powerpoint/2010/main" val="1971956811"/>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6000" u="sng" dirty="0" smtClean="0">
                <a:solidFill>
                  <a:srgbClr val="FFFF00"/>
                </a:solidFill>
                <a:cs typeface="Times New Roman" pitchFamily="18" charset="0"/>
              </a:rPr>
              <a:t>**:</a:t>
            </a:r>
            <a:r>
              <a:rPr lang="en-US" sz="6000" dirty="0" smtClean="0">
                <a:solidFill>
                  <a:schemeClr val="bg1"/>
                </a:solidFill>
                <a:cs typeface="Times New Roman" pitchFamily="18" charset="0"/>
              </a:rPr>
              <a:t> </a:t>
            </a:r>
            <a:r>
              <a:rPr lang="en-US" sz="6000" dirty="0" err="1" smtClean="0">
                <a:solidFill>
                  <a:schemeClr val="bg1"/>
                </a:solidFill>
              </a:rPr>
              <a:t>Cùng</a:t>
            </a:r>
            <a:r>
              <a:rPr lang="en-US" sz="6000" dirty="0" smtClean="0">
                <a:solidFill>
                  <a:schemeClr val="bg1"/>
                </a:solidFill>
              </a:rPr>
              <a:t> </a:t>
            </a:r>
            <a:r>
              <a:rPr lang="en-US" sz="6000" dirty="0" err="1" smtClean="0">
                <a:solidFill>
                  <a:schemeClr val="bg1"/>
                </a:solidFill>
              </a:rPr>
              <a:t>ngàn</a:t>
            </a:r>
            <a:r>
              <a:rPr lang="en-US" sz="6000" dirty="0" smtClean="0">
                <a:solidFill>
                  <a:schemeClr val="bg1"/>
                </a:solidFill>
              </a:rPr>
              <a:t> </a:t>
            </a:r>
            <a:r>
              <a:rPr lang="en-US" sz="6000" dirty="0" err="1" smtClean="0">
                <a:solidFill>
                  <a:schemeClr val="bg1"/>
                </a:solidFill>
              </a:rPr>
              <a:t>trầm</a:t>
            </a:r>
            <a:r>
              <a:rPr lang="en-US" sz="6000" dirty="0" smtClean="0">
                <a:solidFill>
                  <a:schemeClr val="bg1"/>
                </a:solidFill>
              </a:rPr>
              <a:t> </a:t>
            </a:r>
            <a:r>
              <a:rPr lang="en-US" sz="6000" dirty="0" err="1" smtClean="0">
                <a:solidFill>
                  <a:schemeClr val="bg1"/>
                </a:solidFill>
              </a:rPr>
              <a:t>thơm</a:t>
            </a:r>
            <a:r>
              <a:rPr lang="en-US" sz="6000" dirty="0" smtClean="0">
                <a:solidFill>
                  <a:schemeClr val="bg1"/>
                </a:solidFill>
              </a:rPr>
              <a:t> </a:t>
            </a:r>
            <a:r>
              <a:rPr lang="en-US" sz="6000" dirty="0" err="1" smtClean="0">
                <a:solidFill>
                  <a:schemeClr val="bg1"/>
                </a:solidFill>
              </a:rPr>
              <a:t>thơ</a:t>
            </a:r>
            <a:r>
              <a:rPr lang="en-US" sz="6000" dirty="0" smtClean="0">
                <a:solidFill>
                  <a:schemeClr val="bg1"/>
                </a:solidFill>
              </a:rPr>
              <a:t> </a:t>
            </a:r>
            <a:r>
              <a:rPr lang="en-US" sz="6000" dirty="0" err="1" smtClean="0">
                <a:solidFill>
                  <a:schemeClr val="bg1"/>
                </a:solidFill>
              </a:rPr>
              <a:t>lời</a:t>
            </a:r>
            <a:r>
              <a:rPr lang="en-US" sz="6000" dirty="0" smtClean="0">
                <a:solidFill>
                  <a:schemeClr val="bg1"/>
                </a:solidFill>
              </a:rPr>
              <a:t> </a:t>
            </a:r>
            <a:r>
              <a:rPr lang="en-US" sz="6000" dirty="0" err="1" smtClean="0">
                <a:solidFill>
                  <a:schemeClr val="bg1"/>
                </a:solidFill>
              </a:rPr>
              <a:t>kinh</a:t>
            </a:r>
            <a:r>
              <a:rPr lang="en-US" sz="6000" dirty="0" smtClean="0">
                <a:solidFill>
                  <a:schemeClr val="bg1"/>
                </a:solidFill>
              </a:rPr>
              <a:t> </a:t>
            </a:r>
            <a:r>
              <a:rPr lang="en-US" sz="6000" dirty="0" err="1" smtClean="0">
                <a:solidFill>
                  <a:schemeClr val="bg1"/>
                </a:solidFill>
              </a:rPr>
              <a:t>hòa</a:t>
            </a:r>
            <a:r>
              <a:rPr lang="en-US" sz="6000" dirty="0" smtClean="0">
                <a:solidFill>
                  <a:schemeClr val="bg1"/>
                </a:solidFill>
              </a:rPr>
              <a:t> </a:t>
            </a:r>
            <a:r>
              <a:rPr lang="en-US" sz="6000" dirty="0" err="1" smtClean="0">
                <a:solidFill>
                  <a:schemeClr val="bg1"/>
                </a:solidFill>
              </a:rPr>
              <a:t>khúc</a:t>
            </a:r>
            <a:r>
              <a:rPr lang="en-US" sz="6000" dirty="0" smtClean="0">
                <a:solidFill>
                  <a:schemeClr val="bg1"/>
                </a:solidFill>
              </a:rPr>
              <a:t> </a:t>
            </a:r>
            <a:r>
              <a:rPr lang="en-US" sz="6000" dirty="0" err="1" smtClean="0">
                <a:solidFill>
                  <a:schemeClr val="bg1"/>
                </a:solidFill>
              </a:rPr>
              <a:t>hát</a:t>
            </a:r>
            <a:r>
              <a:rPr lang="en-US" sz="6000" dirty="0" smtClean="0">
                <a:solidFill>
                  <a:schemeClr val="bg1"/>
                </a:solidFill>
              </a:rPr>
              <a:t> </a:t>
            </a:r>
            <a:r>
              <a:rPr lang="en-US" sz="6000" dirty="0" err="1" smtClean="0">
                <a:solidFill>
                  <a:schemeClr val="bg1"/>
                </a:solidFill>
              </a:rPr>
              <a:t>mới</a:t>
            </a:r>
            <a:r>
              <a:rPr lang="en-US" sz="6000" dirty="0" smtClean="0">
                <a:solidFill>
                  <a:schemeClr val="bg1"/>
                </a:solidFill>
              </a:rPr>
              <a:t> </a:t>
            </a:r>
            <a:r>
              <a:rPr lang="en-US" sz="6000" dirty="0" err="1" smtClean="0">
                <a:solidFill>
                  <a:schemeClr val="bg1"/>
                </a:solidFill>
              </a:rPr>
              <a:t>Chúa</a:t>
            </a:r>
            <a:r>
              <a:rPr lang="en-US" sz="6000" dirty="0" smtClean="0">
                <a:solidFill>
                  <a:schemeClr val="bg1"/>
                </a:solidFill>
              </a:rPr>
              <a:t> </a:t>
            </a:r>
            <a:r>
              <a:rPr lang="en-US" sz="6000" dirty="0" err="1" smtClean="0">
                <a:solidFill>
                  <a:schemeClr val="bg1"/>
                </a:solidFill>
              </a:rPr>
              <a:t>vui</a:t>
            </a:r>
            <a:r>
              <a:rPr lang="en-US" sz="6000" dirty="0" smtClean="0">
                <a:solidFill>
                  <a:schemeClr val="bg1"/>
                </a:solidFill>
              </a:rPr>
              <a:t> </a:t>
            </a:r>
            <a:r>
              <a:rPr lang="en-US" sz="6000" dirty="0" err="1" smtClean="0">
                <a:solidFill>
                  <a:schemeClr val="bg1"/>
                </a:solidFill>
              </a:rPr>
              <a:t>nhận</a:t>
            </a:r>
            <a:r>
              <a:rPr lang="en-US" sz="6000" dirty="0">
                <a:solidFill>
                  <a:schemeClr val="bg1"/>
                </a:solidFill>
              </a:rPr>
              <a:t> </a:t>
            </a:r>
            <a:r>
              <a:rPr lang="en-US" sz="6000" dirty="0" err="1" smtClean="0">
                <a:solidFill>
                  <a:schemeClr val="bg1"/>
                </a:solidFill>
              </a:rPr>
              <a:t>với</a:t>
            </a:r>
            <a:r>
              <a:rPr lang="en-US" sz="6000" dirty="0" smtClean="0">
                <a:solidFill>
                  <a:schemeClr val="bg1"/>
                </a:solidFill>
              </a:rPr>
              <a:t> </a:t>
            </a:r>
            <a:r>
              <a:rPr lang="en-US" sz="6000" dirty="0" err="1" smtClean="0">
                <a:solidFill>
                  <a:schemeClr val="bg1"/>
                </a:solidFill>
              </a:rPr>
              <a:t>trọn</a:t>
            </a:r>
            <a:r>
              <a:rPr lang="en-US" sz="6000" dirty="0" smtClean="0">
                <a:solidFill>
                  <a:schemeClr val="bg1"/>
                </a:solidFill>
              </a:rPr>
              <a:t> </a:t>
            </a:r>
            <a:r>
              <a:rPr lang="en-US" sz="6000" dirty="0" err="1" smtClean="0">
                <a:solidFill>
                  <a:schemeClr val="bg1"/>
                </a:solidFill>
              </a:rPr>
              <a:t>cuộc</a:t>
            </a:r>
            <a:r>
              <a:rPr lang="en-US" sz="6000" dirty="0" smtClean="0">
                <a:solidFill>
                  <a:schemeClr val="bg1"/>
                </a:solidFill>
              </a:rPr>
              <a:t> </a:t>
            </a:r>
            <a:r>
              <a:rPr lang="en-US" sz="6000" dirty="0" err="1" smtClean="0">
                <a:solidFill>
                  <a:schemeClr val="bg1"/>
                </a:solidFill>
              </a:rPr>
              <a:t>đời</a:t>
            </a:r>
            <a:r>
              <a:rPr lang="en-US" sz="6000" dirty="0" smtClean="0">
                <a:solidFill>
                  <a:schemeClr val="bg1"/>
                </a:solidFill>
              </a:rPr>
              <a:t>.</a:t>
            </a:r>
            <a:endParaRPr lang="vi-VN" sz="6000" dirty="0">
              <a:solidFill>
                <a:schemeClr val="bg1"/>
              </a:solidFill>
            </a:endParaRPr>
          </a:p>
        </p:txBody>
      </p:sp>
    </p:spTree>
    <p:extLst>
      <p:ext uri="{BB962C8B-B14F-4D97-AF65-F5344CB8AC3E}">
        <p14:creationId xmlns:p14="http://schemas.microsoft.com/office/powerpoint/2010/main" val="218570465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10000"/>
              </a:lnSpc>
            </a:pPr>
            <a:r>
              <a:rPr lang="en-US" sz="5000" u="sng" dirty="0" smtClean="0">
                <a:solidFill>
                  <a:srgbClr val="FFFF00"/>
                </a:solidFill>
                <a:cs typeface="Times New Roman" pitchFamily="18" charset="0"/>
              </a:rPr>
              <a:t>Tk3:</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Sấp</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mình</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trước</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bàn</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thờ</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thành</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tâm</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ăn</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năn</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thống</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hối</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này</a:t>
            </a:r>
            <a:r>
              <a:rPr lang="en-US" sz="5000" dirty="0" smtClean="0">
                <a:solidFill>
                  <a:schemeClr val="bg1"/>
                </a:solidFill>
                <a:cs typeface="Times New Roman" pitchFamily="18" charset="0"/>
              </a:rPr>
              <a:t> con </a:t>
            </a:r>
            <a:r>
              <a:rPr lang="en-US" sz="5000" dirty="0" err="1" smtClean="0">
                <a:solidFill>
                  <a:schemeClr val="bg1"/>
                </a:solidFill>
                <a:cs typeface="Times New Roman" pitchFamily="18" charset="0"/>
              </a:rPr>
              <a:t>khiêm</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cung</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kêu</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khấn</a:t>
            </a:r>
            <a:r>
              <a:rPr lang="en-US" sz="5000" dirty="0" smtClean="0">
                <a:solidFill>
                  <a:schemeClr val="bg1"/>
                </a:solidFill>
                <a:cs typeface="Times New Roman" pitchFamily="18" charset="0"/>
              </a:rPr>
              <a:t>. </a:t>
            </a:r>
            <a:r>
              <a:rPr lang="vi-VN" sz="5000" dirty="0" smtClean="0">
                <a:solidFill>
                  <a:schemeClr val="bg1"/>
                </a:solidFill>
                <a:cs typeface="Times New Roman" pitchFamily="18" charset="0"/>
              </a:rPr>
              <a:t>Ư</a:t>
            </a:r>
            <a:r>
              <a:rPr lang="en-US" sz="5000" dirty="0" err="1" smtClean="0">
                <a:solidFill>
                  <a:schemeClr val="bg1"/>
                </a:solidFill>
                <a:cs typeface="Times New Roman" pitchFamily="18" charset="0"/>
              </a:rPr>
              <a:t>ớc</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mong</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lễ</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mọn</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này</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làm</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vui</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lòng</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Chúa</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hằng</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ngày</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tỏa</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ngát</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như</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hương</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trầm</a:t>
            </a:r>
            <a:r>
              <a:rPr lang="en-US" sz="5000" dirty="0" smtClean="0">
                <a:solidFill>
                  <a:schemeClr val="bg1"/>
                </a:solidFill>
                <a:cs typeface="Times New Roman" pitchFamily="18" charset="0"/>
              </a:rPr>
              <a:t> bay.</a:t>
            </a:r>
            <a:endParaRPr lang="vi-VN" sz="5000" dirty="0">
              <a:solidFill>
                <a:schemeClr val="bg1"/>
              </a:solidFill>
            </a:endParaRPr>
          </a:p>
        </p:txBody>
      </p:sp>
    </p:spTree>
    <p:extLst>
      <p:ext uri="{BB962C8B-B14F-4D97-AF65-F5344CB8AC3E}">
        <p14:creationId xmlns:p14="http://schemas.microsoft.com/office/powerpoint/2010/main" val="325060173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20000"/>
              </a:lnSpc>
              <a:spcBef>
                <a:spcPts val="0"/>
              </a:spcBef>
            </a:pPr>
            <a:r>
              <a:rPr lang="en-US" sz="6000" u="sng" dirty="0" err="1" smtClean="0">
                <a:solidFill>
                  <a:srgbClr val="FFFF00"/>
                </a:solidFill>
                <a:latin typeface="+mj-lt"/>
              </a:rPr>
              <a:t>Đk</a:t>
            </a:r>
            <a:r>
              <a:rPr lang="vi-VN" sz="6000" b="0" u="sng" dirty="0" smtClean="0">
                <a:solidFill>
                  <a:srgbClr val="FFFF00"/>
                </a:solidFill>
                <a:effectLst/>
                <a:latin typeface="+mj-lt"/>
              </a:rPr>
              <a:t>:</a:t>
            </a:r>
            <a:r>
              <a:rPr lang="vi-VN" sz="6000" b="0" dirty="0" smtClean="0">
                <a:solidFill>
                  <a:schemeClr val="bg1"/>
                </a:solidFill>
                <a:effectLst/>
                <a:latin typeface="+mj-lt"/>
              </a:rPr>
              <a:t> </a:t>
            </a:r>
            <a:r>
              <a:rPr lang="en-US" sz="6000" dirty="0" err="1" smtClean="0">
                <a:solidFill>
                  <a:schemeClr val="bg1"/>
                </a:solidFill>
                <a:latin typeface="+mj-lt"/>
              </a:rPr>
              <a:t>Này</a:t>
            </a:r>
            <a:r>
              <a:rPr lang="en-US" sz="6000" dirty="0" smtClean="0">
                <a:solidFill>
                  <a:schemeClr val="bg1"/>
                </a:solidFill>
                <a:latin typeface="+mj-lt"/>
              </a:rPr>
              <a:t> </a:t>
            </a:r>
            <a:r>
              <a:rPr lang="en-US" sz="6000" dirty="0" err="1" smtClean="0">
                <a:solidFill>
                  <a:schemeClr val="bg1"/>
                </a:solidFill>
                <a:latin typeface="+mj-lt"/>
              </a:rPr>
              <a:t>từng</a:t>
            </a:r>
            <a:r>
              <a:rPr lang="en-US" sz="6000" dirty="0" smtClean="0">
                <a:solidFill>
                  <a:schemeClr val="bg1"/>
                </a:solidFill>
                <a:latin typeface="+mj-lt"/>
              </a:rPr>
              <a:t> </a:t>
            </a:r>
            <a:r>
              <a:rPr lang="en-US" sz="6000" dirty="0" err="1" smtClean="0">
                <a:solidFill>
                  <a:schemeClr val="bg1"/>
                </a:solidFill>
                <a:latin typeface="+mj-lt"/>
              </a:rPr>
              <a:t>giọt</a:t>
            </a:r>
            <a:r>
              <a:rPr lang="en-US" sz="6000" dirty="0" smtClean="0">
                <a:solidFill>
                  <a:schemeClr val="bg1"/>
                </a:solidFill>
                <a:latin typeface="+mj-lt"/>
              </a:rPr>
              <a:t> </a:t>
            </a:r>
            <a:r>
              <a:rPr lang="en-US" sz="6000" dirty="0" err="1" smtClean="0">
                <a:solidFill>
                  <a:schemeClr val="bg1"/>
                </a:solidFill>
                <a:latin typeface="+mj-lt"/>
              </a:rPr>
              <a:t>rượu</a:t>
            </a:r>
            <a:r>
              <a:rPr lang="en-US" sz="6000" dirty="0" smtClean="0">
                <a:solidFill>
                  <a:schemeClr val="bg1"/>
                </a:solidFill>
                <a:latin typeface="+mj-lt"/>
              </a:rPr>
              <a:t> </a:t>
            </a:r>
            <a:r>
              <a:rPr lang="en-US" sz="6000" dirty="0" err="1" smtClean="0">
                <a:solidFill>
                  <a:schemeClr val="bg1"/>
                </a:solidFill>
                <a:latin typeface="+mj-lt"/>
              </a:rPr>
              <a:t>nho</a:t>
            </a:r>
            <a:r>
              <a:rPr lang="en-US" sz="6000" dirty="0" smtClean="0">
                <a:solidFill>
                  <a:schemeClr val="bg1"/>
                </a:solidFill>
                <a:latin typeface="+mj-lt"/>
              </a:rPr>
              <a:t> </a:t>
            </a:r>
            <a:r>
              <a:rPr lang="en-US" sz="6000" dirty="0" err="1" smtClean="0">
                <a:solidFill>
                  <a:schemeClr val="bg1"/>
                </a:solidFill>
                <a:latin typeface="+mj-lt"/>
              </a:rPr>
              <a:t>và</a:t>
            </a:r>
            <a:r>
              <a:rPr lang="en-US" sz="6000" dirty="0" smtClean="0">
                <a:solidFill>
                  <a:schemeClr val="bg1"/>
                </a:solidFill>
                <a:latin typeface="+mj-lt"/>
              </a:rPr>
              <a:t> </a:t>
            </a:r>
            <a:r>
              <a:rPr lang="en-US" sz="6000" dirty="0" err="1" smtClean="0">
                <a:solidFill>
                  <a:schemeClr val="bg1"/>
                </a:solidFill>
                <a:latin typeface="+mj-lt"/>
              </a:rPr>
              <a:t>đây</a:t>
            </a:r>
            <a:r>
              <a:rPr lang="en-US" sz="6000" dirty="0" smtClean="0">
                <a:solidFill>
                  <a:schemeClr val="bg1"/>
                </a:solidFill>
                <a:latin typeface="+mj-lt"/>
              </a:rPr>
              <a:t> </a:t>
            </a:r>
            <a:r>
              <a:rPr lang="en-US" sz="6000" dirty="0" err="1" smtClean="0">
                <a:solidFill>
                  <a:schemeClr val="bg1"/>
                </a:solidFill>
                <a:latin typeface="+mj-lt"/>
              </a:rPr>
              <a:t>từng</a:t>
            </a:r>
            <a:r>
              <a:rPr lang="en-US" sz="6000" dirty="0" smtClean="0">
                <a:solidFill>
                  <a:schemeClr val="bg1"/>
                </a:solidFill>
                <a:latin typeface="+mj-lt"/>
              </a:rPr>
              <a:t> </a:t>
            </a:r>
            <a:r>
              <a:rPr lang="en-US" sz="6000" dirty="0" err="1" smtClean="0">
                <a:solidFill>
                  <a:schemeClr val="bg1"/>
                </a:solidFill>
                <a:latin typeface="+mj-lt"/>
              </a:rPr>
              <a:t>tấm</a:t>
            </a:r>
            <a:r>
              <a:rPr lang="en-US" sz="6000" dirty="0" smtClean="0">
                <a:solidFill>
                  <a:schemeClr val="bg1"/>
                </a:solidFill>
                <a:latin typeface="+mj-lt"/>
              </a:rPr>
              <a:t> </a:t>
            </a:r>
            <a:r>
              <a:rPr lang="en-US" sz="6000" dirty="0" err="1" smtClean="0">
                <a:solidFill>
                  <a:schemeClr val="bg1"/>
                </a:solidFill>
                <a:latin typeface="+mj-lt"/>
              </a:rPr>
              <a:t>bánh</a:t>
            </a:r>
            <a:r>
              <a:rPr lang="en-US" sz="6000" dirty="0" smtClean="0">
                <a:solidFill>
                  <a:schemeClr val="bg1"/>
                </a:solidFill>
                <a:latin typeface="+mj-lt"/>
              </a:rPr>
              <a:t> </a:t>
            </a:r>
            <a:r>
              <a:rPr lang="en-US" sz="6000" dirty="0" err="1" smtClean="0">
                <a:solidFill>
                  <a:schemeClr val="bg1"/>
                </a:solidFill>
                <a:latin typeface="+mj-lt"/>
              </a:rPr>
              <a:t>miến</a:t>
            </a:r>
            <a:r>
              <a:rPr lang="en-US" sz="6000" dirty="0" smtClean="0">
                <a:solidFill>
                  <a:schemeClr val="bg1"/>
                </a:solidFill>
                <a:latin typeface="+mj-lt"/>
              </a:rPr>
              <a:t> </a:t>
            </a:r>
            <a:r>
              <a:rPr lang="en-US" sz="6000" dirty="0" err="1" smtClean="0">
                <a:solidFill>
                  <a:schemeClr val="bg1"/>
                </a:solidFill>
                <a:latin typeface="+mj-lt"/>
              </a:rPr>
              <a:t>chúng</a:t>
            </a:r>
            <a:r>
              <a:rPr lang="en-US" sz="6000" dirty="0" smtClean="0">
                <a:solidFill>
                  <a:schemeClr val="bg1"/>
                </a:solidFill>
                <a:latin typeface="+mj-lt"/>
              </a:rPr>
              <a:t> con </a:t>
            </a:r>
            <a:r>
              <a:rPr lang="en-US" sz="6000" dirty="0" err="1" smtClean="0">
                <a:solidFill>
                  <a:schemeClr val="bg1"/>
                </a:solidFill>
                <a:latin typeface="+mj-lt"/>
              </a:rPr>
              <a:t>dâng</a:t>
            </a:r>
            <a:r>
              <a:rPr lang="en-US" sz="6000" dirty="0" smtClean="0">
                <a:solidFill>
                  <a:schemeClr val="bg1"/>
                </a:solidFill>
                <a:latin typeface="+mj-lt"/>
              </a:rPr>
              <a:t> </a:t>
            </a:r>
            <a:r>
              <a:rPr lang="en-US" sz="6000" dirty="0" err="1" smtClean="0">
                <a:solidFill>
                  <a:schemeClr val="bg1"/>
                </a:solidFill>
                <a:latin typeface="+mj-lt"/>
              </a:rPr>
              <a:t>lên</a:t>
            </a:r>
            <a:r>
              <a:rPr lang="en-US" sz="6000" dirty="0" smtClean="0">
                <a:solidFill>
                  <a:schemeClr val="bg1"/>
                </a:solidFill>
                <a:latin typeface="+mj-lt"/>
              </a:rPr>
              <a:t> </a:t>
            </a:r>
            <a:r>
              <a:rPr lang="en-US" sz="6000" dirty="0" err="1" smtClean="0">
                <a:solidFill>
                  <a:schemeClr val="bg1"/>
                </a:solidFill>
                <a:latin typeface="+mj-lt"/>
              </a:rPr>
              <a:t>Chúa</a:t>
            </a:r>
            <a:r>
              <a:rPr lang="en-US" sz="6000" dirty="0" smtClean="0">
                <a:solidFill>
                  <a:schemeClr val="bg1"/>
                </a:solidFill>
                <a:latin typeface="+mj-lt"/>
              </a:rPr>
              <a:t> </a:t>
            </a:r>
            <a:r>
              <a:rPr lang="en-US" sz="6000" dirty="0" err="1" smtClean="0">
                <a:solidFill>
                  <a:schemeClr val="bg1"/>
                </a:solidFill>
                <a:latin typeface="+mj-lt"/>
              </a:rPr>
              <a:t>nhân</a:t>
            </a:r>
            <a:r>
              <a:rPr lang="en-US" sz="6000" dirty="0" smtClean="0">
                <a:solidFill>
                  <a:schemeClr val="bg1"/>
                </a:solidFill>
                <a:latin typeface="+mj-lt"/>
              </a:rPr>
              <a:t> </a:t>
            </a:r>
            <a:r>
              <a:rPr lang="en-US" sz="6000" dirty="0" err="1" smtClean="0">
                <a:solidFill>
                  <a:schemeClr val="bg1"/>
                </a:solidFill>
                <a:latin typeface="+mj-lt"/>
              </a:rPr>
              <a:t>hiền</a:t>
            </a:r>
            <a:r>
              <a:rPr lang="en-US" sz="6000" dirty="0" smtClean="0">
                <a:solidFill>
                  <a:schemeClr val="bg1"/>
                </a:solidFill>
                <a:latin typeface="+mj-lt"/>
              </a:rPr>
              <a:t>.</a:t>
            </a:r>
            <a:endParaRPr lang="vi-VN" sz="6000" dirty="0">
              <a:solidFill>
                <a:schemeClr val="bg1"/>
              </a:solidFill>
              <a:latin typeface="+mj-lt"/>
            </a:endParaRPr>
          </a:p>
        </p:txBody>
      </p:sp>
    </p:spTree>
    <p:extLst>
      <p:ext uri="{BB962C8B-B14F-4D97-AF65-F5344CB8AC3E}">
        <p14:creationId xmlns:p14="http://schemas.microsoft.com/office/powerpoint/2010/main" val="324257844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nSpc>
                <a:spcPct val="130000"/>
              </a:lnSpc>
            </a:pPr>
            <a:r>
              <a:rPr lang="en-US" sz="6000" b="0" u="sng" dirty="0" err="1" smtClean="0">
                <a:solidFill>
                  <a:srgbClr val="FFFF00"/>
                </a:solidFill>
                <a:effectLst/>
                <a:latin typeface="+mj-lt"/>
              </a:rPr>
              <a:t>Ca</a:t>
            </a:r>
            <a:r>
              <a:rPr lang="en-US" sz="6000" b="0" u="sng" dirty="0" smtClean="0">
                <a:solidFill>
                  <a:srgbClr val="FFFF00"/>
                </a:solidFill>
                <a:effectLst/>
                <a:latin typeface="+mj-lt"/>
              </a:rPr>
              <a:t> </a:t>
            </a:r>
            <a:r>
              <a:rPr lang="en-US" sz="6000" b="0" u="sng" dirty="0" err="1">
                <a:solidFill>
                  <a:srgbClr val="FFFF00"/>
                </a:solidFill>
                <a:effectLst/>
                <a:latin typeface="+mj-lt"/>
              </a:rPr>
              <a:t>Nhập</a:t>
            </a:r>
            <a:r>
              <a:rPr lang="en-US" sz="6000" b="0" u="sng" dirty="0">
                <a:solidFill>
                  <a:srgbClr val="FFFF00"/>
                </a:solidFill>
                <a:effectLst/>
                <a:latin typeface="+mj-lt"/>
              </a:rPr>
              <a:t> </a:t>
            </a:r>
            <a:r>
              <a:rPr lang="en-US" sz="6000" b="0" u="sng" dirty="0" err="1">
                <a:solidFill>
                  <a:srgbClr val="FFFF00"/>
                </a:solidFill>
                <a:effectLst/>
                <a:latin typeface="+mj-lt"/>
              </a:rPr>
              <a:t>Lễ</a:t>
            </a:r>
            <a:r>
              <a:rPr lang="en-US" sz="8000" b="0" u="sng" dirty="0">
                <a:solidFill>
                  <a:srgbClr val="FFFF00"/>
                </a:solidFill>
                <a:effectLst/>
                <a:latin typeface="+mj-lt"/>
              </a:rPr>
              <a:t/>
            </a:r>
            <a:br>
              <a:rPr lang="en-US" sz="8000" b="0" u="sng" dirty="0">
                <a:solidFill>
                  <a:srgbClr val="FFFF00"/>
                </a:solidFill>
                <a:effectLst/>
                <a:latin typeface="+mj-lt"/>
              </a:rPr>
            </a:br>
            <a:r>
              <a:rPr lang="en-US" sz="6800" b="0" dirty="0" err="1" smtClean="0">
                <a:solidFill>
                  <a:srgbClr val="FFFF00"/>
                </a:solidFill>
                <a:effectLst/>
              </a:rPr>
              <a:t>Về</a:t>
            </a:r>
            <a:r>
              <a:rPr lang="en-US" sz="6800" b="0" dirty="0" smtClean="0">
                <a:solidFill>
                  <a:srgbClr val="FFFF00"/>
                </a:solidFill>
                <a:effectLst/>
              </a:rPr>
              <a:t> </a:t>
            </a:r>
            <a:r>
              <a:rPr lang="en-US" sz="6800" b="0" dirty="0" err="1" smtClean="0">
                <a:solidFill>
                  <a:srgbClr val="FFFF00"/>
                </a:solidFill>
                <a:effectLst/>
              </a:rPr>
              <a:t>Đây</a:t>
            </a:r>
            <a:r>
              <a:rPr lang="en-US" sz="6800" b="0" dirty="0" smtClean="0">
                <a:solidFill>
                  <a:srgbClr val="FFFF00"/>
                </a:solidFill>
                <a:effectLst/>
              </a:rPr>
              <a:t> </a:t>
            </a:r>
            <a:r>
              <a:rPr lang="en-US" sz="6800" b="0" dirty="0" err="1" smtClean="0">
                <a:solidFill>
                  <a:srgbClr val="FFFF00"/>
                </a:solidFill>
                <a:effectLst/>
              </a:rPr>
              <a:t>Hỡi</a:t>
            </a:r>
            <a:r>
              <a:rPr lang="en-US" sz="6800" b="0" dirty="0" smtClean="0">
                <a:solidFill>
                  <a:srgbClr val="FFFF00"/>
                </a:solidFill>
                <a:effectLst/>
              </a:rPr>
              <a:t> </a:t>
            </a:r>
            <a:r>
              <a:rPr lang="en-US" sz="6800" b="0" dirty="0" err="1" smtClean="0">
                <a:solidFill>
                  <a:srgbClr val="FFFF00"/>
                </a:solidFill>
                <a:effectLst/>
              </a:rPr>
              <a:t>Người</a:t>
            </a:r>
            <a:r>
              <a:rPr lang="en-US" sz="6800" b="0" dirty="0" smtClean="0">
                <a:solidFill>
                  <a:srgbClr val="FFFF00"/>
                </a:solidFill>
                <a:effectLst/>
              </a:rPr>
              <a:t/>
            </a:r>
            <a:br>
              <a:rPr lang="en-US" sz="6800" b="0" dirty="0" smtClean="0">
                <a:solidFill>
                  <a:srgbClr val="FFFF00"/>
                </a:solidFill>
                <a:effectLst/>
              </a:rPr>
            </a:br>
            <a:r>
              <a:rPr lang="en-US" sz="6000" b="0" i="1" dirty="0" err="1" smtClean="0">
                <a:solidFill>
                  <a:schemeClr val="bg1"/>
                </a:solidFill>
                <a:effectLst/>
                <a:latin typeface="+mj-lt"/>
              </a:rPr>
              <a:t>Lan</a:t>
            </a:r>
            <a:r>
              <a:rPr lang="en-US" sz="6000" b="0" i="1" dirty="0" smtClean="0">
                <a:solidFill>
                  <a:schemeClr val="bg1"/>
                </a:solidFill>
                <a:effectLst/>
                <a:latin typeface="+mj-lt"/>
              </a:rPr>
              <a:t> </a:t>
            </a:r>
            <a:r>
              <a:rPr lang="en-US" sz="6000" b="0" i="1" dirty="0" err="1" smtClean="0">
                <a:solidFill>
                  <a:schemeClr val="bg1"/>
                </a:solidFill>
                <a:effectLst/>
                <a:latin typeface="+mj-lt"/>
              </a:rPr>
              <a:t>Thanh</a:t>
            </a:r>
            <a:endParaRPr lang="en-US" sz="6000" b="0" i="1" dirty="0">
              <a:solidFill>
                <a:schemeClr val="bg1"/>
              </a:solidFill>
              <a:effectLst/>
              <a:latin typeface="+mj-lt"/>
            </a:endParaRPr>
          </a:p>
        </p:txBody>
      </p:sp>
    </p:spTree>
    <p:extLst>
      <p:ext uri="{BB962C8B-B14F-4D97-AF65-F5344CB8AC3E}">
        <p14:creationId xmlns:p14="http://schemas.microsoft.com/office/powerpoint/2010/main" val="282011895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6000" u="sng" dirty="0" smtClean="0">
                <a:solidFill>
                  <a:srgbClr val="FFFF00"/>
                </a:solidFill>
                <a:cs typeface="Times New Roman" pitchFamily="18" charset="0"/>
              </a:rPr>
              <a:t>**:</a:t>
            </a:r>
            <a:r>
              <a:rPr lang="en-US" sz="6000" dirty="0" smtClean="0">
                <a:solidFill>
                  <a:schemeClr val="bg1"/>
                </a:solidFill>
                <a:cs typeface="Times New Roman" pitchFamily="18" charset="0"/>
              </a:rPr>
              <a:t> </a:t>
            </a:r>
            <a:r>
              <a:rPr lang="en-US" sz="6000" dirty="0" err="1" smtClean="0">
                <a:solidFill>
                  <a:schemeClr val="bg1"/>
                </a:solidFill>
              </a:rPr>
              <a:t>Cùng</a:t>
            </a:r>
            <a:r>
              <a:rPr lang="en-US" sz="6000" dirty="0" smtClean="0">
                <a:solidFill>
                  <a:schemeClr val="bg1"/>
                </a:solidFill>
              </a:rPr>
              <a:t> </a:t>
            </a:r>
            <a:r>
              <a:rPr lang="en-US" sz="6000" dirty="0" err="1" smtClean="0">
                <a:solidFill>
                  <a:schemeClr val="bg1"/>
                </a:solidFill>
              </a:rPr>
              <a:t>ngàn</a:t>
            </a:r>
            <a:r>
              <a:rPr lang="en-US" sz="6000" dirty="0" smtClean="0">
                <a:solidFill>
                  <a:schemeClr val="bg1"/>
                </a:solidFill>
              </a:rPr>
              <a:t> </a:t>
            </a:r>
            <a:r>
              <a:rPr lang="en-US" sz="6000" dirty="0" err="1" smtClean="0">
                <a:solidFill>
                  <a:schemeClr val="bg1"/>
                </a:solidFill>
              </a:rPr>
              <a:t>trầm</a:t>
            </a:r>
            <a:r>
              <a:rPr lang="en-US" sz="6000" dirty="0" smtClean="0">
                <a:solidFill>
                  <a:schemeClr val="bg1"/>
                </a:solidFill>
              </a:rPr>
              <a:t> </a:t>
            </a:r>
            <a:r>
              <a:rPr lang="en-US" sz="6000" dirty="0" err="1" smtClean="0">
                <a:solidFill>
                  <a:schemeClr val="bg1"/>
                </a:solidFill>
              </a:rPr>
              <a:t>thơm</a:t>
            </a:r>
            <a:r>
              <a:rPr lang="en-US" sz="6000" dirty="0" smtClean="0">
                <a:solidFill>
                  <a:schemeClr val="bg1"/>
                </a:solidFill>
              </a:rPr>
              <a:t> </a:t>
            </a:r>
            <a:r>
              <a:rPr lang="en-US" sz="6000" dirty="0" err="1" smtClean="0">
                <a:solidFill>
                  <a:schemeClr val="bg1"/>
                </a:solidFill>
              </a:rPr>
              <a:t>thơ</a:t>
            </a:r>
            <a:r>
              <a:rPr lang="en-US" sz="6000" dirty="0" smtClean="0">
                <a:solidFill>
                  <a:schemeClr val="bg1"/>
                </a:solidFill>
              </a:rPr>
              <a:t> </a:t>
            </a:r>
            <a:r>
              <a:rPr lang="en-US" sz="6000" dirty="0" err="1" smtClean="0">
                <a:solidFill>
                  <a:schemeClr val="bg1"/>
                </a:solidFill>
              </a:rPr>
              <a:t>lời</a:t>
            </a:r>
            <a:r>
              <a:rPr lang="en-US" sz="6000" dirty="0" smtClean="0">
                <a:solidFill>
                  <a:schemeClr val="bg1"/>
                </a:solidFill>
              </a:rPr>
              <a:t> </a:t>
            </a:r>
            <a:r>
              <a:rPr lang="en-US" sz="6000" dirty="0" err="1" smtClean="0">
                <a:solidFill>
                  <a:schemeClr val="bg1"/>
                </a:solidFill>
              </a:rPr>
              <a:t>kinh</a:t>
            </a:r>
            <a:r>
              <a:rPr lang="en-US" sz="6000" dirty="0" smtClean="0">
                <a:solidFill>
                  <a:schemeClr val="bg1"/>
                </a:solidFill>
              </a:rPr>
              <a:t> </a:t>
            </a:r>
            <a:r>
              <a:rPr lang="en-US" sz="6000" dirty="0" err="1" smtClean="0">
                <a:solidFill>
                  <a:schemeClr val="bg1"/>
                </a:solidFill>
              </a:rPr>
              <a:t>hòa</a:t>
            </a:r>
            <a:r>
              <a:rPr lang="en-US" sz="6000" dirty="0" smtClean="0">
                <a:solidFill>
                  <a:schemeClr val="bg1"/>
                </a:solidFill>
              </a:rPr>
              <a:t> </a:t>
            </a:r>
            <a:r>
              <a:rPr lang="en-US" sz="6000" dirty="0" err="1" smtClean="0">
                <a:solidFill>
                  <a:schemeClr val="bg1"/>
                </a:solidFill>
              </a:rPr>
              <a:t>khúc</a:t>
            </a:r>
            <a:r>
              <a:rPr lang="en-US" sz="6000" dirty="0" smtClean="0">
                <a:solidFill>
                  <a:schemeClr val="bg1"/>
                </a:solidFill>
              </a:rPr>
              <a:t> </a:t>
            </a:r>
            <a:r>
              <a:rPr lang="en-US" sz="6000" dirty="0" err="1" smtClean="0">
                <a:solidFill>
                  <a:schemeClr val="bg1"/>
                </a:solidFill>
              </a:rPr>
              <a:t>hát</a:t>
            </a:r>
            <a:r>
              <a:rPr lang="en-US" sz="6000" dirty="0" smtClean="0">
                <a:solidFill>
                  <a:schemeClr val="bg1"/>
                </a:solidFill>
              </a:rPr>
              <a:t> </a:t>
            </a:r>
            <a:r>
              <a:rPr lang="en-US" sz="6000" dirty="0" err="1" smtClean="0">
                <a:solidFill>
                  <a:schemeClr val="bg1"/>
                </a:solidFill>
              </a:rPr>
              <a:t>mới</a:t>
            </a:r>
            <a:r>
              <a:rPr lang="en-US" sz="6000" dirty="0" smtClean="0">
                <a:solidFill>
                  <a:schemeClr val="bg1"/>
                </a:solidFill>
              </a:rPr>
              <a:t> </a:t>
            </a:r>
            <a:r>
              <a:rPr lang="en-US" sz="6000" dirty="0" err="1" smtClean="0">
                <a:solidFill>
                  <a:schemeClr val="bg1"/>
                </a:solidFill>
              </a:rPr>
              <a:t>Chúa</a:t>
            </a:r>
            <a:r>
              <a:rPr lang="en-US" sz="6000" dirty="0" smtClean="0">
                <a:solidFill>
                  <a:schemeClr val="bg1"/>
                </a:solidFill>
              </a:rPr>
              <a:t> </a:t>
            </a:r>
            <a:r>
              <a:rPr lang="en-US" sz="6000" dirty="0" err="1" smtClean="0">
                <a:solidFill>
                  <a:schemeClr val="bg1"/>
                </a:solidFill>
              </a:rPr>
              <a:t>vui</a:t>
            </a:r>
            <a:r>
              <a:rPr lang="en-US" sz="6000" dirty="0" smtClean="0">
                <a:solidFill>
                  <a:schemeClr val="bg1"/>
                </a:solidFill>
              </a:rPr>
              <a:t> </a:t>
            </a:r>
            <a:r>
              <a:rPr lang="en-US" sz="6000" dirty="0" err="1" smtClean="0">
                <a:solidFill>
                  <a:schemeClr val="bg1"/>
                </a:solidFill>
              </a:rPr>
              <a:t>nhận</a:t>
            </a:r>
            <a:r>
              <a:rPr lang="en-US" sz="6000" dirty="0">
                <a:solidFill>
                  <a:schemeClr val="bg1"/>
                </a:solidFill>
              </a:rPr>
              <a:t> </a:t>
            </a:r>
            <a:r>
              <a:rPr lang="en-US" sz="6000" dirty="0" err="1" smtClean="0">
                <a:solidFill>
                  <a:schemeClr val="bg1"/>
                </a:solidFill>
              </a:rPr>
              <a:t>với</a:t>
            </a:r>
            <a:r>
              <a:rPr lang="en-US" sz="6000" dirty="0" smtClean="0">
                <a:solidFill>
                  <a:schemeClr val="bg1"/>
                </a:solidFill>
              </a:rPr>
              <a:t> </a:t>
            </a:r>
            <a:r>
              <a:rPr lang="en-US" sz="6000" dirty="0" err="1" smtClean="0">
                <a:solidFill>
                  <a:schemeClr val="bg1"/>
                </a:solidFill>
              </a:rPr>
              <a:t>trọn</a:t>
            </a:r>
            <a:r>
              <a:rPr lang="en-US" sz="6000" dirty="0" smtClean="0">
                <a:solidFill>
                  <a:schemeClr val="bg1"/>
                </a:solidFill>
              </a:rPr>
              <a:t> </a:t>
            </a:r>
            <a:r>
              <a:rPr lang="en-US" sz="6000" dirty="0" err="1" smtClean="0">
                <a:solidFill>
                  <a:schemeClr val="bg1"/>
                </a:solidFill>
              </a:rPr>
              <a:t>cuộc</a:t>
            </a:r>
            <a:r>
              <a:rPr lang="en-US" sz="6000" dirty="0" smtClean="0">
                <a:solidFill>
                  <a:schemeClr val="bg1"/>
                </a:solidFill>
              </a:rPr>
              <a:t> </a:t>
            </a:r>
            <a:r>
              <a:rPr lang="en-US" sz="6000" dirty="0" err="1" smtClean="0">
                <a:solidFill>
                  <a:schemeClr val="bg1"/>
                </a:solidFill>
              </a:rPr>
              <a:t>đời</a:t>
            </a:r>
            <a:r>
              <a:rPr lang="en-US" sz="6000" dirty="0" smtClean="0">
                <a:solidFill>
                  <a:schemeClr val="bg1"/>
                </a:solidFill>
              </a:rPr>
              <a:t>.</a:t>
            </a:r>
            <a:endParaRPr lang="vi-VN" sz="6000" dirty="0">
              <a:solidFill>
                <a:schemeClr val="bg1"/>
              </a:solidFill>
            </a:endParaRPr>
          </a:p>
        </p:txBody>
      </p:sp>
    </p:spTree>
    <p:extLst>
      <p:ext uri="{BB962C8B-B14F-4D97-AF65-F5344CB8AC3E}">
        <p14:creationId xmlns:p14="http://schemas.microsoft.com/office/powerpoint/2010/main" val="56526612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64"/>
            <a:ext cx="9144000" cy="5127171"/>
          </a:xfrm>
          <a:prstGeom prst="rect">
            <a:avLst/>
          </a:prstGeom>
        </p:spPr>
      </p:pic>
    </p:spTree>
    <p:extLst>
      <p:ext uri="{BB962C8B-B14F-4D97-AF65-F5344CB8AC3E}">
        <p14:creationId xmlns:p14="http://schemas.microsoft.com/office/powerpoint/2010/main" val="3288789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nSpc>
                <a:spcPct val="130000"/>
              </a:lnSpc>
            </a:pPr>
            <a:r>
              <a:rPr lang="en-US" sz="6000" u="sng" dirty="0" err="1" smtClean="0">
                <a:solidFill>
                  <a:srgbClr val="FFFF00"/>
                </a:solidFill>
              </a:rPr>
              <a:t>Ca</a:t>
            </a:r>
            <a:r>
              <a:rPr lang="en-US" sz="6000" u="sng" dirty="0" smtClean="0">
                <a:solidFill>
                  <a:srgbClr val="FFFF00"/>
                </a:solidFill>
              </a:rPr>
              <a:t> </a:t>
            </a:r>
            <a:r>
              <a:rPr lang="en-US" sz="6000" u="sng" dirty="0" err="1" smtClean="0">
                <a:solidFill>
                  <a:srgbClr val="FFFF00"/>
                </a:solidFill>
              </a:rPr>
              <a:t>Nguyện</a:t>
            </a:r>
            <a:r>
              <a:rPr lang="en-US" sz="6000" u="sng" dirty="0" smtClean="0">
                <a:solidFill>
                  <a:srgbClr val="FFFF00"/>
                </a:solidFill>
              </a:rPr>
              <a:t> </a:t>
            </a:r>
            <a:r>
              <a:rPr lang="en-US" sz="6000" u="sng" dirty="0" err="1" smtClean="0">
                <a:solidFill>
                  <a:srgbClr val="FFFF00"/>
                </a:solidFill>
              </a:rPr>
              <a:t>Hiệp</a:t>
            </a:r>
            <a:r>
              <a:rPr lang="en-US" sz="6000" u="sng" dirty="0" smtClean="0">
                <a:solidFill>
                  <a:srgbClr val="FFFF00"/>
                </a:solidFill>
              </a:rPr>
              <a:t> </a:t>
            </a:r>
            <a:r>
              <a:rPr lang="en-US" sz="6000" u="sng" dirty="0" err="1" smtClean="0">
                <a:solidFill>
                  <a:srgbClr val="FFFF00"/>
                </a:solidFill>
              </a:rPr>
              <a:t>Lễ</a:t>
            </a:r>
            <a:r>
              <a:rPr lang="en-US" sz="6600" dirty="0" smtClean="0">
                <a:solidFill>
                  <a:srgbClr val="FFFF00"/>
                </a:solidFill>
              </a:rPr>
              <a:t/>
            </a:r>
            <a:br>
              <a:rPr lang="en-US" sz="6600" dirty="0" smtClean="0">
                <a:solidFill>
                  <a:srgbClr val="FFFF00"/>
                </a:solidFill>
              </a:rPr>
            </a:br>
            <a:r>
              <a:rPr lang="en-US" sz="8000" dirty="0" err="1" smtClean="0">
                <a:solidFill>
                  <a:srgbClr val="FFFF00"/>
                </a:solidFill>
              </a:rPr>
              <a:t>Xin</a:t>
            </a:r>
            <a:r>
              <a:rPr lang="en-US" sz="8000" dirty="0" smtClean="0">
                <a:solidFill>
                  <a:srgbClr val="FFFF00"/>
                </a:solidFill>
              </a:rPr>
              <a:t> Ở </a:t>
            </a:r>
            <a:r>
              <a:rPr lang="en-US" sz="8000" dirty="0" err="1" smtClean="0">
                <a:solidFill>
                  <a:srgbClr val="FFFF00"/>
                </a:solidFill>
              </a:rPr>
              <a:t>Với</a:t>
            </a:r>
            <a:r>
              <a:rPr lang="en-US" sz="8000" dirty="0" smtClean="0">
                <a:solidFill>
                  <a:srgbClr val="FFFF00"/>
                </a:solidFill>
              </a:rPr>
              <a:t> Con</a:t>
            </a:r>
            <a:br>
              <a:rPr lang="en-US" sz="8000" dirty="0" smtClean="0">
                <a:solidFill>
                  <a:srgbClr val="FFFF00"/>
                </a:solidFill>
              </a:rPr>
            </a:br>
            <a:r>
              <a:rPr lang="en-US" sz="6000" i="1" dirty="0" err="1" smtClean="0">
                <a:solidFill>
                  <a:schemeClr val="bg1"/>
                </a:solidFill>
              </a:rPr>
              <a:t>Viết</a:t>
            </a:r>
            <a:r>
              <a:rPr lang="en-US" sz="6000" i="1" dirty="0" smtClean="0">
                <a:solidFill>
                  <a:schemeClr val="bg1"/>
                </a:solidFill>
              </a:rPr>
              <a:t> Chung</a:t>
            </a:r>
            <a:endParaRPr lang="en-US" sz="6000" i="1" dirty="0">
              <a:solidFill>
                <a:schemeClr val="bg1"/>
              </a:solidFill>
            </a:endParaRPr>
          </a:p>
        </p:txBody>
      </p:sp>
    </p:spTree>
    <p:extLst>
      <p:ext uri="{BB962C8B-B14F-4D97-AF65-F5344CB8AC3E}">
        <p14:creationId xmlns:p14="http://schemas.microsoft.com/office/powerpoint/2010/main" val="350912204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600" u="sng" dirty="0" smtClean="0">
                <a:solidFill>
                  <a:srgbClr val="FFFF00"/>
                </a:solidFill>
              </a:rPr>
              <a:t>Tk1</a:t>
            </a:r>
            <a:r>
              <a:rPr lang="en-US" sz="5600" b="0" u="sng" dirty="0" smtClean="0">
                <a:solidFill>
                  <a:srgbClr val="FFFF00"/>
                </a:solidFill>
                <a:effectLst/>
              </a:rPr>
              <a:t>:</a:t>
            </a:r>
            <a:r>
              <a:rPr lang="en-US" sz="5600" b="0" dirty="0" smtClean="0">
                <a:solidFill>
                  <a:schemeClr val="bg1"/>
                </a:solidFill>
                <a:effectLst/>
              </a:rPr>
              <a:t> </a:t>
            </a:r>
            <a:r>
              <a:rPr lang="en-US" sz="5600" dirty="0" err="1" smtClean="0">
                <a:solidFill>
                  <a:schemeClr val="bg1"/>
                </a:solidFill>
              </a:rPr>
              <a:t>Chúa</a:t>
            </a:r>
            <a:r>
              <a:rPr lang="en-US" sz="5600" dirty="0" smtClean="0">
                <a:solidFill>
                  <a:schemeClr val="bg1"/>
                </a:solidFill>
              </a:rPr>
              <a:t> </a:t>
            </a:r>
            <a:r>
              <a:rPr lang="en-US" sz="5600" dirty="0" err="1" smtClean="0">
                <a:solidFill>
                  <a:schemeClr val="bg1"/>
                </a:solidFill>
              </a:rPr>
              <a:t>đến</a:t>
            </a:r>
            <a:r>
              <a:rPr lang="en-US" sz="5600" dirty="0" smtClean="0">
                <a:solidFill>
                  <a:schemeClr val="bg1"/>
                </a:solidFill>
              </a:rPr>
              <a:t> </a:t>
            </a:r>
            <a:r>
              <a:rPr lang="en-US" sz="5600" dirty="0" err="1" smtClean="0">
                <a:solidFill>
                  <a:schemeClr val="bg1"/>
                </a:solidFill>
              </a:rPr>
              <a:t>thăm</a:t>
            </a:r>
            <a:r>
              <a:rPr lang="en-US" sz="5600" dirty="0" smtClean="0">
                <a:solidFill>
                  <a:schemeClr val="bg1"/>
                </a:solidFill>
              </a:rPr>
              <a:t> con </a:t>
            </a:r>
            <a:r>
              <a:rPr lang="en-US" sz="5600" dirty="0" err="1" smtClean="0">
                <a:solidFill>
                  <a:schemeClr val="bg1"/>
                </a:solidFill>
              </a:rPr>
              <a:t>xin</a:t>
            </a:r>
            <a:r>
              <a:rPr lang="en-US" sz="5600" dirty="0" smtClean="0">
                <a:solidFill>
                  <a:schemeClr val="bg1"/>
                </a:solidFill>
              </a:rPr>
              <a:t> ở </a:t>
            </a:r>
            <a:r>
              <a:rPr lang="en-US" sz="5600" dirty="0" err="1" smtClean="0">
                <a:solidFill>
                  <a:schemeClr val="bg1"/>
                </a:solidFill>
              </a:rPr>
              <a:t>luôn</a:t>
            </a:r>
            <a:r>
              <a:rPr lang="en-US" sz="5600" dirty="0" smtClean="0">
                <a:solidFill>
                  <a:schemeClr val="bg1"/>
                </a:solidFill>
              </a:rPr>
              <a:t> </a:t>
            </a:r>
            <a:r>
              <a:rPr lang="en-US" sz="5600" dirty="0" err="1" smtClean="0">
                <a:solidFill>
                  <a:schemeClr val="bg1"/>
                </a:solidFill>
              </a:rPr>
              <a:t>với</a:t>
            </a:r>
            <a:r>
              <a:rPr lang="en-US" sz="5600" dirty="0" smtClean="0">
                <a:solidFill>
                  <a:schemeClr val="bg1"/>
                </a:solidFill>
              </a:rPr>
              <a:t> con. </a:t>
            </a:r>
            <a:r>
              <a:rPr lang="en-US" sz="5600" dirty="0" err="1" smtClean="0">
                <a:solidFill>
                  <a:schemeClr val="bg1"/>
                </a:solidFill>
              </a:rPr>
              <a:t>Nuôi</a:t>
            </a:r>
            <a:r>
              <a:rPr lang="en-US" sz="5600" dirty="0" smtClean="0">
                <a:solidFill>
                  <a:schemeClr val="bg1"/>
                </a:solidFill>
              </a:rPr>
              <a:t> con </a:t>
            </a:r>
            <a:r>
              <a:rPr lang="en-US" sz="5600" dirty="0" err="1" smtClean="0">
                <a:solidFill>
                  <a:schemeClr val="bg1"/>
                </a:solidFill>
              </a:rPr>
              <a:t>bằng</a:t>
            </a:r>
            <a:r>
              <a:rPr lang="en-US" sz="5600" dirty="0" smtClean="0">
                <a:solidFill>
                  <a:schemeClr val="bg1"/>
                </a:solidFill>
              </a:rPr>
              <a:t> </a:t>
            </a:r>
            <a:r>
              <a:rPr lang="en-US" sz="5600" dirty="0" err="1" smtClean="0">
                <a:solidFill>
                  <a:schemeClr val="bg1"/>
                </a:solidFill>
              </a:rPr>
              <a:t>bánh</a:t>
            </a:r>
            <a:r>
              <a:rPr lang="en-US" sz="5600" dirty="0" smtClean="0">
                <a:solidFill>
                  <a:schemeClr val="bg1"/>
                </a:solidFill>
              </a:rPr>
              <a:t> </a:t>
            </a:r>
            <a:r>
              <a:rPr lang="en-US" sz="5600" dirty="0" err="1" smtClean="0">
                <a:solidFill>
                  <a:schemeClr val="bg1"/>
                </a:solidFill>
              </a:rPr>
              <a:t>hằng</a:t>
            </a:r>
            <a:r>
              <a:rPr lang="en-US" sz="5600" dirty="0" smtClean="0">
                <a:solidFill>
                  <a:schemeClr val="bg1"/>
                </a:solidFill>
              </a:rPr>
              <a:t> </a:t>
            </a:r>
            <a:r>
              <a:rPr lang="en-US" sz="5600" dirty="0" err="1" smtClean="0">
                <a:solidFill>
                  <a:schemeClr val="bg1"/>
                </a:solidFill>
              </a:rPr>
              <a:t>sống</a:t>
            </a:r>
            <a:r>
              <a:rPr lang="en-US" sz="5600" dirty="0" smtClean="0">
                <a:solidFill>
                  <a:schemeClr val="bg1"/>
                </a:solidFill>
              </a:rPr>
              <a:t> (ơ). </a:t>
            </a:r>
            <a:r>
              <a:rPr lang="en-US" sz="5600" dirty="0" err="1" smtClean="0">
                <a:solidFill>
                  <a:schemeClr val="bg1"/>
                </a:solidFill>
              </a:rPr>
              <a:t>Hồn</a:t>
            </a:r>
            <a:r>
              <a:rPr lang="en-US" sz="5600" dirty="0" smtClean="0">
                <a:solidFill>
                  <a:schemeClr val="bg1"/>
                </a:solidFill>
              </a:rPr>
              <a:t> </a:t>
            </a:r>
            <a:r>
              <a:rPr lang="en-US" sz="5600" dirty="0" err="1" smtClean="0">
                <a:solidFill>
                  <a:schemeClr val="bg1"/>
                </a:solidFill>
              </a:rPr>
              <a:t>xác</a:t>
            </a:r>
            <a:r>
              <a:rPr lang="en-US" sz="5600" dirty="0" smtClean="0">
                <a:solidFill>
                  <a:schemeClr val="bg1"/>
                </a:solidFill>
              </a:rPr>
              <a:t> con </a:t>
            </a:r>
            <a:r>
              <a:rPr lang="en-US" sz="5600" dirty="0" err="1" smtClean="0">
                <a:solidFill>
                  <a:schemeClr val="bg1"/>
                </a:solidFill>
              </a:rPr>
              <a:t>nên</a:t>
            </a:r>
            <a:r>
              <a:rPr lang="en-US" sz="5600" dirty="0" smtClean="0">
                <a:solidFill>
                  <a:schemeClr val="bg1"/>
                </a:solidFill>
              </a:rPr>
              <a:t> </a:t>
            </a:r>
            <a:r>
              <a:rPr lang="en-US" sz="5600" dirty="0" err="1" smtClean="0">
                <a:solidFill>
                  <a:schemeClr val="bg1"/>
                </a:solidFill>
              </a:rPr>
              <a:t>vẹn</a:t>
            </a:r>
            <a:r>
              <a:rPr lang="en-US" sz="5600" dirty="0" smtClean="0">
                <a:solidFill>
                  <a:schemeClr val="bg1"/>
                </a:solidFill>
              </a:rPr>
              <a:t> </a:t>
            </a:r>
            <a:r>
              <a:rPr lang="en-US" sz="5600" dirty="0" err="1" smtClean="0">
                <a:solidFill>
                  <a:schemeClr val="bg1"/>
                </a:solidFill>
              </a:rPr>
              <a:t>toàn</a:t>
            </a:r>
            <a:r>
              <a:rPr lang="en-US" sz="5600" dirty="0" smtClean="0">
                <a:solidFill>
                  <a:schemeClr val="bg1"/>
                </a:solidFill>
              </a:rPr>
              <a:t>.</a:t>
            </a:r>
            <a:endParaRPr lang="en-US" sz="5600" b="0" dirty="0">
              <a:solidFill>
                <a:schemeClr val="bg1"/>
              </a:solidFill>
              <a:effectLst/>
            </a:endParaRPr>
          </a:p>
        </p:txBody>
      </p:sp>
    </p:spTree>
    <p:extLst>
      <p:ext uri="{BB962C8B-B14F-4D97-AF65-F5344CB8AC3E}">
        <p14:creationId xmlns:p14="http://schemas.microsoft.com/office/powerpoint/2010/main" val="129754217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40000"/>
              </a:lnSpc>
            </a:pPr>
            <a:r>
              <a:rPr lang="en-US" sz="6000" u="sng" dirty="0" err="1" smtClean="0">
                <a:solidFill>
                  <a:srgbClr val="FFFF00"/>
                </a:solidFill>
              </a:rPr>
              <a:t>Đk</a:t>
            </a:r>
            <a:r>
              <a:rPr lang="en-US" sz="6000" b="0" u="sng" dirty="0" smtClean="0">
                <a:solidFill>
                  <a:srgbClr val="FFFF00"/>
                </a:solidFill>
                <a:effectLst/>
              </a:rPr>
              <a:t>:</a:t>
            </a:r>
            <a:r>
              <a:rPr lang="en-US" sz="6000" b="0" dirty="0" smtClean="0">
                <a:solidFill>
                  <a:schemeClr val="bg1"/>
                </a:solidFill>
                <a:effectLst/>
              </a:rPr>
              <a:t> </a:t>
            </a:r>
            <a:r>
              <a:rPr lang="en-US" sz="6000" dirty="0" smtClean="0">
                <a:solidFill>
                  <a:schemeClr val="bg1"/>
                </a:solidFill>
              </a:rPr>
              <a:t>Ở </a:t>
            </a:r>
            <a:r>
              <a:rPr lang="en-US" sz="6000" dirty="0" err="1" smtClean="0">
                <a:solidFill>
                  <a:schemeClr val="bg1"/>
                </a:solidFill>
              </a:rPr>
              <a:t>là</a:t>
            </a:r>
            <a:r>
              <a:rPr lang="en-US" sz="6000" dirty="0" smtClean="0">
                <a:solidFill>
                  <a:schemeClr val="bg1"/>
                </a:solidFill>
              </a:rPr>
              <a:t> ở </a:t>
            </a:r>
            <a:r>
              <a:rPr lang="en-US" sz="6000" dirty="0" err="1" smtClean="0">
                <a:solidFill>
                  <a:schemeClr val="bg1"/>
                </a:solidFill>
              </a:rPr>
              <a:t>cùng</a:t>
            </a:r>
            <a:r>
              <a:rPr lang="en-US" sz="6000" dirty="0" smtClean="0">
                <a:solidFill>
                  <a:schemeClr val="bg1"/>
                </a:solidFill>
              </a:rPr>
              <a:t> con. </a:t>
            </a:r>
            <a:br>
              <a:rPr lang="en-US" sz="6000" dirty="0" smtClean="0">
                <a:solidFill>
                  <a:schemeClr val="bg1"/>
                </a:solidFill>
              </a:rPr>
            </a:br>
            <a:r>
              <a:rPr lang="en-US" sz="6000" dirty="0" err="1" smtClean="0">
                <a:solidFill>
                  <a:schemeClr val="bg1"/>
                </a:solidFill>
              </a:rPr>
              <a:t>Xin</a:t>
            </a:r>
            <a:r>
              <a:rPr lang="en-US" sz="6000" dirty="0" smtClean="0">
                <a:solidFill>
                  <a:schemeClr val="bg1"/>
                </a:solidFill>
              </a:rPr>
              <a:t> </a:t>
            </a:r>
            <a:r>
              <a:rPr lang="en-US" sz="6000" dirty="0" err="1" smtClean="0">
                <a:solidFill>
                  <a:schemeClr val="bg1"/>
                </a:solidFill>
              </a:rPr>
              <a:t>Chúa</a:t>
            </a:r>
            <a:r>
              <a:rPr lang="en-US" sz="6000" dirty="0" smtClean="0">
                <a:solidFill>
                  <a:schemeClr val="bg1"/>
                </a:solidFill>
              </a:rPr>
              <a:t> ở  </a:t>
            </a:r>
            <a:r>
              <a:rPr lang="en-US" sz="6000" dirty="0" err="1" smtClean="0">
                <a:solidFill>
                  <a:schemeClr val="bg1"/>
                </a:solidFill>
              </a:rPr>
              <a:t>là</a:t>
            </a:r>
            <a:r>
              <a:rPr lang="en-US" sz="6000" dirty="0" smtClean="0">
                <a:solidFill>
                  <a:schemeClr val="bg1"/>
                </a:solidFill>
              </a:rPr>
              <a:t>  ở </a:t>
            </a:r>
            <a:r>
              <a:rPr lang="en-US" sz="6000" dirty="0" err="1" smtClean="0">
                <a:solidFill>
                  <a:schemeClr val="bg1"/>
                </a:solidFill>
              </a:rPr>
              <a:t>cùng</a:t>
            </a:r>
            <a:r>
              <a:rPr lang="en-US" sz="6000" dirty="0" smtClean="0">
                <a:solidFill>
                  <a:schemeClr val="bg1"/>
                </a:solidFill>
              </a:rPr>
              <a:t> con.</a:t>
            </a:r>
            <a:endParaRPr lang="en-US" sz="6000" b="0" dirty="0">
              <a:solidFill>
                <a:schemeClr val="bg1"/>
              </a:solidFill>
              <a:effectLst/>
            </a:endParaRPr>
          </a:p>
        </p:txBody>
      </p:sp>
    </p:spTree>
    <p:extLst>
      <p:ext uri="{BB962C8B-B14F-4D97-AF65-F5344CB8AC3E}">
        <p14:creationId xmlns:p14="http://schemas.microsoft.com/office/powerpoint/2010/main" val="181036733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400" u="sng" dirty="0" smtClean="0">
                <a:solidFill>
                  <a:srgbClr val="FFFF00"/>
                </a:solidFill>
              </a:rPr>
              <a:t>Tk2</a:t>
            </a:r>
            <a:r>
              <a:rPr lang="en-US" sz="5400" b="0" u="sng" dirty="0" smtClean="0">
                <a:solidFill>
                  <a:srgbClr val="FFFF00"/>
                </a:solidFill>
                <a:effectLst/>
              </a:rPr>
              <a:t>:</a:t>
            </a:r>
            <a:r>
              <a:rPr lang="en-US" sz="5400" b="0" dirty="0" smtClean="0">
                <a:solidFill>
                  <a:schemeClr val="bg1"/>
                </a:solidFill>
                <a:effectLst/>
              </a:rPr>
              <a:t> </a:t>
            </a:r>
            <a:r>
              <a:rPr lang="en-US" sz="5400" dirty="0" err="1" smtClean="0">
                <a:solidFill>
                  <a:schemeClr val="bg1"/>
                </a:solidFill>
              </a:rPr>
              <a:t>Bánh</a:t>
            </a:r>
            <a:r>
              <a:rPr lang="en-US" sz="5400" dirty="0" smtClean="0">
                <a:solidFill>
                  <a:schemeClr val="bg1"/>
                </a:solidFill>
              </a:rPr>
              <a:t> </a:t>
            </a:r>
            <a:r>
              <a:rPr lang="en-US" sz="5400" dirty="0" err="1" smtClean="0">
                <a:solidFill>
                  <a:schemeClr val="bg1"/>
                </a:solidFill>
              </a:rPr>
              <a:t>Thánh</a:t>
            </a:r>
            <a:r>
              <a:rPr lang="en-US" sz="5400" dirty="0" smtClean="0">
                <a:solidFill>
                  <a:schemeClr val="bg1"/>
                </a:solidFill>
              </a:rPr>
              <a:t> Cha ban chia </a:t>
            </a:r>
            <a:r>
              <a:rPr lang="en-US" sz="5400" dirty="0" err="1" smtClean="0">
                <a:solidFill>
                  <a:schemeClr val="bg1"/>
                </a:solidFill>
              </a:rPr>
              <a:t>sẻ</a:t>
            </a:r>
            <a:r>
              <a:rPr lang="en-US" sz="5400" dirty="0" smtClean="0">
                <a:solidFill>
                  <a:schemeClr val="bg1"/>
                </a:solidFill>
              </a:rPr>
              <a:t> </a:t>
            </a:r>
            <a:r>
              <a:rPr lang="en-US" sz="5400" dirty="0" err="1" smtClean="0">
                <a:solidFill>
                  <a:schemeClr val="bg1"/>
                </a:solidFill>
              </a:rPr>
              <a:t>cho</a:t>
            </a:r>
            <a:r>
              <a:rPr lang="en-US" sz="5400" dirty="0" smtClean="0">
                <a:solidFill>
                  <a:schemeClr val="bg1"/>
                </a:solidFill>
              </a:rPr>
              <a:t> </a:t>
            </a:r>
            <a:r>
              <a:rPr lang="en-US" sz="5400" dirty="0" err="1" smtClean="0">
                <a:solidFill>
                  <a:schemeClr val="bg1"/>
                </a:solidFill>
              </a:rPr>
              <a:t>bốn</a:t>
            </a:r>
            <a:r>
              <a:rPr lang="en-US" sz="5400" dirty="0" smtClean="0">
                <a:solidFill>
                  <a:schemeClr val="bg1"/>
                </a:solidFill>
              </a:rPr>
              <a:t> </a:t>
            </a:r>
            <a:r>
              <a:rPr lang="en-US" sz="5400" dirty="0" err="1" smtClean="0">
                <a:solidFill>
                  <a:schemeClr val="bg1"/>
                </a:solidFill>
              </a:rPr>
              <a:t>phương</a:t>
            </a:r>
            <a:r>
              <a:rPr lang="en-US" sz="5400" dirty="0" smtClean="0">
                <a:solidFill>
                  <a:schemeClr val="bg1"/>
                </a:solidFill>
              </a:rPr>
              <a:t>. Con </a:t>
            </a:r>
            <a:r>
              <a:rPr lang="en-US" sz="5400" dirty="0" err="1" smtClean="0">
                <a:solidFill>
                  <a:schemeClr val="bg1"/>
                </a:solidFill>
              </a:rPr>
              <a:t>đi</a:t>
            </a:r>
            <a:r>
              <a:rPr lang="en-US" sz="5400" dirty="0" smtClean="0">
                <a:solidFill>
                  <a:schemeClr val="bg1"/>
                </a:solidFill>
              </a:rPr>
              <a:t> </a:t>
            </a:r>
            <a:r>
              <a:rPr lang="en-US" sz="5400" dirty="0" err="1" smtClean="0">
                <a:solidFill>
                  <a:schemeClr val="bg1"/>
                </a:solidFill>
              </a:rPr>
              <a:t>vào</a:t>
            </a:r>
            <a:r>
              <a:rPr lang="en-US" sz="5400" dirty="0" smtClean="0">
                <a:solidFill>
                  <a:schemeClr val="bg1"/>
                </a:solidFill>
              </a:rPr>
              <a:t> </a:t>
            </a:r>
            <a:r>
              <a:rPr lang="en-US" sz="5400" dirty="0" err="1" smtClean="0">
                <a:solidFill>
                  <a:schemeClr val="bg1"/>
                </a:solidFill>
              </a:rPr>
              <a:t>trong</a:t>
            </a:r>
            <a:r>
              <a:rPr lang="en-US" sz="5400" dirty="0" smtClean="0">
                <a:solidFill>
                  <a:schemeClr val="bg1"/>
                </a:solidFill>
              </a:rPr>
              <a:t> </a:t>
            </a:r>
            <a:r>
              <a:rPr lang="en-US" sz="5400" dirty="0" err="1" smtClean="0">
                <a:solidFill>
                  <a:schemeClr val="bg1"/>
                </a:solidFill>
              </a:rPr>
              <a:t>cuộc</a:t>
            </a:r>
            <a:r>
              <a:rPr lang="en-US" sz="5400" dirty="0" smtClean="0">
                <a:solidFill>
                  <a:schemeClr val="bg1"/>
                </a:solidFill>
              </a:rPr>
              <a:t> </a:t>
            </a:r>
            <a:r>
              <a:rPr lang="en-US" sz="5400" dirty="0" err="1" smtClean="0">
                <a:solidFill>
                  <a:schemeClr val="bg1"/>
                </a:solidFill>
              </a:rPr>
              <a:t>sống</a:t>
            </a:r>
            <a:r>
              <a:rPr lang="en-US" sz="5400" dirty="0">
                <a:solidFill>
                  <a:schemeClr val="bg1"/>
                </a:solidFill>
              </a:rPr>
              <a:t> </a:t>
            </a:r>
            <a:r>
              <a:rPr lang="en-US" sz="5400" dirty="0" smtClean="0">
                <a:solidFill>
                  <a:schemeClr val="bg1"/>
                </a:solidFill>
              </a:rPr>
              <a:t>(ơ) </a:t>
            </a:r>
            <a:r>
              <a:rPr lang="en-US" sz="5400" dirty="0" err="1" smtClean="0">
                <a:solidFill>
                  <a:schemeClr val="bg1"/>
                </a:solidFill>
              </a:rPr>
              <a:t>thương</a:t>
            </a:r>
            <a:r>
              <a:rPr lang="en-US" sz="5400" dirty="0" smtClean="0">
                <a:solidFill>
                  <a:schemeClr val="bg1"/>
                </a:solidFill>
              </a:rPr>
              <a:t> </a:t>
            </a:r>
            <a:r>
              <a:rPr lang="en-US" sz="5400" dirty="0" err="1" smtClean="0">
                <a:solidFill>
                  <a:schemeClr val="bg1"/>
                </a:solidFill>
              </a:rPr>
              <a:t>mến</a:t>
            </a:r>
            <a:r>
              <a:rPr lang="en-US" sz="5400" dirty="0" smtClean="0">
                <a:solidFill>
                  <a:schemeClr val="bg1"/>
                </a:solidFill>
              </a:rPr>
              <a:t> </a:t>
            </a:r>
            <a:r>
              <a:rPr lang="en-US" sz="5400" dirty="0" err="1" smtClean="0">
                <a:solidFill>
                  <a:schemeClr val="bg1"/>
                </a:solidFill>
              </a:rPr>
              <a:t>anh</a:t>
            </a:r>
            <a:r>
              <a:rPr lang="en-US" sz="5400" dirty="0" smtClean="0">
                <a:solidFill>
                  <a:schemeClr val="bg1"/>
                </a:solidFill>
              </a:rPr>
              <a:t> </a:t>
            </a:r>
            <a:r>
              <a:rPr lang="en-US" sz="5400" dirty="0" err="1" smtClean="0">
                <a:solidFill>
                  <a:schemeClr val="bg1"/>
                </a:solidFill>
              </a:rPr>
              <a:t>em</a:t>
            </a:r>
            <a:r>
              <a:rPr lang="en-US" sz="5400" dirty="0" smtClean="0">
                <a:solidFill>
                  <a:schemeClr val="bg1"/>
                </a:solidFill>
              </a:rPr>
              <a:t> </a:t>
            </a:r>
            <a:r>
              <a:rPr lang="en-US" sz="5400" dirty="0" err="1" smtClean="0">
                <a:solidFill>
                  <a:schemeClr val="bg1"/>
                </a:solidFill>
              </a:rPr>
              <a:t>thật</a:t>
            </a:r>
            <a:r>
              <a:rPr lang="en-US" sz="5400" dirty="0" smtClean="0">
                <a:solidFill>
                  <a:schemeClr val="bg1"/>
                </a:solidFill>
              </a:rPr>
              <a:t> </a:t>
            </a:r>
            <a:r>
              <a:rPr lang="en-US" sz="5400" dirty="0" err="1" smtClean="0">
                <a:solidFill>
                  <a:schemeClr val="bg1"/>
                </a:solidFill>
              </a:rPr>
              <a:t>lòng</a:t>
            </a:r>
            <a:r>
              <a:rPr lang="en-US" sz="5400" dirty="0" smtClean="0">
                <a:solidFill>
                  <a:schemeClr val="bg1"/>
                </a:solidFill>
              </a:rPr>
              <a:t>.</a:t>
            </a:r>
            <a:endParaRPr lang="en-US" sz="5400" b="0" dirty="0">
              <a:solidFill>
                <a:schemeClr val="bg1"/>
              </a:solidFill>
              <a:effectLst/>
            </a:endParaRPr>
          </a:p>
        </p:txBody>
      </p:sp>
    </p:spTree>
    <p:extLst>
      <p:ext uri="{BB962C8B-B14F-4D97-AF65-F5344CB8AC3E}">
        <p14:creationId xmlns:p14="http://schemas.microsoft.com/office/powerpoint/2010/main" val="45723643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40000"/>
              </a:lnSpc>
            </a:pPr>
            <a:r>
              <a:rPr lang="en-US" sz="6000" u="sng" dirty="0" err="1" smtClean="0">
                <a:solidFill>
                  <a:srgbClr val="FFFF00"/>
                </a:solidFill>
              </a:rPr>
              <a:t>Đk</a:t>
            </a:r>
            <a:r>
              <a:rPr lang="en-US" sz="6000" b="0" u="sng" dirty="0" smtClean="0">
                <a:solidFill>
                  <a:srgbClr val="FFFF00"/>
                </a:solidFill>
                <a:effectLst/>
              </a:rPr>
              <a:t>:</a:t>
            </a:r>
            <a:r>
              <a:rPr lang="en-US" sz="6000" b="0" dirty="0" smtClean="0">
                <a:solidFill>
                  <a:schemeClr val="bg1"/>
                </a:solidFill>
                <a:effectLst/>
              </a:rPr>
              <a:t> </a:t>
            </a:r>
            <a:r>
              <a:rPr lang="en-US" sz="6000" dirty="0" smtClean="0">
                <a:solidFill>
                  <a:schemeClr val="bg1"/>
                </a:solidFill>
              </a:rPr>
              <a:t>Ở </a:t>
            </a:r>
            <a:r>
              <a:rPr lang="en-US" sz="6000" dirty="0" err="1" smtClean="0">
                <a:solidFill>
                  <a:schemeClr val="bg1"/>
                </a:solidFill>
              </a:rPr>
              <a:t>là</a:t>
            </a:r>
            <a:r>
              <a:rPr lang="en-US" sz="6000" dirty="0" smtClean="0">
                <a:solidFill>
                  <a:schemeClr val="bg1"/>
                </a:solidFill>
              </a:rPr>
              <a:t> ở </a:t>
            </a:r>
            <a:r>
              <a:rPr lang="en-US" sz="6000" dirty="0" err="1" smtClean="0">
                <a:solidFill>
                  <a:schemeClr val="bg1"/>
                </a:solidFill>
              </a:rPr>
              <a:t>cùng</a:t>
            </a:r>
            <a:r>
              <a:rPr lang="en-US" sz="6000" dirty="0" smtClean="0">
                <a:solidFill>
                  <a:schemeClr val="bg1"/>
                </a:solidFill>
              </a:rPr>
              <a:t> con. </a:t>
            </a:r>
            <a:br>
              <a:rPr lang="en-US" sz="6000" dirty="0" smtClean="0">
                <a:solidFill>
                  <a:schemeClr val="bg1"/>
                </a:solidFill>
              </a:rPr>
            </a:br>
            <a:r>
              <a:rPr lang="en-US" sz="6000" dirty="0" err="1" smtClean="0">
                <a:solidFill>
                  <a:schemeClr val="bg1"/>
                </a:solidFill>
              </a:rPr>
              <a:t>Xin</a:t>
            </a:r>
            <a:r>
              <a:rPr lang="en-US" sz="6000" dirty="0" smtClean="0">
                <a:solidFill>
                  <a:schemeClr val="bg1"/>
                </a:solidFill>
              </a:rPr>
              <a:t> </a:t>
            </a:r>
            <a:r>
              <a:rPr lang="en-US" sz="6000" dirty="0" err="1" smtClean="0">
                <a:solidFill>
                  <a:schemeClr val="bg1"/>
                </a:solidFill>
              </a:rPr>
              <a:t>Chúa</a:t>
            </a:r>
            <a:r>
              <a:rPr lang="en-US" sz="6000" dirty="0" smtClean="0">
                <a:solidFill>
                  <a:schemeClr val="bg1"/>
                </a:solidFill>
              </a:rPr>
              <a:t> ở  </a:t>
            </a:r>
            <a:r>
              <a:rPr lang="en-US" sz="6000" dirty="0" err="1" smtClean="0">
                <a:solidFill>
                  <a:schemeClr val="bg1"/>
                </a:solidFill>
              </a:rPr>
              <a:t>là</a:t>
            </a:r>
            <a:r>
              <a:rPr lang="en-US" sz="6000" dirty="0" smtClean="0">
                <a:solidFill>
                  <a:schemeClr val="bg1"/>
                </a:solidFill>
              </a:rPr>
              <a:t>  ở </a:t>
            </a:r>
            <a:r>
              <a:rPr lang="en-US" sz="6000" dirty="0" err="1" smtClean="0">
                <a:solidFill>
                  <a:schemeClr val="bg1"/>
                </a:solidFill>
              </a:rPr>
              <a:t>cùng</a:t>
            </a:r>
            <a:r>
              <a:rPr lang="en-US" sz="6000" dirty="0" smtClean="0">
                <a:solidFill>
                  <a:schemeClr val="bg1"/>
                </a:solidFill>
              </a:rPr>
              <a:t> con.</a:t>
            </a:r>
            <a:endParaRPr lang="en-US" sz="6000" b="0" dirty="0">
              <a:solidFill>
                <a:schemeClr val="bg1"/>
              </a:solidFill>
              <a:effectLst/>
            </a:endParaRPr>
          </a:p>
        </p:txBody>
      </p:sp>
    </p:spTree>
    <p:extLst>
      <p:ext uri="{BB962C8B-B14F-4D97-AF65-F5344CB8AC3E}">
        <p14:creationId xmlns:p14="http://schemas.microsoft.com/office/powerpoint/2010/main" val="356198686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500" u="sng" dirty="0" smtClean="0">
                <a:solidFill>
                  <a:srgbClr val="FFFF00"/>
                </a:solidFill>
              </a:rPr>
              <a:t>Tk3</a:t>
            </a:r>
            <a:r>
              <a:rPr lang="en-US" sz="5500" b="0" u="sng" dirty="0" smtClean="0">
                <a:solidFill>
                  <a:srgbClr val="FFFF00"/>
                </a:solidFill>
                <a:effectLst/>
              </a:rPr>
              <a:t>:</a:t>
            </a:r>
            <a:r>
              <a:rPr lang="en-US" sz="5500" b="0" dirty="0" smtClean="0">
                <a:solidFill>
                  <a:schemeClr val="bg1"/>
                </a:solidFill>
                <a:effectLst/>
              </a:rPr>
              <a:t> </a:t>
            </a:r>
            <a:r>
              <a:rPr lang="en-US" sz="5500" dirty="0" err="1" smtClean="0">
                <a:solidFill>
                  <a:schemeClr val="bg1"/>
                </a:solidFill>
              </a:rPr>
              <a:t>Chúa</a:t>
            </a:r>
            <a:r>
              <a:rPr lang="en-US" sz="5500" dirty="0" smtClean="0">
                <a:solidFill>
                  <a:schemeClr val="bg1"/>
                </a:solidFill>
              </a:rPr>
              <a:t> </a:t>
            </a:r>
            <a:r>
              <a:rPr lang="en-US" sz="5500" dirty="0" err="1" smtClean="0">
                <a:solidFill>
                  <a:schemeClr val="bg1"/>
                </a:solidFill>
              </a:rPr>
              <a:t>đến</a:t>
            </a:r>
            <a:r>
              <a:rPr lang="en-US" sz="5500" dirty="0" smtClean="0">
                <a:solidFill>
                  <a:schemeClr val="bg1"/>
                </a:solidFill>
              </a:rPr>
              <a:t> </a:t>
            </a:r>
            <a:r>
              <a:rPr lang="en-US" sz="5500" dirty="0" err="1" smtClean="0">
                <a:solidFill>
                  <a:schemeClr val="bg1"/>
                </a:solidFill>
              </a:rPr>
              <a:t>thăm</a:t>
            </a:r>
            <a:r>
              <a:rPr lang="en-US" sz="5500" dirty="0" smtClean="0">
                <a:solidFill>
                  <a:schemeClr val="bg1"/>
                </a:solidFill>
              </a:rPr>
              <a:t> con </a:t>
            </a:r>
            <a:r>
              <a:rPr lang="en-US" sz="5500" dirty="0" err="1" smtClean="0">
                <a:solidFill>
                  <a:schemeClr val="bg1"/>
                </a:solidFill>
              </a:rPr>
              <a:t>trong</a:t>
            </a:r>
            <a:r>
              <a:rPr lang="en-US" sz="5500" dirty="0" smtClean="0">
                <a:solidFill>
                  <a:schemeClr val="bg1"/>
                </a:solidFill>
              </a:rPr>
              <a:t> </a:t>
            </a:r>
            <a:r>
              <a:rPr lang="en-US" sz="5500" dirty="0" err="1" smtClean="0">
                <a:solidFill>
                  <a:schemeClr val="bg1"/>
                </a:solidFill>
              </a:rPr>
              <a:t>cuộc</a:t>
            </a:r>
            <a:r>
              <a:rPr lang="en-US" sz="5500" dirty="0" smtClean="0">
                <a:solidFill>
                  <a:schemeClr val="bg1"/>
                </a:solidFill>
              </a:rPr>
              <a:t> </a:t>
            </a:r>
            <a:r>
              <a:rPr lang="en-US" sz="5500" dirty="0" err="1" smtClean="0">
                <a:solidFill>
                  <a:schemeClr val="bg1"/>
                </a:solidFill>
              </a:rPr>
              <a:t>sống</a:t>
            </a:r>
            <a:r>
              <a:rPr lang="en-US" sz="5500" dirty="0" smtClean="0">
                <a:solidFill>
                  <a:schemeClr val="bg1"/>
                </a:solidFill>
              </a:rPr>
              <a:t> </a:t>
            </a:r>
            <a:r>
              <a:rPr lang="en-US" sz="5500" dirty="0" err="1" smtClean="0">
                <a:solidFill>
                  <a:schemeClr val="bg1"/>
                </a:solidFill>
              </a:rPr>
              <a:t>dễ</a:t>
            </a:r>
            <a:r>
              <a:rPr lang="en-US" sz="5500" dirty="0" smtClean="0">
                <a:solidFill>
                  <a:schemeClr val="bg1"/>
                </a:solidFill>
              </a:rPr>
              <a:t> </a:t>
            </a:r>
            <a:r>
              <a:rPr lang="en-US" sz="5500" dirty="0" err="1" smtClean="0">
                <a:solidFill>
                  <a:schemeClr val="bg1"/>
                </a:solidFill>
              </a:rPr>
              <a:t>thương</a:t>
            </a:r>
            <a:r>
              <a:rPr lang="en-US" sz="5500" dirty="0" smtClean="0">
                <a:solidFill>
                  <a:schemeClr val="bg1"/>
                </a:solidFill>
              </a:rPr>
              <a:t>. Lo </a:t>
            </a:r>
            <a:r>
              <a:rPr lang="en-US" sz="5500" dirty="0" err="1" smtClean="0">
                <a:solidFill>
                  <a:schemeClr val="bg1"/>
                </a:solidFill>
              </a:rPr>
              <a:t>toan</a:t>
            </a:r>
            <a:r>
              <a:rPr lang="en-US" sz="5500" dirty="0" smtClean="0">
                <a:solidFill>
                  <a:schemeClr val="bg1"/>
                </a:solidFill>
              </a:rPr>
              <a:t> </a:t>
            </a:r>
            <a:r>
              <a:rPr lang="en-US" sz="5500" dirty="0" err="1" smtClean="0">
                <a:solidFill>
                  <a:schemeClr val="bg1"/>
                </a:solidFill>
              </a:rPr>
              <a:t>buồn</a:t>
            </a:r>
            <a:r>
              <a:rPr lang="en-US" sz="5500" dirty="0" smtClean="0">
                <a:solidFill>
                  <a:schemeClr val="bg1"/>
                </a:solidFill>
              </a:rPr>
              <a:t> </a:t>
            </a:r>
            <a:r>
              <a:rPr lang="en-US" sz="5500" dirty="0" err="1" smtClean="0">
                <a:solidFill>
                  <a:schemeClr val="bg1"/>
                </a:solidFill>
              </a:rPr>
              <a:t>vui</a:t>
            </a:r>
            <a:r>
              <a:rPr lang="en-US" sz="5500" dirty="0" smtClean="0">
                <a:solidFill>
                  <a:schemeClr val="bg1"/>
                </a:solidFill>
              </a:rPr>
              <a:t> </a:t>
            </a:r>
            <a:r>
              <a:rPr lang="en-US" sz="5500" dirty="0" err="1" smtClean="0">
                <a:solidFill>
                  <a:schemeClr val="bg1"/>
                </a:solidFill>
              </a:rPr>
              <a:t>chiều</a:t>
            </a:r>
            <a:r>
              <a:rPr lang="en-US" sz="5500" dirty="0" smtClean="0">
                <a:solidFill>
                  <a:schemeClr val="bg1"/>
                </a:solidFill>
              </a:rPr>
              <a:t> </a:t>
            </a:r>
            <a:r>
              <a:rPr lang="en-US" sz="5500" dirty="0" err="1" smtClean="0">
                <a:solidFill>
                  <a:schemeClr val="bg1"/>
                </a:solidFill>
              </a:rPr>
              <a:t>sớm</a:t>
            </a:r>
            <a:r>
              <a:rPr lang="en-US" sz="5500" dirty="0" smtClean="0">
                <a:solidFill>
                  <a:schemeClr val="bg1"/>
                </a:solidFill>
              </a:rPr>
              <a:t> (ơ) </a:t>
            </a:r>
            <a:r>
              <a:rPr lang="en-US" sz="5500" dirty="0" err="1" smtClean="0">
                <a:solidFill>
                  <a:schemeClr val="bg1"/>
                </a:solidFill>
              </a:rPr>
              <a:t>xin</a:t>
            </a:r>
            <a:r>
              <a:rPr lang="en-US" sz="5500" dirty="0" smtClean="0">
                <a:solidFill>
                  <a:schemeClr val="bg1"/>
                </a:solidFill>
              </a:rPr>
              <a:t> </a:t>
            </a:r>
            <a:r>
              <a:rPr lang="en-US" sz="5500" dirty="0" err="1" smtClean="0">
                <a:solidFill>
                  <a:schemeClr val="bg1"/>
                </a:solidFill>
              </a:rPr>
              <a:t>dẫn</a:t>
            </a:r>
            <a:r>
              <a:rPr lang="en-US" sz="5500" dirty="0" smtClean="0">
                <a:solidFill>
                  <a:schemeClr val="bg1"/>
                </a:solidFill>
              </a:rPr>
              <a:t> con </a:t>
            </a:r>
            <a:r>
              <a:rPr lang="en-US" sz="5500" dirty="0" err="1" smtClean="0">
                <a:solidFill>
                  <a:schemeClr val="bg1"/>
                </a:solidFill>
              </a:rPr>
              <a:t>luôn</a:t>
            </a:r>
            <a:r>
              <a:rPr lang="en-US" sz="5500" dirty="0" smtClean="0">
                <a:solidFill>
                  <a:schemeClr val="bg1"/>
                </a:solidFill>
              </a:rPr>
              <a:t> </a:t>
            </a:r>
            <a:r>
              <a:rPr lang="en-US" sz="5500" dirty="0" err="1" smtClean="0">
                <a:solidFill>
                  <a:schemeClr val="bg1"/>
                </a:solidFill>
              </a:rPr>
              <a:t>thẳng</a:t>
            </a:r>
            <a:r>
              <a:rPr lang="en-US" sz="5500" dirty="0" smtClean="0">
                <a:solidFill>
                  <a:schemeClr val="bg1"/>
                </a:solidFill>
              </a:rPr>
              <a:t> </a:t>
            </a:r>
            <a:r>
              <a:rPr lang="en-US" sz="5500" dirty="0" err="1" smtClean="0">
                <a:solidFill>
                  <a:schemeClr val="bg1"/>
                </a:solidFill>
              </a:rPr>
              <a:t>đường</a:t>
            </a:r>
            <a:r>
              <a:rPr lang="en-US" sz="5500" dirty="0" smtClean="0">
                <a:solidFill>
                  <a:schemeClr val="bg1"/>
                </a:solidFill>
              </a:rPr>
              <a:t>.</a:t>
            </a:r>
            <a:endParaRPr lang="en-US" sz="5500" b="0" dirty="0">
              <a:solidFill>
                <a:schemeClr val="bg1"/>
              </a:solidFill>
              <a:effectLst/>
            </a:endParaRPr>
          </a:p>
        </p:txBody>
      </p:sp>
    </p:spTree>
    <p:extLst>
      <p:ext uri="{BB962C8B-B14F-4D97-AF65-F5344CB8AC3E}">
        <p14:creationId xmlns:p14="http://schemas.microsoft.com/office/powerpoint/2010/main" val="344554040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40000"/>
              </a:lnSpc>
            </a:pPr>
            <a:r>
              <a:rPr lang="en-US" sz="6000" u="sng" dirty="0" err="1" smtClean="0">
                <a:solidFill>
                  <a:srgbClr val="FFFF00"/>
                </a:solidFill>
              </a:rPr>
              <a:t>Đk</a:t>
            </a:r>
            <a:r>
              <a:rPr lang="en-US" sz="6000" b="0" u="sng" dirty="0" smtClean="0">
                <a:solidFill>
                  <a:srgbClr val="FFFF00"/>
                </a:solidFill>
                <a:effectLst/>
              </a:rPr>
              <a:t>:</a:t>
            </a:r>
            <a:r>
              <a:rPr lang="en-US" sz="6000" b="0" dirty="0" smtClean="0">
                <a:solidFill>
                  <a:schemeClr val="bg1"/>
                </a:solidFill>
                <a:effectLst/>
              </a:rPr>
              <a:t> </a:t>
            </a:r>
            <a:r>
              <a:rPr lang="en-US" sz="6000" dirty="0" smtClean="0">
                <a:solidFill>
                  <a:schemeClr val="bg1"/>
                </a:solidFill>
              </a:rPr>
              <a:t>Ở </a:t>
            </a:r>
            <a:r>
              <a:rPr lang="en-US" sz="6000" dirty="0" err="1" smtClean="0">
                <a:solidFill>
                  <a:schemeClr val="bg1"/>
                </a:solidFill>
              </a:rPr>
              <a:t>là</a:t>
            </a:r>
            <a:r>
              <a:rPr lang="en-US" sz="6000" dirty="0" smtClean="0">
                <a:solidFill>
                  <a:schemeClr val="bg1"/>
                </a:solidFill>
              </a:rPr>
              <a:t> ở </a:t>
            </a:r>
            <a:r>
              <a:rPr lang="en-US" sz="6000" dirty="0" err="1" smtClean="0">
                <a:solidFill>
                  <a:schemeClr val="bg1"/>
                </a:solidFill>
              </a:rPr>
              <a:t>cùng</a:t>
            </a:r>
            <a:r>
              <a:rPr lang="en-US" sz="6000" dirty="0" smtClean="0">
                <a:solidFill>
                  <a:schemeClr val="bg1"/>
                </a:solidFill>
              </a:rPr>
              <a:t> con. </a:t>
            </a:r>
            <a:br>
              <a:rPr lang="en-US" sz="6000" dirty="0" smtClean="0">
                <a:solidFill>
                  <a:schemeClr val="bg1"/>
                </a:solidFill>
              </a:rPr>
            </a:br>
            <a:r>
              <a:rPr lang="en-US" sz="6000" dirty="0" err="1" smtClean="0">
                <a:solidFill>
                  <a:schemeClr val="bg1"/>
                </a:solidFill>
              </a:rPr>
              <a:t>Xin</a:t>
            </a:r>
            <a:r>
              <a:rPr lang="en-US" sz="6000" dirty="0" smtClean="0">
                <a:solidFill>
                  <a:schemeClr val="bg1"/>
                </a:solidFill>
              </a:rPr>
              <a:t> </a:t>
            </a:r>
            <a:r>
              <a:rPr lang="en-US" sz="6000" dirty="0" err="1" smtClean="0">
                <a:solidFill>
                  <a:schemeClr val="bg1"/>
                </a:solidFill>
              </a:rPr>
              <a:t>Chúa</a:t>
            </a:r>
            <a:r>
              <a:rPr lang="en-US" sz="6000" dirty="0" smtClean="0">
                <a:solidFill>
                  <a:schemeClr val="bg1"/>
                </a:solidFill>
              </a:rPr>
              <a:t> ở  </a:t>
            </a:r>
            <a:r>
              <a:rPr lang="en-US" sz="6000" dirty="0" err="1" smtClean="0">
                <a:solidFill>
                  <a:schemeClr val="bg1"/>
                </a:solidFill>
              </a:rPr>
              <a:t>là</a:t>
            </a:r>
            <a:r>
              <a:rPr lang="en-US" sz="6000" dirty="0" smtClean="0">
                <a:solidFill>
                  <a:schemeClr val="bg1"/>
                </a:solidFill>
              </a:rPr>
              <a:t>  ở </a:t>
            </a:r>
            <a:r>
              <a:rPr lang="en-US" sz="6000" dirty="0" err="1" smtClean="0">
                <a:solidFill>
                  <a:schemeClr val="bg1"/>
                </a:solidFill>
              </a:rPr>
              <a:t>cùng</a:t>
            </a:r>
            <a:r>
              <a:rPr lang="en-US" sz="6000" dirty="0" smtClean="0">
                <a:solidFill>
                  <a:schemeClr val="bg1"/>
                </a:solidFill>
              </a:rPr>
              <a:t> con.</a:t>
            </a:r>
            <a:endParaRPr lang="en-US" sz="6000" b="0" dirty="0">
              <a:solidFill>
                <a:schemeClr val="bg1"/>
              </a:solidFill>
              <a:effectLst/>
            </a:endParaRPr>
          </a:p>
        </p:txBody>
      </p:sp>
    </p:spTree>
    <p:extLst>
      <p:ext uri="{BB962C8B-B14F-4D97-AF65-F5344CB8AC3E}">
        <p14:creationId xmlns:p14="http://schemas.microsoft.com/office/powerpoint/2010/main" val="37083099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20000"/>
              </a:lnSpc>
              <a:spcBef>
                <a:spcPts val="0"/>
              </a:spcBef>
            </a:pPr>
            <a:r>
              <a:rPr lang="en-US" sz="5300" u="sng" dirty="0" err="1" smtClean="0">
                <a:solidFill>
                  <a:srgbClr val="FFFF00"/>
                </a:solidFill>
                <a:latin typeface="+mj-lt"/>
              </a:rPr>
              <a:t>Đk</a:t>
            </a:r>
            <a:r>
              <a:rPr lang="vi-VN" sz="5300" b="0" u="sng" dirty="0" smtClean="0">
                <a:solidFill>
                  <a:srgbClr val="FFFF00"/>
                </a:solidFill>
                <a:effectLst/>
                <a:latin typeface="+mj-lt"/>
              </a:rPr>
              <a:t>:</a:t>
            </a:r>
            <a:r>
              <a:rPr lang="vi-VN" sz="5300" b="0" dirty="0" smtClean="0">
                <a:solidFill>
                  <a:schemeClr val="bg1"/>
                </a:solidFill>
                <a:effectLst/>
                <a:latin typeface="+mj-lt"/>
              </a:rPr>
              <a:t> </a:t>
            </a:r>
            <a:r>
              <a:rPr lang="en-US" sz="5300" dirty="0" err="1" smtClean="0">
                <a:solidFill>
                  <a:schemeClr val="bg1"/>
                </a:solidFill>
                <a:latin typeface="+mj-lt"/>
              </a:rPr>
              <a:t>Về</a:t>
            </a:r>
            <a:r>
              <a:rPr lang="en-US" sz="5300" dirty="0" smtClean="0">
                <a:solidFill>
                  <a:schemeClr val="bg1"/>
                </a:solidFill>
                <a:latin typeface="+mj-lt"/>
              </a:rPr>
              <a:t> </a:t>
            </a:r>
            <a:r>
              <a:rPr lang="en-US" sz="5300" dirty="0" err="1" smtClean="0">
                <a:solidFill>
                  <a:schemeClr val="bg1"/>
                </a:solidFill>
                <a:latin typeface="+mj-lt"/>
              </a:rPr>
              <a:t>đây</a:t>
            </a:r>
            <a:r>
              <a:rPr lang="en-US" sz="5300" dirty="0" smtClean="0">
                <a:solidFill>
                  <a:schemeClr val="bg1"/>
                </a:solidFill>
                <a:latin typeface="+mj-lt"/>
              </a:rPr>
              <a:t> </a:t>
            </a:r>
            <a:r>
              <a:rPr lang="en-US" sz="5300" dirty="0" err="1" smtClean="0">
                <a:solidFill>
                  <a:schemeClr val="bg1"/>
                </a:solidFill>
                <a:latin typeface="+mj-lt"/>
              </a:rPr>
              <a:t>hỡi</a:t>
            </a:r>
            <a:r>
              <a:rPr lang="en-US" sz="5300" dirty="0" smtClean="0">
                <a:solidFill>
                  <a:schemeClr val="bg1"/>
                </a:solidFill>
                <a:latin typeface="+mj-lt"/>
              </a:rPr>
              <a:t> </a:t>
            </a:r>
            <a:r>
              <a:rPr lang="en-US" sz="5300" dirty="0" err="1" smtClean="0">
                <a:solidFill>
                  <a:schemeClr val="bg1"/>
                </a:solidFill>
                <a:latin typeface="+mj-lt"/>
              </a:rPr>
              <a:t>người</a:t>
            </a:r>
            <a:r>
              <a:rPr lang="en-US" sz="5300" dirty="0" smtClean="0">
                <a:solidFill>
                  <a:schemeClr val="bg1"/>
                </a:solidFill>
                <a:latin typeface="+mj-lt"/>
              </a:rPr>
              <a:t> </a:t>
            </a:r>
            <a:r>
              <a:rPr lang="en-US" sz="5300" dirty="0" err="1" smtClean="0">
                <a:solidFill>
                  <a:schemeClr val="bg1"/>
                </a:solidFill>
                <a:latin typeface="+mj-lt"/>
              </a:rPr>
              <a:t>về</a:t>
            </a:r>
            <a:r>
              <a:rPr lang="en-US" sz="5300" dirty="0" smtClean="0">
                <a:solidFill>
                  <a:schemeClr val="bg1"/>
                </a:solidFill>
                <a:latin typeface="+mj-lt"/>
              </a:rPr>
              <a:t> </a:t>
            </a:r>
            <a:r>
              <a:rPr lang="en-US" sz="5300" dirty="0" err="1" smtClean="0">
                <a:solidFill>
                  <a:schemeClr val="bg1"/>
                </a:solidFill>
                <a:latin typeface="+mj-lt"/>
              </a:rPr>
              <a:t>đây</a:t>
            </a:r>
            <a:r>
              <a:rPr lang="en-US" sz="5300" dirty="0" smtClean="0">
                <a:solidFill>
                  <a:schemeClr val="bg1"/>
                </a:solidFill>
                <a:latin typeface="+mj-lt"/>
              </a:rPr>
              <a:t> ta </a:t>
            </a:r>
            <a:r>
              <a:rPr lang="en-US" sz="5300" dirty="0" err="1" smtClean="0">
                <a:solidFill>
                  <a:schemeClr val="bg1"/>
                </a:solidFill>
                <a:latin typeface="+mj-lt"/>
              </a:rPr>
              <a:t>tiến</a:t>
            </a:r>
            <a:r>
              <a:rPr lang="en-US" sz="5300" dirty="0" smtClean="0">
                <a:solidFill>
                  <a:schemeClr val="bg1"/>
                </a:solidFill>
                <a:latin typeface="+mj-lt"/>
              </a:rPr>
              <a:t> </a:t>
            </a:r>
            <a:r>
              <a:rPr lang="en-US" sz="5300" dirty="0" err="1" smtClean="0">
                <a:solidFill>
                  <a:schemeClr val="bg1"/>
                </a:solidFill>
                <a:latin typeface="+mj-lt"/>
              </a:rPr>
              <a:t>vào</a:t>
            </a:r>
            <a:r>
              <a:rPr lang="en-US" sz="5300" dirty="0" smtClean="0">
                <a:solidFill>
                  <a:schemeClr val="bg1"/>
                </a:solidFill>
                <a:latin typeface="+mj-lt"/>
              </a:rPr>
              <a:t> </a:t>
            </a:r>
            <a:r>
              <a:rPr lang="en-US" sz="5300" dirty="0" err="1" smtClean="0">
                <a:solidFill>
                  <a:schemeClr val="bg1"/>
                </a:solidFill>
                <a:latin typeface="+mj-lt"/>
              </a:rPr>
              <a:t>cung</a:t>
            </a:r>
            <a:r>
              <a:rPr lang="en-US" sz="5300" dirty="0" smtClean="0">
                <a:solidFill>
                  <a:schemeClr val="bg1"/>
                </a:solidFill>
                <a:latin typeface="+mj-lt"/>
              </a:rPr>
              <a:t> </a:t>
            </a:r>
            <a:r>
              <a:rPr lang="en-US" sz="5300" dirty="0" err="1" smtClean="0">
                <a:solidFill>
                  <a:schemeClr val="bg1"/>
                </a:solidFill>
                <a:latin typeface="+mj-lt"/>
              </a:rPr>
              <a:t>điện</a:t>
            </a:r>
            <a:r>
              <a:rPr lang="en-US" sz="5300" dirty="0" smtClean="0">
                <a:solidFill>
                  <a:schemeClr val="bg1"/>
                </a:solidFill>
                <a:latin typeface="+mj-lt"/>
              </a:rPr>
              <a:t> </a:t>
            </a:r>
            <a:r>
              <a:rPr lang="en-US" sz="5300" dirty="0" err="1" smtClean="0">
                <a:solidFill>
                  <a:schemeClr val="bg1"/>
                </a:solidFill>
                <a:latin typeface="+mj-lt"/>
              </a:rPr>
              <a:t>Thiên</a:t>
            </a:r>
            <a:r>
              <a:rPr lang="en-US" sz="5300" dirty="0" smtClean="0">
                <a:solidFill>
                  <a:schemeClr val="bg1"/>
                </a:solidFill>
                <a:latin typeface="+mj-lt"/>
              </a:rPr>
              <a:t> </a:t>
            </a:r>
            <a:r>
              <a:rPr lang="en-US" sz="5300" dirty="0" err="1" smtClean="0">
                <a:solidFill>
                  <a:schemeClr val="bg1"/>
                </a:solidFill>
                <a:latin typeface="+mj-lt"/>
              </a:rPr>
              <a:t>Chúa</a:t>
            </a:r>
            <a:r>
              <a:rPr lang="en-US" sz="5300" dirty="0" smtClean="0">
                <a:solidFill>
                  <a:schemeClr val="bg1"/>
                </a:solidFill>
                <a:latin typeface="+mj-lt"/>
              </a:rPr>
              <a:t>. </a:t>
            </a:r>
            <a:r>
              <a:rPr lang="en-US" sz="5300" dirty="0" err="1" smtClean="0">
                <a:solidFill>
                  <a:schemeClr val="bg1"/>
                </a:solidFill>
                <a:latin typeface="+mj-lt"/>
              </a:rPr>
              <a:t>Về</a:t>
            </a:r>
            <a:r>
              <a:rPr lang="en-US" sz="5300" dirty="0" smtClean="0">
                <a:solidFill>
                  <a:schemeClr val="bg1"/>
                </a:solidFill>
                <a:latin typeface="+mj-lt"/>
              </a:rPr>
              <a:t> </a:t>
            </a:r>
            <a:r>
              <a:rPr lang="en-US" sz="5300" dirty="0" err="1" smtClean="0">
                <a:solidFill>
                  <a:schemeClr val="bg1"/>
                </a:solidFill>
                <a:latin typeface="+mj-lt"/>
              </a:rPr>
              <a:t>đây</a:t>
            </a:r>
            <a:r>
              <a:rPr lang="en-US" sz="5300" dirty="0" smtClean="0">
                <a:solidFill>
                  <a:schemeClr val="bg1"/>
                </a:solidFill>
                <a:latin typeface="+mj-lt"/>
              </a:rPr>
              <a:t> </a:t>
            </a:r>
            <a:r>
              <a:rPr lang="en-US" sz="5300" dirty="0" err="1" smtClean="0">
                <a:solidFill>
                  <a:schemeClr val="bg1"/>
                </a:solidFill>
                <a:latin typeface="+mj-lt"/>
              </a:rPr>
              <a:t>hỡi</a:t>
            </a:r>
            <a:r>
              <a:rPr lang="en-US" sz="5300" dirty="0" smtClean="0">
                <a:solidFill>
                  <a:schemeClr val="bg1"/>
                </a:solidFill>
                <a:latin typeface="+mj-lt"/>
              </a:rPr>
              <a:t> </a:t>
            </a:r>
            <a:r>
              <a:rPr lang="en-US" sz="5300" dirty="0" err="1" smtClean="0">
                <a:solidFill>
                  <a:schemeClr val="bg1"/>
                </a:solidFill>
                <a:latin typeface="+mj-lt"/>
              </a:rPr>
              <a:t>người</a:t>
            </a:r>
            <a:r>
              <a:rPr lang="en-US" sz="5300" dirty="0" smtClean="0">
                <a:solidFill>
                  <a:schemeClr val="bg1"/>
                </a:solidFill>
                <a:latin typeface="+mj-lt"/>
              </a:rPr>
              <a:t> </a:t>
            </a:r>
            <a:r>
              <a:rPr lang="en-US" sz="5300" dirty="0" err="1" smtClean="0">
                <a:solidFill>
                  <a:schemeClr val="bg1"/>
                </a:solidFill>
                <a:latin typeface="+mj-lt"/>
              </a:rPr>
              <a:t>về</a:t>
            </a:r>
            <a:r>
              <a:rPr lang="en-US" sz="5300" dirty="0" smtClean="0">
                <a:solidFill>
                  <a:schemeClr val="bg1"/>
                </a:solidFill>
                <a:latin typeface="+mj-lt"/>
              </a:rPr>
              <a:t> </a:t>
            </a:r>
            <a:r>
              <a:rPr lang="en-US" sz="5300" dirty="0" err="1" smtClean="0">
                <a:solidFill>
                  <a:schemeClr val="bg1"/>
                </a:solidFill>
                <a:latin typeface="+mj-lt"/>
              </a:rPr>
              <a:t>đây</a:t>
            </a:r>
            <a:r>
              <a:rPr lang="en-US" sz="5300" dirty="0" smtClean="0">
                <a:solidFill>
                  <a:schemeClr val="bg1"/>
                </a:solidFill>
                <a:latin typeface="+mj-lt"/>
              </a:rPr>
              <a:t> ta </a:t>
            </a:r>
            <a:r>
              <a:rPr lang="en-US" sz="5300" dirty="0" err="1" smtClean="0">
                <a:solidFill>
                  <a:schemeClr val="bg1"/>
                </a:solidFill>
                <a:latin typeface="+mj-lt"/>
              </a:rPr>
              <a:t>tiến</a:t>
            </a:r>
            <a:r>
              <a:rPr lang="en-US" sz="5300" dirty="0" smtClean="0">
                <a:solidFill>
                  <a:schemeClr val="bg1"/>
                </a:solidFill>
                <a:latin typeface="+mj-lt"/>
              </a:rPr>
              <a:t> </a:t>
            </a:r>
            <a:r>
              <a:rPr lang="en-US" sz="5300" dirty="0" err="1" smtClean="0">
                <a:solidFill>
                  <a:schemeClr val="bg1"/>
                </a:solidFill>
                <a:latin typeface="+mj-lt"/>
              </a:rPr>
              <a:t>vào</a:t>
            </a:r>
            <a:r>
              <a:rPr lang="en-US" sz="5300" dirty="0" smtClean="0">
                <a:solidFill>
                  <a:schemeClr val="bg1"/>
                </a:solidFill>
                <a:latin typeface="+mj-lt"/>
              </a:rPr>
              <a:t> </a:t>
            </a:r>
            <a:r>
              <a:rPr lang="en-US" sz="5300" dirty="0" err="1" smtClean="0">
                <a:solidFill>
                  <a:schemeClr val="bg1"/>
                </a:solidFill>
                <a:latin typeface="+mj-lt"/>
              </a:rPr>
              <a:t>nơi</a:t>
            </a:r>
            <a:r>
              <a:rPr lang="en-US" sz="5300" dirty="0">
                <a:solidFill>
                  <a:schemeClr val="bg1"/>
                </a:solidFill>
                <a:latin typeface="+mj-lt"/>
              </a:rPr>
              <a:t> </a:t>
            </a:r>
            <a:r>
              <a:rPr lang="en-US" sz="5300" dirty="0" err="1" smtClean="0">
                <a:solidFill>
                  <a:schemeClr val="bg1"/>
                </a:solidFill>
                <a:latin typeface="+mj-lt"/>
              </a:rPr>
              <a:t>Thánh</a:t>
            </a:r>
            <a:r>
              <a:rPr lang="en-US" sz="5300" dirty="0" smtClean="0">
                <a:solidFill>
                  <a:schemeClr val="bg1"/>
                </a:solidFill>
                <a:latin typeface="+mj-lt"/>
              </a:rPr>
              <a:t> </a:t>
            </a:r>
            <a:r>
              <a:rPr lang="en-US" sz="5300" dirty="0" err="1" smtClean="0">
                <a:solidFill>
                  <a:schemeClr val="bg1"/>
                </a:solidFill>
                <a:latin typeface="+mj-lt"/>
              </a:rPr>
              <a:t>Vua</a:t>
            </a:r>
            <a:r>
              <a:rPr lang="en-US" sz="5300" dirty="0" smtClean="0">
                <a:solidFill>
                  <a:schemeClr val="bg1"/>
                </a:solidFill>
                <a:latin typeface="+mj-lt"/>
              </a:rPr>
              <a:t> </a:t>
            </a:r>
            <a:r>
              <a:rPr lang="en-US" sz="5300" dirty="0" err="1" smtClean="0">
                <a:solidFill>
                  <a:schemeClr val="bg1"/>
                </a:solidFill>
                <a:latin typeface="+mj-lt"/>
              </a:rPr>
              <a:t>Trời</a:t>
            </a:r>
            <a:r>
              <a:rPr lang="en-US" sz="5300" dirty="0" smtClean="0">
                <a:solidFill>
                  <a:schemeClr val="bg1"/>
                </a:solidFill>
                <a:latin typeface="+mj-lt"/>
              </a:rPr>
              <a:t>.</a:t>
            </a:r>
            <a:endParaRPr lang="vi-VN" sz="5300" dirty="0">
              <a:solidFill>
                <a:schemeClr val="bg1"/>
              </a:solidFill>
              <a:latin typeface="+mj-lt"/>
            </a:endParaRPr>
          </a:p>
        </p:txBody>
      </p:sp>
    </p:spTree>
    <p:extLst>
      <p:ext uri="{BB962C8B-B14F-4D97-AF65-F5344CB8AC3E}">
        <p14:creationId xmlns:p14="http://schemas.microsoft.com/office/powerpoint/2010/main" val="2686819655"/>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400" u="sng" dirty="0" smtClean="0">
                <a:solidFill>
                  <a:srgbClr val="FFFF00"/>
                </a:solidFill>
              </a:rPr>
              <a:t>Tk4</a:t>
            </a:r>
            <a:r>
              <a:rPr lang="en-US" sz="5400" b="0" u="sng" dirty="0" smtClean="0">
                <a:solidFill>
                  <a:srgbClr val="FFFF00"/>
                </a:solidFill>
                <a:effectLst/>
              </a:rPr>
              <a:t>:</a:t>
            </a:r>
            <a:r>
              <a:rPr lang="en-US" sz="5400" b="0" dirty="0" smtClean="0">
                <a:solidFill>
                  <a:schemeClr val="bg1"/>
                </a:solidFill>
                <a:effectLst/>
              </a:rPr>
              <a:t> </a:t>
            </a:r>
            <a:r>
              <a:rPr lang="en-US" sz="5400" dirty="0" err="1" smtClean="0">
                <a:solidFill>
                  <a:schemeClr val="bg1"/>
                </a:solidFill>
              </a:rPr>
              <a:t>Máu</a:t>
            </a:r>
            <a:r>
              <a:rPr lang="en-US" sz="5400" dirty="0" smtClean="0">
                <a:solidFill>
                  <a:schemeClr val="bg1"/>
                </a:solidFill>
              </a:rPr>
              <a:t> </a:t>
            </a:r>
            <a:r>
              <a:rPr lang="en-US" sz="5400" dirty="0" err="1" smtClean="0">
                <a:solidFill>
                  <a:schemeClr val="bg1"/>
                </a:solidFill>
              </a:rPr>
              <a:t>Thánh</a:t>
            </a:r>
            <a:r>
              <a:rPr lang="en-US" sz="5400" dirty="0" smtClean="0">
                <a:solidFill>
                  <a:schemeClr val="bg1"/>
                </a:solidFill>
              </a:rPr>
              <a:t> </a:t>
            </a:r>
            <a:r>
              <a:rPr lang="en-US" sz="5400" dirty="0" err="1" smtClean="0">
                <a:solidFill>
                  <a:schemeClr val="bg1"/>
                </a:solidFill>
              </a:rPr>
              <a:t>yêu</a:t>
            </a:r>
            <a:r>
              <a:rPr lang="en-US" sz="5400" dirty="0" smtClean="0">
                <a:solidFill>
                  <a:schemeClr val="bg1"/>
                </a:solidFill>
              </a:rPr>
              <a:t> </a:t>
            </a:r>
            <a:r>
              <a:rPr lang="en-US" sz="5400" dirty="0" err="1" smtClean="0">
                <a:solidFill>
                  <a:schemeClr val="bg1"/>
                </a:solidFill>
              </a:rPr>
              <a:t>thương</a:t>
            </a:r>
            <a:r>
              <a:rPr lang="en-US" sz="5400" dirty="0" smtClean="0">
                <a:solidFill>
                  <a:schemeClr val="bg1"/>
                </a:solidFill>
              </a:rPr>
              <a:t> </a:t>
            </a:r>
            <a:r>
              <a:rPr lang="en-US" sz="5400" dirty="0" err="1" smtClean="0">
                <a:solidFill>
                  <a:schemeClr val="bg1"/>
                </a:solidFill>
              </a:rPr>
              <a:t>rửa</a:t>
            </a:r>
            <a:r>
              <a:rPr lang="en-US" sz="5400" dirty="0" smtClean="0">
                <a:solidFill>
                  <a:schemeClr val="bg1"/>
                </a:solidFill>
              </a:rPr>
              <a:t> </a:t>
            </a:r>
            <a:r>
              <a:rPr lang="en-US" sz="5400" dirty="0" err="1" smtClean="0">
                <a:solidFill>
                  <a:schemeClr val="bg1"/>
                </a:solidFill>
              </a:rPr>
              <a:t>sạch</a:t>
            </a:r>
            <a:r>
              <a:rPr lang="en-US" sz="5400" dirty="0" smtClean="0">
                <a:solidFill>
                  <a:schemeClr val="bg1"/>
                </a:solidFill>
              </a:rPr>
              <a:t> </a:t>
            </a:r>
            <a:r>
              <a:rPr lang="en-US" sz="5400" dirty="0" err="1" smtClean="0">
                <a:solidFill>
                  <a:schemeClr val="bg1"/>
                </a:solidFill>
              </a:rPr>
              <a:t>tội</a:t>
            </a:r>
            <a:r>
              <a:rPr lang="en-US" sz="5400" dirty="0" smtClean="0">
                <a:solidFill>
                  <a:schemeClr val="bg1"/>
                </a:solidFill>
              </a:rPr>
              <a:t> </a:t>
            </a:r>
            <a:r>
              <a:rPr lang="en-US" sz="5400" dirty="0" err="1" smtClean="0">
                <a:solidFill>
                  <a:schemeClr val="bg1"/>
                </a:solidFill>
              </a:rPr>
              <a:t>thế</a:t>
            </a:r>
            <a:r>
              <a:rPr lang="en-US" sz="5400" dirty="0" smtClean="0">
                <a:solidFill>
                  <a:schemeClr val="bg1"/>
                </a:solidFill>
              </a:rPr>
              <a:t> </a:t>
            </a:r>
            <a:r>
              <a:rPr lang="en-US" sz="5400" dirty="0" err="1" smtClean="0">
                <a:solidFill>
                  <a:schemeClr val="bg1"/>
                </a:solidFill>
              </a:rPr>
              <a:t>nhân</a:t>
            </a:r>
            <a:r>
              <a:rPr lang="en-US" sz="5400" dirty="0" smtClean="0">
                <a:solidFill>
                  <a:schemeClr val="bg1"/>
                </a:solidFill>
              </a:rPr>
              <a:t>. </a:t>
            </a:r>
            <a:r>
              <a:rPr lang="en-US" sz="5400" dirty="0" err="1" smtClean="0">
                <a:solidFill>
                  <a:schemeClr val="bg1"/>
                </a:solidFill>
              </a:rPr>
              <a:t>Tâm</a:t>
            </a:r>
            <a:r>
              <a:rPr lang="en-US" sz="5400" dirty="0" smtClean="0">
                <a:solidFill>
                  <a:schemeClr val="bg1"/>
                </a:solidFill>
              </a:rPr>
              <a:t> </a:t>
            </a:r>
            <a:r>
              <a:rPr lang="en-US" sz="5400" dirty="0" err="1" smtClean="0">
                <a:solidFill>
                  <a:schemeClr val="bg1"/>
                </a:solidFill>
              </a:rPr>
              <a:t>tư</a:t>
            </a:r>
            <a:r>
              <a:rPr lang="en-US" sz="5400" dirty="0" smtClean="0">
                <a:solidFill>
                  <a:schemeClr val="bg1"/>
                </a:solidFill>
              </a:rPr>
              <a:t> </a:t>
            </a:r>
            <a:r>
              <a:rPr lang="en-US" sz="5400" dirty="0" err="1" smtClean="0">
                <a:solidFill>
                  <a:schemeClr val="bg1"/>
                </a:solidFill>
              </a:rPr>
              <a:t>này</a:t>
            </a:r>
            <a:r>
              <a:rPr lang="en-US" sz="5400" dirty="0" smtClean="0">
                <a:solidFill>
                  <a:schemeClr val="bg1"/>
                </a:solidFill>
              </a:rPr>
              <a:t> </a:t>
            </a:r>
            <a:r>
              <a:rPr lang="en-US" sz="5400" dirty="0" err="1" smtClean="0">
                <a:solidFill>
                  <a:schemeClr val="bg1"/>
                </a:solidFill>
              </a:rPr>
              <a:t>xin</a:t>
            </a:r>
            <a:r>
              <a:rPr lang="en-US" sz="5400" dirty="0" smtClean="0">
                <a:solidFill>
                  <a:schemeClr val="bg1"/>
                </a:solidFill>
              </a:rPr>
              <a:t> </a:t>
            </a:r>
            <a:r>
              <a:rPr lang="en-US" sz="5400" dirty="0" err="1" smtClean="0">
                <a:solidFill>
                  <a:schemeClr val="bg1"/>
                </a:solidFill>
              </a:rPr>
              <a:t>nguyện</a:t>
            </a:r>
            <a:r>
              <a:rPr lang="en-US" sz="5400" dirty="0" smtClean="0">
                <a:solidFill>
                  <a:schemeClr val="bg1"/>
                </a:solidFill>
              </a:rPr>
              <a:t> </a:t>
            </a:r>
            <a:r>
              <a:rPr lang="en-US" sz="5400" dirty="0" err="1" smtClean="0">
                <a:solidFill>
                  <a:schemeClr val="bg1"/>
                </a:solidFill>
              </a:rPr>
              <a:t>ước</a:t>
            </a:r>
            <a:r>
              <a:rPr lang="en-US" sz="5400" dirty="0" smtClean="0">
                <a:solidFill>
                  <a:schemeClr val="bg1"/>
                </a:solidFill>
              </a:rPr>
              <a:t> (ơ) </a:t>
            </a:r>
            <a:r>
              <a:rPr lang="en-US" sz="5400" dirty="0" err="1" smtClean="0">
                <a:solidFill>
                  <a:schemeClr val="bg1"/>
                </a:solidFill>
              </a:rPr>
              <a:t>là</a:t>
            </a:r>
            <a:r>
              <a:rPr lang="en-US" sz="5400" dirty="0" smtClean="0">
                <a:solidFill>
                  <a:schemeClr val="bg1"/>
                </a:solidFill>
              </a:rPr>
              <a:t> </a:t>
            </a:r>
            <a:r>
              <a:rPr lang="en-US" sz="5400" dirty="0" err="1" smtClean="0">
                <a:solidFill>
                  <a:schemeClr val="bg1"/>
                </a:solidFill>
              </a:rPr>
              <a:t>chứng</a:t>
            </a:r>
            <a:r>
              <a:rPr lang="en-US" sz="5400" dirty="0" smtClean="0">
                <a:solidFill>
                  <a:schemeClr val="bg1"/>
                </a:solidFill>
              </a:rPr>
              <a:t> </a:t>
            </a:r>
            <a:r>
              <a:rPr lang="en-US" sz="5400" dirty="0" err="1" smtClean="0">
                <a:solidFill>
                  <a:schemeClr val="bg1"/>
                </a:solidFill>
              </a:rPr>
              <a:t>nhân</a:t>
            </a:r>
            <a:r>
              <a:rPr lang="en-US" sz="5400" dirty="0" smtClean="0">
                <a:solidFill>
                  <a:schemeClr val="bg1"/>
                </a:solidFill>
              </a:rPr>
              <a:t> </a:t>
            </a:r>
            <a:r>
              <a:rPr lang="en-US" sz="5400" dirty="0" err="1" smtClean="0">
                <a:solidFill>
                  <a:schemeClr val="bg1"/>
                </a:solidFill>
              </a:rPr>
              <a:t>luôn</a:t>
            </a:r>
            <a:r>
              <a:rPr lang="en-US" sz="5400" dirty="0" smtClean="0">
                <a:solidFill>
                  <a:schemeClr val="bg1"/>
                </a:solidFill>
              </a:rPr>
              <a:t> </a:t>
            </a:r>
            <a:r>
              <a:rPr lang="en-US" sz="5400" dirty="0" err="1" smtClean="0">
                <a:solidFill>
                  <a:schemeClr val="bg1"/>
                </a:solidFill>
              </a:rPr>
              <a:t>thủy</a:t>
            </a:r>
            <a:r>
              <a:rPr lang="en-US" sz="5400" dirty="0" smtClean="0">
                <a:solidFill>
                  <a:schemeClr val="bg1"/>
                </a:solidFill>
              </a:rPr>
              <a:t> </a:t>
            </a:r>
            <a:r>
              <a:rPr lang="en-US" sz="5400" dirty="0" err="1" smtClean="0">
                <a:solidFill>
                  <a:schemeClr val="bg1"/>
                </a:solidFill>
              </a:rPr>
              <a:t>chung</a:t>
            </a:r>
            <a:r>
              <a:rPr lang="en-US" sz="5400" dirty="0" smtClean="0">
                <a:solidFill>
                  <a:schemeClr val="bg1"/>
                </a:solidFill>
              </a:rPr>
              <a:t>.</a:t>
            </a:r>
            <a:endParaRPr lang="en-US" sz="5400" b="0" dirty="0">
              <a:solidFill>
                <a:schemeClr val="bg1"/>
              </a:solidFill>
              <a:effectLst/>
            </a:endParaRPr>
          </a:p>
        </p:txBody>
      </p:sp>
    </p:spTree>
    <p:extLst>
      <p:ext uri="{BB962C8B-B14F-4D97-AF65-F5344CB8AC3E}">
        <p14:creationId xmlns:p14="http://schemas.microsoft.com/office/powerpoint/2010/main" val="427872261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40000"/>
              </a:lnSpc>
            </a:pPr>
            <a:r>
              <a:rPr lang="en-US" sz="6000" u="sng" dirty="0" err="1" smtClean="0">
                <a:solidFill>
                  <a:srgbClr val="FFFF00"/>
                </a:solidFill>
              </a:rPr>
              <a:t>Đk</a:t>
            </a:r>
            <a:r>
              <a:rPr lang="en-US" sz="6000" b="0" u="sng" dirty="0" smtClean="0">
                <a:solidFill>
                  <a:srgbClr val="FFFF00"/>
                </a:solidFill>
                <a:effectLst/>
              </a:rPr>
              <a:t>:</a:t>
            </a:r>
            <a:r>
              <a:rPr lang="en-US" sz="6000" b="0" dirty="0" smtClean="0">
                <a:solidFill>
                  <a:schemeClr val="bg1"/>
                </a:solidFill>
                <a:effectLst/>
              </a:rPr>
              <a:t> </a:t>
            </a:r>
            <a:r>
              <a:rPr lang="en-US" sz="6000" dirty="0" smtClean="0">
                <a:solidFill>
                  <a:schemeClr val="bg1"/>
                </a:solidFill>
              </a:rPr>
              <a:t>Ở </a:t>
            </a:r>
            <a:r>
              <a:rPr lang="en-US" sz="6000" dirty="0" err="1" smtClean="0">
                <a:solidFill>
                  <a:schemeClr val="bg1"/>
                </a:solidFill>
              </a:rPr>
              <a:t>là</a:t>
            </a:r>
            <a:r>
              <a:rPr lang="en-US" sz="6000" dirty="0" smtClean="0">
                <a:solidFill>
                  <a:schemeClr val="bg1"/>
                </a:solidFill>
              </a:rPr>
              <a:t> ở </a:t>
            </a:r>
            <a:r>
              <a:rPr lang="en-US" sz="6000" dirty="0" err="1" smtClean="0">
                <a:solidFill>
                  <a:schemeClr val="bg1"/>
                </a:solidFill>
              </a:rPr>
              <a:t>cùng</a:t>
            </a:r>
            <a:r>
              <a:rPr lang="en-US" sz="6000" dirty="0" smtClean="0">
                <a:solidFill>
                  <a:schemeClr val="bg1"/>
                </a:solidFill>
              </a:rPr>
              <a:t> con. </a:t>
            </a:r>
            <a:br>
              <a:rPr lang="en-US" sz="6000" dirty="0" smtClean="0">
                <a:solidFill>
                  <a:schemeClr val="bg1"/>
                </a:solidFill>
              </a:rPr>
            </a:br>
            <a:r>
              <a:rPr lang="en-US" sz="6000" dirty="0" err="1" smtClean="0">
                <a:solidFill>
                  <a:schemeClr val="bg1"/>
                </a:solidFill>
              </a:rPr>
              <a:t>Xin</a:t>
            </a:r>
            <a:r>
              <a:rPr lang="en-US" sz="6000" dirty="0" smtClean="0">
                <a:solidFill>
                  <a:schemeClr val="bg1"/>
                </a:solidFill>
              </a:rPr>
              <a:t> </a:t>
            </a:r>
            <a:r>
              <a:rPr lang="en-US" sz="6000" dirty="0" err="1" smtClean="0">
                <a:solidFill>
                  <a:schemeClr val="bg1"/>
                </a:solidFill>
              </a:rPr>
              <a:t>Chúa</a:t>
            </a:r>
            <a:r>
              <a:rPr lang="en-US" sz="6000" dirty="0" smtClean="0">
                <a:solidFill>
                  <a:schemeClr val="bg1"/>
                </a:solidFill>
              </a:rPr>
              <a:t> ở  </a:t>
            </a:r>
            <a:r>
              <a:rPr lang="en-US" sz="6000" dirty="0" err="1" smtClean="0">
                <a:solidFill>
                  <a:schemeClr val="bg1"/>
                </a:solidFill>
              </a:rPr>
              <a:t>là</a:t>
            </a:r>
            <a:r>
              <a:rPr lang="en-US" sz="6000" dirty="0" smtClean="0">
                <a:solidFill>
                  <a:schemeClr val="bg1"/>
                </a:solidFill>
              </a:rPr>
              <a:t>  ở </a:t>
            </a:r>
            <a:r>
              <a:rPr lang="en-US" sz="6000" dirty="0" err="1" smtClean="0">
                <a:solidFill>
                  <a:schemeClr val="bg1"/>
                </a:solidFill>
              </a:rPr>
              <a:t>cùng</a:t>
            </a:r>
            <a:r>
              <a:rPr lang="en-US" sz="6000" dirty="0" smtClean="0">
                <a:solidFill>
                  <a:schemeClr val="bg1"/>
                </a:solidFill>
              </a:rPr>
              <a:t> con.</a:t>
            </a:r>
            <a:endParaRPr lang="en-US" sz="6000" b="0" dirty="0">
              <a:solidFill>
                <a:schemeClr val="bg1"/>
              </a:solidFill>
              <a:effectLst/>
            </a:endParaRPr>
          </a:p>
        </p:txBody>
      </p:sp>
    </p:spTree>
    <p:extLst>
      <p:ext uri="{BB962C8B-B14F-4D97-AF65-F5344CB8AC3E}">
        <p14:creationId xmlns:p14="http://schemas.microsoft.com/office/powerpoint/2010/main" val="209671648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7758118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nSpc>
                <a:spcPct val="130000"/>
              </a:lnSpc>
            </a:pPr>
            <a:r>
              <a:rPr lang="en-US" sz="6700" b="0" u="sng" dirty="0" err="1" smtClean="0">
                <a:solidFill>
                  <a:srgbClr val="FFFF00"/>
                </a:solidFill>
                <a:effectLst/>
              </a:rPr>
              <a:t>Ca</a:t>
            </a:r>
            <a:r>
              <a:rPr lang="en-US" sz="6700" b="0" u="sng" dirty="0" smtClean="0">
                <a:solidFill>
                  <a:srgbClr val="FFFF00"/>
                </a:solidFill>
                <a:effectLst/>
              </a:rPr>
              <a:t> </a:t>
            </a:r>
            <a:r>
              <a:rPr lang="en-US" sz="6700" b="0" u="sng" dirty="0" err="1" smtClean="0">
                <a:solidFill>
                  <a:srgbClr val="FFFF00"/>
                </a:solidFill>
                <a:effectLst/>
              </a:rPr>
              <a:t>Kết</a:t>
            </a:r>
            <a:r>
              <a:rPr lang="en-US" sz="6700" b="0" u="sng" dirty="0" smtClean="0">
                <a:solidFill>
                  <a:srgbClr val="FFFF00"/>
                </a:solidFill>
                <a:effectLst/>
              </a:rPr>
              <a:t> </a:t>
            </a:r>
            <a:r>
              <a:rPr lang="en-US" sz="6700" b="0" u="sng" dirty="0" err="1" smtClean="0">
                <a:solidFill>
                  <a:srgbClr val="FFFF00"/>
                </a:solidFill>
                <a:effectLst/>
              </a:rPr>
              <a:t>Lễ</a:t>
            </a:r>
            <a:r>
              <a:rPr lang="en-US" sz="6700" b="0" u="sng" dirty="0" smtClean="0">
                <a:solidFill>
                  <a:srgbClr val="FFFF00"/>
                </a:solidFill>
                <a:effectLst/>
              </a:rPr>
              <a:t/>
            </a:r>
            <a:br>
              <a:rPr lang="en-US" sz="6700" b="0" u="sng" dirty="0" smtClean="0">
                <a:solidFill>
                  <a:srgbClr val="FFFF00"/>
                </a:solidFill>
                <a:effectLst/>
              </a:rPr>
            </a:br>
            <a:r>
              <a:rPr lang="en-US" sz="8000" b="0" dirty="0" err="1" smtClean="0">
                <a:solidFill>
                  <a:srgbClr val="FFFF00"/>
                </a:solidFill>
                <a:effectLst/>
              </a:rPr>
              <a:t>Cùng</a:t>
            </a:r>
            <a:r>
              <a:rPr lang="en-US" sz="8000" b="0" dirty="0" smtClean="0">
                <a:solidFill>
                  <a:srgbClr val="FFFF00"/>
                </a:solidFill>
                <a:effectLst/>
              </a:rPr>
              <a:t> </a:t>
            </a:r>
            <a:r>
              <a:rPr lang="en-US" sz="8000" b="0" dirty="0" err="1" smtClean="0">
                <a:solidFill>
                  <a:srgbClr val="FFFF00"/>
                </a:solidFill>
                <a:effectLst/>
              </a:rPr>
              <a:t>Mẹ</a:t>
            </a:r>
            <a:r>
              <a:rPr lang="en-US" sz="8000" b="0" dirty="0" smtClean="0">
                <a:solidFill>
                  <a:srgbClr val="FFFF00"/>
                </a:solidFill>
                <a:effectLst/>
              </a:rPr>
              <a:t> </a:t>
            </a:r>
            <a:r>
              <a:rPr lang="en-US" sz="8000" b="0" dirty="0" err="1" smtClean="0">
                <a:solidFill>
                  <a:srgbClr val="FFFF00"/>
                </a:solidFill>
                <a:effectLst/>
              </a:rPr>
              <a:t>Tạ</a:t>
            </a:r>
            <a:r>
              <a:rPr lang="en-US" sz="8000" b="0" dirty="0" smtClean="0">
                <a:solidFill>
                  <a:srgbClr val="FFFF00"/>
                </a:solidFill>
                <a:effectLst/>
              </a:rPr>
              <a:t> </a:t>
            </a:r>
            <a:r>
              <a:rPr lang="en-US" sz="8000" b="0" dirty="0" err="1" smtClean="0">
                <a:solidFill>
                  <a:srgbClr val="FFFF00"/>
                </a:solidFill>
                <a:effectLst/>
              </a:rPr>
              <a:t>Lễ</a:t>
            </a:r>
            <a:r>
              <a:rPr lang="en-US" sz="8000" b="0" dirty="0" smtClean="0">
                <a:solidFill>
                  <a:srgbClr val="FFFF00"/>
                </a:solidFill>
                <a:effectLst/>
              </a:rPr>
              <a:t> </a:t>
            </a:r>
            <a:br>
              <a:rPr lang="en-US" sz="8000" b="0" dirty="0" smtClean="0">
                <a:solidFill>
                  <a:srgbClr val="FFFF00"/>
                </a:solidFill>
                <a:effectLst/>
              </a:rPr>
            </a:br>
            <a:r>
              <a:rPr lang="en-US" sz="6000" i="1" dirty="0" err="1" smtClean="0">
                <a:solidFill>
                  <a:schemeClr val="bg1"/>
                </a:solidFill>
              </a:rPr>
              <a:t>Đinh</a:t>
            </a:r>
            <a:r>
              <a:rPr lang="en-US" sz="6000" i="1" dirty="0" smtClean="0">
                <a:solidFill>
                  <a:schemeClr val="bg1"/>
                </a:solidFill>
              </a:rPr>
              <a:t> </a:t>
            </a:r>
            <a:r>
              <a:rPr lang="en-US" sz="6000" i="1" dirty="0" err="1" smtClean="0">
                <a:solidFill>
                  <a:schemeClr val="bg1"/>
                </a:solidFill>
              </a:rPr>
              <a:t>Công</a:t>
            </a:r>
            <a:r>
              <a:rPr lang="en-US" sz="6000" i="1" dirty="0" smtClean="0">
                <a:solidFill>
                  <a:schemeClr val="bg1"/>
                </a:solidFill>
              </a:rPr>
              <a:t> </a:t>
            </a:r>
            <a:r>
              <a:rPr lang="en-US" sz="6000" i="1" dirty="0" err="1" smtClean="0">
                <a:solidFill>
                  <a:schemeClr val="bg1"/>
                </a:solidFill>
              </a:rPr>
              <a:t>Huỳnh</a:t>
            </a:r>
            <a:endParaRPr lang="en-US" sz="6000" b="0" i="1" dirty="0">
              <a:solidFill>
                <a:schemeClr val="bg1"/>
              </a:solidFill>
              <a:effectLst/>
            </a:endParaRPr>
          </a:p>
        </p:txBody>
      </p:sp>
    </p:spTree>
    <p:extLst>
      <p:ext uri="{BB962C8B-B14F-4D97-AF65-F5344CB8AC3E}">
        <p14:creationId xmlns:p14="http://schemas.microsoft.com/office/powerpoint/2010/main" val="38233808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200" u="sng" dirty="0" err="1" smtClean="0">
                <a:solidFill>
                  <a:srgbClr val="FFFF00"/>
                </a:solidFill>
              </a:rPr>
              <a:t>Tk</a:t>
            </a:r>
            <a:r>
              <a:rPr lang="en-US" sz="5200" b="0" u="sng" dirty="0" smtClean="0">
                <a:solidFill>
                  <a:srgbClr val="FFFF00"/>
                </a:solidFill>
                <a:effectLst/>
              </a:rPr>
              <a:t>:</a:t>
            </a:r>
            <a:r>
              <a:rPr lang="en-US" sz="5200" b="0" dirty="0" smtClean="0">
                <a:solidFill>
                  <a:schemeClr val="bg1"/>
                </a:solidFill>
                <a:effectLst/>
              </a:rPr>
              <a:t> </a:t>
            </a:r>
            <a:r>
              <a:rPr lang="en-US" sz="5200" b="0" dirty="0" err="1" smtClean="0">
                <a:solidFill>
                  <a:schemeClr val="bg1"/>
                </a:solidFill>
                <a:effectLst/>
              </a:rPr>
              <a:t>Cùng</a:t>
            </a:r>
            <a:r>
              <a:rPr lang="en-US" sz="5200" b="0" dirty="0" smtClean="0">
                <a:solidFill>
                  <a:schemeClr val="bg1"/>
                </a:solidFill>
                <a:effectLst/>
              </a:rPr>
              <a:t> </a:t>
            </a:r>
            <a:r>
              <a:rPr lang="en-US" sz="5200" b="0" dirty="0" err="1" smtClean="0">
                <a:solidFill>
                  <a:schemeClr val="bg1"/>
                </a:solidFill>
                <a:effectLst/>
              </a:rPr>
              <a:t>Mẹ</a:t>
            </a:r>
            <a:r>
              <a:rPr lang="en-US" sz="5200" b="0" dirty="0" smtClean="0">
                <a:solidFill>
                  <a:schemeClr val="bg1"/>
                </a:solidFill>
                <a:effectLst/>
              </a:rPr>
              <a:t> con </a:t>
            </a:r>
            <a:r>
              <a:rPr lang="en-US" sz="5200" b="0" dirty="0" err="1" smtClean="0">
                <a:solidFill>
                  <a:schemeClr val="bg1"/>
                </a:solidFill>
                <a:effectLst/>
              </a:rPr>
              <a:t>tạ</a:t>
            </a:r>
            <a:r>
              <a:rPr lang="en-US" sz="5200" b="0" dirty="0" smtClean="0">
                <a:solidFill>
                  <a:schemeClr val="bg1"/>
                </a:solidFill>
                <a:effectLst/>
              </a:rPr>
              <a:t> </a:t>
            </a:r>
            <a:r>
              <a:rPr lang="en-US" sz="5200" b="0" dirty="0" err="1" smtClean="0">
                <a:solidFill>
                  <a:schemeClr val="bg1"/>
                </a:solidFill>
                <a:effectLst/>
              </a:rPr>
              <a:t>lễ</a:t>
            </a:r>
            <a:r>
              <a:rPr lang="en-US" sz="5200" b="0" dirty="0" smtClean="0">
                <a:solidFill>
                  <a:schemeClr val="bg1"/>
                </a:solidFill>
                <a:effectLst/>
              </a:rPr>
              <a:t> </a:t>
            </a:r>
            <a:r>
              <a:rPr lang="en-US" sz="5200" b="0" dirty="0" err="1" smtClean="0">
                <a:solidFill>
                  <a:schemeClr val="bg1"/>
                </a:solidFill>
                <a:effectLst/>
              </a:rPr>
              <a:t>vì</a:t>
            </a:r>
            <a:r>
              <a:rPr lang="en-US" sz="5200" b="0" dirty="0" smtClean="0">
                <a:solidFill>
                  <a:schemeClr val="bg1"/>
                </a:solidFill>
                <a:effectLst/>
              </a:rPr>
              <a:t> </a:t>
            </a:r>
            <a:r>
              <a:rPr lang="en-US" sz="5200" b="0" dirty="0" err="1" smtClean="0">
                <a:solidFill>
                  <a:schemeClr val="bg1"/>
                </a:solidFill>
                <a:effectLst/>
              </a:rPr>
              <a:t>ơn</a:t>
            </a:r>
            <a:r>
              <a:rPr lang="en-US" sz="5200" b="0" dirty="0" smtClean="0">
                <a:solidFill>
                  <a:schemeClr val="bg1"/>
                </a:solidFill>
                <a:effectLst/>
              </a:rPr>
              <a:t> </a:t>
            </a:r>
            <a:r>
              <a:rPr lang="en-US" sz="5200" b="0" dirty="0" err="1" smtClean="0">
                <a:solidFill>
                  <a:schemeClr val="bg1"/>
                </a:solidFill>
                <a:effectLst/>
              </a:rPr>
              <a:t>phúc</a:t>
            </a:r>
            <a:r>
              <a:rPr lang="en-US" sz="5200" b="0" dirty="0" smtClean="0">
                <a:solidFill>
                  <a:schemeClr val="bg1"/>
                </a:solidFill>
                <a:effectLst/>
              </a:rPr>
              <a:t> </a:t>
            </a:r>
            <a:r>
              <a:rPr lang="en-US" sz="5200" b="0" dirty="0" err="1" smtClean="0">
                <a:solidFill>
                  <a:schemeClr val="bg1"/>
                </a:solidFill>
                <a:effectLst/>
              </a:rPr>
              <a:t>Chúa</a:t>
            </a:r>
            <a:r>
              <a:rPr lang="en-US" sz="5200" b="0" dirty="0" smtClean="0">
                <a:solidFill>
                  <a:schemeClr val="bg1"/>
                </a:solidFill>
                <a:effectLst/>
              </a:rPr>
              <a:t> ban </a:t>
            </a:r>
            <a:r>
              <a:rPr lang="en-US" sz="5200" b="0" dirty="0" err="1" smtClean="0">
                <a:solidFill>
                  <a:schemeClr val="bg1"/>
                </a:solidFill>
                <a:effectLst/>
              </a:rPr>
              <a:t>triền</a:t>
            </a:r>
            <a:r>
              <a:rPr lang="en-US" sz="5200" b="0" dirty="0" smtClean="0">
                <a:solidFill>
                  <a:schemeClr val="bg1"/>
                </a:solidFill>
                <a:effectLst/>
              </a:rPr>
              <a:t> </a:t>
            </a:r>
            <a:r>
              <a:rPr lang="en-US" sz="5200" b="0" dirty="0" err="1" smtClean="0">
                <a:solidFill>
                  <a:schemeClr val="bg1"/>
                </a:solidFill>
                <a:effectLst/>
              </a:rPr>
              <a:t>miên</a:t>
            </a:r>
            <a:r>
              <a:rPr lang="en-US" sz="5200" b="0" dirty="0" smtClean="0">
                <a:solidFill>
                  <a:schemeClr val="bg1"/>
                </a:solidFill>
                <a:effectLst/>
              </a:rPr>
              <a:t>. </a:t>
            </a:r>
            <a:r>
              <a:rPr lang="en-US" sz="5200" b="0" dirty="0" err="1" smtClean="0">
                <a:solidFill>
                  <a:schemeClr val="bg1"/>
                </a:solidFill>
                <a:effectLst/>
              </a:rPr>
              <a:t>Cùng</a:t>
            </a:r>
            <a:r>
              <a:rPr lang="en-US" sz="5200" b="0" dirty="0" smtClean="0">
                <a:solidFill>
                  <a:schemeClr val="bg1"/>
                </a:solidFill>
                <a:effectLst/>
              </a:rPr>
              <a:t> </a:t>
            </a:r>
            <a:r>
              <a:rPr lang="en-US" sz="5200" b="0" dirty="0" err="1" smtClean="0">
                <a:solidFill>
                  <a:schemeClr val="bg1"/>
                </a:solidFill>
                <a:effectLst/>
              </a:rPr>
              <a:t>Mẹ</a:t>
            </a:r>
            <a:r>
              <a:rPr lang="en-US" sz="5200" b="0" dirty="0" smtClean="0">
                <a:solidFill>
                  <a:schemeClr val="bg1"/>
                </a:solidFill>
                <a:effectLst/>
              </a:rPr>
              <a:t> con </a:t>
            </a:r>
            <a:r>
              <a:rPr lang="en-US" sz="5200" b="0" dirty="0" err="1" smtClean="0">
                <a:solidFill>
                  <a:schemeClr val="bg1"/>
                </a:solidFill>
                <a:effectLst/>
              </a:rPr>
              <a:t>tạ</a:t>
            </a:r>
            <a:r>
              <a:rPr lang="en-US" sz="5200" b="0" dirty="0" smtClean="0">
                <a:solidFill>
                  <a:schemeClr val="bg1"/>
                </a:solidFill>
                <a:effectLst/>
              </a:rPr>
              <a:t> </a:t>
            </a:r>
            <a:r>
              <a:rPr lang="en-US" sz="5200" b="0" dirty="0" err="1" smtClean="0">
                <a:solidFill>
                  <a:schemeClr val="bg1"/>
                </a:solidFill>
                <a:effectLst/>
              </a:rPr>
              <a:t>ơn</a:t>
            </a:r>
            <a:r>
              <a:rPr lang="en-US" sz="5200" b="0" dirty="0" smtClean="0">
                <a:solidFill>
                  <a:schemeClr val="bg1"/>
                </a:solidFill>
                <a:effectLst/>
              </a:rPr>
              <a:t> </a:t>
            </a:r>
            <a:r>
              <a:rPr lang="en-US" sz="5200" b="0" dirty="0" err="1" smtClean="0">
                <a:solidFill>
                  <a:schemeClr val="bg1"/>
                </a:solidFill>
                <a:effectLst/>
              </a:rPr>
              <a:t>những</a:t>
            </a:r>
            <a:r>
              <a:rPr lang="en-US" sz="5200" b="0" dirty="0" smtClean="0">
                <a:solidFill>
                  <a:schemeClr val="bg1"/>
                </a:solidFill>
                <a:effectLst/>
              </a:rPr>
              <a:t> </a:t>
            </a:r>
            <a:r>
              <a:rPr lang="en-US" sz="5200" b="0" dirty="0" err="1" smtClean="0">
                <a:solidFill>
                  <a:schemeClr val="bg1"/>
                </a:solidFill>
                <a:effectLst/>
              </a:rPr>
              <a:t>ân</a:t>
            </a:r>
            <a:r>
              <a:rPr lang="en-US" sz="5200" b="0" dirty="0" smtClean="0">
                <a:solidFill>
                  <a:schemeClr val="bg1"/>
                </a:solidFill>
                <a:effectLst/>
              </a:rPr>
              <a:t> </a:t>
            </a:r>
            <a:r>
              <a:rPr lang="en-US" sz="5200" b="0" dirty="0" err="1" smtClean="0">
                <a:solidFill>
                  <a:schemeClr val="bg1"/>
                </a:solidFill>
                <a:effectLst/>
              </a:rPr>
              <a:t>huệ</a:t>
            </a:r>
            <a:r>
              <a:rPr lang="en-US" sz="5200" b="0" dirty="0" smtClean="0">
                <a:solidFill>
                  <a:schemeClr val="bg1"/>
                </a:solidFill>
                <a:effectLst/>
              </a:rPr>
              <a:t> </a:t>
            </a:r>
            <a:r>
              <a:rPr lang="en-US" sz="5200" b="0" dirty="0" err="1" smtClean="0">
                <a:solidFill>
                  <a:schemeClr val="bg1"/>
                </a:solidFill>
                <a:effectLst/>
              </a:rPr>
              <a:t>nào</a:t>
            </a:r>
            <a:r>
              <a:rPr lang="en-US" sz="5200" b="0" dirty="0" smtClean="0">
                <a:solidFill>
                  <a:schemeClr val="bg1"/>
                </a:solidFill>
                <a:effectLst/>
              </a:rPr>
              <a:t> </a:t>
            </a:r>
            <a:r>
              <a:rPr lang="en-US" sz="5200" b="0" dirty="0" err="1" smtClean="0">
                <a:solidFill>
                  <a:schemeClr val="bg1"/>
                </a:solidFill>
                <a:effectLst/>
              </a:rPr>
              <a:t>lấy</a:t>
            </a:r>
            <a:r>
              <a:rPr lang="en-US" sz="5200" b="0" dirty="0" smtClean="0">
                <a:solidFill>
                  <a:schemeClr val="bg1"/>
                </a:solidFill>
                <a:effectLst/>
              </a:rPr>
              <a:t> chi </a:t>
            </a:r>
            <a:r>
              <a:rPr lang="en-US" sz="5200" b="0" dirty="0" err="1" smtClean="0">
                <a:solidFill>
                  <a:schemeClr val="bg1"/>
                </a:solidFill>
                <a:effectLst/>
              </a:rPr>
              <a:t>đền</a:t>
            </a:r>
            <a:r>
              <a:rPr lang="en-US" sz="5200" b="0" dirty="0" smtClean="0">
                <a:solidFill>
                  <a:schemeClr val="bg1"/>
                </a:solidFill>
                <a:effectLst/>
              </a:rPr>
              <a:t>. </a:t>
            </a:r>
            <a:endParaRPr lang="en-US" sz="5200" b="0" dirty="0">
              <a:solidFill>
                <a:schemeClr val="bg1"/>
              </a:solidFill>
              <a:effectLst/>
            </a:endParaRPr>
          </a:p>
        </p:txBody>
      </p:sp>
    </p:spTree>
    <p:extLst>
      <p:ext uri="{BB962C8B-B14F-4D97-AF65-F5344CB8AC3E}">
        <p14:creationId xmlns:p14="http://schemas.microsoft.com/office/powerpoint/2010/main" val="21307553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200" u="sng" dirty="0" smtClean="0">
                <a:solidFill>
                  <a:srgbClr val="FFFF00"/>
                </a:solidFill>
              </a:rPr>
              <a:t>**</a:t>
            </a:r>
            <a:r>
              <a:rPr lang="en-US" sz="5200" b="0" u="sng" dirty="0" smtClean="0">
                <a:solidFill>
                  <a:srgbClr val="FFFF00"/>
                </a:solidFill>
                <a:effectLst/>
              </a:rPr>
              <a:t>:</a:t>
            </a:r>
            <a:r>
              <a:rPr lang="en-US" sz="5200" b="0" dirty="0" smtClean="0">
                <a:solidFill>
                  <a:schemeClr val="bg1"/>
                </a:solidFill>
                <a:effectLst/>
              </a:rPr>
              <a:t> </a:t>
            </a:r>
            <a:r>
              <a:rPr lang="en-US" sz="5200" b="0" dirty="0" err="1" smtClean="0">
                <a:solidFill>
                  <a:schemeClr val="bg1"/>
                </a:solidFill>
                <a:effectLst/>
              </a:rPr>
              <a:t>Nguyện</a:t>
            </a:r>
            <a:r>
              <a:rPr lang="en-US" sz="5200" b="0" dirty="0" smtClean="0">
                <a:solidFill>
                  <a:schemeClr val="bg1"/>
                </a:solidFill>
                <a:effectLst/>
              </a:rPr>
              <a:t> </a:t>
            </a:r>
            <a:r>
              <a:rPr lang="en-US" sz="5200" b="0" dirty="0" err="1" smtClean="0">
                <a:solidFill>
                  <a:schemeClr val="bg1"/>
                </a:solidFill>
                <a:effectLst/>
              </a:rPr>
              <a:t>Mẹ</a:t>
            </a:r>
            <a:r>
              <a:rPr lang="en-US" sz="5200" b="0" dirty="0" smtClean="0">
                <a:solidFill>
                  <a:schemeClr val="bg1"/>
                </a:solidFill>
                <a:effectLst/>
              </a:rPr>
              <a:t> </a:t>
            </a:r>
            <a:r>
              <a:rPr lang="en-US" sz="5200" b="0" dirty="0" err="1" smtClean="0">
                <a:solidFill>
                  <a:schemeClr val="bg1"/>
                </a:solidFill>
                <a:effectLst/>
              </a:rPr>
              <a:t>dâng</a:t>
            </a:r>
            <a:r>
              <a:rPr lang="en-US" sz="5200" b="0" dirty="0" smtClean="0">
                <a:solidFill>
                  <a:schemeClr val="bg1"/>
                </a:solidFill>
                <a:effectLst/>
              </a:rPr>
              <a:t> </a:t>
            </a:r>
            <a:r>
              <a:rPr lang="en-US" sz="5200" b="0" dirty="0" err="1" smtClean="0">
                <a:solidFill>
                  <a:schemeClr val="bg1"/>
                </a:solidFill>
                <a:effectLst/>
              </a:rPr>
              <a:t>về</a:t>
            </a:r>
            <a:r>
              <a:rPr lang="en-US" sz="5200" b="0" dirty="0" smtClean="0">
                <a:solidFill>
                  <a:schemeClr val="bg1"/>
                </a:solidFill>
                <a:effectLst/>
              </a:rPr>
              <a:t> </a:t>
            </a:r>
            <a:r>
              <a:rPr lang="en-US" sz="5200" b="0" dirty="0" err="1" smtClean="0">
                <a:solidFill>
                  <a:schemeClr val="bg1"/>
                </a:solidFill>
                <a:effectLst/>
              </a:rPr>
              <a:t>Chúa</a:t>
            </a:r>
            <a:r>
              <a:rPr lang="en-US" sz="5200" b="0" dirty="0" smtClean="0">
                <a:solidFill>
                  <a:schemeClr val="bg1"/>
                </a:solidFill>
                <a:effectLst/>
              </a:rPr>
              <a:t> </a:t>
            </a:r>
            <a:r>
              <a:rPr lang="en-US" sz="5200" b="0" dirty="0" err="1" smtClean="0">
                <a:solidFill>
                  <a:schemeClr val="bg1"/>
                </a:solidFill>
                <a:effectLst/>
              </a:rPr>
              <a:t>những</a:t>
            </a:r>
            <a:r>
              <a:rPr lang="en-US" sz="5200" b="0" dirty="0" smtClean="0">
                <a:solidFill>
                  <a:schemeClr val="bg1"/>
                </a:solidFill>
                <a:effectLst/>
              </a:rPr>
              <a:t> </a:t>
            </a:r>
            <a:r>
              <a:rPr lang="en-US" sz="5200" b="0" dirty="0" err="1" smtClean="0">
                <a:solidFill>
                  <a:schemeClr val="bg1"/>
                </a:solidFill>
                <a:effectLst/>
              </a:rPr>
              <a:t>tâm</a:t>
            </a:r>
            <a:r>
              <a:rPr lang="en-US" sz="5200" b="0" dirty="0" smtClean="0">
                <a:solidFill>
                  <a:schemeClr val="bg1"/>
                </a:solidFill>
                <a:effectLst/>
              </a:rPr>
              <a:t> </a:t>
            </a:r>
            <a:r>
              <a:rPr lang="en-US" sz="5200" b="0" dirty="0" err="1" smtClean="0">
                <a:solidFill>
                  <a:schemeClr val="bg1"/>
                </a:solidFill>
                <a:effectLst/>
              </a:rPr>
              <a:t>tình</a:t>
            </a:r>
            <a:r>
              <a:rPr lang="en-US" sz="5200" b="0" dirty="0" smtClean="0">
                <a:solidFill>
                  <a:schemeClr val="bg1"/>
                </a:solidFill>
                <a:effectLst/>
              </a:rPr>
              <a:t> </a:t>
            </a:r>
            <a:r>
              <a:rPr lang="en-US" sz="5200" b="0" dirty="0" err="1" smtClean="0">
                <a:solidFill>
                  <a:schemeClr val="bg1"/>
                </a:solidFill>
                <a:effectLst/>
              </a:rPr>
              <a:t>yêu</a:t>
            </a:r>
            <a:r>
              <a:rPr lang="en-US" sz="5200" b="0" dirty="0" smtClean="0">
                <a:solidFill>
                  <a:schemeClr val="bg1"/>
                </a:solidFill>
                <a:effectLst/>
              </a:rPr>
              <a:t> </a:t>
            </a:r>
            <a:r>
              <a:rPr lang="en-US" sz="5200" b="0" dirty="0" err="1" smtClean="0">
                <a:solidFill>
                  <a:schemeClr val="bg1"/>
                </a:solidFill>
                <a:effectLst/>
              </a:rPr>
              <a:t>mến</a:t>
            </a:r>
            <a:r>
              <a:rPr lang="en-US" sz="5200" b="0" dirty="0" smtClean="0">
                <a:solidFill>
                  <a:schemeClr val="bg1"/>
                </a:solidFill>
                <a:effectLst/>
              </a:rPr>
              <a:t> </a:t>
            </a:r>
            <a:r>
              <a:rPr lang="en-US" sz="5200" b="0" dirty="0" err="1" smtClean="0">
                <a:solidFill>
                  <a:schemeClr val="bg1"/>
                </a:solidFill>
                <a:effectLst/>
              </a:rPr>
              <a:t>chân</a:t>
            </a:r>
            <a:r>
              <a:rPr lang="en-US" sz="5200" b="0" dirty="0" smtClean="0">
                <a:solidFill>
                  <a:schemeClr val="bg1"/>
                </a:solidFill>
                <a:effectLst/>
              </a:rPr>
              <a:t> </a:t>
            </a:r>
            <a:r>
              <a:rPr lang="en-US" sz="5200" b="0" dirty="0" err="1" smtClean="0">
                <a:solidFill>
                  <a:schemeClr val="bg1"/>
                </a:solidFill>
                <a:effectLst/>
              </a:rPr>
              <a:t>thành</a:t>
            </a:r>
            <a:r>
              <a:rPr lang="en-US" sz="5200" b="0" dirty="0" smtClean="0">
                <a:solidFill>
                  <a:schemeClr val="bg1"/>
                </a:solidFill>
                <a:effectLst/>
              </a:rPr>
              <a:t>. </a:t>
            </a:r>
            <a:r>
              <a:rPr lang="en-US" sz="5200" b="0" dirty="0" err="1" smtClean="0">
                <a:solidFill>
                  <a:schemeClr val="bg1"/>
                </a:solidFill>
                <a:effectLst/>
              </a:rPr>
              <a:t>Vì</a:t>
            </a:r>
            <a:r>
              <a:rPr lang="en-US" sz="5200" b="0" dirty="0" smtClean="0">
                <a:solidFill>
                  <a:schemeClr val="bg1"/>
                </a:solidFill>
                <a:effectLst/>
              </a:rPr>
              <a:t> </a:t>
            </a:r>
            <a:r>
              <a:rPr lang="en-US" sz="5200" b="0" dirty="0" err="1" smtClean="0">
                <a:solidFill>
                  <a:schemeClr val="bg1"/>
                </a:solidFill>
                <a:effectLst/>
              </a:rPr>
              <a:t>dòng</a:t>
            </a:r>
            <a:r>
              <a:rPr lang="en-US" sz="5200" b="0" dirty="0" smtClean="0">
                <a:solidFill>
                  <a:schemeClr val="bg1"/>
                </a:solidFill>
                <a:effectLst/>
              </a:rPr>
              <a:t> </a:t>
            </a:r>
            <a:r>
              <a:rPr lang="en-US" sz="5200" b="0" dirty="0" err="1" smtClean="0">
                <a:solidFill>
                  <a:schemeClr val="bg1"/>
                </a:solidFill>
                <a:effectLst/>
              </a:rPr>
              <a:t>suối</a:t>
            </a:r>
            <a:r>
              <a:rPr lang="en-US" sz="5200" b="0" dirty="0" smtClean="0">
                <a:solidFill>
                  <a:schemeClr val="bg1"/>
                </a:solidFill>
                <a:effectLst/>
              </a:rPr>
              <a:t> </a:t>
            </a:r>
            <a:r>
              <a:rPr lang="en-US" sz="5200" b="0" dirty="0" err="1" smtClean="0">
                <a:solidFill>
                  <a:schemeClr val="bg1"/>
                </a:solidFill>
                <a:effectLst/>
              </a:rPr>
              <a:t>hồn</a:t>
            </a:r>
            <a:r>
              <a:rPr lang="en-US" sz="5200" dirty="0" err="1" smtClean="0">
                <a:solidFill>
                  <a:schemeClr val="bg1"/>
                </a:solidFill>
              </a:rPr>
              <a:t>g</a:t>
            </a:r>
            <a:r>
              <a:rPr lang="en-US" sz="5200" dirty="0" smtClean="0">
                <a:solidFill>
                  <a:schemeClr val="bg1"/>
                </a:solidFill>
              </a:rPr>
              <a:t> </a:t>
            </a:r>
            <a:r>
              <a:rPr lang="en-US" sz="5200" dirty="0" err="1" smtClean="0">
                <a:solidFill>
                  <a:schemeClr val="bg1"/>
                </a:solidFill>
              </a:rPr>
              <a:t>ân</a:t>
            </a:r>
            <a:r>
              <a:rPr lang="en-US" sz="5200" dirty="0" smtClean="0">
                <a:solidFill>
                  <a:schemeClr val="bg1"/>
                </a:solidFill>
              </a:rPr>
              <a:t> </a:t>
            </a:r>
            <a:r>
              <a:rPr lang="en-US" sz="5200" dirty="0" err="1" smtClean="0">
                <a:solidFill>
                  <a:schemeClr val="bg1"/>
                </a:solidFill>
              </a:rPr>
              <a:t>hằng</a:t>
            </a:r>
            <a:r>
              <a:rPr lang="en-US" sz="5200" dirty="0" smtClean="0">
                <a:solidFill>
                  <a:schemeClr val="bg1"/>
                </a:solidFill>
              </a:rPr>
              <a:t> </a:t>
            </a:r>
            <a:r>
              <a:rPr lang="en-US" sz="5200" dirty="0" err="1" smtClean="0">
                <a:solidFill>
                  <a:schemeClr val="bg1"/>
                </a:solidFill>
              </a:rPr>
              <a:t>gội</a:t>
            </a:r>
            <a:r>
              <a:rPr lang="en-US" sz="5200" dirty="0" smtClean="0">
                <a:solidFill>
                  <a:schemeClr val="bg1"/>
                </a:solidFill>
              </a:rPr>
              <a:t> </a:t>
            </a:r>
            <a:r>
              <a:rPr lang="en-US" sz="5200" dirty="0" err="1" smtClean="0">
                <a:solidFill>
                  <a:schemeClr val="bg1"/>
                </a:solidFill>
              </a:rPr>
              <a:t>tưới</a:t>
            </a:r>
            <a:r>
              <a:rPr lang="en-US" sz="5200" dirty="0" smtClean="0">
                <a:solidFill>
                  <a:schemeClr val="bg1"/>
                </a:solidFill>
              </a:rPr>
              <a:t> </a:t>
            </a:r>
            <a:r>
              <a:rPr lang="en-US" sz="5200" dirty="0" err="1" smtClean="0">
                <a:solidFill>
                  <a:schemeClr val="bg1"/>
                </a:solidFill>
              </a:rPr>
              <a:t>mát</a:t>
            </a:r>
            <a:r>
              <a:rPr lang="en-US" sz="5200" dirty="0" smtClean="0">
                <a:solidFill>
                  <a:schemeClr val="bg1"/>
                </a:solidFill>
              </a:rPr>
              <a:t> </a:t>
            </a:r>
            <a:r>
              <a:rPr lang="en-US" sz="5200" dirty="0" err="1" smtClean="0">
                <a:solidFill>
                  <a:schemeClr val="bg1"/>
                </a:solidFill>
              </a:rPr>
              <a:t>cuộc</a:t>
            </a:r>
            <a:r>
              <a:rPr lang="en-US" sz="5200" dirty="0" smtClean="0">
                <a:solidFill>
                  <a:schemeClr val="bg1"/>
                </a:solidFill>
              </a:rPr>
              <a:t> </a:t>
            </a:r>
            <a:r>
              <a:rPr lang="en-US" sz="5200" dirty="0" err="1" smtClean="0">
                <a:solidFill>
                  <a:schemeClr val="bg1"/>
                </a:solidFill>
              </a:rPr>
              <a:t>đời</a:t>
            </a:r>
            <a:r>
              <a:rPr lang="en-US" sz="5200" dirty="0" smtClean="0">
                <a:solidFill>
                  <a:schemeClr val="bg1"/>
                </a:solidFill>
              </a:rPr>
              <a:t> con.</a:t>
            </a:r>
            <a:endParaRPr lang="en-US" sz="5200" b="0" dirty="0">
              <a:solidFill>
                <a:schemeClr val="bg1"/>
              </a:solidFill>
              <a:effectLst/>
            </a:endParaRPr>
          </a:p>
        </p:txBody>
      </p:sp>
    </p:spTree>
    <p:extLst>
      <p:ext uri="{BB962C8B-B14F-4D97-AF65-F5344CB8AC3E}">
        <p14:creationId xmlns:p14="http://schemas.microsoft.com/office/powerpoint/2010/main" val="70480224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800" u="sng" dirty="0" err="1">
                <a:solidFill>
                  <a:srgbClr val="FFFF00"/>
                </a:solidFill>
              </a:rPr>
              <a:t>Đ</a:t>
            </a:r>
            <a:r>
              <a:rPr lang="en-US" sz="5800" b="0" u="sng" dirty="0" err="1" smtClean="0">
                <a:solidFill>
                  <a:srgbClr val="FFFF00"/>
                </a:solidFill>
                <a:effectLst/>
              </a:rPr>
              <a:t>k</a:t>
            </a:r>
            <a:r>
              <a:rPr lang="en-US" sz="5800" b="0" u="sng" dirty="0" smtClean="0">
                <a:solidFill>
                  <a:srgbClr val="FFFF00"/>
                </a:solidFill>
                <a:effectLst/>
              </a:rPr>
              <a:t>:</a:t>
            </a:r>
            <a:r>
              <a:rPr lang="en-US" sz="5800" b="0" dirty="0" smtClean="0">
                <a:solidFill>
                  <a:schemeClr val="bg1"/>
                </a:solidFill>
                <a:effectLst/>
              </a:rPr>
              <a:t> Ave Maria! </a:t>
            </a:r>
            <a:r>
              <a:rPr lang="en-US" sz="5800" b="0" dirty="0" err="1" smtClean="0">
                <a:solidFill>
                  <a:schemeClr val="bg1"/>
                </a:solidFill>
                <a:effectLst/>
              </a:rPr>
              <a:t>Xin</a:t>
            </a:r>
            <a:r>
              <a:rPr lang="en-US" sz="5800" b="0" dirty="0" smtClean="0">
                <a:solidFill>
                  <a:schemeClr val="bg1"/>
                </a:solidFill>
                <a:effectLst/>
              </a:rPr>
              <a:t> </a:t>
            </a:r>
            <a:r>
              <a:rPr lang="en-US" sz="5800" b="0" dirty="0" err="1" smtClean="0">
                <a:solidFill>
                  <a:schemeClr val="bg1"/>
                </a:solidFill>
                <a:effectLst/>
              </a:rPr>
              <a:t>Mẹ</a:t>
            </a:r>
            <a:r>
              <a:rPr lang="en-US" sz="5800" b="0" dirty="0" smtClean="0">
                <a:solidFill>
                  <a:schemeClr val="bg1"/>
                </a:solidFill>
                <a:effectLst/>
              </a:rPr>
              <a:t> </a:t>
            </a:r>
            <a:r>
              <a:rPr lang="en-US" sz="5800" b="0" dirty="0" err="1" smtClean="0">
                <a:solidFill>
                  <a:schemeClr val="bg1"/>
                </a:solidFill>
                <a:effectLst/>
              </a:rPr>
              <a:t>cùng</a:t>
            </a:r>
            <a:r>
              <a:rPr lang="en-US" sz="5800" b="0" dirty="0" smtClean="0">
                <a:solidFill>
                  <a:schemeClr val="bg1"/>
                </a:solidFill>
                <a:effectLst/>
              </a:rPr>
              <a:t> con </a:t>
            </a:r>
            <a:r>
              <a:rPr lang="en-US" sz="5800" b="0" dirty="0" err="1" smtClean="0">
                <a:solidFill>
                  <a:schemeClr val="bg1"/>
                </a:solidFill>
                <a:effectLst/>
              </a:rPr>
              <a:t>tạ</a:t>
            </a:r>
            <a:r>
              <a:rPr lang="en-US" sz="5800" b="0" dirty="0" smtClean="0">
                <a:solidFill>
                  <a:schemeClr val="bg1"/>
                </a:solidFill>
                <a:effectLst/>
              </a:rPr>
              <a:t> </a:t>
            </a:r>
            <a:r>
              <a:rPr lang="en-US" sz="5800" b="0" dirty="0" err="1" smtClean="0">
                <a:solidFill>
                  <a:schemeClr val="bg1"/>
                </a:solidFill>
                <a:effectLst/>
              </a:rPr>
              <a:t>lễ</a:t>
            </a:r>
            <a:r>
              <a:rPr lang="en-US" sz="5800" b="0" dirty="0" smtClean="0">
                <a:solidFill>
                  <a:schemeClr val="bg1"/>
                </a:solidFill>
                <a:effectLst/>
              </a:rPr>
              <a:t>. </a:t>
            </a:r>
            <a:r>
              <a:rPr lang="en-US" sz="5800" b="0" dirty="0" err="1" smtClean="0">
                <a:solidFill>
                  <a:schemeClr val="bg1"/>
                </a:solidFill>
                <a:effectLst/>
              </a:rPr>
              <a:t>Dâng</a:t>
            </a:r>
            <a:r>
              <a:rPr lang="en-US" sz="5800" b="0" dirty="0" smtClean="0">
                <a:solidFill>
                  <a:schemeClr val="bg1"/>
                </a:solidFill>
                <a:effectLst/>
              </a:rPr>
              <a:t> </a:t>
            </a:r>
            <a:r>
              <a:rPr lang="en-US" sz="5800" b="0" dirty="0" err="1" smtClean="0">
                <a:solidFill>
                  <a:schemeClr val="bg1"/>
                </a:solidFill>
                <a:effectLst/>
              </a:rPr>
              <a:t>câu</a:t>
            </a:r>
            <a:r>
              <a:rPr lang="en-US" sz="5800" b="0" dirty="0" smtClean="0">
                <a:solidFill>
                  <a:schemeClr val="bg1"/>
                </a:solidFill>
                <a:effectLst/>
              </a:rPr>
              <a:t> </a:t>
            </a:r>
            <a:r>
              <a:rPr lang="en-US" sz="5800" b="0" dirty="0" err="1" smtClean="0">
                <a:solidFill>
                  <a:schemeClr val="bg1"/>
                </a:solidFill>
                <a:effectLst/>
              </a:rPr>
              <a:t>ca</a:t>
            </a:r>
            <a:r>
              <a:rPr lang="en-US" sz="5800" b="0" dirty="0" smtClean="0">
                <a:solidFill>
                  <a:schemeClr val="bg1"/>
                </a:solidFill>
                <a:effectLst/>
              </a:rPr>
              <a:t> </a:t>
            </a:r>
            <a:r>
              <a:rPr lang="en-US" sz="5800" b="0" dirty="0" err="1" smtClean="0">
                <a:solidFill>
                  <a:schemeClr val="bg1"/>
                </a:solidFill>
                <a:effectLst/>
              </a:rPr>
              <a:t>cảm</a:t>
            </a:r>
            <a:r>
              <a:rPr lang="en-US" sz="5800" b="0" dirty="0" smtClean="0">
                <a:solidFill>
                  <a:schemeClr val="bg1"/>
                </a:solidFill>
                <a:effectLst/>
              </a:rPr>
              <a:t> </a:t>
            </a:r>
            <a:r>
              <a:rPr lang="en-US" sz="5800" b="0" dirty="0" err="1" smtClean="0">
                <a:solidFill>
                  <a:schemeClr val="bg1"/>
                </a:solidFill>
                <a:effectLst/>
              </a:rPr>
              <a:t>tạ</a:t>
            </a:r>
            <a:r>
              <a:rPr lang="en-US" sz="5800" b="0" dirty="0" smtClean="0">
                <a:solidFill>
                  <a:schemeClr val="bg1"/>
                </a:solidFill>
                <a:effectLst/>
              </a:rPr>
              <a:t> </a:t>
            </a:r>
            <a:r>
              <a:rPr lang="en-US" sz="5800" b="0" dirty="0" err="1" smtClean="0">
                <a:solidFill>
                  <a:schemeClr val="bg1"/>
                </a:solidFill>
                <a:effectLst/>
              </a:rPr>
              <a:t>những</a:t>
            </a:r>
            <a:r>
              <a:rPr lang="en-US" sz="5800" b="0" dirty="0" smtClean="0">
                <a:solidFill>
                  <a:schemeClr val="bg1"/>
                </a:solidFill>
                <a:effectLst/>
              </a:rPr>
              <a:t> </a:t>
            </a:r>
            <a:r>
              <a:rPr lang="en-US" sz="5800" b="0" dirty="0" err="1" smtClean="0">
                <a:solidFill>
                  <a:schemeClr val="bg1"/>
                </a:solidFill>
                <a:effectLst/>
              </a:rPr>
              <a:t>ân</a:t>
            </a:r>
            <a:r>
              <a:rPr lang="en-US" sz="5800" b="0" dirty="0" smtClean="0">
                <a:solidFill>
                  <a:schemeClr val="bg1"/>
                </a:solidFill>
                <a:effectLst/>
              </a:rPr>
              <a:t> </a:t>
            </a:r>
            <a:r>
              <a:rPr lang="en-US" sz="5800" b="0" dirty="0" err="1" smtClean="0">
                <a:solidFill>
                  <a:schemeClr val="bg1"/>
                </a:solidFill>
                <a:effectLst/>
              </a:rPr>
              <a:t>huệ</a:t>
            </a:r>
            <a:r>
              <a:rPr lang="en-US" sz="5800" b="0" dirty="0" smtClean="0">
                <a:solidFill>
                  <a:schemeClr val="bg1"/>
                </a:solidFill>
                <a:effectLst/>
              </a:rPr>
              <a:t> </a:t>
            </a:r>
            <a:r>
              <a:rPr lang="en-US" sz="5800" b="0" dirty="0" err="1" smtClean="0">
                <a:solidFill>
                  <a:schemeClr val="bg1"/>
                </a:solidFill>
                <a:effectLst/>
              </a:rPr>
              <a:t>mà</a:t>
            </a:r>
            <a:r>
              <a:rPr lang="en-US" sz="5800" b="0" dirty="0" smtClean="0">
                <a:solidFill>
                  <a:schemeClr val="bg1"/>
                </a:solidFill>
                <a:effectLst/>
              </a:rPr>
              <a:t> </a:t>
            </a:r>
            <a:r>
              <a:rPr lang="en-US" sz="5800" b="0" dirty="0" err="1" smtClean="0">
                <a:solidFill>
                  <a:schemeClr val="bg1"/>
                </a:solidFill>
                <a:effectLst/>
              </a:rPr>
              <a:t>Ngài</a:t>
            </a:r>
            <a:r>
              <a:rPr lang="en-US" sz="5800" b="0" dirty="0" smtClean="0">
                <a:solidFill>
                  <a:schemeClr val="bg1"/>
                </a:solidFill>
                <a:effectLst/>
              </a:rPr>
              <a:t> </a:t>
            </a:r>
            <a:r>
              <a:rPr lang="en-US" sz="5800" b="0" dirty="0" err="1" smtClean="0">
                <a:solidFill>
                  <a:schemeClr val="bg1"/>
                </a:solidFill>
                <a:effectLst/>
              </a:rPr>
              <a:t>đã</a:t>
            </a:r>
            <a:r>
              <a:rPr lang="en-US" sz="5800" b="0" dirty="0" smtClean="0">
                <a:solidFill>
                  <a:schemeClr val="bg1"/>
                </a:solidFill>
                <a:effectLst/>
              </a:rPr>
              <a:t> </a:t>
            </a:r>
            <a:r>
              <a:rPr lang="en-US" sz="5800" b="0" dirty="0" err="1" smtClean="0">
                <a:solidFill>
                  <a:schemeClr val="bg1"/>
                </a:solidFill>
                <a:effectLst/>
              </a:rPr>
              <a:t>khứng</a:t>
            </a:r>
            <a:r>
              <a:rPr lang="en-US" sz="5800" b="0" dirty="0" smtClean="0">
                <a:solidFill>
                  <a:schemeClr val="bg1"/>
                </a:solidFill>
                <a:effectLst/>
              </a:rPr>
              <a:t> ban.</a:t>
            </a:r>
            <a:endParaRPr lang="en-US" sz="5800" b="0" dirty="0">
              <a:solidFill>
                <a:schemeClr val="bg1"/>
              </a:solidFill>
              <a:effectLst/>
            </a:endParaRPr>
          </a:p>
        </p:txBody>
      </p:sp>
    </p:spTree>
    <p:extLst>
      <p:ext uri="{BB962C8B-B14F-4D97-AF65-F5344CB8AC3E}">
        <p14:creationId xmlns:p14="http://schemas.microsoft.com/office/powerpoint/2010/main" val="368582433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59678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20000"/>
              </a:lnSpc>
              <a:spcBef>
                <a:spcPts val="0"/>
              </a:spcBef>
            </a:pPr>
            <a:r>
              <a:rPr lang="en-US" sz="5300" u="sng" dirty="0" smtClean="0">
                <a:solidFill>
                  <a:srgbClr val="FFFF00"/>
                </a:solidFill>
                <a:latin typeface="+mj-lt"/>
              </a:rPr>
              <a:t>**</a:t>
            </a:r>
            <a:r>
              <a:rPr lang="vi-VN" sz="5300" b="0" u="sng" dirty="0" smtClean="0">
                <a:solidFill>
                  <a:srgbClr val="FFFF00"/>
                </a:solidFill>
                <a:effectLst/>
                <a:latin typeface="+mj-lt"/>
              </a:rPr>
              <a:t>:</a:t>
            </a:r>
            <a:r>
              <a:rPr lang="vi-VN" sz="5300" b="0" dirty="0" smtClean="0">
                <a:solidFill>
                  <a:schemeClr val="bg1"/>
                </a:solidFill>
                <a:effectLst/>
                <a:latin typeface="+mj-lt"/>
              </a:rPr>
              <a:t> </a:t>
            </a:r>
            <a:r>
              <a:rPr lang="en-US" sz="5300" dirty="0" err="1" smtClean="0">
                <a:solidFill>
                  <a:schemeClr val="bg1"/>
                </a:solidFill>
                <a:latin typeface="+mj-lt"/>
              </a:rPr>
              <a:t>Về</a:t>
            </a:r>
            <a:r>
              <a:rPr lang="en-US" sz="5300" dirty="0" smtClean="0">
                <a:solidFill>
                  <a:schemeClr val="bg1"/>
                </a:solidFill>
                <a:latin typeface="+mj-lt"/>
              </a:rPr>
              <a:t> </a:t>
            </a:r>
            <a:r>
              <a:rPr lang="en-US" sz="5300" dirty="0" err="1" smtClean="0">
                <a:solidFill>
                  <a:schemeClr val="bg1"/>
                </a:solidFill>
                <a:latin typeface="+mj-lt"/>
              </a:rPr>
              <a:t>đây</a:t>
            </a:r>
            <a:r>
              <a:rPr lang="en-US" sz="5300" dirty="0" smtClean="0">
                <a:solidFill>
                  <a:schemeClr val="bg1"/>
                </a:solidFill>
                <a:latin typeface="+mj-lt"/>
              </a:rPr>
              <a:t> </a:t>
            </a:r>
            <a:r>
              <a:rPr lang="en-US" sz="5300" dirty="0" err="1" smtClean="0">
                <a:solidFill>
                  <a:schemeClr val="bg1"/>
                </a:solidFill>
                <a:latin typeface="+mj-lt"/>
              </a:rPr>
              <a:t>hỡi</a:t>
            </a:r>
            <a:r>
              <a:rPr lang="en-US" sz="5300" dirty="0" smtClean="0">
                <a:solidFill>
                  <a:schemeClr val="bg1"/>
                </a:solidFill>
                <a:latin typeface="+mj-lt"/>
              </a:rPr>
              <a:t> </a:t>
            </a:r>
            <a:r>
              <a:rPr lang="en-US" sz="5300" dirty="0" err="1" smtClean="0">
                <a:solidFill>
                  <a:schemeClr val="bg1"/>
                </a:solidFill>
                <a:latin typeface="+mj-lt"/>
              </a:rPr>
              <a:t>người</a:t>
            </a:r>
            <a:r>
              <a:rPr lang="en-US" sz="5300" dirty="0" smtClean="0">
                <a:solidFill>
                  <a:schemeClr val="bg1"/>
                </a:solidFill>
                <a:latin typeface="+mj-lt"/>
              </a:rPr>
              <a:t> </a:t>
            </a:r>
            <a:r>
              <a:rPr lang="en-US" sz="5300" dirty="0" err="1" smtClean="0">
                <a:solidFill>
                  <a:schemeClr val="bg1"/>
                </a:solidFill>
                <a:latin typeface="+mj-lt"/>
              </a:rPr>
              <a:t>về</a:t>
            </a:r>
            <a:r>
              <a:rPr lang="en-US" sz="5300" dirty="0" smtClean="0">
                <a:solidFill>
                  <a:schemeClr val="bg1"/>
                </a:solidFill>
                <a:latin typeface="+mj-lt"/>
              </a:rPr>
              <a:t> </a:t>
            </a:r>
            <a:r>
              <a:rPr lang="en-US" sz="5300" dirty="0" err="1" smtClean="0">
                <a:solidFill>
                  <a:schemeClr val="bg1"/>
                </a:solidFill>
                <a:latin typeface="+mj-lt"/>
              </a:rPr>
              <a:t>đây</a:t>
            </a:r>
            <a:r>
              <a:rPr lang="en-US" sz="5300" dirty="0" smtClean="0">
                <a:solidFill>
                  <a:schemeClr val="bg1"/>
                </a:solidFill>
                <a:latin typeface="+mj-lt"/>
              </a:rPr>
              <a:t> ta </a:t>
            </a:r>
            <a:r>
              <a:rPr lang="en-US" sz="5300" dirty="0" err="1" smtClean="0">
                <a:solidFill>
                  <a:schemeClr val="bg1"/>
                </a:solidFill>
                <a:latin typeface="+mj-lt"/>
              </a:rPr>
              <a:t>cất</a:t>
            </a:r>
            <a:r>
              <a:rPr lang="en-US" sz="5300" dirty="0" smtClean="0">
                <a:solidFill>
                  <a:schemeClr val="bg1"/>
                </a:solidFill>
                <a:latin typeface="+mj-lt"/>
              </a:rPr>
              <a:t> </a:t>
            </a:r>
            <a:r>
              <a:rPr lang="en-US" sz="5300" dirty="0" err="1" smtClean="0">
                <a:solidFill>
                  <a:schemeClr val="bg1"/>
                </a:solidFill>
                <a:latin typeface="+mj-lt"/>
              </a:rPr>
              <a:t>lời</a:t>
            </a:r>
            <a:r>
              <a:rPr lang="en-US" sz="5300" dirty="0" smtClean="0">
                <a:solidFill>
                  <a:schemeClr val="bg1"/>
                </a:solidFill>
                <a:latin typeface="+mj-lt"/>
              </a:rPr>
              <a:t> </a:t>
            </a:r>
            <a:r>
              <a:rPr lang="en-US" sz="5300" dirty="0" err="1" smtClean="0">
                <a:solidFill>
                  <a:schemeClr val="bg1"/>
                </a:solidFill>
                <a:latin typeface="+mj-lt"/>
              </a:rPr>
              <a:t>ca</a:t>
            </a:r>
            <a:r>
              <a:rPr lang="en-US" sz="5300" dirty="0" smtClean="0">
                <a:solidFill>
                  <a:schemeClr val="bg1"/>
                </a:solidFill>
                <a:latin typeface="+mj-lt"/>
              </a:rPr>
              <a:t> </a:t>
            </a:r>
            <a:r>
              <a:rPr lang="en-US" sz="5300" dirty="0" err="1" smtClean="0">
                <a:solidFill>
                  <a:schemeClr val="bg1"/>
                </a:solidFill>
                <a:latin typeface="+mj-lt"/>
              </a:rPr>
              <a:t>ngợi</a:t>
            </a:r>
            <a:r>
              <a:rPr lang="en-US" sz="5300" dirty="0" smtClean="0">
                <a:solidFill>
                  <a:schemeClr val="bg1"/>
                </a:solidFill>
                <a:latin typeface="+mj-lt"/>
              </a:rPr>
              <a:t> </a:t>
            </a:r>
            <a:r>
              <a:rPr lang="en-US" sz="5300" dirty="0" err="1" smtClean="0">
                <a:solidFill>
                  <a:schemeClr val="bg1"/>
                </a:solidFill>
                <a:latin typeface="+mj-lt"/>
              </a:rPr>
              <a:t>Thiên</a:t>
            </a:r>
            <a:r>
              <a:rPr lang="en-US" sz="5300" dirty="0" smtClean="0">
                <a:solidFill>
                  <a:schemeClr val="bg1"/>
                </a:solidFill>
                <a:latin typeface="+mj-lt"/>
              </a:rPr>
              <a:t> </a:t>
            </a:r>
            <a:r>
              <a:rPr lang="en-US" sz="5300" dirty="0" err="1" smtClean="0">
                <a:solidFill>
                  <a:schemeClr val="bg1"/>
                </a:solidFill>
                <a:latin typeface="+mj-lt"/>
              </a:rPr>
              <a:t>Chúa</a:t>
            </a:r>
            <a:r>
              <a:rPr lang="en-US" sz="5300" dirty="0" smtClean="0">
                <a:solidFill>
                  <a:schemeClr val="bg1"/>
                </a:solidFill>
                <a:latin typeface="+mj-lt"/>
              </a:rPr>
              <a:t>. </a:t>
            </a:r>
            <a:r>
              <a:rPr lang="en-US" sz="5300" dirty="0" err="1" smtClean="0">
                <a:solidFill>
                  <a:schemeClr val="bg1"/>
                </a:solidFill>
                <a:latin typeface="+mj-lt"/>
              </a:rPr>
              <a:t>Về</a:t>
            </a:r>
            <a:r>
              <a:rPr lang="en-US" sz="5300" dirty="0" smtClean="0">
                <a:solidFill>
                  <a:schemeClr val="bg1"/>
                </a:solidFill>
                <a:latin typeface="+mj-lt"/>
              </a:rPr>
              <a:t> </a:t>
            </a:r>
            <a:r>
              <a:rPr lang="en-US" sz="5300" dirty="0" err="1" smtClean="0">
                <a:solidFill>
                  <a:schemeClr val="bg1"/>
                </a:solidFill>
                <a:latin typeface="+mj-lt"/>
              </a:rPr>
              <a:t>đây</a:t>
            </a:r>
            <a:r>
              <a:rPr lang="en-US" sz="5300" dirty="0" smtClean="0">
                <a:solidFill>
                  <a:schemeClr val="bg1"/>
                </a:solidFill>
                <a:latin typeface="+mj-lt"/>
              </a:rPr>
              <a:t> </a:t>
            </a:r>
            <a:r>
              <a:rPr lang="en-US" sz="5300" dirty="0" err="1" smtClean="0">
                <a:solidFill>
                  <a:schemeClr val="bg1"/>
                </a:solidFill>
                <a:latin typeface="+mj-lt"/>
              </a:rPr>
              <a:t>hỡi</a:t>
            </a:r>
            <a:r>
              <a:rPr lang="en-US" sz="5300" dirty="0" smtClean="0">
                <a:solidFill>
                  <a:schemeClr val="bg1"/>
                </a:solidFill>
                <a:latin typeface="+mj-lt"/>
              </a:rPr>
              <a:t> </a:t>
            </a:r>
            <a:r>
              <a:rPr lang="en-US" sz="5300" dirty="0" err="1" smtClean="0">
                <a:solidFill>
                  <a:schemeClr val="bg1"/>
                </a:solidFill>
                <a:latin typeface="+mj-lt"/>
              </a:rPr>
              <a:t>người</a:t>
            </a:r>
            <a:r>
              <a:rPr lang="en-US" sz="5300" dirty="0" smtClean="0">
                <a:solidFill>
                  <a:schemeClr val="bg1"/>
                </a:solidFill>
                <a:latin typeface="+mj-lt"/>
              </a:rPr>
              <a:t> </a:t>
            </a:r>
            <a:r>
              <a:rPr lang="en-US" sz="5300" dirty="0" err="1" smtClean="0">
                <a:solidFill>
                  <a:schemeClr val="bg1"/>
                </a:solidFill>
                <a:latin typeface="+mj-lt"/>
              </a:rPr>
              <a:t>về</a:t>
            </a:r>
            <a:r>
              <a:rPr lang="en-US" sz="5300" dirty="0" smtClean="0">
                <a:solidFill>
                  <a:schemeClr val="bg1"/>
                </a:solidFill>
                <a:latin typeface="+mj-lt"/>
              </a:rPr>
              <a:t> </a:t>
            </a:r>
            <a:r>
              <a:rPr lang="en-US" sz="5300" dirty="0" err="1" smtClean="0">
                <a:solidFill>
                  <a:schemeClr val="bg1"/>
                </a:solidFill>
                <a:latin typeface="+mj-lt"/>
              </a:rPr>
              <a:t>đây</a:t>
            </a:r>
            <a:r>
              <a:rPr lang="en-US" sz="5300" dirty="0" smtClean="0">
                <a:solidFill>
                  <a:schemeClr val="bg1"/>
                </a:solidFill>
                <a:latin typeface="+mj-lt"/>
              </a:rPr>
              <a:t> ta </a:t>
            </a:r>
            <a:r>
              <a:rPr lang="en-US" sz="5300" dirty="0" err="1" smtClean="0">
                <a:solidFill>
                  <a:schemeClr val="bg1"/>
                </a:solidFill>
                <a:latin typeface="+mj-lt"/>
              </a:rPr>
              <a:t>chúc</a:t>
            </a:r>
            <a:r>
              <a:rPr lang="en-US" sz="5300" dirty="0" smtClean="0">
                <a:solidFill>
                  <a:schemeClr val="bg1"/>
                </a:solidFill>
                <a:latin typeface="+mj-lt"/>
              </a:rPr>
              <a:t> </a:t>
            </a:r>
            <a:r>
              <a:rPr lang="en-US" sz="5300" dirty="0" err="1" smtClean="0">
                <a:solidFill>
                  <a:schemeClr val="bg1"/>
                </a:solidFill>
                <a:latin typeface="+mj-lt"/>
              </a:rPr>
              <a:t>tụng</a:t>
            </a:r>
            <a:r>
              <a:rPr lang="en-US" sz="5300" dirty="0" smtClean="0">
                <a:solidFill>
                  <a:schemeClr val="bg1"/>
                </a:solidFill>
                <a:latin typeface="+mj-lt"/>
              </a:rPr>
              <a:t> </a:t>
            </a:r>
            <a:r>
              <a:rPr lang="en-US" sz="5300" dirty="0" err="1" smtClean="0">
                <a:solidFill>
                  <a:schemeClr val="bg1"/>
                </a:solidFill>
                <a:latin typeface="+mj-lt"/>
              </a:rPr>
              <a:t>Danh</a:t>
            </a:r>
            <a:r>
              <a:rPr lang="en-US" sz="5300" dirty="0" smtClean="0">
                <a:solidFill>
                  <a:schemeClr val="bg1"/>
                </a:solidFill>
                <a:latin typeface="+mj-lt"/>
              </a:rPr>
              <a:t> </a:t>
            </a:r>
            <a:r>
              <a:rPr lang="en-US" sz="5300" dirty="0" err="1" smtClean="0">
                <a:solidFill>
                  <a:schemeClr val="bg1"/>
                </a:solidFill>
                <a:latin typeface="+mj-lt"/>
              </a:rPr>
              <a:t>Chúa</a:t>
            </a:r>
            <a:r>
              <a:rPr lang="en-US" sz="5300" dirty="0" smtClean="0">
                <a:solidFill>
                  <a:schemeClr val="bg1"/>
                </a:solidFill>
                <a:latin typeface="+mj-lt"/>
              </a:rPr>
              <a:t> </a:t>
            </a:r>
            <a:r>
              <a:rPr lang="en-US" sz="5300" dirty="0" err="1" smtClean="0">
                <a:solidFill>
                  <a:schemeClr val="bg1"/>
                </a:solidFill>
                <a:latin typeface="+mj-lt"/>
              </a:rPr>
              <a:t>muôn</a:t>
            </a:r>
            <a:r>
              <a:rPr lang="en-US" sz="5300" dirty="0" smtClean="0">
                <a:solidFill>
                  <a:schemeClr val="bg1"/>
                </a:solidFill>
                <a:latin typeface="+mj-lt"/>
              </a:rPr>
              <a:t> </a:t>
            </a:r>
            <a:r>
              <a:rPr lang="en-US" sz="5300" dirty="0" err="1" smtClean="0">
                <a:solidFill>
                  <a:schemeClr val="bg1"/>
                </a:solidFill>
                <a:latin typeface="+mj-lt"/>
              </a:rPr>
              <a:t>đời</a:t>
            </a:r>
            <a:r>
              <a:rPr lang="en-US" sz="5300" dirty="0" smtClean="0">
                <a:solidFill>
                  <a:schemeClr val="bg1"/>
                </a:solidFill>
                <a:latin typeface="+mj-lt"/>
              </a:rPr>
              <a:t>.</a:t>
            </a:r>
            <a:endParaRPr lang="vi-VN" sz="5300" dirty="0">
              <a:solidFill>
                <a:schemeClr val="bg1"/>
              </a:solidFill>
              <a:latin typeface="+mj-lt"/>
            </a:endParaRPr>
          </a:p>
        </p:txBody>
      </p:sp>
    </p:spTree>
    <p:extLst>
      <p:ext uri="{BB962C8B-B14F-4D97-AF65-F5344CB8AC3E}">
        <p14:creationId xmlns:p14="http://schemas.microsoft.com/office/powerpoint/2010/main" val="106498428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4000"/>
              </a:lnSpc>
              <a:spcBef>
                <a:spcPts val="0"/>
              </a:spcBef>
            </a:pPr>
            <a:r>
              <a:rPr lang="en-US" sz="4800" b="0" u="sng" dirty="0" err="1" smtClean="0">
                <a:solidFill>
                  <a:srgbClr val="FFFF00"/>
                </a:solidFill>
                <a:effectLst/>
                <a:latin typeface="+mj-lt"/>
              </a:rPr>
              <a:t>Tk</a:t>
            </a:r>
            <a:r>
              <a:rPr lang="vi-VN" sz="4800" b="0" u="sng" dirty="0" smtClean="0">
                <a:solidFill>
                  <a:srgbClr val="FFFF00"/>
                </a:solidFill>
                <a:effectLst/>
                <a:latin typeface="+mj-lt"/>
              </a:rPr>
              <a:t>:</a:t>
            </a:r>
            <a:r>
              <a:rPr lang="vi-VN" sz="4800" b="0" dirty="0" smtClean="0">
                <a:solidFill>
                  <a:schemeClr val="bg1"/>
                </a:solidFill>
                <a:effectLst/>
                <a:latin typeface="+mj-lt"/>
              </a:rPr>
              <a:t> </a:t>
            </a:r>
            <a:r>
              <a:rPr lang="en-US" sz="4800" dirty="0" err="1" smtClean="0">
                <a:solidFill>
                  <a:schemeClr val="bg1"/>
                </a:solidFill>
                <a:latin typeface="+mj-lt"/>
              </a:rPr>
              <a:t>Đây</a:t>
            </a:r>
            <a:r>
              <a:rPr lang="en-US" sz="4800" dirty="0" smtClean="0">
                <a:solidFill>
                  <a:schemeClr val="bg1"/>
                </a:solidFill>
                <a:latin typeface="+mj-lt"/>
              </a:rPr>
              <a:t> </a:t>
            </a:r>
            <a:r>
              <a:rPr lang="en-US" sz="4800" dirty="0" err="1" smtClean="0">
                <a:solidFill>
                  <a:schemeClr val="bg1"/>
                </a:solidFill>
                <a:latin typeface="+mj-lt"/>
              </a:rPr>
              <a:t>cung</a:t>
            </a:r>
            <a:r>
              <a:rPr lang="en-US" sz="4800" dirty="0" smtClean="0">
                <a:solidFill>
                  <a:schemeClr val="bg1"/>
                </a:solidFill>
                <a:latin typeface="+mj-lt"/>
              </a:rPr>
              <a:t> </a:t>
            </a:r>
            <a:r>
              <a:rPr lang="en-US" sz="4800" dirty="0" err="1" smtClean="0">
                <a:solidFill>
                  <a:schemeClr val="bg1"/>
                </a:solidFill>
                <a:latin typeface="+mj-lt"/>
              </a:rPr>
              <a:t>điện</a:t>
            </a:r>
            <a:r>
              <a:rPr lang="en-US" sz="4800" dirty="0" smtClean="0">
                <a:solidFill>
                  <a:schemeClr val="bg1"/>
                </a:solidFill>
                <a:latin typeface="+mj-lt"/>
              </a:rPr>
              <a:t> </a:t>
            </a:r>
            <a:r>
              <a:rPr lang="en-US" sz="4800" dirty="0" err="1" smtClean="0">
                <a:solidFill>
                  <a:schemeClr val="bg1"/>
                </a:solidFill>
                <a:latin typeface="+mj-lt"/>
              </a:rPr>
              <a:t>Thiên</a:t>
            </a:r>
            <a:r>
              <a:rPr lang="en-US" sz="4800" dirty="0" smtClean="0">
                <a:solidFill>
                  <a:schemeClr val="bg1"/>
                </a:solidFill>
                <a:latin typeface="+mj-lt"/>
              </a:rPr>
              <a:t> </a:t>
            </a:r>
            <a:r>
              <a:rPr lang="en-US" sz="4800" dirty="0" err="1" smtClean="0">
                <a:solidFill>
                  <a:schemeClr val="bg1"/>
                </a:solidFill>
                <a:latin typeface="+mj-lt"/>
              </a:rPr>
              <a:t>Chúa</a:t>
            </a:r>
            <a:r>
              <a:rPr lang="en-US" sz="4800" dirty="0" smtClean="0">
                <a:solidFill>
                  <a:schemeClr val="bg1"/>
                </a:solidFill>
                <a:latin typeface="+mj-lt"/>
              </a:rPr>
              <a:t> </a:t>
            </a:r>
            <a:r>
              <a:rPr lang="en-US" sz="4800" dirty="0" err="1" smtClean="0">
                <a:solidFill>
                  <a:schemeClr val="bg1"/>
                </a:solidFill>
                <a:latin typeface="+mj-lt"/>
              </a:rPr>
              <a:t>ôi</a:t>
            </a:r>
            <a:r>
              <a:rPr lang="en-US" sz="4800" dirty="0" smtClean="0">
                <a:solidFill>
                  <a:schemeClr val="bg1"/>
                </a:solidFill>
                <a:latin typeface="+mj-lt"/>
              </a:rPr>
              <a:t> </a:t>
            </a:r>
            <a:r>
              <a:rPr lang="en-US" sz="4800" dirty="0" err="1" smtClean="0">
                <a:solidFill>
                  <a:schemeClr val="bg1"/>
                </a:solidFill>
                <a:latin typeface="+mj-lt"/>
              </a:rPr>
              <a:t>nguy</a:t>
            </a:r>
            <a:r>
              <a:rPr lang="en-US" sz="4800" dirty="0" smtClean="0">
                <a:solidFill>
                  <a:schemeClr val="bg1"/>
                </a:solidFill>
                <a:latin typeface="+mj-lt"/>
              </a:rPr>
              <a:t> </a:t>
            </a:r>
            <a:r>
              <a:rPr lang="en-US" sz="4800" dirty="0" err="1" smtClean="0">
                <a:solidFill>
                  <a:schemeClr val="bg1"/>
                </a:solidFill>
                <a:latin typeface="+mj-lt"/>
              </a:rPr>
              <a:t>nga</a:t>
            </a:r>
            <a:r>
              <a:rPr lang="en-US" sz="4800" dirty="0" smtClean="0">
                <a:solidFill>
                  <a:schemeClr val="bg1"/>
                </a:solidFill>
                <a:latin typeface="+mj-lt"/>
              </a:rPr>
              <a:t> </a:t>
            </a:r>
            <a:r>
              <a:rPr lang="en-US" sz="4800" dirty="0" err="1" smtClean="0">
                <a:solidFill>
                  <a:schemeClr val="bg1"/>
                </a:solidFill>
                <a:latin typeface="+mj-lt"/>
              </a:rPr>
              <a:t>diễm</a:t>
            </a:r>
            <a:r>
              <a:rPr lang="en-US" sz="4800" dirty="0" smtClean="0">
                <a:solidFill>
                  <a:schemeClr val="bg1"/>
                </a:solidFill>
                <a:latin typeface="+mj-lt"/>
              </a:rPr>
              <a:t> </a:t>
            </a:r>
            <a:r>
              <a:rPr lang="en-US" sz="4800" dirty="0" err="1" smtClean="0">
                <a:solidFill>
                  <a:schemeClr val="bg1"/>
                </a:solidFill>
                <a:latin typeface="+mj-lt"/>
              </a:rPr>
              <a:t>lệ</a:t>
            </a:r>
            <a:r>
              <a:rPr lang="en-US" sz="4800" dirty="0" smtClean="0">
                <a:solidFill>
                  <a:schemeClr val="bg1"/>
                </a:solidFill>
                <a:latin typeface="+mj-lt"/>
              </a:rPr>
              <a:t>, ta </a:t>
            </a:r>
            <a:r>
              <a:rPr lang="en-US" sz="4800" dirty="0" err="1" smtClean="0">
                <a:solidFill>
                  <a:schemeClr val="bg1"/>
                </a:solidFill>
                <a:latin typeface="+mj-lt"/>
              </a:rPr>
              <a:t>dừng</a:t>
            </a:r>
            <a:r>
              <a:rPr lang="en-US" sz="4800" dirty="0" smtClean="0">
                <a:solidFill>
                  <a:schemeClr val="bg1"/>
                </a:solidFill>
                <a:latin typeface="+mj-lt"/>
              </a:rPr>
              <a:t> </a:t>
            </a:r>
            <a:r>
              <a:rPr lang="en-US" sz="4800" dirty="0" err="1" smtClean="0">
                <a:solidFill>
                  <a:schemeClr val="bg1"/>
                </a:solidFill>
                <a:latin typeface="+mj-lt"/>
              </a:rPr>
              <a:t>chân</a:t>
            </a:r>
            <a:r>
              <a:rPr lang="en-US" sz="4800" dirty="0" smtClean="0">
                <a:solidFill>
                  <a:schemeClr val="bg1"/>
                </a:solidFill>
                <a:latin typeface="+mj-lt"/>
              </a:rPr>
              <a:t> </a:t>
            </a:r>
            <a:r>
              <a:rPr lang="en-US" sz="4800" dirty="0" err="1" smtClean="0">
                <a:solidFill>
                  <a:schemeClr val="bg1"/>
                </a:solidFill>
                <a:latin typeface="+mj-lt"/>
              </a:rPr>
              <a:t>đứng</a:t>
            </a:r>
            <a:r>
              <a:rPr lang="en-US" sz="4800" dirty="0" smtClean="0">
                <a:solidFill>
                  <a:schemeClr val="bg1"/>
                </a:solidFill>
                <a:latin typeface="+mj-lt"/>
              </a:rPr>
              <a:t> </a:t>
            </a:r>
            <a:r>
              <a:rPr lang="en-US" sz="4800" dirty="0" err="1" smtClean="0">
                <a:solidFill>
                  <a:schemeClr val="bg1"/>
                </a:solidFill>
                <a:latin typeface="+mj-lt"/>
              </a:rPr>
              <a:t>ngắm</a:t>
            </a:r>
            <a:r>
              <a:rPr lang="en-US" sz="4800" dirty="0" smtClean="0">
                <a:solidFill>
                  <a:schemeClr val="bg1"/>
                </a:solidFill>
                <a:latin typeface="+mj-lt"/>
              </a:rPr>
              <a:t> </a:t>
            </a:r>
            <a:r>
              <a:rPr lang="en-US" sz="4800" dirty="0" err="1" smtClean="0">
                <a:solidFill>
                  <a:schemeClr val="bg1"/>
                </a:solidFill>
                <a:latin typeface="+mj-lt"/>
              </a:rPr>
              <a:t>mà</a:t>
            </a:r>
            <a:r>
              <a:rPr lang="en-US" sz="4800" dirty="0" smtClean="0">
                <a:solidFill>
                  <a:schemeClr val="bg1"/>
                </a:solidFill>
                <a:latin typeface="+mj-lt"/>
              </a:rPr>
              <a:t> </a:t>
            </a:r>
            <a:r>
              <a:rPr lang="en-US" sz="4800" dirty="0" err="1" smtClean="0">
                <a:solidFill>
                  <a:schemeClr val="bg1"/>
                </a:solidFill>
                <a:latin typeface="+mj-lt"/>
              </a:rPr>
              <a:t>lòng</a:t>
            </a:r>
            <a:r>
              <a:rPr lang="en-US" sz="4800" dirty="0" smtClean="0">
                <a:solidFill>
                  <a:schemeClr val="bg1"/>
                </a:solidFill>
                <a:latin typeface="+mj-lt"/>
              </a:rPr>
              <a:t> </a:t>
            </a:r>
            <a:r>
              <a:rPr lang="en-US" sz="4800" dirty="0" err="1" smtClean="0">
                <a:solidFill>
                  <a:schemeClr val="bg1"/>
                </a:solidFill>
                <a:latin typeface="+mj-lt"/>
              </a:rPr>
              <a:t>thấy</a:t>
            </a:r>
            <a:r>
              <a:rPr lang="en-US" sz="4800" dirty="0" smtClean="0">
                <a:solidFill>
                  <a:schemeClr val="bg1"/>
                </a:solidFill>
                <a:latin typeface="+mj-lt"/>
              </a:rPr>
              <a:t> say </a:t>
            </a:r>
            <a:r>
              <a:rPr lang="en-US" sz="4800" dirty="0" err="1" smtClean="0">
                <a:solidFill>
                  <a:schemeClr val="bg1"/>
                </a:solidFill>
                <a:latin typeface="+mj-lt"/>
              </a:rPr>
              <a:t>mê</a:t>
            </a:r>
            <a:r>
              <a:rPr lang="en-US" sz="4800" dirty="0" smtClean="0">
                <a:solidFill>
                  <a:schemeClr val="bg1"/>
                </a:solidFill>
                <a:latin typeface="+mj-lt"/>
              </a:rPr>
              <a:t>. Ta </a:t>
            </a:r>
            <a:r>
              <a:rPr lang="en-US" sz="4800" dirty="0" err="1" smtClean="0">
                <a:solidFill>
                  <a:schemeClr val="bg1"/>
                </a:solidFill>
                <a:latin typeface="+mj-lt"/>
              </a:rPr>
              <a:t>rủ</a:t>
            </a:r>
            <a:r>
              <a:rPr lang="en-US" sz="4800" dirty="0" smtClean="0">
                <a:solidFill>
                  <a:schemeClr val="bg1"/>
                </a:solidFill>
                <a:latin typeface="+mj-lt"/>
              </a:rPr>
              <a:t> </a:t>
            </a:r>
            <a:r>
              <a:rPr lang="en-US" sz="4800" dirty="0" err="1" smtClean="0">
                <a:solidFill>
                  <a:schemeClr val="bg1"/>
                </a:solidFill>
                <a:latin typeface="+mj-lt"/>
              </a:rPr>
              <a:t>nhau</a:t>
            </a:r>
            <a:r>
              <a:rPr lang="en-US" sz="4800" dirty="0" smtClean="0">
                <a:solidFill>
                  <a:schemeClr val="bg1"/>
                </a:solidFill>
                <a:latin typeface="+mj-lt"/>
              </a:rPr>
              <a:t> </a:t>
            </a:r>
            <a:r>
              <a:rPr lang="en-US" sz="4800" dirty="0" err="1" smtClean="0">
                <a:solidFill>
                  <a:schemeClr val="bg1"/>
                </a:solidFill>
                <a:latin typeface="+mj-lt"/>
              </a:rPr>
              <a:t>đi</a:t>
            </a:r>
            <a:r>
              <a:rPr lang="en-US" sz="4800" dirty="0" smtClean="0">
                <a:solidFill>
                  <a:schemeClr val="bg1"/>
                </a:solidFill>
                <a:latin typeface="+mj-lt"/>
              </a:rPr>
              <a:t> </a:t>
            </a:r>
            <a:r>
              <a:rPr lang="en-US" sz="4800" dirty="0" err="1" smtClean="0">
                <a:solidFill>
                  <a:schemeClr val="bg1"/>
                </a:solidFill>
                <a:latin typeface="+mj-lt"/>
              </a:rPr>
              <a:t>về</a:t>
            </a:r>
            <a:r>
              <a:rPr lang="en-US" sz="4800" dirty="0" smtClean="0">
                <a:solidFill>
                  <a:schemeClr val="bg1"/>
                </a:solidFill>
                <a:latin typeface="+mj-lt"/>
              </a:rPr>
              <a:t> (</a:t>
            </a:r>
            <a:r>
              <a:rPr lang="en-US" sz="4800" dirty="0" err="1" smtClean="0">
                <a:solidFill>
                  <a:schemeClr val="bg1"/>
                </a:solidFill>
                <a:latin typeface="+mj-lt"/>
              </a:rPr>
              <a:t>về</a:t>
            </a:r>
            <a:r>
              <a:rPr lang="en-US" sz="4800" dirty="0" smtClean="0">
                <a:solidFill>
                  <a:schemeClr val="bg1"/>
                </a:solidFill>
                <a:latin typeface="+mj-lt"/>
              </a:rPr>
              <a:t>) </a:t>
            </a:r>
            <a:r>
              <a:rPr lang="en-US" sz="4800" dirty="0" err="1" smtClean="0">
                <a:solidFill>
                  <a:schemeClr val="bg1"/>
                </a:solidFill>
                <a:latin typeface="+mj-lt"/>
              </a:rPr>
              <a:t>cung</a:t>
            </a:r>
            <a:r>
              <a:rPr lang="en-US" sz="4800" dirty="0" smtClean="0">
                <a:solidFill>
                  <a:schemeClr val="bg1"/>
                </a:solidFill>
                <a:latin typeface="+mj-lt"/>
              </a:rPr>
              <a:t> </a:t>
            </a:r>
            <a:r>
              <a:rPr lang="en-US" sz="4800" dirty="0" err="1" smtClean="0">
                <a:solidFill>
                  <a:schemeClr val="bg1"/>
                </a:solidFill>
                <a:latin typeface="+mj-lt"/>
              </a:rPr>
              <a:t>điện</a:t>
            </a:r>
            <a:r>
              <a:rPr lang="en-US" sz="4800" dirty="0" smtClean="0">
                <a:solidFill>
                  <a:schemeClr val="bg1"/>
                </a:solidFill>
                <a:latin typeface="+mj-lt"/>
              </a:rPr>
              <a:t> </a:t>
            </a:r>
            <a:r>
              <a:rPr lang="en-US" sz="4800" dirty="0" err="1" smtClean="0">
                <a:solidFill>
                  <a:schemeClr val="bg1"/>
                </a:solidFill>
                <a:latin typeface="+mj-lt"/>
              </a:rPr>
              <a:t>Chúa</a:t>
            </a:r>
            <a:r>
              <a:rPr lang="en-US" sz="4800" dirty="0" smtClean="0">
                <a:solidFill>
                  <a:schemeClr val="bg1"/>
                </a:solidFill>
                <a:latin typeface="+mj-lt"/>
              </a:rPr>
              <a:t> </a:t>
            </a:r>
            <a:r>
              <a:rPr lang="en-US" sz="4800" dirty="0" err="1" smtClean="0">
                <a:solidFill>
                  <a:schemeClr val="bg1"/>
                </a:solidFill>
                <a:latin typeface="+mj-lt"/>
              </a:rPr>
              <a:t>Trời</a:t>
            </a:r>
            <a:r>
              <a:rPr lang="en-US" sz="4800" dirty="0" smtClean="0">
                <a:solidFill>
                  <a:schemeClr val="bg1"/>
                </a:solidFill>
                <a:latin typeface="+mj-lt"/>
              </a:rPr>
              <a:t>. </a:t>
            </a:r>
            <a:r>
              <a:rPr lang="en-US" sz="4800" dirty="0" err="1" smtClean="0">
                <a:solidFill>
                  <a:schemeClr val="bg1"/>
                </a:solidFill>
                <a:latin typeface="+mj-lt"/>
              </a:rPr>
              <a:t>Dâng</a:t>
            </a:r>
            <a:r>
              <a:rPr lang="en-US" sz="4800" dirty="0" smtClean="0">
                <a:solidFill>
                  <a:schemeClr val="bg1"/>
                </a:solidFill>
                <a:latin typeface="+mj-lt"/>
              </a:rPr>
              <a:t> </a:t>
            </a:r>
            <a:r>
              <a:rPr lang="en-US" sz="4800" dirty="0" err="1" smtClean="0">
                <a:solidFill>
                  <a:schemeClr val="bg1"/>
                </a:solidFill>
                <a:latin typeface="+mj-lt"/>
              </a:rPr>
              <a:t>lời</a:t>
            </a:r>
            <a:r>
              <a:rPr lang="en-US" sz="4800" dirty="0" smtClean="0">
                <a:solidFill>
                  <a:schemeClr val="bg1"/>
                </a:solidFill>
                <a:latin typeface="+mj-lt"/>
              </a:rPr>
              <a:t> </a:t>
            </a:r>
            <a:r>
              <a:rPr lang="en-US" sz="4800" dirty="0" err="1" smtClean="0">
                <a:solidFill>
                  <a:schemeClr val="bg1"/>
                </a:solidFill>
                <a:latin typeface="+mj-lt"/>
              </a:rPr>
              <a:t>ca</a:t>
            </a:r>
            <a:r>
              <a:rPr lang="en-US" sz="4800" dirty="0" smtClean="0">
                <a:solidFill>
                  <a:schemeClr val="bg1"/>
                </a:solidFill>
                <a:latin typeface="+mj-lt"/>
              </a:rPr>
              <a:t> </a:t>
            </a:r>
            <a:r>
              <a:rPr lang="en-US" sz="4800" dirty="0" err="1" smtClean="0">
                <a:solidFill>
                  <a:schemeClr val="bg1"/>
                </a:solidFill>
                <a:latin typeface="+mj-lt"/>
              </a:rPr>
              <a:t>tiếng</a:t>
            </a:r>
            <a:r>
              <a:rPr lang="en-US" sz="4800" dirty="0" smtClean="0">
                <a:solidFill>
                  <a:schemeClr val="bg1"/>
                </a:solidFill>
                <a:latin typeface="+mj-lt"/>
              </a:rPr>
              <a:t> </a:t>
            </a:r>
            <a:r>
              <a:rPr lang="en-US" sz="4800" dirty="0" err="1" smtClean="0">
                <a:solidFill>
                  <a:schemeClr val="bg1"/>
                </a:solidFill>
                <a:latin typeface="+mj-lt"/>
              </a:rPr>
              <a:t>hát</a:t>
            </a:r>
            <a:r>
              <a:rPr lang="en-US" sz="4800" dirty="0" smtClean="0">
                <a:solidFill>
                  <a:schemeClr val="bg1"/>
                </a:solidFill>
                <a:latin typeface="+mj-lt"/>
              </a:rPr>
              <a:t> </a:t>
            </a:r>
            <a:r>
              <a:rPr lang="en-US" sz="4800" dirty="0" err="1" smtClean="0">
                <a:solidFill>
                  <a:schemeClr val="bg1"/>
                </a:solidFill>
                <a:latin typeface="+mj-lt"/>
              </a:rPr>
              <a:t>Thiên</a:t>
            </a:r>
            <a:r>
              <a:rPr lang="en-US" sz="4800" dirty="0" smtClean="0">
                <a:solidFill>
                  <a:schemeClr val="bg1"/>
                </a:solidFill>
                <a:latin typeface="+mj-lt"/>
              </a:rPr>
              <a:t> </a:t>
            </a:r>
            <a:r>
              <a:rPr lang="en-US" sz="4800" dirty="0" err="1" smtClean="0">
                <a:solidFill>
                  <a:schemeClr val="bg1"/>
                </a:solidFill>
                <a:latin typeface="+mj-lt"/>
              </a:rPr>
              <a:t>Chúa</a:t>
            </a:r>
            <a:r>
              <a:rPr lang="en-US" sz="4800" dirty="0">
                <a:solidFill>
                  <a:schemeClr val="bg1"/>
                </a:solidFill>
                <a:latin typeface="+mj-lt"/>
              </a:rPr>
              <a:t> </a:t>
            </a:r>
            <a:r>
              <a:rPr lang="en-US" sz="4800" dirty="0" err="1" smtClean="0">
                <a:solidFill>
                  <a:schemeClr val="bg1"/>
                </a:solidFill>
                <a:latin typeface="+mj-lt"/>
              </a:rPr>
              <a:t>là</a:t>
            </a:r>
            <a:r>
              <a:rPr lang="en-US" sz="4800" dirty="0" smtClean="0">
                <a:solidFill>
                  <a:schemeClr val="bg1"/>
                </a:solidFill>
                <a:latin typeface="+mj-lt"/>
              </a:rPr>
              <a:t> </a:t>
            </a:r>
            <a:r>
              <a:rPr lang="en-US" sz="4800" dirty="0" err="1" smtClean="0">
                <a:solidFill>
                  <a:schemeClr val="bg1"/>
                </a:solidFill>
                <a:latin typeface="+mj-lt"/>
              </a:rPr>
              <a:t>nguồn</a:t>
            </a:r>
            <a:r>
              <a:rPr lang="en-US" sz="4800" dirty="0" smtClean="0">
                <a:solidFill>
                  <a:schemeClr val="bg1"/>
                </a:solidFill>
                <a:latin typeface="+mj-lt"/>
              </a:rPr>
              <a:t> </a:t>
            </a:r>
            <a:r>
              <a:rPr lang="en-US" sz="4800" dirty="0" err="1" smtClean="0">
                <a:solidFill>
                  <a:schemeClr val="bg1"/>
                </a:solidFill>
                <a:latin typeface="+mj-lt"/>
              </a:rPr>
              <a:t>vui</a:t>
            </a:r>
            <a:r>
              <a:rPr lang="en-US" sz="4800" dirty="0" smtClean="0">
                <a:solidFill>
                  <a:schemeClr val="bg1"/>
                </a:solidFill>
                <a:latin typeface="+mj-lt"/>
              </a:rPr>
              <a:t>.</a:t>
            </a:r>
            <a:endParaRPr lang="vi-VN" sz="4800" dirty="0">
              <a:solidFill>
                <a:schemeClr val="bg1"/>
              </a:solidFill>
              <a:latin typeface="+mj-lt"/>
            </a:endParaRPr>
          </a:p>
        </p:txBody>
      </p:sp>
    </p:spTree>
    <p:extLst>
      <p:ext uri="{BB962C8B-B14F-4D97-AF65-F5344CB8AC3E}">
        <p14:creationId xmlns:p14="http://schemas.microsoft.com/office/powerpoint/2010/main" val="32648454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859</TotalTime>
  <Words>1546</Words>
  <Application>Microsoft Office PowerPoint</Application>
  <PresentationFormat>On-screen Show (16:9)</PresentationFormat>
  <Paragraphs>96</Paragraphs>
  <Slides>78</Slides>
  <Notes>0</Notes>
  <HiddenSlides>0</HiddenSlides>
  <MMClips>0</MMClips>
  <ScaleCrop>false</ScaleCrop>
  <HeadingPairs>
    <vt:vector size="6" baseType="variant">
      <vt:variant>
        <vt:lpstr>Fonts Used</vt:lpstr>
      </vt:variant>
      <vt:variant>
        <vt:i4>3</vt:i4>
      </vt:variant>
      <vt:variant>
        <vt:lpstr>Theme</vt:lpstr>
      </vt:variant>
      <vt:variant>
        <vt:i4>10</vt:i4>
      </vt:variant>
      <vt:variant>
        <vt:lpstr>Slide Titles</vt:lpstr>
      </vt:variant>
      <vt:variant>
        <vt:i4>78</vt:i4>
      </vt:variant>
    </vt:vector>
  </HeadingPairs>
  <TitlesOfParts>
    <vt:vector size="91" baseType="lpstr">
      <vt:lpstr>Arial</vt:lpstr>
      <vt:lpstr>Times New Roman</vt:lpstr>
      <vt:lpstr>UTM American Sans</vt:lpstr>
      <vt:lpstr>Office Theme</vt:lpstr>
      <vt:lpstr>12_Office Theme</vt:lpstr>
      <vt:lpstr>36_Default Design</vt:lpstr>
      <vt:lpstr>10_Office Theme</vt:lpstr>
      <vt:lpstr>37_Default Design</vt:lpstr>
      <vt:lpstr>4_Office Theme</vt:lpstr>
      <vt:lpstr>8_Office Theme</vt:lpstr>
      <vt:lpstr>1_Office Theme</vt:lpstr>
      <vt:lpstr>2_Office Theme</vt:lpstr>
      <vt:lpstr>3_Office Theme</vt:lpstr>
      <vt:lpstr>PowerPoint Presentation</vt:lpstr>
      <vt:lpstr>TẬP HÁT CỘNG ĐOÀN</vt:lpstr>
      <vt:lpstr>Đk: Lạy Chúa, khi Ngài rộng mở tay ban, là chúng con thoả thuê muôn vàn.</vt:lpstr>
      <vt:lpstr>Một tiên tri vĩ đại đã xuất hiện giữa chúng ta, và Thiên Chúa đã viếng thăm dân Ngài.</vt:lpstr>
      <vt:lpstr>PowerPoint Presentation</vt:lpstr>
      <vt:lpstr>Ca Nhập Lễ Về Đây Hỡi Người Lan Thanh</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144 CHÚA NHẬT XVII THƯỜNG NIÊN NĂM B  Lm. Kim Long 03 Câu</vt:lpstr>
      <vt:lpstr>Đk: Lạy Chúa, khi Ngài rộng mở tay ban, là chúng con thỏa thuê muôn vàn.</vt:lpstr>
      <vt:lpstr>Tk1: Việc Chúa đã làm đều phải tán dương. Tôi trung phải lên tiếng ca tụng, nói lên rằng: Nước Chúa vinh hiển. Hãy cùng tuyên xưng: Chúa ta thờ thực rất quyền uy.</vt:lpstr>
      <vt:lpstr>Đk: Lạy Chúa, khi Ngài rộng mở tay ban, là chúng con thỏa thuê muôn vàn.</vt:lpstr>
      <vt:lpstr>Tk2: Lạy Chúa muôn loài nhìn lên Chúa thương, ban lương thực cho chúng theo giờ. Lúc tay Ngài ái tuất mở rộng, lúc Ngài thi ân hết mọi loài đều sẽ thoả thuê.</vt:lpstr>
      <vt:lpstr>Đk: Lạy Chúa, khi Ngài rộng mở tay ban, là chúng con thỏa thuê muôn vàn.</vt:lpstr>
      <vt:lpstr>Tk3: Đường lối của Ngài đều thật chí công. Bao công việc chan chứa ân tình. Chúa ở gần những kẻ kêu nài, những kẻ chuyên chăm biết tâm thành cầu khấn Ngài liên.</vt:lpstr>
      <vt:lpstr>Đk: Lạy Chúa, khi Ngài rộng mở tay ban, là chúng con thỏa thuê muôn vàn.</vt:lpstr>
      <vt:lpstr>PowerPoint Presentation</vt:lpstr>
      <vt:lpstr>Một tiên tri vĩ đại đã xuất hiện giữa chúng ta, và Thiên Chúa đã viếng thăm dân Ngài.</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Ỉ một</vt:lpstr>
      <vt:lpstr>PowerPoint Presentation</vt:lpstr>
      <vt:lpstr>PowerPoint Presentation</vt:lpstr>
      <vt:lpstr>**: Cùng ngàn trầm thơm tho lời kinh hòa khúc hát mới Chúa vui nhận với trọn cuộc đời.</vt:lpstr>
      <vt:lpstr>Tk1: Tiến dâng bánh vẹn tuyền là tinh hoa muôn nương lúa hòa chung công lao nhân thế. Cúi xin Chúa cực lành nhận cho và mong trở thành, thành bánh thiêng nuôi đoàn con.</vt:lpstr>
      <vt:lpstr>PowerPoint Presentation</vt:lpstr>
      <vt:lpstr>**: Cùng ngàn trầm thơm thơ lời kinh hòa khúc hát mới Chúa vui nhận với trọn cuộc đời.</vt:lpstr>
      <vt:lpstr>Tk2: Tiến dâng chén rượu này là do bao cây nho quí và công lao của nhân thế. Cúi xin Chúa cực lành nhận cho và mong trở thành của uống thiêng liêng đoàn con.</vt:lpstr>
      <vt:lpstr>PowerPoint Presentation</vt:lpstr>
      <vt:lpstr>**: Cùng ngàn trầm thơm thơ lời kinh hòa khúc hát mới Chúa vui nhận với trọn cuộc đời.</vt:lpstr>
      <vt:lpstr>Tk3: Sấp mình trước bàn thờ thành tâm ăn năn thống hối này con khiêm cung kêu khấn. Ước mong lễ mọn này làm vui lòng Chúa hằng ngày tỏa ngát như hương trầm bay.</vt:lpstr>
      <vt:lpstr>PowerPoint Presentation</vt:lpstr>
      <vt:lpstr>**: Cùng ngàn trầm thơm thơ lời kinh hòa khúc hát mới Chúa vui nhận với trọn cuộc đời.</vt:lpstr>
      <vt:lpstr>PowerPoint Presentation</vt:lpstr>
      <vt:lpstr>PowerPoint Presentation</vt:lpstr>
      <vt:lpstr>Ca Nguyện Hiệp Lễ Xin Ở Với Con Viết Chung</vt:lpstr>
      <vt:lpstr>Tk1: Chúa đến thăm con xin ở luôn với con. Nuôi con bằng bánh hằng sống (ơ). Hồn xác con nên vẹn toàn.</vt:lpstr>
      <vt:lpstr>Đk: Ở là ở cùng con.  Xin Chúa ở  là  ở cùng con.</vt:lpstr>
      <vt:lpstr>Tk2: Bánh Thánh Cha ban chia sẻ cho bốn phương. Con đi vào trong cuộc sống (ơ) thương mến anh em thật lòng.</vt:lpstr>
      <vt:lpstr>Đk: Ở là ở cùng con.  Xin Chúa ở  là  ở cùng con.</vt:lpstr>
      <vt:lpstr>Tk3: Chúa đến thăm con trong cuộc sống dễ thương. Lo toan buồn vui chiều sớm (ơ) xin dẫn con luôn thẳng đường.</vt:lpstr>
      <vt:lpstr>Đk: Ở là ở cùng con.  Xin Chúa ở  là  ở cùng con.</vt:lpstr>
      <vt:lpstr>Tk4: Máu Thánh yêu thương rửa sạch tội thế nhân. Tâm tư này xin nguyện ước (ơ) là chứng nhân luôn thủy chung.</vt:lpstr>
      <vt:lpstr>Đk: Ở là ở cùng con.  Xin Chúa ở  là  ở cùng con.</vt:lpstr>
      <vt:lpstr>PowerPoint Presentation</vt:lpstr>
      <vt:lpstr>PowerPoint Presentation</vt:lpstr>
      <vt:lpstr>Ca Kết Lễ Cùng Mẹ Tạ Lễ  Đinh Công Huỳnh</vt:lpstr>
      <vt:lpstr>Tk: Cùng Mẹ con tạ lễ vì ơn phúc Chúa ban triền miên. Cùng Mẹ con tạ ơn những ân huệ nào lấy chi đền. </vt:lpstr>
      <vt:lpstr>**: Nguyện Mẹ dâng về Chúa những tâm tình yêu mến chân thành. Vì dòng suối hồng ân hằng gội tưới mát cuộc đời con.</vt:lpstr>
      <vt:lpstr>Đk: Ave Maria! Xin Mẹ cùng con tạ lễ. Dâng câu ca cảm tạ những ân huệ mà Ngài đã khứng ban.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DELL</cp:lastModifiedBy>
  <cp:revision>68</cp:revision>
  <dcterms:created xsi:type="dcterms:W3CDTF">2023-05-21T07:25:42Z</dcterms:created>
  <dcterms:modified xsi:type="dcterms:W3CDTF">2024-07-25T04:04:14Z</dcterms:modified>
</cp:coreProperties>
</file>