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76" r:id="rId7"/>
    <p:sldMasterId id="2147483988" r:id="rId8"/>
    <p:sldMasterId id="2147484000" r:id="rId9"/>
    <p:sldMasterId id="2147484012" r:id="rId10"/>
    <p:sldMasterId id="2147484036" r:id="rId11"/>
  </p:sldMasterIdLst>
  <p:sldIdLst>
    <p:sldId id="507" r:id="rId12"/>
    <p:sldId id="376" r:id="rId13"/>
    <p:sldId id="617" r:id="rId14"/>
    <p:sldId id="618" r:id="rId15"/>
    <p:sldId id="620" r:id="rId16"/>
    <p:sldId id="630" r:id="rId17"/>
    <p:sldId id="631" r:id="rId18"/>
    <p:sldId id="632" r:id="rId19"/>
    <p:sldId id="633" r:id="rId20"/>
    <p:sldId id="621" r:id="rId21"/>
    <p:sldId id="392" r:id="rId22"/>
    <p:sldId id="393" r:id="rId23"/>
    <p:sldId id="394" r:id="rId24"/>
    <p:sldId id="395" r:id="rId25"/>
    <p:sldId id="396" r:id="rId26"/>
    <p:sldId id="397" r:id="rId27"/>
    <p:sldId id="398" r:id="rId28"/>
    <p:sldId id="399" r:id="rId29"/>
    <p:sldId id="606" r:id="rId30"/>
    <p:sldId id="415" r:id="rId31"/>
    <p:sldId id="607" r:id="rId32"/>
    <p:sldId id="626" r:id="rId33"/>
    <p:sldId id="609" r:id="rId34"/>
    <p:sldId id="652" r:id="rId35"/>
    <p:sldId id="611" r:id="rId36"/>
    <p:sldId id="653" r:id="rId37"/>
    <p:sldId id="613" r:id="rId38"/>
    <p:sldId id="654" r:id="rId39"/>
    <p:sldId id="603" r:id="rId40"/>
    <p:sldId id="629" r:id="rId41"/>
    <p:sldId id="532" r:id="rId42"/>
    <p:sldId id="549" r:id="rId43"/>
    <p:sldId id="400" r:id="rId44"/>
    <p:sldId id="401" r:id="rId45"/>
    <p:sldId id="402" r:id="rId46"/>
    <p:sldId id="403" r:id="rId47"/>
    <p:sldId id="404" r:id="rId48"/>
    <p:sldId id="405" r:id="rId49"/>
    <p:sldId id="406" r:id="rId50"/>
    <p:sldId id="407" r:id="rId51"/>
    <p:sldId id="408" r:id="rId52"/>
    <p:sldId id="409" r:id="rId53"/>
    <p:sldId id="410" r:id="rId54"/>
    <p:sldId id="411" r:id="rId55"/>
    <p:sldId id="412" r:id="rId56"/>
    <p:sldId id="550" r:id="rId57"/>
    <p:sldId id="637" r:id="rId58"/>
    <p:sldId id="635" r:id="rId59"/>
    <p:sldId id="636" r:id="rId60"/>
    <p:sldId id="638" r:id="rId61"/>
    <p:sldId id="639" r:id="rId62"/>
    <p:sldId id="640" r:id="rId63"/>
    <p:sldId id="641" r:id="rId64"/>
    <p:sldId id="276" r:id="rId65"/>
    <p:sldId id="625" r:id="rId66"/>
    <p:sldId id="503" r:id="rId67"/>
    <p:sldId id="642" r:id="rId68"/>
    <p:sldId id="643" r:id="rId69"/>
    <p:sldId id="644" r:id="rId70"/>
    <p:sldId id="645" r:id="rId71"/>
    <p:sldId id="655" r:id="rId72"/>
    <p:sldId id="646" r:id="rId73"/>
    <p:sldId id="656" r:id="rId74"/>
    <p:sldId id="647" r:id="rId75"/>
    <p:sldId id="657" r:id="rId76"/>
    <p:sldId id="292" r:id="rId77"/>
    <p:sldId id="623" r:id="rId78"/>
    <p:sldId id="648" r:id="rId79"/>
    <p:sldId id="649" r:id="rId80"/>
    <p:sldId id="650" r:id="rId81"/>
    <p:sldId id="651" r:id="rId82"/>
    <p:sldId id="658" r:id="rId83"/>
    <p:sldId id="659" r:id="rId84"/>
    <p:sldId id="624"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90" d="100"/>
          <a:sy n="90" d="100"/>
        </p:scale>
        <p:origin x="156" y="78"/>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tableStyles" Target="tableStyle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viewProps" Target="view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3941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68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66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1002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0452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056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8050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339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5948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20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5878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9880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7600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298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8204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1141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7363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6499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5690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259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3815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4510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6920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15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144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631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708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83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782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70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39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4346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69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39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68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66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631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708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83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782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70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39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4346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7/31/2024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555"/>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920980"/>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524768"/>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555"/>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3.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9738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6"/>
            <a:ext cx="9144000" cy="5142947"/>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1569660"/>
          </a:xfrm>
          <a:prstGeom prst="rect">
            <a:avLst/>
          </a:prstGeom>
        </p:spPr>
        <p:txBody>
          <a:bodyPr wrap="square">
            <a:spAutoFit/>
          </a:bodyPr>
          <a:lstStyle/>
          <a:p>
            <a:r>
              <a:rPr lang="vi-VN" sz="2400" u="sng" dirty="0" smtClean="0">
                <a:solidFill>
                  <a:srgbClr val="FFFF00"/>
                </a:solidFill>
              </a:rPr>
              <a:t>Bài </a:t>
            </a:r>
            <a:r>
              <a:rPr lang="vi-VN" sz="2400" u="sng" dirty="0">
                <a:solidFill>
                  <a:srgbClr val="FFFF00"/>
                </a:solidFill>
              </a:rPr>
              <a:t>đọc </a:t>
            </a:r>
            <a:r>
              <a:rPr lang="vi-VN" sz="2400" u="sng" dirty="0" smtClean="0">
                <a:solidFill>
                  <a:srgbClr val="FFFF00"/>
                </a:solidFill>
              </a:rPr>
              <a:t>1</a:t>
            </a:r>
            <a:endParaRPr lang="vi-VN" sz="2400" u="sng" dirty="0">
              <a:solidFill>
                <a:srgbClr val="FFFF00"/>
              </a:solidFill>
            </a:endParaRPr>
          </a:p>
          <a:p>
            <a:r>
              <a:rPr lang="vi-VN" sz="2400" i="1" dirty="0">
                <a:solidFill>
                  <a:srgbClr val="FFFF00"/>
                </a:solidFill>
              </a:rPr>
              <a:t>Ta sẽ làm cho bánh từ trời mưa xuống cho các ngươi ăn</a:t>
            </a:r>
            <a:r>
              <a:rPr lang="vi-VN" sz="2400" i="1" dirty="0" smtClean="0">
                <a:solidFill>
                  <a:srgbClr val="FFFF00"/>
                </a:solidFill>
              </a:rPr>
              <a:t>.</a:t>
            </a:r>
            <a:endParaRPr lang="vi-VN" sz="2400" i="1" dirty="0">
              <a:solidFill>
                <a:srgbClr val="FFFF00"/>
              </a:solidFill>
            </a:endParaRPr>
          </a:p>
          <a:p>
            <a:r>
              <a:rPr lang="vi-VN" sz="2400" dirty="0">
                <a:solidFill>
                  <a:srgbClr val="FFFF00"/>
                </a:solidFill>
              </a:rPr>
              <a:t>Bài trích sách Xuất hành.</a:t>
            </a:r>
          </a:p>
        </p:txBody>
      </p:sp>
    </p:spTree>
    <p:extLst>
      <p:ext uri="{BB962C8B-B14F-4D97-AF65-F5344CB8AC3E}">
        <p14:creationId xmlns:p14="http://schemas.microsoft.com/office/powerpoint/2010/main" val="2982275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nSpc>
                <a:spcPct val="130000"/>
              </a:lnSpc>
            </a:pPr>
            <a:r>
              <a:rPr lang="en-US" dirty="0" smtClean="0">
                <a:solidFill>
                  <a:srgbClr val="FFFF00"/>
                </a:solidFill>
              </a:rPr>
              <a:t>THÁNH VỊNH 77</a:t>
            </a:r>
            <a:br>
              <a:rPr lang="en-US" dirty="0" smtClean="0">
                <a:solidFill>
                  <a:srgbClr val="FFFF00"/>
                </a:solidFill>
              </a:rPr>
            </a:br>
            <a:r>
              <a:rPr lang="en-US" dirty="0" smtClean="0">
                <a:solidFill>
                  <a:srgbClr val="FFFF00"/>
                </a:solidFill>
              </a:rPr>
              <a:t>CHÚA NHẬT XVIII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975810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Chúa ban bánh bởi trời nuôi dưỡng họ. </a:t>
            </a:r>
            <a:endParaRPr lang="en-US" sz="7200" dirty="0">
              <a:solidFill>
                <a:schemeClr val="bg1"/>
              </a:solidFill>
            </a:endParaRPr>
          </a:p>
        </p:txBody>
      </p:sp>
    </p:spTree>
    <p:extLst>
      <p:ext uri="{BB962C8B-B14F-4D97-AF65-F5344CB8AC3E}">
        <p14:creationId xmlns:p14="http://schemas.microsoft.com/office/powerpoint/2010/main" val="2455010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FFFF00"/>
                </a:solidFill>
              </a:rPr>
              <a:t>Tk1:</a:t>
            </a:r>
            <a:r>
              <a:rPr lang="en-US" sz="5600" dirty="0">
                <a:solidFill>
                  <a:schemeClr val="bg1"/>
                </a:solidFill>
              </a:rPr>
              <a:t> </a:t>
            </a:r>
            <a:r>
              <a:rPr lang="vi-VN" sz="5600" dirty="0" smtClean="0">
                <a:solidFill>
                  <a:schemeClr val="bg1"/>
                </a:solidFill>
              </a:rPr>
              <a:t>Nghe </a:t>
            </a:r>
            <a:r>
              <a:rPr lang="vi-VN" sz="5600" dirty="0">
                <a:solidFill>
                  <a:schemeClr val="bg1"/>
                </a:solidFill>
              </a:rPr>
              <a:t>cha ông xưa kia kể lại, hãy loan truyền để con cháu hay: Sự nghiệp Chúa bao là lẫy lừng, tay Chúa từng làm những kỳ công.</a:t>
            </a:r>
            <a:endParaRPr lang="en-US" sz="5600" dirty="0">
              <a:solidFill>
                <a:schemeClr val="bg1"/>
              </a:solidFill>
            </a:endParaRPr>
          </a:p>
        </p:txBody>
      </p:sp>
    </p:spTree>
    <p:extLst>
      <p:ext uri="{BB962C8B-B14F-4D97-AF65-F5344CB8AC3E}">
        <p14:creationId xmlns:p14="http://schemas.microsoft.com/office/powerpoint/2010/main" val="3493594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Chúa ban bánh bởi trời nuôi dưỡng họ. </a:t>
            </a:r>
            <a:endParaRPr lang="en-US" sz="7200" dirty="0">
              <a:solidFill>
                <a:schemeClr val="bg1"/>
              </a:solidFill>
            </a:endParaRPr>
          </a:p>
        </p:txBody>
      </p:sp>
    </p:spTree>
    <p:extLst>
      <p:ext uri="{BB962C8B-B14F-4D97-AF65-F5344CB8AC3E}">
        <p14:creationId xmlns:p14="http://schemas.microsoft.com/office/powerpoint/2010/main" val="833761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FFFF00"/>
                </a:solidFill>
              </a:rPr>
              <a:t>Tk2:</a:t>
            </a:r>
            <a:r>
              <a:rPr lang="en-US" sz="5600" dirty="0">
                <a:solidFill>
                  <a:schemeClr val="bg1"/>
                </a:solidFill>
              </a:rPr>
              <a:t> </a:t>
            </a:r>
            <a:r>
              <a:rPr lang="vi-VN" sz="5600" dirty="0">
                <a:solidFill>
                  <a:schemeClr val="bg1"/>
                </a:solidFill>
              </a:rPr>
              <a:t>Mây cao xanh vâng theo Chúa truyền, cánh cửa </a:t>
            </a:r>
            <a:r>
              <a:rPr lang="vi-VN" sz="5600" dirty="0" smtClean="0">
                <a:solidFill>
                  <a:schemeClr val="bg1"/>
                </a:solidFill>
              </a:rPr>
              <a:t>trời </a:t>
            </a:r>
            <a:r>
              <a:rPr lang="vi-VN" sz="5600" dirty="0">
                <a:solidFill>
                  <a:schemeClr val="bg1"/>
                </a:solidFill>
              </a:rPr>
              <a:t>Ngài đã hé ra, </a:t>
            </a:r>
            <a:r>
              <a:rPr lang="en-US" sz="5600" dirty="0" smtClean="0">
                <a:solidFill>
                  <a:schemeClr val="bg1"/>
                </a:solidFill>
              </a:rPr>
              <a:t>M</a:t>
            </a:r>
            <a:r>
              <a:rPr lang="vi-VN" sz="5600" dirty="0" smtClean="0">
                <a:solidFill>
                  <a:schemeClr val="bg1"/>
                </a:solidFill>
              </a:rPr>
              <a:t>an-na </a:t>
            </a:r>
            <a:r>
              <a:rPr lang="vi-VN" sz="5600" dirty="0">
                <a:solidFill>
                  <a:schemeClr val="bg1"/>
                </a:solidFill>
              </a:rPr>
              <a:t>rớt như là mưa rào: nuôi dưỡng họ bằng bánh trời ban.</a:t>
            </a:r>
            <a:endParaRPr lang="en-US" sz="5600" dirty="0">
              <a:solidFill>
                <a:schemeClr val="bg1"/>
              </a:solidFill>
            </a:endParaRPr>
          </a:p>
        </p:txBody>
      </p:sp>
    </p:spTree>
    <p:extLst>
      <p:ext uri="{BB962C8B-B14F-4D97-AF65-F5344CB8AC3E}">
        <p14:creationId xmlns:p14="http://schemas.microsoft.com/office/powerpoint/2010/main" val="2554097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Chúa ban bánh bởi trời nuôi dưỡng họ. </a:t>
            </a:r>
            <a:endParaRPr lang="en-US" sz="7200" dirty="0">
              <a:solidFill>
                <a:schemeClr val="bg1"/>
              </a:solidFill>
            </a:endParaRPr>
          </a:p>
        </p:txBody>
      </p:sp>
    </p:spTree>
    <p:extLst>
      <p:ext uri="{BB962C8B-B14F-4D97-AF65-F5344CB8AC3E}">
        <p14:creationId xmlns:p14="http://schemas.microsoft.com/office/powerpoint/2010/main" val="3863163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FFFF00"/>
                </a:solidFill>
              </a:rPr>
              <a:t>Tk3:</a:t>
            </a:r>
            <a:r>
              <a:rPr lang="en-US" sz="5600" dirty="0" smtClean="0">
                <a:solidFill>
                  <a:schemeClr val="bg1"/>
                </a:solidFill>
              </a:rPr>
              <a:t> </a:t>
            </a:r>
            <a:r>
              <a:rPr lang="vi-VN" sz="5600" dirty="0">
                <a:solidFill>
                  <a:schemeClr val="bg1"/>
                </a:solidFill>
              </a:rPr>
              <a:t>Nhân gian nay no nê mãn nguyện, bánh thiên thần </a:t>
            </a:r>
            <a:r>
              <a:rPr lang="vi-VN" sz="5600" dirty="0" smtClean="0">
                <a:solidFill>
                  <a:schemeClr val="bg1"/>
                </a:solidFill>
              </a:rPr>
              <a:t>r</a:t>
            </a:r>
            <a:r>
              <a:rPr lang="en-US" sz="5600" dirty="0" smtClean="0">
                <a:solidFill>
                  <a:schemeClr val="bg1"/>
                </a:solidFill>
              </a:rPr>
              <a:t>à</a:t>
            </a:r>
            <a:r>
              <a:rPr lang="vi-VN" sz="5600" dirty="0" smtClean="0">
                <a:solidFill>
                  <a:schemeClr val="bg1"/>
                </a:solidFill>
              </a:rPr>
              <a:t>y </a:t>
            </a:r>
            <a:r>
              <a:rPr lang="vi-VN" sz="5600" dirty="0">
                <a:solidFill>
                  <a:schemeClr val="bg1"/>
                </a:solidFill>
              </a:rPr>
              <a:t>họ đã </a:t>
            </a:r>
            <a:r>
              <a:rPr lang="vi-VN" sz="5600" dirty="0" smtClean="0">
                <a:solidFill>
                  <a:schemeClr val="bg1"/>
                </a:solidFill>
              </a:rPr>
              <a:t>ăn</a:t>
            </a:r>
            <a:r>
              <a:rPr lang="en-US" sz="5600" dirty="0" smtClean="0">
                <a:solidFill>
                  <a:schemeClr val="bg1"/>
                </a:solidFill>
              </a:rPr>
              <a:t>.</a:t>
            </a:r>
            <a:r>
              <a:rPr lang="vi-VN" sz="5600" dirty="0" smtClean="0">
                <a:solidFill>
                  <a:schemeClr val="bg1"/>
                </a:solidFill>
              </a:rPr>
              <a:t> </a:t>
            </a:r>
            <a:r>
              <a:rPr lang="vi-VN" sz="5600" dirty="0">
                <a:solidFill>
                  <a:schemeClr val="bg1"/>
                </a:solidFill>
              </a:rPr>
              <a:t>Đưa </a:t>
            </a:r>
            <a:r>
              <a:rPr lang="vi-VN" sz="5600" dirty="0" smtClean="0">
                <a:solidFill>
                  <a:schemeClr val="bg1"/>
                </a:solidFill>
              </a:rPr>
              <a:t>d</a:t>
            </a:r>
            <a:r>
              <a:rPr lang="en-US" sz="5600" dirty="0" smtClean="0">
                <a:solidFill>
                  <a:schemeClr val="bg1"/>
                </a:solidFill>
              </a:rPr>
              <a:t>ẫ</a:t>
            </a:r>
            <a:r>
              <a:rPr lang="vi-VN" sz="5600" dirty="0" smtClean="0">
                <a:solidFill>
                  <a:schemeClr val="bg1"/>
                </a:solidFill>
              </a:rPr>
              <a:t>n </a:t>
            </a:r>
            <a:r>
              <a:rPr lang="vi-VN" sz="5600" dirty="0">
                <a:solidFill>
                  <a:schemeClr val="bg1"/>
                </a:solidFill>
              </a:rPr>
              <a:t>tới sống trong thánh địa, </a:t>
            </a:r>
            <a:r>
              <a:rPr lang="en-US" sz="5600" dirty="0" smtClean="0">
                <a:solidFill>
                  <a:schemeClr val="bg1"/>
                </a:solidFill>
              </a:rPr>
              <a:t>t</a:t>
            </a:r>
            <a:r>
              <a:rPr lang="vi-VN" sz="5600" dirty="0" smtClean="0">
                <a:solidFill>
                  <a:schemeClr val="bg1"/>
                </a:solidFill>
              </a:rPr>
              <a:t>ay </a:t>
            </a:r>
            <a:r>
              <a:rPr lang="vi-VN" sz="5600" dirty="0">
                <a:solidFill>
                  <a:schemeClr val="bg1"/>
                </a:solidFill>
              </a:rPr>
              <a:t>hữu Ngài dựng núi gầy non.</a:t>
            </a:r>
            <a:endParaRPr lang="en-US" sz="5600" dirty="0">
              <a:solidFill>
                <a:schemeClr val="bg1"/>
              </a:solidFill>
            </a:endParaRPr>
          </a:p>
        </p:txBody>
      </p:sp>
    </p:spTree>
    <p:extLst>
      <p:ext uri="{BB962C8B-B14F-4D97-AF65-F5344CB8AC3E}">
        <p14:creationId xmlns:p14="http://schemas.microsoft.com/office/powerpoint/2010/main" val="265781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Chúa ban bánh bởi trời nuôi dưỡng họ. </a:t>
            </a:r>
            <a:endParaRPr lang="en-US" sz="7200" dirty="0">
              <a:solidFill>
                <a:schemeClr val="bg1"/>
              </a:solidFill>
            </a:endParaRPr>
          </a:p>
        </p:txBody>
      </p:sp>
    </p:spTree>
    <p:extLst>
      <p:ext uri="{BB962C8B-B14F-4D97-AF65-F5344CB8AC3E}">
        <p14:creationId xmlns:p14="http://schemas.microsoft.com/office/powerpoint/2010/main" val="1277696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308324"/>
          </a:xfrm>
          <a:prstGeom prst="rect">
            <a:avLst/>
          </a:prstGeom>
        </p:spPr>
        <p:txBody>
          <a:bodyPr wrap="square">
            <a:spAutoFit/>
          </a:bodyPr>
          <a:lstStyle/>
          <a:p>
            <a:r>
              <a:rPr lang="vi-VN" sz="2400" u="sng" dirty="0" smtClean="0">
                <a:solidFill>
                  <a:srgbClr val="FFFF00"/>
                </a:solidFill>
              </a:rPr>
              <a:t>Bài </a:t>
            </a:r>
            <a:r>
              <a:rPr lang="vi-VN" sz="2400" u="sng" dirty="0">
                <a:solidFill>
                  <a:srgbClr val="FFFF00"/>
                </a:solidFill>
              </a:rPr>
              <a:t>đọc </a:t>
            </a:r>
            <a:r>
              <a:rPr lang="vi-VN" sz="2400" u="sng" dirty="0" smtClean="0">
                <a:solidFill>
                  <a:srgbClr val="FFFF00"/>
                </a:solidFill>
              </a:rPr>
              <a:t>2</a:t>
            </a:r>
            <a:endParaRPr lang="vi-VN" sz="2400" u="sng" dirty="0">
              <a:solidFill>
                <a:srgbClr val="FFFF00"/>
              </a:solidFill>
            </a:endParaRPr>
          </a:p>
          <a:p>
            <a:r>
              <a:rPr lang="vi-VN" sz="2400" i="1" dirty="0">
                <a:solidFill>
                  <a:srgbClr val="FFFF00"/>
                </a:solidFill>
              </a:rPr>
              <a:t>Anh em phải mặc lấy con người mới, là con người đã được sáng tạo theo hình ảnh Thiên Chúa</a:t>
            </a:r>
            <a:r>
              <a:rPr lang="vi-VN" sz="2400" i="1" dirty="0" smtClean="0">
                <a:solidFill>
                  <a:srgbClr val="FFFF00"/>
                </a:solidFill>
              </a:rPr>
              <a:t>.</a:t>
            </a:r>
            <a:endParaRPr lang="vi-VN" sz="2400" i="1" dirty="0">
              <a:solidFill>
                <a:srgbClr val="FFFF00"/>
              </a:solidFill>
            </a:endParaRPr>
          </a:p>
          <a:p>
            <a:r>
              <a:rPr lang="vi-VN" sz="2400" dirty="0">
                <a:solidFill>
                  <a:srgbClr val="FFFF00"/>
                </a:solidFill>
              </a:rPr>
              <a:t>Bài trích thư của thánh Phao-lô tông đồ gửi tín hữu Ê-phê-xô.</a:t>
            </a:r>
          </a:p>
        </p:txBody>
      </p:sp>
    </p:spTree>
    <p:extLst>
      <p:ext uri="{BB962C8B-B14F-4D97-AF65-F5344CB8AC3E}">
        <p14:creationId xmlns:p14="http://schemas.microsoft.com/office/powerpoint/2010/main" val="10918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Chúa ban bánh bởi trời nuôi dưỡng họ. </a:t>
            </a:r>
            <a:endParaRPr lang="en-US" sz="7200" dirty="0">
              <a:solidFill>
                <a:schemeClr val="bg1"/>
              </a:solidFill>
            </a:endParaRPr>
          </a:p>
        </p:txBody>
      </p:sp>
    </p:spTree>
    <p:extLst>
      <p:ext uri="{BB962C8B-B14F-4D97-AF65-F5344CB8AC3E}">
        <p14:creationId xmlns:p14="http://schemas.microsoft.com/office/powerpoint/2010/main" val="2673102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3581400"/>
          </a:xfrm>
        </p:spPr>
        <p:txBody>
          <a:bodyPr>
            <a:noAutofit/>
          </a:bodyPr>
          <a:lstStyle/>
          <a:p>
            <a:pPr algn="just">
              <a:lnSpc>
                <a:spcPct val="130000"/>
              </a:lnSpc>
            </a:pPr>
            <a:r>
              <a:rPr lang="vi-VN" sz="5500" dirty="0">
                <a:solidFill>
                  <a:schemeClr val="bg1"/>
                </a:solidFill>
              </a:rPr>
              <a:t>Người ta sống không nguyên bởi bánh, nhưng bởi mọi lời do miệng Thiên Chúa phán ra</a:t>
            </a:r>
            <a:r>
              <a:rPr lang="vi-VN" sz="5500" dirty="0" smtClean="0">
                <a:solidFill>
                  <a:schemeClr val="bg1"/>
                </a:solidFill>
              </a:rPr>
              <a:t>.</a:t>
            </a:r>
            <a:endParaRPr lang="vi-VN" sz="5500" dirty="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3821959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290"/>
            <a:ext cx="9144000" cy="507492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3581400"/>
          </a:xfrm>
        </p:spPr>
        <p:txBody>
          <a:bodyPr>
            <a:noAutofit/>
          </a:bodyPr>
          <a:lstStyle/>
          <a:p>
            <a:pPr algn="just">
              <a:lnSpc>
                <a:spcPct val="130000"/>
              </a:lnSpc>
            </a:pPr>
            <a:r>
              <a:rPr lang="vi-VN" sz="5500" dirty="0">
                <a:solidFill>
                  <a:schemeClr val="bg1"/>
                </a:solidFill>
              </a:rPr>
              <a:t>Người ta sống không nguyên bởi bánh, nhưng bởi mọi lời do miệng Thiên Chúa phán ra</a:t>
            </a:r>
            <a:r>
              <a:rPr lang="vi-VN" sz="5500" dirty="0" smtClean="0">
                <a:solidFill>
                  <a:schemeClr val="bg1"/>
                </a:solidFill>
              </a:rPr>
              <a:t>.</a:t>
            </a:r>
            <a:endParaRPr lang="vi-VN" sz="5500" dirty="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4256592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3046988"/>
          </a:xfrm>
          <a:prstGeom prst="rect">
            <a:avLst/>
          </a:prstGeom>
        </p:spPr>
        <p:txBody>
          <a:bodyPr wrap="square">
            <a:spAutoFit/>
          </a:bodyPr>
          <a:lstStyle/>
          <a:p>
            <a:pPr algn="just"/>
            <a:r>
              <a:rPr lang="en-US" sz="3200" dirty="0" err="1" smtClean="0"/>
              <a:t>Anh</a:t>
            </a:r>
            <a:r>
              <a:rPr lang="en-US" sz="3200" dirty="0" smtClean="0"/>
              <a:t> </a:t>
            </a:r>
            <a:r>
              <a:rPr lang="en-US" sz="3200" dirty="0" err="1" smtClean="0"/>
              <a:t>chị</a:t>
            </a:r>
            <a:r>
              <a:rPr lang="en-US" sz="3200" dirty="0" smtClean="0"/>
              <a:t> </a:t>
            </a:r>
            <a:r>
              <a:rPr lang="en-US" sz="3200" dirty="0" err="1" smtClean="0"/>
              <a:t>em</a:t>
            </a:r>
            <a:r>
              <a:rPr lang="en-US" sz="3200" dirty="0" smtClean="0"/>
              <a:t> </a:t>
            </a:r>
            <a:r>
              <a:rPr lang="en-US" sz="3200" dirty="0" err="1" smtClean="0"/>
              <a:t>thân</a:t>
            </a:r>
            <a:r>
              <a:rPr lang="en-US" sz="3200" dirty="0" smtClean="0"/>
              <a:t> </a:t>
            </a:r>
            <a:r>
              <a:rPr lang="en-US" sz="3200" dirty="0" err="1" smtClean="0"/>
              <a:t>mến</a:t>
            </a:r>
            <a:r>
              <a:rPr lang="en-US" sz="3200" dirty="0" smtClean="0"/>
              <a:t>, </a:t>
            </a:r>
            <a:r>
              <a:rPr lang="en-US" sz="3200" i="1" dirty="0" err="1" smtClean="0"/>
              <a:t>Đức</a:t>
            </a:r>
            <a:r>
              <a:rPr lang="en-US" sz="3200" i="1" dirty="0" smtClean="0"/>
              <a:t> </a:t>
            </a:r>
            <a:r>
              <a:rPr lang="en-US" sz="3200" i="1" dirty="0" err="1" smtClean="0"/>
              <a:t>Giê-su</a:t>
            </a:r>
            <a:r>
              <a:rPr lang="en-US" sz="3200" i="1" dirty="0" smtClean="0"/>
              <a:t> </a:t>
            </a:r>
            <a:r>
              <a:rPr lang="en-US" sz="3200" i="1" dirty="0" err="1" smtClean="0"/>
              <a:t>là</a:t>
            </a:r>
            <a:r>
              <a:rPr lang="en-US" sz="3200" i="1" dirty="0" smtClean="0"/>
              <a:t> </a:t>
            </a:r>
            <a:r>
              <a:rPr lang="en-US" sz="3200" i="1" dirty="0" err="1" smtClean="0"/>
              <a:t>bánh</a:t>
            </a:r>
            <a:r>
              <a:rPr lang="en-US" sz="3200" i="1" dirty="0" smtClean="0"/>
              <a:t> </a:t>
            </a:r>
            <a:r>
              <a:rPr lang="en-US" sz="3200" i="1" dirty="0" err="1" smtClean="0"/>
              <a:t>trường</a:t>
            </a:r>
            <a:r>
              <a:rPr lang="en-US" sz="3200" i="1" dirty="0" smtClean="0"/>
              <a:t> </a:t>
            </a:r>
            <a:r>
              <a:rPr lang="en-US" sz="3200" i="1" dirty="0" err="1" smtClean="0"/>
              <a:t>sinh</a:t>
            </a:r>
            <a:r>
              <a:rPr lang="en-US" sz="3200" i="1" dirty="0" smtClean="0"/>
              <a:t>, </a:t>
            </a:r>
            <a:r>
              <a:rPr lang="en-US" sz="3200" i="1" dirty="0" err="1" smtClean="0"/>
              <a:t>ai</a:t>
            </a:r>
            <a:r>
              <a:rPr lang="en-US" sz="3200" i="1" dirty="0" smtClean="0"/>
              <a:t> </a:t>
            </a:r>
            <a:r>
              <a:rPr lang="en-US" sz="3200" i="1" dirty="0" err="1" smtClean="0"/>
              <a:t>đến</a:t>
            </a:r>
            <a:r>
              <a:rPr lang="en-US" sz="3200" i="1" dirty="0" smtClean="0"/>
              <a:t> </a:t>
            </a:r>
            <a:r>
              <a:rPr lang="en-US" sz="3200" i="1" dirty="0" err="1" smtClean="0"/>
              <a:t>với</a:t>
            </a:r>
            <a:r>
              <a:rPr lang="en-US" sz="3200" i="1" dirty="0" smtClean="0"/>
              <a:t> </a:t>
            </a:r>
            <a:r>
              <a:rPr lang="en-US" sz="3200" i="1" dirty="0" err="1" smtClean="0"/>
              <a:t>Người</a:t>
            </a:r>
            <a:r>
              <a:rPr lang="en-US" sz="3200" i="1" dirty="0" smtClean="0"/>
              <a:t>, </a:t>
            </a:r>
            <a:r>
              <a:rPr lang="en-US" sz="3200" i="1" dirty="0" err="1" smtClean="0"/>
              <a:t>không</a:t>
            </a:r>
            <a:r>
              <a:rPr lang="en-US" sz="3200" i="1" dirty="0" smtClean="0"/>
              <a:t> </a:t>
            </a:r>
            <a:r>
              <a:rPr lang="en-US" sz="3200" i="1" dirty="0" err="1" smtClean="0"/>
              <a:t>hề</a:t>
            </a:r>
            <a:r>
              <a:rPr lang="en-US" sz="3200" i="1" dirty="0" smtClean="0"/>
              <a:t> </a:t>
            </a:r>
            <a:r>
              <a:rPr lang="en-US" sz="3200" i="1" dirty="0" err="1" smtClean="0"/>
              <a:t>phải</a:t>
            </a:r>
            <a:r>
              <a:rPr lang="en-US" sz="3200" i="1" dirty="0" smtClean="0"/>
              <a:t> </a:t>
            </a:r>
            <a:r>
              <a:rPr lang="en-US" sz="3200" i="1" dirty="0" err="1" smtClean="0"/>
              <a:t>đói</a:t>
            </a:r>
            <a:r>
              <a:rPr lang="en-US" sz="3200" i="1" dirty="0" smtClean="0"/>
              <a:t>, </a:t>
            </a:r>
            <a:r>
              <a:rPr lang="en-US" sz="3200" i="1" dirty="0" err="1" smtClean="0"/>
              <a:t>ai</a:t>
            </a:r>
            <a:r>
              <a:rPr lang="en-US" sz="3200" i="1" dirty="0" smtClean="0"/>
              <a:t> tin </a:t>
            </a:r>
            <a:r>
              <a:rPr lang="en-US" sz="3200" i="1" dirty="0" err="1" smtClean="0"/>
              <a:t>vào</a:t>
            </a:r>
            <a:r>
              <a:rPr lang="en-US" sz="3200" i="1" dirty="0" smtClean="0"/>
              <a:t> </a:t>
            </a:r>
            <a:r>
              <a:rPr lang="en-US" sz="3200" i="1" dirty="0" err="1" smtClean="0"/>
              <a:t>Người</a:t>
            </a:r>
            <a:r>
              <a:rPr lang="en-US" sz="3200" i="1" dirty="0" smtClean="0"/>
              <a:t>, </a:t>
            </a:r>
            <a:r>
              <a:rPr lang="en-US" sz="3200" i="1" dirty="0" err="1" smtClean="0"/>
              <a:t>chẳng</a:t>
            </a:r>
            <a:r>
              <a:rPr lang="en-US" sz="3200" i="1" dirty="0" smtClean="0"/>
              <a:t> </a:t>
            </a:r>
            <a:r>
              <a:rPr lang="en-US" sz="3200" i="1" dirty="0" err="1" smtClean="0"/>
              <a:t>khát</a:t>
            </a:r>
            <a:r>
              <a:rPr lang="en-US" sz="3200" i="1" dirty="0" smtClean="0"/>
              <a:t> </a:t>
            </a:r>
            <a:r>
              <a:rPr lang="en-US" sz="3200" i="1" dirty="0" err="1" smtClean="0"/>
              <a:t>bao</a:t>
            </a:r>
            <a:r>
              <a:rPr lang="en-US" sz="3200" i="1" dirty="0" smtClean="0"/>
              <a:t> </a:t>
            </a:r>
            <a:r>
              <a:rPr lang="en-US" sz="3200" i="1" dirty="0" err="1" smtClean="0"/>
              <a:t>giờ</a:t>
            </a:r>
            <a:r>
              <a:rPr lang="en-US" sz="3200" i="1" dirty="0" smtClean="0"/>
              <a:t>. </a:t>
            </a:r>
            <a:r>
              <a:rPr lang="en-US" sz="3200" dirty="0" err="1" smtClean="0"/>
              <a:t>Với</a:t>
            </a:r>
            <a:r>
              <a:rPr lang="en-US" sz="3200" dirty="0" smtClean="0"/>
              <a:t> </a:t>
            </a:r>
            <a:r>
              <a:rPr lang="en-US" sz="3200" dirty="0" err="1" smtClean="0"/>
              <a:t>lòng</a:t>
            </a:r>
            <a:r>
              <a:rPr lang="en-US" sz="3200" dirty="0" smtClean="0"/>
              <a:t> tin </a:t>
            </a:r>
            <a:r>
              <a:rPr lang="en-US" sz="3200" dirty="0" err="1" smtClean="0"/>
              <a:t>tưởng</a:t>
            </a:r>
            <a:r>
              <a:rPr lang="en-US" sz="3200" dirty="0" smtClean="0"/>
              <a:t> </a:t>
            </a:r>
            <a:r>
              <a:rPr lang="en-US" sz="3200" dirty="0" err="1" smtClean="0"/>
              <a:t>mến</a:t>
            </a:r>
            <a:r>
              <a:rPr lang="en-US" sz="3200" dirty="0" smtClean="0"/>
              <a:t> </a:t>
            </a:r>
            <a:r>
              <a:rPr lang="en-US" sz="3200" dirty="0" err="1" smtClean="0"/>
              <a:t>yêu</a:t>
            </a:r>
            <a:r>
              <a:rPr lang="en-US" sz="3200" dirty="0" smtClean="0"/>
              <a:t> </a:t>
            </a:r>
            <a:r>
              <a:rPr lang="en-US" sz="3200" dirty="0" err="1" smtClean="0"/>
              <a:t>Chúa</a:t>
            </a:r>
            <a:r>
              <a:rPr lang="en-US" sz="3200" dirty="0" smtClean="0"/>
              <a:t>, </a:t>
            </a:r>
            <a:r>
              <a:rPr lang="en-US" sz="3200" dirty="0" err="1" smtClean="0"/>
              <a:t>chúng</a:t>
            </a:r>
            <a:r>
              <a:rPr lang="en-US" sz="3200" dirty="0" smtClean="0"/>
              <a:t> ta </a:t>
            </a:r>
            <a:r>
              <a:rPr lang="en-US" sz="3200" dirty="0" err="1" smtClean="0"/>
              <a:t>cùng</a:t>
            </a:r>
            <a:r>
              <a:rPr lang="en-US" sz="3200" dirty="0" smtClean="0"/>
              <a:t> </a:t>
            </a:r>
            <a:r>
              <a:rPr lang="en-US" sz="3200" dirty="0" err="1" smtClean="0"/>
              <a:t>dâng</a:t>
            </a:r>
            <a:r>
              <a:rPr lang="en-US" sz="3200" dirty="0" smtClean="0"/>
              <a:t> </a:t>
            </a:r>
            <a:r>
              <a:rPr lang="en-US" sz="3200" dirty="0" err="1" smtClean="0"/>
              <a:t>lời</a:t>
            </a:r>
            <a:r>
              <a:rPr lang="en-US" sz="3200" dirty="0" smtClean="0"/>
              <a:t> </a:t>
            </a:r>
            <a:r>
              <a:rPr lang="en-US" sz="3200" dirty="0" err="1" smtClean="0"/>
              <a:t>cầu</a:t>
            </a:r>
            <a:r>
              <a:rPr lang="en-US" sz="3200" dirty="0" smtClean="0"/>
              <a:t> </a:t>
            </a:r>
            <a:r>
              <a:rPr lang="en-US" sz="3200" dirty="0" err="1" smtClean="0"/>
              <a:t>xin</a:t>
            </a:r>
            <a:r>
              <a:rPr lang="en-US" sz="3200" dirty="0" smtClean="0"/>
              <a:t>.</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0"/>
            <a:ext cx="5486400" cy="5010150"/>
          </a:xfrm>
          <a:prstGeom prst="rect">
            <a:avLst/>
          </a:prstGeom>
        </p:spPr>
        <p:txBody>
          <a:bodyPr wrap="none" anchor="ctr" anchorCtr="0">
            <a:noAutofit/>
          </a:bodyPr>
          <a:lstStyle/>
          <a:p>
            <a:pPr algn="ctr">
              <a:lnSpc>
                <a:spcPct val="130000"/>
              </a:lnSpc>
            </a:pPr>
            <a:r>
              <a:rPr lang="en-US" sz="6000" u="sng" dirty="0" err="1" smtClean="0">
                <a:solidFill>
                  <a:srgbClr val="FFFF00"/>
                </a:solidFill>
              </a:rPr>
              <a:t>Ca</a:t>
            </a:r>
            <a:r>
              <a:rPr lang="en-US" sz="6000" u="sng" dirty="0" smtClean="0">
                <a:solidFill>
                  <a:srgbClr val="FFFF00"/>
                </a:solidFill>
              </a:rPr>
              <a:t> </a:t>
            </a:r>
            <a:r>
              <a:rPr lang="en-US" sz="6000" u="sng" dirty="0" err="1" smtClean="0">
                <a:solidFill>
                  <a:srgbClr val="FFFF00"/>
                </a:solidFill>
              </a:rPr>
              <a:t>Dâng</a:t>
            </a:r>
            <a:r>
              <a:rPr lang="en-US" sz="6000" u="sng" dirty="0" smtClean="0">
                <a:solidFill>
                  <a:srgbClr val="FFFF00"/>
                </a:solidFill>
              </a:rPr>
              <a:t> </a:t>
            </a:r>
            <a:r>
              <a:rPr lang="en-US" sz="6000" u="sng" dirty="0" err="1" smtClean="0">
                <a:solidFill>
                  <a:srgbClr val="FFFF00"/>
                </a:solidFill>
              </a:rPr>
              <a:t>Lễ</a:t>
            </a:r>
            <a:endParaRPr lang="en-US" sz="6000" u="sng" dirty="0" smtClean="0">
              <a:solidFill>
                <a:srgbClr val="FFFF00"/>
              </a:solidFill>
            </a:endParaRPr>
          </a:p>
          <a:p>
            <a:pPr algn="ctr">
              <a:lnSpc>
                <a:spcPct val="130000"/>
              </a:lnSpc>
            </a:pPr>
            <a:r>
              <a:rPr lang="en-US" sz="7000" dirty="0" err="1" smtClean="0">
                <a:solidFill>
                  <a:srgbClr val="FFFF00"/>
                </a:solidFill>
              </a:rPr>
              <a:t>Lễ</a:t>
            </a:r>
            <a:r>
              <a:rPr lang="en-US" sz="7000" dirty="0" smtClean="0">
                <a:solidFill>
                  <a:srgbClr val="FFFF00"/>
                </a:solidFill>
              </a:rPr>
              <a:t> </a:t>
            </a:r>
            <a:r>
              <a:rPr lang="en-US" sz="7000" dirty="0" err="1" smtClean="0">
                <a:solidFill>
                  <a:srgbClr val="FFFF00"/>
                </a:solidFill>
              </a:rPr>
              <a:t>Vật</a:t>
            </a:r>
            <a:r>
              <a:rPr lang="en-US" sz="7000" dirty="0" smtClean="0">
                <a:solidFill>
                  <a:srgbClr val="FFFF00"/>
                </a:solidFill>
              </a:rPr>
              <a:t> </a:t>
            </a:r>
          </a:p>
          <a:p>
            <a:pPr algn="ctr">
              <a:lnSpc>
                <a:spcPct val="130000"/>
              </a:lnSpc>
            </a:pPr>
            <a:r>
              <a:rPr lang="en-US" sz="7000" dirty="0" err="1" smtClean="0">
                <a:solidFill>
                  <a:srgbClr val="FFFF00"/>
                </a:solidFill>
              </a:rPr>
              <a:t>Giao</a:t>
            </a:r>
            <a:r>
              <a:rPr lang="en-US" sz="7000" dirty="0" smtClean="0">
                <a:solidFill>
                  <a:srgbClr val="FFFF00"/>
                </a:solidFill>
              </a:rPr>
              <a:t> </a:t>
            </a:r>
            <a:r>
              <a:rPr lang="en-US" sz="7000" dirty="0" err="1" smtClean="0">
                <a:solidFill>
                  <a:srgbClr val="FFFF00"/>
                </a:solidFill>
              </a:rPr>
              <a:t>Hòa</a:t>
            </a:r>
            <a:endParaRPr lang="en-US" sz="7000" dirty="0" smtClean="0">
              <a:solidFill>
                <a:srgbClr val="FFFF00"/>
              </a:solidFill>
            </a:endParaRPr>
          </a:p>
          <a:p>
            <a:pPr algn="ctr">
              <a:lnSpc>
                <a:spcPct val="130000"/>
              </a:lnSpc>
            </a:pPr>
            <a:r>
              <a:rPr lang="en-US" sz="5000" i="1" dirty="0" err="1" smtClean="0">
                <a:solidFill>
                  <a:schemeClr val="bg1"/>
                </a:solidFill>
              </a:rPr>
              <a:t>Nguyên</a:t>
            </a:r>
            <a:r>
              <a:rPr lang="en-US" sz="5000" i="1" dirty="0" smtClean="0">
                <a:solidFill>
                  <a:schemeClr val="bg1"/>
                </a:solidFill>
              </a:rPr>
              <a:t> </a:t>
            </a:r>
            <a:r>
              <a:rPr lang="en-US" sz="5000" i="1" dirty="0" err="1" smtClean="0">
                <a:solidFill>
                  <a:schemeClr val="bg1"/>
                </a:solidFill>
              </a:rPr>
              <a:t>Kha</a:t>
            </a:r>
            <a:endParaRPr lang="en-US" sz="5000" i="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8150"/>
            <a:ext cx="4159461" cy="4914900"/>
          </a:xfrm>
          <a:prstGeom prst="rect">
            <a:avLst/>
          </a:prstGeom>
        </p:spPr>
      </p:pic>
    </p:spTree>
    <p:extLst>
      <p:ext uri="{BB962C8B-B14F-4D97-AF65-F5344CB8AC3E}">
        <p14:creationId xmlns:p14="http://schemas.microsoft.com/office/powerpoint/2010/main" val="7216949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650" u="sng" dirty="0">
                <a:solidFill>
                  <a:srgbClr val="FFFF00"/>
                </a:solidFill>
                <a:latin typeface="+mj-lt"/>
                <a:ea typeface="Tahoma" panose="020B0604030504040204" pitchFamily="34" charset="0"/>
                <a:cs typeface="Times New Roman" panose="02020603050405020304" pitchFamily="18" charset="0"/>
              </a:rPr>
              <a:t>Tk1:</a:t>
            </a:r>
            <a:r>
              <a:rPr lang="en-US" altLang="en-US" sz="5650" dirty="0">
                <a:solidFill>
                  <a:srgbClr val="003399"/>
                </a:solidFill>
                <a:latin typeface="+mj-lt"/>
                <a:ea typeface="Tahoma" panose="020B0604030504040204" pitchFamily="34" charset="0"/>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Kính</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tiến</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lên</a:t>
            </a:r>
            <a:r>
              <a:rPr lang="en-US" altLang="en-US" sz="5650" dirty="0" smtClean="0">
                <a:solidFill>
                  <a:schemeClr val="bg1"/>
                </a:solidFill>
                <a:latin typeface="+mj-lt"/>
                <a:cs typeface="Times New Roman" panose="02020603050405020304" pitchFamily="18" charset="0"/>
              </a:rPr>
              <a:t> Cha </a:t>
            </a:r>
            <a:r>
              <a:rPr lang="en-US" altLang="en-US" sz="5650" dirty="0" err="1" smtClean="0">
                <a:solidFill>
                  <a:schemeClr val="bg1"/>
                </a:solidFill>
                <a:latin typeface="+mj-lt"/>
                <a:cs typeface="Times New Roman" panose="02020603050405020304" pitchFamily="18" charset="0"/>
              </a:rPr>
              <a:t>nhân</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từ</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trọn</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niềm</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vui</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bao</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ước</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mơ</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Đây</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lễ</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hy</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sinh</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toàn</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thiêu</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đẹp</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như</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lễ</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dâng</a:t>
            </a:r>
            <a:r>
              <a:rPr lang="en-US" altLang="en-US" sz="5650" dirty="0" smtClean="0">
                <a:solidFill>
                  <a:schemeClr val="bg1"/>
                </a:solidFill>
                <a:latin typeface="+mj-lt"/>
                <a:cs typeface="Times New Roman" panose="02020603050405020304" pitchFamily="18" charset="0"/>
              </a:rPr>
              <a:t> ban </a:t>
            </a:r>
            <a:r>
              <a:rPr lang="en-US" altLang="en-US" sz="5650" dirty="0" err="1" smtClean="0">
                <a:solidFill>
                  <a:schemeClr val="bg1"/>
                </a:solidFill>
                <a:latin typeface="+mj-lt"/>
                <a:cs typeface="Times New Roman" panose="02020603050405020304" pitchFamily="18" charset="0"/>
              </a:rPr>
              <a:t>chiều</a:t>
            </a:r>
            <a:r>
              <a:rPr lang="en-US" altLang="en-US" sz="5650" dirty="0" smtClean="0">
                <a:solidFill>
                  <a:schemeClr val="bg1"/>
                </a:solidFill>
                <a:latin typeface="+mj-lt"/>
                <a:cs typeface="Times New Roman" panose="02020603050405020304" pitchFamily="18" charset="0"/>
              </a:rPr>
              <a:t>.</a:t>
            </a:r>
            <a:endParaRPr lang="en-US" altLang="en-US" sz="565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19602991"/>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rmAutofit/>
          </a:bodyPr>
          <a:lstStyle/>
          <a:p>
            <a:pPr marL="27385" indent="0" algn="just">
              <a:lnSpc>
                <a:spcPct val="120000"/>
              </a:lnSpc>
              <a:buNone/>
            </a:pPr>
            <a:r>
              <a:rPr lang="en-US" altLang="en-US" sz="5300" u="sng" dirty="0" err="1">
                <a:solidFill>
                  <a:srgbClr val="FFFF00"/>
                </a:solidFill>
                <a:latin typeface="+mj-lt"/>
                <a:ea typeface="Tahoma" panose="020B0604030504040204" pitchFamily="34" charset="0"/>
                <a:cs typeface="Times New Roman" panose="02020603050405020304" pitchFamily="18" charset="0"/>
              </a:rPr>
              <a:t>Đk</a:t>
            </a:r>
            <a:r>
              <a:rPr lang="en-US" altLang="en-US" sz="5300" u="sng" dirty="0">
                <a:solidFill>
                  <a:srgbClr val="FFFF00"/>
                </a:solidFill>
                <a:latin typeface="+mj-lt"/>
                <a:ea typeface="Tahoma" panose="020B0604030504040204" pitchFamily="34" charset="0"/>
                <a:cs typeface="Times New Roman" panose="02020603050405020304" pitchFamily="18" charset="0"/>
              </a:rPr>
              <a:t>:</a:t>
            </a:r>
            <a:r>
              <a:rPr lang="en-US" altLang="en-US" sz="5300" dirty="0">
                <a:solidFill>
                  <a:srgbClr val="FFFF00"/>
                </a:solidFill>
                <a:latin typeface="+mj-lt"/>
                <a:ea typeface="Tahoma" panose="020B0604030504040204" pitchFamily="34" charset="0"/>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Này</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lễ</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vật</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giao</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hòa</a:t>
            </a:r>
            <a:r>
              <a:rPr lang="en-US" altLang="en-US" sz="5300" dirty="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này</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lễ</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vật</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vô</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giá</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đoàn</a:t>
            </a:r>
            <a:r>
              <a:rPr lang="en-US" altLang="en-US" sz="5300" dirty="0" smtClean="0">
                <a:solidFill>
                  <a:schemeClr val="bg1"/>
                </a:solidFill>
                <a:latin typeface="+mj-lt"/>
                <a:cs typeface="Times New Roman" panose="02020603050405020304" pitchFamily="18" charset="0"/>
              </a:rPr>
              <a:t> con </a:t>
            </a:r>
            <a:r>
              <a:rPr lang="en-US" altLang="en-US" sz="5300" dirty="0" err="1" smtClean="0">
                <a:solidFill>
                  <a:schemeClr val="bg1"/>
                </a:solidFill>
                <a:latin typeface="+mj-lt"/>
                <a:cs typeface="Times New Roman" panose="02020603050405020304" pitchFamily="18" charset="0"/>
              </a:rPr>
              <a:t>dâng</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Chúa</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từ</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nhân</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Này</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lễ</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vật</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toàn</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thiêu</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tha</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thiết</a:t>
            </a:r>
            <a:r>
              <a:rPr lang="en-US" altLang="en-US" sz="5300" dirty="0" smtClean="0">
                <a:solidFill>
                  <a:schemeClr val="bg1"/>
                </a:solidFill>
                <a:latin typeface="+mj-lt"/>
                <a:cs typeface="Times New Roman" panose="02020603050405020304" pitchFamily="18" charset="0"/>
              </a:rPr>
              <a:t> con </a:t>
            </a:r>
            <a:r>
              <a:rPr lang="en-US" altLang="en-US" sz="5300" dirty="0" err="1" smtClean="0">
                <a:solidFill>
                  <a:schemeClr val="bg1"/>
                </a:solidFill>
                <a:latin typeface="+mj-lt"/>
                <a:cs typeface="Times New Roman" panose="02020603050405020304" pitchFamily="18" charset="0"/>
              </a:rPr>
              <a:t>nguyện</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cầu</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xin</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Thiên</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Chúa</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thứ</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tha</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lỗi</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lầm</a:t>
            </a:r>
            <a:r>
              <a:rPr lang="en-US" altLang="en-US" sz="5300" dirty="0" smtClean="0">
                <a:solidFill>
                  <a:schemeClr val="bg1"/>
                </a:solidFill>
                <a:latin typeface="+mj-lt"/>
                <a:cs typeface="Times New Roman" panose="02020603050405020304" pitchFamily="18" charset="0"/>
              </a:rPr>
              <a:t>.</a:t>
            </a:r>
            <a:endParaRPr lang="en-US" altLang="en-US" sz="53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57056588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9738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650" u="sng" dirty="0" smtClean="0">
                <a:solidFill>
                  <a:srgbClr val="FFFF00"/>
                </a:solidFill>
                <a:latin typeface="+mj-lt"/>
                <a:ea typeface="Tahoma" panose="020B0604030504040204" pitchFamily="34" charset="0"/>
                <a:cs typeface="Times New Roman" panose="02020603050405020304" pitchFamily="18" charset="0"/>
              </a:rPr>
              <a:t>Tk2:</a:t>
            </a:r>
            <a:r>
              <a:rPr lang="en-US" altLang="en-US" sz="5650" dirty="0" smtClean="0">
                <a:solidFill>
                  <a:srgbClr val="003399"/>
                </a:solidFill>
                <a:latin typeface="+mj-lt"/>
                <a:ea typeface="Tahoma" panose="020B0604030504040204" pitchFamily="34" charset="0"/>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Kính</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tiến</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lên</a:t>
            </a:r>
            <a:r>
              <a:rPr lang="en-US" altLang="en-US" sz="5650" dirty="0" smtClean="0">
                <a:solidFill>
                  <a:schemeClr val="bg1"/>
                </a:solidFill>
                <a:latin typeface="+mj-lt"/>
                <a:cs typeface="Times New Roman" panose="02020603050405020304" pitchFamily="18" charset="0"/>
              </a:rPr>
              <a:t> Cha </a:t>
            </a:r>
            <a:r>
              <a:rPr lang="en-US" altLang="en-US" sz="5650" dirty="0" err="1" smtClean="0">
                <a:solidFill>
                  <a:schemeClr val="bg1"/>
                </a:solidFill>
                <a:latin typeface="+mj-lt"/>
                <a:cs typeface="Times New Roman" panose="02020603050405020304" pitchFamily="18" charset="0"/>
              </a:rPr>
              <a:t>cuộc</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đời</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nhiều</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gian</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lao</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bao</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đắng</a:t>
            </a:r>
            <a:r>
              <a:rPr lang="en-US" altLang="en-US" sz="5650" dirty="0" smtClean="0">
                <a:solidFill>
                  <a:schemeClr val="bg1"/>
                </a:solidFill>
                <a:latin typeface="+mj-lt"/>
                <a:cs typeface="Times New Roman" panose="02020603050405020304" pitchFamily="18" charset="0"/>
              </a:rPr>
              <a:t> cay. </a:t>
            </a:r>
            <a:r>
              <a:rPr lang="en-US" altLang="en-US" sz="5650" dirty="0" err="1" smtClean="0">
                <a:solidFill>
                  <a:schemeClr val="bg1"/>
                </a:solidFill>
                <a:latin typeface="+mj-lt"/>
                <a:cs typeface="Times New Roman" panose="02020603050405020304" pitchFamily="18" charset="0"/>
              </a:rPr>
              <a:t>Nước</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mắt</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tuôn</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rơi</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tràn</a:t>
            </a:r>
            <a:r>
              <a:rPr lang="en-US" altLang="en-US" sz="5650" dirty="0" smtClean="0">
                <a:solidFill>
                  <a:schemeClr val="bg1"/>
                </a:solidFill>
                <a:latin typeface="+mj-lt"/>
                <a:cs typeface="Times New Roman" panose="02020603050405020304" pitchFamily="18" charset="0"/>
              </a:rPr>
              <a:t> mi </a:t>
            </a:r>
            <a:r>
              <a:rPr lang="en-US" altLang="en-US" sz="5650" dirty="0" err="1" smtClean="0">
                <a:solidFill>
                  <a:schemeClr val="bg1"/>
                </a:solidFill>
                <a:latin typeface="+mj-lt"/>
                <a:cs typeface="Times New Roman" panose="02020603050405020304" pitchFamily="18" charset="0"/>
              </a:rPr>
              <a:t>nguyện</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nâng</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đỡ</a:t>
            </a:r>
            <a:r>
              <a:rPr lang="en-US" altLang="en-US" sz="5650" dirty="0" smtClean="0">
                <a:solidFill>
                  <a:schemeClr val="bg1"/>
                </a:solidFill>
                <a:latin typeface="+mj-lt"/>
                <a:cs typeface="Times New Roman" panose="02020603050405020304" pitchFamily="18" charset="0"/>
              </a:rPr>
              <a:t> con </a:t>
            </a:r>
            <a:r>
              <a:rPr lang="en-US" altLang="en-US" sz="5650" dirty="0" err="1" smtClean="0">
                <a:solidFill>
                  <a:schemeClr val="bg1"/>
                </a:solidFill>
                <a:latin typeface="+mj-lt"/>
                <a:cs typeface="Times New Roman" panose="02020603050405020304" pitchFamily="18" charset="0"/>
              </a:rPr>
              <a:t>đêm</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ngày</a:t>
            </a:r>
            <a:r>
              <a:rPr lang="en-US" altLang="en-US" sz="5650" dirty="0" smtClean="0">
                <a:solidFill>
                  <a:schemeClr val="bg1"/>
                </a:solidFill>
                <a:latin typeface="+mj-lt"/>
                <a:cs typeface="Times New Roman" panose="02020603050405020304" pitchFamily="18" charset="0"/>
              </a:rPr>
              <a:t>.</a:t>
            </a:r>
            <a:endParaRPr lang="en-US" altLang="en-US" sz="565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290157099"/>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rmAutofit/>
          </a:bodyPr>
          <a:lstStyle/>
          <a:p>
            <a:pPr marL="27385" indent="0" algn="just">
              <a:lnSpc>
                <a:spcPct val="120000"/>
              </a:lnSpc>
              <a:buNone/>
            </a:pPr>
            <a:r>
              <a:rPr lang="en-US" altLang="en-US" sz="5300" u="sng" dirty="0" err="1">
                <a:solidFill>
                  <a:srgbClr val="FFFF00"/>
                </a:solidFill>
                <a:latin typeface="+mj-lt"/>
                <a:ea typeface="Tahoma" panose="020B0604030504040204" pitchFamily="34" charset="0"/>
                <a:cs typeface="Times New Roman" panose="02020603050405020304" pitchFamily="18" charset="0"/>
              </a:rPr>
              <a:t>Đk</a:t>
            </a:r>
            <a:r>
              <a:rPr lang="en-US" altLang="en-US" sz="5300" u="sng" dirty="0">
                <a:solidFill>
                  <a:srgbClr val="FFFF00"/>
                </a:solidFill>
                <a:latin typeface="+mj-lt"/>
                <a:ea typeface="Tahoma" panose="020B0604030504040204" pitchFamily="34" charset="0"/>
                <a:cs typeface="Times New Roman" panose="02020603050405020304" pitchFamily="18" charset="0"/>
              </a:rPr>
              <a:t>:</a:t>
            </a:r>
            <a:r>
              <a:rPr lang="en-US" altLang="en-US" sz="5300" dirty="0">
                <a:solidFill>
                  <a:srgbClr val="FFFF00"/>
                </a:solidFill>
                <a:latin typeface="+mj-lt"/>
                <a:ea typeface="Tahoma" panose="020B0604030504040204" pitchFamily="34" charset="0"/>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Này</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lễ</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vật</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giao</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hòa</a:t>
            </a:r>
            <a:r>
              <a:rPr lang="en-US" altLang="en-US" sz="5300" dirty="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này</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lễ</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vật</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vô</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giá</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đoàn</a:t>
            </a:r>
            <a:r>
              <a:rPr lang="en-US" altLang="en-US" sz="5300" dirty="0" smtClean="0">
                <a:solidFill>
                  <a:schemeClr val="bg1"/>
                </a:solidFill>
                <a:latin typeface="+mj-lt"/>
                <a:cs typeface="Times New Roman" panose="02020603050405020304" pitchFamily="18" charset="0"/>
              </a:rPr>
              <a:t> con </a:t>
            </a:r>
            <a:r>
              <a:rPr lang="en-US" altLang="en-US" sz="5300" dirty="0" err="1" smtClean="0">
                <a:solidFill>
                  <a:schemeClr val="bg1"/>
                </a:solidFill>
                <a:latin typeface="+mj-lt"/>
                <a:cs typeface="Times New Roman" panose="02020603050405020304" pitchFamily="18" charset="0"/>
              </a:rPr>
              <a:t>dâng</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Chúa</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từ</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nhân</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Này</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lễ</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vật</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toàn</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thiêu</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tha</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thiết</a:t>
            </a:r>
            <a:r>
              <a:rPr lang="en-US" altLang="en-US" sz="5300" dirty="0" smtClean="0">
                <a:solidFill>
                  <a:schemeClr val="bg1"/>
                </a:solidFill>
                <a:latin typeface="+mj-lt"/>
                <a:cs typeface="Times New Roman" panose="02020603050405020304" pitchFamily="18" charset="0"/>
              </a:rPr>
              <a:t> con </a:t>
            </a:r>
            <a:r>
              <a:rPr lang="en-US" altLang="en-US" sz="5300" dirty="0" err="1" smtClean="0">
                <a:solidFill>
                  <a:schemeClr val="bg1"/>
                </a:solidFill>
                <a:latin typeface="+mj-lt"/>
                <a:cs typeface="Times New Roman" panose="02020603050405020304" pitchFamily="18" charset="0"/>
              </a:rPr>
              <a:t>nguyện</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cầu</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xin</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Thiên</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Chúa</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thứ</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tha</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lỗi</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lầm</a:t>
            </a:r>
            <a:r>
              <a:rPr lang="en-US" altLang="en-US" sz="5300" dirty="0" smtClean="0">
                <a:solidFill>
                  <a:schemeClr val="bg1"/>
                </a:solidFill>
                <a:latin typeface="+mj-lt"/>
                <a:cs typeface="Times New Roman" panose="02020603050405020304" pitchFamily="18" charset="0"/>
              </a:rPr>
              <a:t>.</a:t>
            </a:r>
            <a:endParaRPr lang="en-US" altLang="en-US" sz="53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03132412"/>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650" u="sng" dirty="0" smtClean="0">
                <a:solidFill>
                  <a:srgbClr val="FFFF00"/>
                </a:solidFill>
                <a:latin typeface="+mj-lt"/>
                <a:ea typeface="Tahoma" panose="020B0604030504040204" pitchFamily="34" charset="0"/>
                <a:cs typeface="Times New Roman" panose="02020603050405020304" pitchFamily="18" charset="0"/>
              </a:rPr>
              <a:t>Tk3:</a:t>
            </a:r>
            <a:r>
              <a:rPr lang="en-US" altLang="en-US" sz="5650" dirty="0" smtClean="0">
                <a:solidFill>
                  <a:srgbClr val="003399"/>
                </a:solidFill>
                <a:latin typeface="+mj-lt"/>
                <a:ea typeface="Tahoma" panose="020B0604030504040204" pitchFamily="34" charset="0"/>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Tiếng</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hát</a:t>
            </a:r>
            <a:r>
              <a:rPr lang="en-US" altLang="en-US" sz="5650" dirty="0" smtClean="0">
                <a:solidFill>
                  <a:schemeClr val="bg1"/>
                </a:solidFill>
                <a:latin typeface="+mj-lt"/>
                <a:cs typeface="Times New Roman" panose="02020603050405020304" pitchFamily="18" charset="0"/>
              </a:rPr>
              <a:t> con </a:t>
            </a:r>
            <a:r>
              <a:rPr lang="en-US" altLang="en-US" sz="5650" dirty="0" err="1" smtClean="0">
                <a:solidFill>
                  <a:schemeClr val="bg1"/>
                </a:solidFill>
                <a:latin typeface="+mj-lt"/>
                <a:cs typeface="Times New Roman" panose="02020603050405020304" pitchFamily="18" charset="0"/>
              </a:rPr>
              <a:t>dâng</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cao</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vời</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tựa</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làn</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hương</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thơm</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ngát</a:t>
            </a:r>
            <a:r>
              <a:rPr lang="en-US" altLang="en-US" sz="5650" dirty="0" smtClean="0">
                <a:solidFill>
                  <a:schemeClr val="bg1"/>
                </a:solidFill>
                <a:latin typeface="+mj-lt"/>
                <a:cs typeface="Times New Roman" panose="02020603050405020304" pitchFamily="18" charset="0"/>
              </a:rPr>
              <a:t> bay. </a:t>
            </a:r>
            <a:r>
              <a:rPr lang="en-US" altLang="en-US" sz="5650" dirty="0" err="1" smtClean="0">
                <a:solidFill>
                  <a:schemeClr val="bg1"/>
                </a:solidFill>
                <a:latin typeface="+mj-lt"/>
                <a:cs typeface="Times New Roman" panose="02020603050405020304" pitchFamily="18" charset="0"/>
              </a:rPr>
              <a:t>Dâng</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tiến</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lên</a:t>
            </a:r>
            <a:r>
              <a:rPr lang="en-US" altLang="en-US" sz="5650" dirty="0" smtClean="0">
                <a:solidFill>
                  <a:schemeClr val="bg1"/>
                </a:solidFill>
                <a:latin typeface="+mj-lt"/>
                <a:cs typeface="Times New Roman" panose="02020603050405020304" pitchFamily="18" charset="0"/>
              </a:rPr>
              <a:t> Cha </a:t>
            </a:r>
            <a:r>
              <a:rPr lang="en-US" altLang="en-US" sz="5650" dirty="0" err="1" smtClean="0">
                <a:solidFill>
                  <a:schemeClr val="bg1"/>
                </a:solidFill>
                <a:latin typeface="+mj-lt"/>
                <a:cs typeface="Times New Roman" panose="02020603050405020304" pitchFamily="18" charset="0"/>
              </a:rPr>
              <a:t>cực</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linh</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nguyện</a:t>
            </a:r>
            <a:r>
              <a:rPr lang="en-US" altLang="en-US" sz="5650" dirty="0" smtClean="0">
                <a:solidFill>
                  <a:schemeClr val="bg1"/>
                </a:solidFill>
                <a:latin typeface="+mj-lt"/>
                <a:cs typeface="Times New Roman" panose="02020603050405020304" pitchFamily="18" charset="0"/>
              </a:rPr>
              <a:t> ban </a:t>
            </a:r>
            <a:r>
              <a:rPr lang="en-US" altLang="en-US" sz="5650" dirty="0" err="1" smtClean="0">
                <a:solidFill>
                  <a:schemeClr val="bg1"/>
                </a:solidFill>
                <a:latin typeface="+mj-lt"/>
                <a:cs typeface="Times New Roman" panose="02020603050405020304" pitchFamily="18" charset="0"/>
              </a:rPr>
              <a:t>xuống</a:t>
            </a:r>
            <a:r>
              <a:rPr lang="en-US" altLang="en-US" sz="5650" dirty="0" smtClean="0">
                <a:solidFill>
                  <a:schemeClr val="bg1"/>
                </a:solidFill>
                <a:latin typeface="+mj-lt"/>
                <a:cs typeface="Times New Roman" panose="02020603050405020304" pitchFamily="18" charset="0"/>
              </a:rPr>
              <a:t> </a:t>
            </a:r>
            <a:r>
              <a:rPr lang="en-US" altLang="en-US" sz="5650" dirty="0" err="1" smtClean="0">
                <a:solidFill>
                  <a:schemeClr val="bg1"/>
                </a:solidFill>
                <a:latin typeface="+mj-lt"/>
                <a:cs typeface="Times New Roman" panose="02020603050405020304" pitchFamily="18" charset="0"/>
              </a:rPr>
              <a:t>ơn</a:t>
            </a:r>
            <a:r>
              <a:rPr lang="en-US" altLang="en-US" sz="5650" dirty="0" smtClean="0">
                <a:solidFill>
                  <a:schemeClr val="bg1"/>
                </a:solidFill>
                <a:latin typeface="+mj-lt"/>
                <a:cs typeface="Times New Roman" panose="02020603050405020304" pitchFamily="18" charset="0"/>
              </a:rPr>
              <a:t> an </a:t>
            </a:r>
            <a:r>
              <a:rPr lang="en-US" altLang="en-US" sz="5650" dirty="0" err="1" smtClean="0">
                <a:solidFill>
                  <a:schemeClr val="bg1"/>
                </a:solidFill>
                <a:latin typeface="+mj-lt"/>
                <a:cs typeface="Times New Roman" panose="02020603050405020304" pitchFamily="18" charset="0"/>
              </a:rPr>
              <a:t>bình</a:t>
            </a:r>
            <a:r>
              <a:rPr lang="en-US" altLang="en-US" sz="5650" dirty="0" smtClean="0">
                <a:solidFill>
                  <a:schemeClr val="bg1"/>
                </a:solidFill>
                <a:latin typeface="+mj-lt"/>
                <a:cs typeface="Times New Roman" panose="02020603050405020304" pitchFamily="18" charset="0"/>
              </a:rPr>
              <a:t>.</a:t>
            </a:r>
            <a:endParaRPr lang="en-US" altLang="en-US" sz="565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983491264"/>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rmAutofit/>
          </a:bodyPr>
          <a:lstStyle/>
          <a:p>
            <a:pPr marL="27385" indent="0" algn="just">
              <a:lnSpc>
                <a:spcPct val="120000"/>
              </a:lnSpc>
              <a:buNone/>
            </a:pPr>
            <a:r>
              <a:rPr lang="en-US" altLang="en-US" sz="5300" u="sng" dirty="0" err="1">
                <a:solidFill>
                  <a:srgbClr val="FFFF00"/>
                </a:solidFill>
                <a:latin typeface="+mj-lt"/>
                <a:ea typeface="Tahoma" panose="020B0604030504040204" pitchFamily="34" charset="0"/>
                <a:cs typeface="Times New Roman" panose="02020603050405020304" pitchFamily="18" charset="0"/>
              </a:rPr>
              <a:t>Đk</a:t>
            </a:r>
            <a:r>
              <a:rPr lang="en-US" altLang="en-US" sz="5300" u="sng" dirty="0">
                <a:solidFill>
                  <a:srgbClr val="FFFF00"/>
                </a:solidFill>
                <a:latin typeface="+mj-lt"/>
                <a:ea typeface="Tahoma" panose="020B0604030504040204" pitchFamily="34" charset="0"/>
                <a:cs typeface="Times New Roman" panose="02020603050405020304" pitchFamily="18" charset="0"/>
              </a:rPr>
              <a:t>:</a:t>
            </a:r>
            <a:r>
              <a:rPr lang="en-US" altLang="en-US" sz="5300" dirty="0">
                <a:solidFill>
                  <a:srgbClr val="FFFF00"/>
                </a:solidFill>
                <a:latin typeface="+mj-lt"/>
                <a:ea typeface="Tahoma" panose="020B0604030504040204" pitchFamily="34" charset="0"/>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Này</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lễ</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vật</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giao</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hòa</a:t>
            </a:r>
            <a:r>
              <a:rPr lang="en-US" altLang="en-US" sz="5300" dirty="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này</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lễ</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vật</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vô</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giá</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đoàn</a:t>
            </a:r>
            <a:r>
              <a:rPr lang="en-US" altLang="en-US" sz="5300" dirty="0" smtClean="0">
                <a:solidFill>
                  <a:schemeClr val="bg1"/>
                </a:solidFill>
                <a:latin typeface="+mj-lt"/>
                <a:cs typeface="Times New Roman" panose="02020603050405020304" pitchFamily="18" charset="0"/>
              </a:rPr>
              <a:t> con </a:t>
            </a:r>
            <a:r>
              <a:rPr lang="en-US" altLang="en-US" sz="5300" dirty="0" err="1" smtClean="0">
                <a:solidFill>
                  <a:schemeClr val="bg1"/>
                </a:solidFill>
                <a:latin typeface="+mj-lt"/>
                <a:cs typeface="Times New Roman" panose="02020603050405020304" pitchFamily="18" charset="0"/>
              </a:rPr>
              <a:t>dâng</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Chúa</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từ</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nhân</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Này</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lễ</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vật</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toàn</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thiêu</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tha</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thiết</a:t>
            </a:r>
            <a:r>
              <a:rPr lang="en-US" altLang="en-US" sz="5300" dirty="0" smtClean="0">
                <a:solidFill>
                  <a:schemeClr val="bg1"/>
                </a:solidFill>
                <a:latin typeface="+mj-lt"/>
                <a:cs typeface="Times New Roman" panose="02020603050405020304" pitchFamily="18" charset="0"/>
              </a:rPr>
              <a:t> con </a:t>
            </a:r>
            <a:r>
              <a:rPr lang="en-US" altLang="en-US" sz="5300" dirty="0" err="1" smtClean="0">
                <a:solidFill>
                  <a:schemeClr val="bg1"/>
                </a:solidFill>
                <a:latin typeface="+mj-lt"/>
                <a:cs typeface="Times New Roman" panose="02020603050405020304" pitchFamily="18" charset="0"/>
              </a:rPr>
              <a:t>nguyện</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cầu</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xin</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Thiên</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Chúa</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thứ</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tha</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lỗi</a:t>
            </a:r>
            <a:r>
              <a:rPr lang="en-US" altLang="en-US" sz="5300" dirty="0" smtClean="0">
                <a:solidFill>
                  <a:schemeClr val="bg1"/>
                </a:solidFill>
                <a:latin typeface="+mj-lt"/>
                <a:cs typeface="Times New Roman" panose="02020603050405020304" pitchFamily="18" charset="0"/>
              </a:rPr>
              <a:t> </a:t>
            </a:r>
            <a:r>
              <a:rPr lang="en-US" altLang="en-US" sz="5300" dirty="0" err="1" smtClean="0">
                <a:solidFill>
                  <a:schemeClr val="bg1"/>
                </a:solidFill>
                <a:latin typeface="+mj-lt"/>
                <a:cs typeface="Times New Roman" panose="02020603050405020304" pitchFamily="18" charset="0"/>
              </a:rPr>
              <a:t>lầm</a:t>
            </a:r>
            <a:r>
              <a:rPr lang="en-US" altLang="en-US" sz="5300" dirty="0" smtClean="0">
                <a:solidFill>
                  <a:schemeClr val="bg1"/>
                </a:solidFill>
                <a:latin typeface="+mj-lt"/>
                <a:cs typeface="Times New Roman" panose="02020603050405020304" pitchFamily="18" charset="0"/>
              </a:rPr>
              <a:t>.</a:t>
            </a:r>
            <a:endParaRPr lang="en-US" altLang="en-US" sz="53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148725002"/>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650941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69"/>
            <a:ext cx="9144000" cy="5132362"/>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5600" u="sng" dirty="0" err="1" smtClean="0">
                <a:solidFill>
                  <a:srgbClr val="FFFF00"/>
                </a:solidFill>
              </a:rPr>
              <a:t>Ca</a:t>
            </a:r>
            <a:r>
              <a:rPr lang="en-US" sz="5600" u="sng" dirty="0" smtClean="0">
                <a:solidFill>
                  <a:srgbClr val="FFFF00"/>
                </a:solidFill>
              </a:rPr>
              <a:t> </a:t>
            </a:r>
            <a:r>
              <a:rPr lang="en-US" sz="5600" u="sng" dirty="0" err="1" smtClean="0">
                <a:solidFill>
                  <a:srgbClr val="FFFF00"/>
                </a:solidFill>
              </a:rPr>
              <a:t>Nguyện</a:t>
            </a:r>
            <a:r>
              <a:rPr lang="en-US" sz="5600" u="sng" dirty="0" smtClean="0">
                <a:solidFill>
                  <a:srgbClr val="FFFF00"/>
                </a:solidFill>
              </a:rPr>
              <a:t> </a:t>
            </a:r>
            <a:r>
              <a:rPr lang="en-US" sz="5600" u="sng" dirty="0" err="1" smtClean="0">
                <a:solidFill>
                  <a:srgbClr val="FFFF00"/>
                </a:solidFill>
              </a:rPr>
              <a:t>Hiệp</a:t>
            </a:r>
            <a:r>
              <a:rPr lang="en-US" sz="5600" u="sng" dirty="0" smtClean="0">
                <a:solidFill>
                  <a:srgbClr val="FFFF00"/>
                </a:solidFill>
              </a:rPr>
              <a:t> </a:t>
            </a:r>
            <a:r>
              <a:rPr lang="en-US" sz="5600" u="sng" dirty="0" err="1" smtClean="0">
                <a:solidFill>
                  <a:srgbClr val="FFFF00"/>
                </a:solidFill>
              </a:rPr>
              <a:t>Lễ</a:t>
            </a:r>
            <a:r>
              <a:rPr lang="en-US" sz="5600" dirty="0" smtClean="0">
                <a:solidFill>
                  <a:srgbClr val="FFFF00"/>
                </a:solidFill>
              </a:rPr>
              <a:t/>
            </a:r>
            <a:br>
              <a:rPr lang="en-US" sz="5600" dirty="0" smtClean="0">
                <a:solidFill>
                  <a:srgbClr val="FFFF00"/>
                </a:solidFill>
              </a:rPr>
            </a:br>
            <a:r>
              <a:rPr lang="en-US" sz="6400" dirty="0" err="1" smtClean="0">
                <a:solidFill>
                  <a:srgbClr val="FFFF00"/>
                </a:solidFill>
              </a:rPr>
              <a:t>Chúng</a:t>
            </a:r>
            <a:r>
              <a:rPr lang="en-US" sz="6400" dirty="0" smtClean="0">
                <a:solidFill>
                  <a:srgbClr val="FFFF00"/>
                </a:solidFill>
              </a:rPr>
              <a:t> Con </a:t>
            </a:r>
            <a:r>
              <a:rPr lang="en-US" sz="6400" dirty="0" err="1" smtClean="0">
                <a:solidFill>
                  <a:srgbClr val="FFFF00"/>
                </a:solidFill>
              </a:rPr>
              <a:t>Cần</a:t>
            </a:r>
            <a:r>
              <a:rPr lang="en-US" sz="6400" dirty="0" smtClean="0">
                <a:solidFill>
                  <a:srgbClr val="FFFF00"/>
                </a:solidFill>
              </a:rPr>
              <a:t> </a:t>
            </a:r>
            <a:r>
              <a:rPr lang="en-US" sz="6400" dirty="0" err="1" smtClean="0">
                <a:solidFill>
                  <a:srgbClr val="FFFF00"/>
                </a:solidFill>
              </a:rPr>
              <a:t>Đến</a:t>
            </a:r>
            <a:r>
              <a:rPr lang="en-US" sz="6400" dirty="0" smtClean="0">
                <a:solidFill>
                  <a:srgbClr val="FFFF00"/>
                </a:solidFill>
              </a:rPr>
              <a:t> </a:t>
            </a:r>
            <a:r>
              <a:rPr lang="en-US" sz="6400" dirty="0" err="1" smtClean="0">
                <a:solidFill>
                  <a:srgbClr val="FFFF00"/>
                </a:solidFill>
              </a:rPr>
              <a:t>Chúa</a:t>
            </a:r>
            <a:r>
              <a:rPr lang="en-US" sz="6400" dirty="0" smtClean="0">
                <a:solidFill>
                  <a:srgbClr val="FFFF00"/>
                </a:solidFill>
              </a:rPr>
              <a:t/>
            </a:r>
            <a:br>
              <a:rPr lang="en-US" sz="6400" dirty="0" smtClean="0">
                <a:solidFill>
                  <a:srgbClr val="FFFF00"/>
                </a:solidFill>
              </a:rPr>
            </a:br>
            <a:r>
              <a:rPr lang="en-US" sz="6000" i="1" dirty="0" err="1" smtClean="0">
                <a:solidFill>
                  <a:schemeClr val="bg1"/>
                </a:solidFill>
              </a:rPr>
              <a:t>Phanxic</a:t>
            </a:r>
            <a:r>
              <a:rPr lang="en-US" sz="6000" i="1" dirty="0" err="1">
                <a:solidFill>
                  <a:schemeClr val="bg1"/>
                </a:solidFill>
              </a:rPr>
              <a:t>o</a:t>
            </a:r>
            <a:endParaRPr lang="en-US" sz="6000" i="1" dirty="0">
              <a:solidFill>
                <a:schemeClr val="bg1"/>
              </a:solidFill>
            </a:endParaRPr>
          </a:p>
        </p:txBody>
      </p:sp>
    </p:spTree>
    <p:extLst>
      <p:ext uri="{BB962C8B-B14F-4D97-AF65-F5344CB8AC3E}">
        <p14:creationId xmlns:p14="http://schemas.microsoft.com/office/powerpoint/2010/main" val="29200246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Tk1</a:t>
            </a:r>
            <a:r>
              <a:rPr lang="en-US" sz="5000" b="0" u="sng" dirty="0" smtClean="0">
                <a:solidFill>
                  <a:srgbClr val="FFFF00"/>
                </a:solidFill>
                <a:effectLst/>
              </a:rPr>
              <a:t>:</a:t>
            </a:r>
            <a:r>
              <a:rPr lang="en-US" sz="5000" b="0" dirty="0" smtClean="0">
                <a:solidFill>
                  <a:schemeClr val="bg1"/>
                </a:solidFill>
                <a:effectLst/>
              </a:rPr>
              <a:t> </a:t>
            </a:r>
            <a:r>
              <a:rPr lang="en-US" sz="5000" dirty="0" err="1" smtClean="0">
                <a:solidFill>
                  <a:schemeClr val="bg1"/>
                </a:solidFill>
              </a:rPr>
              <a:t>Tựa</a:t>
            </a:r>
            <a:r>
              <a:rPr lang="en-US" sz="5000" dirty="0" smtClean="0">
                <a:solidFill>
                  <a:schemeClr val="bg1"/>
                </a:solidFill>
              </a:rPr>
              <a:t> </a:t>
            </a:r>
            <a:r>
              <a:rPr lang="en-US" sz="5000" dirty="0" err="1" smtClean="0">
                <a:solidFill>
                  <a:schemeClr val="bg1"/>
                </a:solidFill>
              </a:rPr>
              <a:t>nép</a:t>
            </a:r>
            <a:r>
              <a:rPr lang="en-US" sz="5000" dirty="0" smtClean="0">
                <a:solidFill>
                  <a:schemeClr val="bg1"/>
                </a:solidFill>
              </a:rPr>
              <a:t>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lòng</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con </a:t>
            </a:r>
            <a:r>
              <a:rPr lang="en-US" sz="5000" dirty="0" err="1" smtClean="0">
                <a:solidFill>
                  <a:schemeClr val="bg1"/>
                </a:solidFill>
              </a:rPr>
              <a:t>xin</a:t>
            </a:r>
            <a:r>
              <a:rPr lang="en-US" sz="5000" dirty="0" smtClean="0">
                <a:solidFill>
                  <a:schemeClr val="bg1"/>
                </a:solidFill>
              </a:rPr>
              <a:t> </a:t>
            </a:r>
            <a:r>
              <a:rPr lang="en-US" sz="5000" dirty="0" err="1" smtClean="0">
                <a:solidFill>
                  <a:schemeClr val="bg1"/>
                </a:solidFill>
              </a:rPr>
              <a:t>tỏ</a:t>
            </a:r>
            <a:r>
              <a:rPr lang="en-US" sz="5000" dirty="0" smtClean="0">
                <a:solidFill>
                  <a:schemeClr val="bg1"/>
                </a:solidFill>
              </a:rPr>
              <a:t> </a:t>
            </a:r>
            <a:r>
              <a:rPr lang="en-US" sz="5000" dirty="0" err="1" smtClean="0">
                <a:solidFill>
                  <a:schemeClr val="bg1"/>
                </a:solidFill>
              </a:rPr>
              <a:t>hết</a:t>
            </a:r>
            <a:r>
              <a:rPr lang="en-US" sz="5000" dirty="0" smtClean="0">
                <a:solidFill>
                  <a:schemeClr val="bg1"/>
                </a:solidFill>
              </a:rPr>
              <a:t> </a:t>
            </a:r>
            <a:r>
              <a:rPr lang="en-US" sz="5000" dirty="0" err="1" smtClean="0">
                <a:solidFill>
                  <a:schemeClr val="bg1"/>
                </a:solidFill>
              </a:rPr>
              <a:t>tâm</a:t>
            </a:r>
            <a:r>
              <a:rPr lang="en-US" sz="5000" dirty="0" smtClean="0">
                <a:solidFill>
                  <a:schemeClr val="bg1"/>
                </a:solidFill>
              </a:rPr>
              <a:t> can. </a:t>
            </a:r>
            <a:r>
              <a:rPr lang="en-US" sz="5000" dirty="0" err="1" smtClean="0">
                <a:solidFill>
                  <a:schemeClr val="bg1"/>
                </a:solidFill>
              </a:rPr>
              <a:t>Vui</a:t>
            </a:r>
            <a:r>
              <a:rPr lang="en-US" sz="5000" dirty="0" smtClean="0">
                <a:solidFill>
                  <a:schemeClr val="bg1"/>
                </a:solidFill>
              </a:rPr>
              <a:t> </a:t>
            </a:r>
            <a:r>
              <a:rPr lang="en-US" sz="5000" dirty="0" err="1" smtClean="0">
                <a:solidFill>
                  <a:schemeClr val="bg1"/>
                </a:solidFill>
              </a:rPr>
              <a:t>buồn</a:t>
            </a:r>
            <a:r>
              <a:rPr lang="en-US" sz="5000" dirty="0" smtClean="0">
                <a:solidFill>
                  <a:schemeClr val="bg1"/>
                </a:solidFill>
              </a:rPr>
              <a:t> </a:t>
            </a:r>
            <a:r>
              <a:rPr lang="en-US" sz="5000" dirty="0" err="1" smtClean="0">
                <a:solidFill>
                  <a:schemeClr val="bg1"/>
                </a:solidFill>
              </a:rPr>
              <a:t>của</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sống</a:t>
            </a:r>
            <a:r>
              <a:rPr lang="en-US" sz="5000" dirty="0" smtClean="0">
                <a:solidFill>
                  <a:schemeClr val="bg1"/>
                </a:solidFill>
              </a:rPr>
              <a:t> </a:t>
            </a:r>
            <a:r>
              <a:rPr lang="en-US" sz="5000" dirty="0" err="1" smtClean="0">
                <a:solidFill>
                  <a:schemeClr val="bg1"/>
                </a:solidFill>
              </a:rPr>
              <a:t>dương</a:t>
            </a:r>
            <a:r>
              <a:rPr lang="en-US" sz="5000" dirty="0" smtClean="0">
                <a:solidFill>
                  <a:schemeClr val="bg1"/>
                </a:solidFill>
              </a:rPr>
              <a:t> </a:t>
            </a:r>
            <a:r>
              <a:rPr lang="en-US" sz="5000" dirty="0" err="1" smtClean="0">
                <a:solidFill>
                  <a:schemeClr val="bg1"/>
                </a:solidFill>
              </a:rPr>
              <a:t>gian</a:t>
            </a:r>
            <a:r>
              <a:rPr lang="en-US" sz="5000" dirty="0" smtClean="0">
                <a:solidFill>
                  <a:schemeClr val="bg1"/>
                </a:solidFill>
              </a:rPr>
              <a:t>. </a:t>
            </a:r>
            <a:r>
              <a:rPr lang="en-US" sz="5000" dirty="0" err="1" smtClean="0">
                <a:solidFill>
                  <a:schemeClr val="bg1"/>
                </a:solidFill>
              </a:rPr>
              <a:t>Đêm</a:t>
            </a:r>
            <a:r>
              <a:rPr lang="en-US" sz="5000" dirty="0" smtClean="0">
                <a:solidFill>
                  <a:schemeClr val="bg1"/>
                </a:solidFill>
              </a:rPr>
              <a:t> </a:t>
            </a:r>
            <a:r>
              <a:rPr lang="en-US" sz="5000" dirty="0" err="1" smtClean="0">
                <a:solidFill>
                  <a:schemeClr val="bg1"/>
                </a:solidFill>
              </a:rPr>
              <a:t>ngày</a:t>
            </a:r>
            <a:r>
              <a:rPr lang="en-US" sz="5000" dirty="0" smtClean="0">
                <a:solidFill>
                  <a:schemeClr val="bg1"/>
                </a:solidFill>
              </a:rPr>
              <a:t> </a:t>
            </a:r>
            <a:r>
              <a:rPr lang="en-US" sz="5000" dirty="0" err="1" smtClean="0">
                <a:solidFill>
                  <a:schemeClr val="bg1"/>
                </a:solidFill>
              </a:rPr>
              <a:t>miệt</a:t>
            </a:r>
            <a:r>
              <a:rPr lang="en-US" sz="5000" dirty="0" smtClean="0">
                <a:solidFill>
                  <a:schemeClr val="bg1"/>
                </a:solidFill>
              </a:rPr>
              <a:t> </a:t>
            </a:r>
            <a:r>
              <a:rPr lang="en-US" sz="5000" dirty="0" err="1" smtClean="0">
                <a:solidFill>
                  <a:schemeClr val="bg1"/>
                </a:solidFill>
              </a:rPr>
              <a:t>mài</a:t>
            </a:r>
            <a:r>
              <a:rPr lang="en-US" sz="5000" dirty="0" smtClean="0">
                <a:solidFill>
                  <a:schemeClr val="bg1"/>
                </a:solidFill>
              </a:rPr>
              <a:t> </a:t>
            </a:r>
            <a:r>
              <a:rPr lang="en-US" sz="5000" dirty="0" err="1" smtClean="0">
                <a:solidFill>
                  <a:schemeClr val="bg1"/>
                </a:solidFill>
              </a:rPr>
              <a:t>những</a:t>
            </a:r>
            <a:r>
              <a:rPr lang="en-US" sz="5000" dirty="0" smtClean="0">
                <a:solidFill>
                  <a:schemeClr val="bg1"/>
                </a:solidFill>
              </a:rPr>
              <a:t> lo </a:t>
            </a:r>
            <a:r>
              <a:rPr lang="en-US" sz="5000" dirty="0" err="1" smtClean="0">
                <a:solidFill>
                  <a:schemeClr val="bg1"/>
                </a:solidFill>
              </a:rPr>
              <a:t>toan</a:t>
            </a:r>
            <a:r>
              <a:rPr lang="en-US" sz="5000" dirty="0">
                <a:solidFill>
                  <a:schemeClr val="bg1"/>
                </a:solidFill>
              </a:rPr>
              <a:t>. </a:t>
            </a:r>
            <a:r>
              <a:rPr lang="en-US" sz="5000" dirty="0" err="1">
                <a:solidFill>
                  <a:schemeClr val="bg1"/>
                </a:solidFill>
              </a:rPr>
              <a:t>Khi</a:t>
            </a:r>
            <a:r>
              <a:rPr lang="en-US" sz="5000" dirty="0">
                <a:solidFill>
                  <a:schemeClr val="bg1"/>
                </a:solidFill>
              </a:rPr>
              <a:t> </a:t>
            </a:r>
            <a:r>
              <a:rPr lang="en-US" sz="5000" dirty="0" err="1">
                <a:solidFill>
                  <a:schemeClr val="bg1"/>
                </a:solidFill>
              </a:rPr>
              <a:t>vội</a:t>
            </a:r>
            <a:r>
              <a:rPr lang="en-US" sz="5000" dirty="0">
                <a:solidFill>
                  <a:schemeClr val="bg1"/>
                </a:solidFill>
              </a:rPr>
              <a:t> </a:t>
            </a:r>
            <a:r>
              <a:rPr lang="en-US" sz="5000" dirty="0" err="1">
                <a:solidFill>
                  <a:schemeClr val="bg1"/>
                </a:solidFill>
              </a:rPr>
              <a:t>vàng</a:t>
            </a:r>
            <a:r>
              <a:rPr lang="en-US" sz="5000" dirty="0">
                <a:solidFill>
                  <a:schemeClr val="bg1"/>
                </a:solidFill>
              </a:rPr>
              <a:t>. </a:t>
            </a:r>
            <a:r>
              <a:rPr lang="en-US" sz="5000" dirty="0" err="1">
                <a:solidFill>
                  <a:schemeClr val="bg1"/>
                </a:solidFill>
              </a:rPr>
              <a:t>Khi</a:t>
            </a:r>
            <a:r>
              <a:rPr lang="en-US" sz="5000" dirty="0">
                <a:solidFill>
                  <a:schemeClr val="bg1"/>
                </a:solidFill>
              </a:rPr>
              <a:t> </a:t>
            </a:r>
            <a:r>
              <a:rPr lang="en-US" sz="5000" dirty="0" err="1">
                <a:solidFill>
                  <a:schemeClr val="bg1"/>
                </a:solidFill>
              </a:rPr>
              <a:t>muộn</a:t>
            </a:r>
            <a:r>
              <a:rPr lang="en-US" sz="5000" dirty="0">
                <a:solidFill>
                  <a:schemeClr val="bg1"/>
                </a:solidFill>
              </a:rPr>
              <a:t> </a:t>
            </a:r>
            <a:r>
              <a:rPr lang="en-US" sz="5000" dirty="0" err="1">
                <a:solidFill>
                  <a:schemeClr val="bg1"/>
                </a:solidFill>
              </a:rPr>
              <a:t>màng</a:t>
            </a:r>
            <a:r>
              <a:rPr lang="en-US" sz="5000" dirty="0">
                <a:solidFill>
                  <a:schemeClr val="bg1"/>
                </a:solidFill>
              </a:rPr>
              <a:t>. </a:t>
            </a:r>
            <a:r>
              <a:rPr lang="en-US" sz="5000" dirty="0" err="1">
                <a:solidFill>
                  <a:schemeClr val="bg1"/>
                </a:solidFill>
              </a:rPr>
              <a:t>Tiếng</a:t>
            </a:r>
            <a:r>
              <a:rPr lang="en-US" sz="5000" dirty="0">
                <a:solidFill>
                  <a:schemeClr val="bg1"/>
                </a:solidFill>
              </a:rPr>
              <a:t> </a:t>
            </a:r>
            <a:r>
              <a:rPr lang="en-US" sz="5000" dirty="0" err="1">
                <a:solidFill>
                  <a:schemeClr val="bg1"/>
                </a:solidFill>
              </a:rPr>
              <a:t>cười</a:t>
            </a:r>
            <a:r>
              <a:rPr lang="en-US" sz="5000" dirty="0">
                <a:solidFill>
                  <a:schemeClr val="bg1"/>
                </a:solidFill>
              </a:rPr>
              <a:t> </a:t>
            </a:r>
            <a:r>
              <a:rPr lang="en-US" sz="5000" dirty="0" err="1">
                <a:solidFill>
                  <a:schemeClr val="bg1"/>
                </a:solidFill>
              </a:rPr>
              <a:t>giọt</a:t>
            </a:r>
            <a:r>
              <a:rPr lang="en-US" sz="5000" dirty="0">
                <a:solidFill>
                  <a:schemeClr val="bg1"/>
                </a:solidFill>
              </a:rPr>
              <a:t> </a:t>
            </a:r>
            <a:r>
              <a:rPr lang="en-US" sz="5000" dirty="0" err="1">
                <a:solidFill>
                  <a:schemeClr val="bg1"/>
                </a:solidFill>
              </a:rPr>
              <a:t>lệ</a:t>
            </a:r>
            <a:r>
              <a:rPr lang="en-US" sz="5000" dirty="0">
                <a:solidFill>
                  <a:schemeClr val="bg1"/>
                </a:solidFill>
              </a:rPr>
              <a:t> </a:t>
            </a:r>
            <a:r>
              <a:rPr lang="en-US" sz="5000" dirty="0" err="1">
                <a:solidFill>
                  <a:schemeClr val="bg1"/>
                </a:solidFill>
              </a:rPr>
              <a:t>những</a:t>
            </a:r>
            <a:r>
              <a:rPr lang="en-US" sz="5000" dirty="0">
                <a:solidFill>
                  <a:schemeClr val="bg1"/>
                </a:solidFill>
              </a:rPr>
              <a:t> </a:t>
            </a:r>
            <a:r>
              <a:rPr lang="en-US" sz="5000" dirty="0" err="1">
                <a:solidFill>
                  <a:schemeClr val="bg1"/>
                </a:solidFill>
              </a:rPr>
              <a:t>miên</a:t>
            </a:r>
            <a:r>
              <a:rPr lang="en-US" sz="5000" dirty="0">
                <a:solidFill>
                  <a:schemeClr val="bg1"/>
                </a:solidFill>
              </a:rPr>
              <a:t> man.</a:t>
            </a:r>
            <a:endParaRPr lang="en-US" sz="5000" b="0" dirty="0">
              <a:solidFill>
                <a:schemeClr val="bg1"/>
              </a:solidFill>
              <a:effectLst/>
            </a:endParaRPr>
          </a:p>
        </p:txBody>
      </p:sp>
    </p:spTree>
    <p:extLst>
      <p:ext uri="{BB962C8B-B14F-4D97-AF65-F5344CB8AC3E}">
        <p14:creationId xmlns:p14="http://schemas.microsoft.com/office/powerpoint/2010/main" val="8879016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FFFF00"/>
                </a:solidFill>
              </a:rPr>
              <a:t>Đk</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vẫn</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chúng</a:t>
            </a:r>
            <a:r>
              <a:rPr lang="en-US" sz="5600" dirty="0" smtClean="0">
                <a:solidFill>
                  <a:schemeClr val="bg1"/>
                </a:solidFill>
              </a:rPr>
              <a:t> con </a:t>
            </a:r>
            <a:r>
              <a:rPr lang="en-US" sz="5600" dirty="0" err="1" smtClean="0">
                <a:solidFill>
                  <a:schemeClr val="bg1"/>
                </a:solidFill>
              </a:rPr>
              <a:t>cần</a:t>
            </a:r>
            <a:r>
              <a:rPr lang="en-US" sz="5600" dirty="0" smtClean="0">
                <a:solidFill>
                  <a:schemeClr val="bg1"/>
                </a:solidFill>
              </a:rPr>
              <a:t> </a:t>
            </a:r>
            <a:r>
              <a:rPr lang="en-US" sz="5600" dirty="0" err="1" smtClean="0">
                <a:solidFill>
                  <a:schemeClr val="bg1"/>
                </a:solidFill>
              </a:rPr>
              <a:t>đến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Tháng</a:t>
            </a:r>
            <a:r>
              <a:rPr lang="en-US" sz="5600" dirty="0" smtClean="0">
                <a:solidFill>
                  <a:schemeClr val="bg1"/>
                </a:solidFill>
              </a:rPr>
              <a:t> </a:t>
            </a:r>
            <a:r>
              <a:rPr lang="en-US" sz="5600" dirty="0" err="1" smtClean="0">
                <a:solidFill>
                  <a:schemeClr val="bg1"/>
                </a:solidFill>
              </a:rPr>
              <a:t>năm</a:t>
            </a:r>
            <a:r>
              <a:rPr lang="en-US" sz="5600" dirty="0" smtClean="0">
                <a:solidFill>
                  <a:schemeClr val="bg1"/>
                </a:solidFill>
              </a:rPr>
              <a:t> </a:t>
            </a:r>
            <a:r>
              <a:rPr lang="en-US" sz="5600" dirty="0" err="1" smtClean="0">
                <a:solidFill>
                  <a:schemeClr val="bg1"/>
                </a:solidFill>
              </a:rPr>
              <a:t>ưu</a:t>
            </a:r>
            <a:r>
              <a:rPr lang="en-US" sz="5600" dirty="0" smtClean="0">
                <a:solidFill>
                  <a:schemeClr val="bg1"/>
                </a:solidFill>
              </a:rPr>
              <a:t> </a:t>
            </a:r>
            <a:r>
              <a:rPr lang="en-US" sz="5600" dirty="0" err="1" smtClean="0">
                <a:solidFill>
                  <a:schemeClr val="bg1"/>
                </a:solidFill>
              </a:rPr>
              <a:t>tư</a:t>
            </a:r>
            <a:r>
              <a:rPr lang="en-US" sz="5600" dirty="0" smtClean="0">
                <a:solidFill>
                  <a:schemeClr val="bg1"/>
                </a:solidFill>
              </a:rPr>
              <a:t> </a:t>
            </a:r>
            <a:r>
              <a:rPr lang="en-US" sz="5600" dirty="0" err="1" smtClean="0">
                <a:solidFill>
                  <a:schemeClr val="bg1"/>
                </a:solidFill>
              </a:rPr>
              <a:t>ngập</a:t>
            </a:r>
            <a:r>
              <a:rPr lang="en-US" sz="5600" dirty="0" smtClean="0">
                <a:solidFill>
                  <a:schemeClr val="bg1"/>
                </a:solidFill>
              </a:rPr>
              <a:t> </a:t>
            </a:r>
            <a:r>
              <a:rPr lang="en-US" sz="5600" dirty="0" err="1" smtClean="0">
                <a:solidFill>
                  <a:schemeClr val="bg1"/>
                </a:solidFill>
              </a:rPr>
              <a:t>tràn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vẫn</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chúng</a:t>
            </a:r>
            <a:r>
              <a:rPr lang="en-US" sz="5600" dirty="0" smtClean="0">
                <a:solidFill>
                  <a:schemeClr val="bg1"/>
                </a:solidFill>
              </a:rPr>
              <a:t> con </a:t>
            </a:r>
            <a:r>
              <a:rPr lang="en-US" sz="5600" dirty="0" err="1" smtClean="0">
                <a:solidFill>
                  <a:schemeClr val="bg1"/>
                </a:solidFill>
              </a:rPr>
              <a:t>cần</a:t>
            </a:r>
            <a:r>
              <a:rPr lang="en-US" sz="5600" dirty="0" smtClean="0">
                <a:solidFill>
                  <a:schemeClr val="bg1"/>
                </a:solidFill>
              </a:rPr>
              <a:t> </a:t>
            </a:r>
            <a:r>
              <a:rPr lang="en-US" sz="5600" dirty="0" err="1" smtClean="0">
                <a:solidFill>
                  <a:schemeClr val="bg1"/>
                </a:solidFill>
              </a:rPr>
              <a:t>đến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dẫn</a:t>
            </a:r>
            <a:r>
              <a:rPr lang="en-US" sz="5600" dirty="0" smtClean="0">
                <a:solidFill>
                  <a:schemeClr val="bg1"/>
                </a:solidFill>
              </a:rPr>
              <a:t> </a:t>
            </a:r>
            <a:r>
              <a:rPr lang="en-US" sz="5600" dirty="0" err="1" smtClean="0">
                <a:solidFill>
                  <a:schemeClr val="bg1"/>
                </a:solidFill>
              </a:rPr>
              <a:t>đưa</a:t>
            </a:r>
            <a:r>
              <a:rPr lang="en-US" sz="5600" dirty="0" smtClean="0">
                <a:solidFill>
                  <a:schemeClr val="bg1"/>
                </a:solidFill>
              </a:rPr>
              <a:t> </a:t>
            </a:r>
            <a:r>
              <a:rPr lang="en-US" sz="5600" dirty="0" err="1" smtClean="0">
                <a:solidFill>
                  <a:schemeClr val="bg1"/>
                </a:solidFill>
              </a:rPr>
              <a:t>đời</a:t>
            </a:r>
            <a:r>
              <a:rPr lang="en-US" sz="5600" dirty="0" smtClean="0">
                <a:solidFill>
                  <a:schemeClr val="bg1"/>
                </a:solidFill>
              </a:rPr>
              <a:t> </a:t>
            </a:r>
            <a:r>
              <a:rPr lang="en-US" sz="5600" dirty="0" err="1" smtClean="0">
                <a:solidFill>
                  <a:schemeClr val="bg1"/>
                </a:solidFill>
              </a:rPr>
              <a:t>vui</a:t>
            </a:r>
            <a:r>
              <a:rPr lang="en-US" sz="5600" dirty="0" smtClean="0">
                <a:solidFill>
                  <a:schemeClr val="bg1"/>
                </a:solidFill>
              </a:rPr>
              <a:t> </a:t>
            </a:r>
            <a:r>
              <a:rPr lang="en-US" sz="5600" dirty="0" err="1" smtClean="0">
                <a:solidFill>
                  <a:schemeClr val="bg1"/>
                </a:solidFill>
              </a:rPr>
              <a:t>sống</a:t>
            </a:r>
            <a:r>
              <a:rPr lang="en-US" sz="5600" dirty="0" smtClean="0">
                <a:solidFill>
                  <a:schemeClr val="bg1"/>
                </a:solidFill>
              </a:rPr>
              <a:t> </a:t>
            </a:r>
            <a:r>
              <a:rPr lang="en-US" sz="5600" dirty="0" err="1" smtClean="0">
                <a:solidFill>
                  <a:schemeClr val="bg1"/>
                </a:solidFill>
              </a:rPr>
              <a:t>bình</a:t>
            </a:r>
            <a:r>
              <a:rPr lang="en-US" sz="5600" dirty="0" smtClean="0">
                <a:solidFill>
                  <a:schemeClr val="bg1"/>
                </a:solidFill>
              </a:rPr>
              <a:t> an.</a:t>
            </a:r>
            <a:endParaRPr lang="en-US" sz="5600" b="0" dirty="0">
              <a:solidFill>
                <a:schemeClr val="bg1"/>
              </a:solidFill>
              <a:effectLst/>
            </a:endParaRPr>
          </a:p>
        </p:txBody>
      </p:sp>
    </p:spTree>
    <p:extLst>
      <p:ext uri="{BB962C8B-B14F-4D97-AF65-F5344CB8AC3E}">
        <p14:creationId xmlns:p14="http://schemas.microsoft.com/office/powerpoint/2010/main" val="1405358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latin typeface="+mj-lt"/>
              </a:rPr>
              <a:t>Ca</a:t>
            </a:r>
            <a:r>
              <a:rPr lang="en-US" sz="6000" b="0" u="sng" dirty="0" smtClean="0">
                <a:solidFill>
                  <a:srgbClr val="FFFF00"/>
                </a:solidFill>
                <a:effectLst/>
                <a:latin typeface="+mj-lt"/>
              </a:rPr>
              <a:t> </a:t>
            </a:r>
            <a:r>
              <a:rPr lang="en-US" sz="6000" b="0" u="sng" dirty="0" err="1">
                <a:solidFill>
                  <a:srgbClr val="FFFF00"/>
                </a:solidFill>
                <a:effectLst/>
                <a:latin typeface="+mj-lt"/>
              </a:rPr>
              <a:t>Nhập</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8000" b="0" u="sng" dirty="0">
                <a:solidFill>
                  <a:srgbClr val="FFFF00"/>
                </a:solidFill>
                <a:effectLst/>
                <a:latin typeface="+mj-lt"/>
              </a:rPr>
              <a:t/>
            </a:r>
            <a:br>
              <a:rPr lang="en-US" sz="8000" b="0" u="sng" dirty="0">
                <a:solidFill>
                  <a:srgbClr val="FFFF00"/>
                </a:solidFill>
                <a:effectLst/>
                <a:latin typeface="+mj-lt"/>
              </a:rPr>
            </a:br>
            <a:r>
              <a:rPr lang="en-US" sz="6800" b="0" dirty="0" err="1" smtClean="0">
                <a:solidFill>
                  <a:srgbClr val="FFFF00"/>
                </a:solidFill>
                <a:effectLst/>
              </a:rPr>
              <a:t>Lên</a:t>
            </a:r>
            <a:r>
              <a:rPr lang="en-US" sz="6800" b="0" dirty="0" smtClean="0">
                <a:solidFill>
                  <a:srgbClr val="FFFF00"/>
                </a:solidFill>
                <a:effectLst/>
              </a:rPr>
              <a:t> </a:t>
            </a:r>
            <a:r>
              <a:rPr lang="en-US" sz="6800" b="0" dirty="0" err="1" smtClean="0">
                <a:solidFill>
                  <a:srgbClr val="FFFF00"/>
                </a:solidFill>
                <a:effectLst/>
              </a:rPr>
              <a:t>Đường</a:t>
            </a:r>
            <a:r>
              <a:rPr lang="en-US" sz="6800" b="0" dirty="0" smtClean="0">
                <a:solidFill>
                  <a:srgbClr val="FFFF00"/>
                </a:solidFill>
                <a:effectLst/>
              </a:rPr>
              <a:t> </a:t>
            </a:r>
            <a:r>
              <a:rPr lang="en-US" sz="6800" b="0" dirty="0" err="1" smtClean="0">
                <a:solidFill>
                  <a:srgbClr val="FFFF00"/>
                </a:solidFill>
                <a:effectLst/>
              </a:rPr>
              <a:t>Về</a:t>
            </a:r>
            <a:r>
              <a:rPr lang="en-US" sz="6800" b="0" dirty="0" smtClean="0">
                <a:solidFill>
                  <a:srgbClr val="FFFF00"/>
                </a:solidFill>
                <a:effectLst/>
              </a:rPr>
              <a:t> </a:t>
            </a:r>
            <a:r>
              <a:rPr lang="en-US" sz="6800" b="0" dirty="0" err="1" smtClean="0">
                <a:solidFill>
                  <a:srgbClr val="FFFF00"/>
                </a:solidFill>
                <a:effectLst/>
              </a:rPr>
              <a:t>Nhà</a:t>
            </a:r>
            <a:r>
              <a:rPr lang="en-US" sz="6800" b="0" dirty="0" smtClean="0">
                <a:solidFill>
                  <a:srgbClr val="FFFF00"/>
                </a:solidFill>
                <a:effectLst/>
              </a:rPr>
              <a:t> </a:t>
            </a:r>
            <a:r>
              <a:rPr lang="en-US" sz="6800" dirty="0" smtClean="0">
                <a:solidFill>
                  <a:srgbClr val="FFFF00"/>
                </a:solidFill>
              </a:rPr>
              <a:t>Cha</a:t>
            </a:r>
            <a:r>
              <a:rPr lang="en-US" sz="8000" dirty="0" smtClean="0">
                <a:solidFill>
                  <a:srgbClr val="FFFF00"/>
                </a:solidFill>
              </a:rPr>
              <a:t/>
            </a:r>
            <a:br>
              <a:rPr lang="en-US" sz="8000" dirty="0" smtClean="0">
                <a:solidFill>
                  <a:srgbClr val="FFFF00"/>
                </a:solidFill>
              </a:rPr>
            </a:br>
            <a:r>
              <a:rPr lang="en-US" sz="6000" b="0" i="1" dirty="0" smtClean="0">
                <a:solidFill>
                  <a:schemeClr val="bg1"/>
                </a:solidFill>
                <a:effectLst/>
                <a:latin typeface="+mj-lt"/>
              </a:rPr>
              <a:t>Mai </a:t>
            </a:r>
            <a:r>
              <a:rPr lang="en-US" sz="6000" b="0" i="1" dirty="0" err="1" smtClean="0">
                <a:solidFill>
                  <a:schemeClr val="bg1"/>
                </a:solidFill>
                <a:effectLst/>
                <a:latin typeface="+mj-lt"/>
              </a:rPr>
              <a:t>Nguyên</a:t>
            </a:r>
            <a:r>
              <a:rPr lang="en-US" sz="6000" b="0" i="1" dirty="0" smtClean="0">
                <a:solidFill>
                  <a:schemeClr val="bg1"/>
                </a:solidFill>
                <a:effectLst/>
                <a:latin typeface="+mj-lt"/>
              </a:rPr>
              <a:t> </a:t>
            </a:r>
            <a:r>
              <a:rPr lang="en-US" sz="6000" b="0" i="1" dirty="0" err="1" smtClean="0">
                <a:solidFill>
                  <a:schemeClr val="bg1"/>
                </a:solidFill>
                <a:effectLst/>
                <a:latin typeface="+mj-lt"/>
              </a:rPr>
              <a:t>Vũ</a:t>
            </a:r>
            <a:endParaRPr lang="en-US" sz="6000" b="0" i="1" dirty="0">
              <a:solidFill>
                <a:schemeClr val="bg1"/>
              </a:solidFill>
              <a:effectLst/>
              <a:latin typeface="+mj-lt"/>
            </a:endParaRPr>
          </a:p>
        </p:txBody>
      </p:sp>
    </p:spTree>
    <p:extLst>
      <p:ext uri="{BB962C8B-B14F-4D97-AF65-F5344CB8AC3E}">
        <p14:creationId xmlns:p14="http://schemas.microsoft.com/office/powerpoint/2010/main" val="7208247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Tk2</a:t>
            </a:r>
            <a:r>
              <a:rPr lang="en-US" sz="5000" b="0" u="sng" dirty="0" smtClean="0">
                <a:solidFill>
                  <a:srgbClr val="FFFF00"/>
                </a:solidFill>
                <a:effectLst/>
              </a:rPr>
              <a:t>:</a:t>
            </a:r>
            <a:r>
              <a:rPr lang="en-US" sz="5000" b="0" dirty="0" smtClean="0">
                <a:solidFill>
                  <a:schemeClr val="bg1"/>
                </a:solidFill>
                <a:effectLst/>
              </a:rPr>
              <a:t> </a:t>
            </a:r>
            <a:r>
              <a:rPr lang="en-US" sz="5000" dirty="0" err="1" smtClean="0">
                <a:solidFill>
                  <a:schemeClr val="bg1"/>
                </a:solidFill>
              </a:rPr>
              <a:t>Ngày</a:t>
            </a:r>
            <a:r>
              <a:rPr lang="en-US" sz="5000" dirty="0" smtClean="0">
                <a:solidFill>
                  <a:schemeClr val="bg1"/>
                </a:solidFill>
              </a:rPr>
              <a:t> </a:t>
            </a:r>
            <a:r>
              <a:rPr lang="en-US" sz="5000" dirty="0" err="1" smtClean="0">
                <a:solidFill>
                  <a:schemeClr val="bg1"/>
                </a:solidFill>
              </a:rPr>
              <a:t>tháng</a:t>
            </a:r>
            <a:r>
              <a:rPr lang="en-US" sz="5000" dirty="0" smtClean="0">
                <a:solidFill>
                  <a:schemeClr val="bg1"/>
                </a:solidFill>
              </a:rPr>
              <a:t> </a:t>
            </a:r>
            <a:r>
              <a:rPr lang="en-US" sz="5000" dirty="0" err="1" smtClean="0">
                <a:solidFill>
                  <a:schemeClr val="bg1"/>
                </a:solidFill>
              </a:rPr>
              <a:t>năm</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sống</a:t>
            </a:r>
            <a:r>
              <a:rPr lang="en-US" sz="5000" dirty="0" smtClean="0">
                <a:solidFill>
                  <a:schemeClr val="bg1"/>
                </a:solidFill>
              </a:rPr>
              <a:t> </a:t>
            </a:r>
            <a:r>
              <a:rPr lang="en-US" sz="5000" dirty="0" err="1" smtClean="0">
                <a:solidFill>
                  <a:schemeClr val="bg1"/>
                </a:solidFill>
              </a:rPr>
              <a:t>không</a:t>
            </a:r>
            <a:r>
              <a:rPr lang="en-US" sz="5000" dirty="0" smtClean="0">
                <a:solidFill>
                  <a:schemeClr val="bg1"/>
                </a:solidFill>
              </a:rPr>
              <a:t> </a:t>
            </a:r>
            <a:r>
              <a:rPr lang="en-US" sz="5000" dirty="0" err="1" smtClean="0">
                <a:solidFill>
                  <a:schemeClr val="bg1"/>
                </a:solidFill>
              </a:rPr>
              <a:t>ai</a:t>
            </a:r>
            <a:r>
              <a:rPr lang="en-US" sz="5000" dirty="0" smtClean="0">
                <a:solidFill>
                  <a:schemeClr val="bg1"/>
                </a:solidFill>
              </a:rPr>
              <a:t> </a:t>
            </a:r>
            <a:r>
              <a:rPr lang="en-US" sz="5000" dirty="0" err="1" smtClean="0">
                <a:solidFill>
                  <a:schemeClr val="bg1"/>
                </a:solidFill>
              </a:rPr>
              <a:t>nhìn</a:t>
            </a:r>
            <a:r>
              <a:rPr lang="en-US" sz="5000" dirty="0" smtClean="0">
                <a:solidFill>
                  <a:schemeClr val="bg1"/>
                </a:solidFill>
              </a:rPr>
              <a:t> </a:t>
            </a:r>
            <a:r>
              <a:rPr lang="en-US" sz="5000" dirty="0" err="1" smtClean="0">
                <a:solidFill>
                  <a:schemeClr val="bg1"/>
                </a:solidFill>
              </a:rPr>
              <a:t>thấy</a:t>
            </a:r>
            <a:r>
              <a:rPr lang="en-US" sz="5000" dirty="0" smtClean="0">
                <a:solidFill>
                  <a:schemeClr val="bg1"/>
                </a:solidFill>
              </a:rPr>
              <a:t> </a:t>
            </a:r>
            <a:r>
              <a:rPr lang="en-US" sz="5000" dirty="0" err="1" smtClean="0">
                <a:solidFill>
                  <a:schemeClr val="bg1"/>
                </a:solidFill>
              </a:rPr>
              <a:t>tương</a:t>
            </a:r>
            <a:r>
              <a:rPr lang="en-US" sz="5000" dirty="0" smtClean="0">
                <a:solidFill>
                  <a:schemeClr val="bg1"/>
                </a:solidFill>
              </a:rPr>
              <a:t> </a:t>
            </a:r>
            <a:r>
              <a:rPr lang="en-US" sz="5000" dirty="0" err="1" smtClean="0">
                <a:solidFill>
                  <a:schemeClr val="bg1"/>
                </a:solidFill>
              </a:rPr>
              <a:t>lai</a:t>
            </a:r>
            <a:r>
              <a:rPr lang="en-US" sz="5000" dirty="0" smtClean="0">
                <a:solidFill>
                  <a:schemeClr val="bg1"/>
                </a:solidFill>
              </a:rPr>
              <a:t>. </a:t>
            </a:r>
            <a:r>
              <a:rPr lang="en-US" sz="5000" dirty="0" err="1" smtClean="0">
                <a:solidFill>
                  <a:schemeClr val="bg1"/>
                </a:solidFill>
              </a:rPr>
              <a:t>Mong</a:t>
            </a:r>
            <a:r>
              <a:rPr lang="en-US" sz="5000" dirty="0" smtClean="0">
                <a:solidFill>
                  <a:schemeClr val="bg1"/>
                </a:solidFill>
              </a:rPr>
              <a:t> </a:t>
            </a:r>
            <a:r>
              <a:rPr lang="en-US" sz="5000" dirty="0" err="1" smtClean="0">
                <a:solidFill>
                  <a:schemeClr val="bg1"/>
                </a:solidFill>
              </a:rPr>
              <a:t>chờ</a:t>
            </a:r>
            <a:r>
              <a:rPr lang="en-US" sz="5000" dirty="0" smtClean="0">
                <a:solidFill>
                  <a:schemeClr val="bg1"/>
                </a:solidFill>
              </a:rPr>
              <a:t> </a:t>
            </a:r>
            <a:r>
              <a:rPr lang="en-US" sz="5000" dirty="0" err="1" smtClean="0">
                <a:solidFill>
                  <a:schemeClr val="bg1"/>
                </a:solidFill>
              </a:rPr>
              <a:t>chỉ</a:t>
            </a:r>
            <a:r>
              <a:rPr lang="en-US" sz="5000" dirty="0" smtClean="0">
                <a:solidFill>
                  <a:schemeClr val="bg1"/>
                </a:solidFill>
              </a:rPr>
              <a:t> </a:t>
            </a:r>
            <a:r>
              <a:rPr lang="en-US" sz="5000" dirty="0" err="1" smtClean="0">
                <a:solidFill>
                  <a:schemeClr val="bg1"/>
                </a:solidFill>
              </a:rPr>
              <a:t>còn</a:t>
            </a:r>
            <a:r>
              <a:rPr lang="en-US" sz="5000" dirty="0" smtClean="0">
                <a:solidFill>
                  <a:schemeClr val="bg1"/>
                </a:solidFill>
              </a:rPr>
              <a:t> </a:t>
            </a:r>
            <a:r>
              <a:rPr lang="en-US" sz="5000" dirty="0" err="1" smtClean="0">
                <a:solidFill>
                  <a:schemeClr val="bg1"/>
                </a:solidFill>
              </a:rPr>
              <a:t>biết</a:t>
            </a:r>
            <a:r>
              <a:rPr lang="en-US" sz="5000" dirty="0" smtClean="0">
                <a:solidFill>
                  <a:schemeClr val="bg1"/>
                </a:solidFill>
              </a:rPr>
              <a:t> </a:t>
            </a:r>
            <a:r>
              <a:rPr lang="en-US" sz="5000" dirty="0" err="1" smtClean="0">
                <a:solidFill>
                  <a:schemeClr val="bg1"/>
                </a:solidFill>
              </a:rPr>
              <a:t>hôm</a:t>
            </a:r>
            <a:r>
              <a:rPr lang="en-US" sz="5000" dirty="0" smtClean="0">
                <a:solidFill>
                  <a:schemeClr val="bg1"/>
                </a:solidFill>
              </a:rPr>
              <a:t> nay. Lao </a:t>
            </a:r>
            <a:r>
              <a:rPr lang="en-US" sz="5000" dirty="0" err="1" smtClean="0">
                <a:solidFill>
                  <a:schemeClr val="bg1"/>
                </a:solidFill>
              </a:rPr>
              <a:t>nhọc</a:t>
            </a:r>
            <a:r>
              <a:rPr lang="en-US" sz="5000" dirty="0" smtClean="0">
                <a:solidFill>
                  <a:schemeClr val="bg1"/>
                </a:solidFill>
              </a:rPr>
              <a:t> </a:t>
            </a:r>
            <a:r>
              <a:rPr lang="en-US" sz="5000" dirty="0" err="1" smtClean="0">
                <a:solidFill>
                  <a:schemeClr val="bg1"/>
                </a:solidFill>
              </a:rPr>
              <a:t>cả</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trắng</a:t>
            </a:r>
            <a:r>
              <a:rPr lang="en-US" sz="5000" dirty="0" smtClean="0">
                <a:solidFill>
                  <a:schemeClr val="bg1"/>
                </a:solidFill>
              </a:rPr>
              <a:t> </a:t>
            </a:r>
            <a:r>
              <a:rPr lang="en-US" sz="5000" dirty="0" err="1" smtClean="0">
                <a:solidFill>
                  <a:schemeClr val="bg1"/>
                </a:solidFill>
              </a:rPr>
              <a:t>đôi</a:t>
            </a:r>
            <a:r>
              <a:rPr lang="en-US" sz="5000" dirty="0" smtClean="0">
                <a:solidFill>
                  <a:schemeClr val="bg1"/>
                </a:solidFill>
              </a:rPr>
              <a:t> </a:t>
            </a:r>
            <a:r>
              <a:rPr lang="en-US" sz="5000" dirty="0" err="1" smtClean="0">
                <a:solidFill>
                  <a:schemeClr val="bg1"/>
                </a:solidFill>
              </a:rPr>
              <a:t>tay</a:t>
            </a:r>
            <a:r>
              <a:rPr lang="en-US" sz="5000" dirty="0" smtClean="0">
                <a:solidFill>
                  <a:schemeClr val="bg1"/>
                </a:solidFill>
              </a:rPr>
              <a:t>. </a:t>
            </a:r>
            <a:r>
              <a:rPr lang="en-US" sz="5000" dirty="0" err="1" smtClean="0">
                <a:solidFill>
                  <a:schemeClr val="bg1"/>
                </a:solidFill>
              </a:rPr>
              <a:t>Trong</a:t>
            </a:r>
            <a:r>
              <a:rPr lang="en-US" sz="5000" dirty="0" smtClean="0">
                <a:solidFill>
                  <a:schemeClr val="bg1"/>
                </a:solidFill>
              </a:rPr>
              <a:t> </a:t>
            </a:r>
            <a:r>
              <a:rPr lang="en-US" sz="5000" dirty="0" err="1" smtClean="0">
                <a:solidFill>
                  <a:schemeClr val="bg1"/>
                </a:solidFill>
              </a:rPr>
              <a:t>nụ</a:t>
            </a:r>
            <a:r>
              <a:rPr lang="en-US" sz="5000" dirty="0" smtClean="0">
                <a:solidFill>
                  <a:schemeClr val="bg1"/>
                </a:solidFill>
              </a:rPr>
              <a:t> </a:t>
            </a:r>
            <a:r>
              <a:rPr lang="en-US" sz="5000" dirty="0" err="1" smtClean="0">
                <a:solidFill>
                  <a:schemeClr val="bg1"/>
                </a:solidFill>
              </a:rPr>
              <a:t>cười</a:t>
            </a:r>
            <a:r>
              <a:rPr lang="en-US" sz="5000" dirty="0" smtClean="0">
                <a:solidFill>
                  <a:schemeClr val="bg1"/>
                </a:solidFill>
              </a:rPr>
              <a:t>, </a:t>
            </a:r>
            <a:r>
              <a:rPr lang="en-US" sz="5000" dirty="0" err="1" smtClean="0">
                <a:solidFill>
                  <a:schemeClr val="bg1"/>
                </a:solidFill>
              </a:rPr>
              <a:t>bao</a:t>
            </a:r>
            <a:r>
              <a:rPr lang="en-US" sz="5000" dirty="0" smtClean="0">
                <a:solidFill>
                  <a:schemeClr val="bg1"/>
                </a:solidFill>
              </a:rPr>
              <a:t> </a:t>
            </a:r>
            <a:r>
              <a:rPr lang="en-US" sz="5000" dirty="0" err="1" smtClean="0">
                <a:solidFill>
                  <a:schemeClr val="bg1"/>
                </a:solidFill>
              </a:rPr>
              <a:t>ngậm</a:t>
            </a:r>
            <a:r>
              <a:rPr lang="en-US" sz="5000" dirty="0" smtClean="0">
                <a:solidFill>
                  <a:schemeClr val="bg1"/>
                </a:solidFill>
              </a:rPr>
              <a:t> </a:t>
            </a:r>
            <a:r>
              <a:rPr lang="en-US" sz="5000" dirty="0" err="1" smtClean="0">
                <a:solidFill>
                  <a:schemeClr val="bg1"/>
                </a:solidFill>
              </a:rPr>
              <a:t>ngùi</a:t>
            </a:r>
            <a:r>
              <a:rPr lang="en-US" sz="5000" dirty="0" smtClean="0">
                <a:solidFill>
                  <a:schemeClr val="bg1"/>
                </a:solidFill>
              </a:rPr>
              <a:t>. </a:t>
            </a:r>
            <a:r>
              <a:rPr lang="en-US" sz="5000" dirty="0" err="1" smtClean="0">
                <a:solidFill>
                  <a:schemeClr val="bg1"/>
                </a:solidFill>
              </a:rPr>
              <a:t>Nơi</a:t>
            </a:r>
            <a:r>
              <a:rPr lang="en-US" sz="5000" dirty="0" smtClean="0">
                <a:solidFill>
                  <a:schemeClr val="bg1"/>
                </a:solidFill>
              </a:rPr>
              <a:t> </a:t>
            </a:r>
            <a:r>
              <a:rPr lang="en-US" sz="5000" dirty="0" err="1" smtClean="0">
                <a:solidFill>
                  <a:schemeClr val="bg1"/>
                </a:solidFill>
              </a:rPr>
              <a:t>nào</a:t>
            </a:r>
            <a:r>
              <a:rPr lang="en-US" sz="5000" dirty="0" smtClean="0">
                <a:solidFill>
                  <a:schemeClr val="bg1"/>
                </a:solidFill>
              </a:rPr>
              <a:t> </a:t>
            </a:r>
            <a:r>
              <a:rPr lang="en-US" sz="5000" dirty="0" err="1" smtClean="0">
                <a:solidFill>
                  <a:schemeClr val="bg1"/>
                </a:solidFill>
              </a:rPr>
              <a:t>trọn</a:t>
            </a:r>
            <a:r>
              <a:rPr lang="en-US" sz="5000" dirty="0" smtClean="0">
                <a:solidFill>
                  <a:schemeClr val="bg1"/>
                </a:solidFill>
              </a:rPr>
              <a:t> </a:t>
            </a:r>
            <a:r>
              <a:rPr lang="en-US" sz="5000" dirty="0" err="1" smtClean="0">
                <a:solidFill>
                  <a:schemeClr val="bg1"/>
                </a:solidFill>
              </a:rPr>
              <a:t>vẹn</a:t>
            </a:r>
            <a:r>
              <a:rPr lang="en-US" sz="5000" dirty="0" smtClean="0">
                <a:solidFill>
                  <a:schemeClr val="bg1"/>
                </a:solidFill>
              </a:rPr>
              <a:t> </a:t>
            </a:r>
            <a:r>
              <a:rPr lang="en-US" sz="5000" dirty="0" err="1" smtClean="0">
                <a:solidFill>
                  <a:schemeClr val="bg1"/>
                </a:solidFill>
              </a:rPr>
              <a:t>nghĩa</a:t>
            </a:r>
            <a:r>
              <a:rPr lang="en-US" sz="5000" dirty="0" smtClean="0">
                <a:solidFill>
                  <a:schemeClr val="bg1"/>
                </a:solidFill>
              </a:rPr>
              <a:t> an </a:t>
            </a:r>
            <a:r>
              <a:rPr lang="en-US" sz="5000" dirty="0" err="1" smtClean="0">
                <a:solidFill>
                  <a:schemeClr val="bg1"/>
                </a:solidFill>
              </a:rPr>
              <a:t>vui</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15618924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FFFF00"/>
                </a:solidFill>
              </a:rPr>
              <a:t>Đk</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vẫn</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chúng</a:t>
            </a:r>
            <a:r>
              <a:rPr lang="en-US" sz="5600" dirty="0" smtClean="0">
                <a:solidFill>
                  <a:schemeClr val="bg1"/>
                </a:solidFill>
              </a:rPr>
              <a:t> con </a:t>
            </a:r>
            <a:r>
              <a:rPr lang="en-US" sz="5600" dirty="0" err="1" smtClean="0">
                <a:solidFill>
                  <a:schemeClr val="bg1"/>
                </a:solidFill>
              </a:rPr>
              <a:t>cần</a:t>
            </a:r>
            <a:r>
              <a:rPr lang="en-US" sz="5600" dirty="0" smtClean="0">
                <a:solidFill>
                  <a:schemeClr val="bg1"/>
                </a:solidFill>
              </a:rPr>
              <a:t> </a:t>
            </a:r>
            <a:r>
              <a:rPr lang="en-US" sz="5600" dirty="0" err="1" smtClean="0">
                <a:solidFill>
                  <a:schemeClr val="bg1"/>
                </a:solidFill>
              </a:rPr>
              <a:t>đến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Tháng</a:t>
            </a:r>
            <a:r>
              <a:rPr lang="en-US" sz="5600" dirty="0" smtClean="0">
                <a:solidFill>
                  <a:schemeClr val="bg1"/>
                </a:solidFill>
              </a:rPr>
              <a:t> </a:t>
            </a:r>
            <a:r>
              <a:rPr lang="en-US" sz="5600" dirty="0" err="1" smtClean="0">
                <a:solidFill>
                  <a:schemeClr val="bg1"/>
                </a:solidFill>
              </a:rPr>
              <a:t>năm</a:t>
            </a:r>
            <a:r>
              <a:rPr lang="en-US" sz="5600" dirty="0" smtClean="0">
                <a:solidFill>
                  <a:schemeClr val="bg1"/>
                </a:solidFill>
              </a:rPr>
              <a:t> </a:t>
            </a:r>
            <a:r>
              <a:rPr lang="en-US" sz="5600" dirty="0" err="1" smtClean="0">
                <a:solidFill>
                  <a:schemeClr val="bg1"/>
                </a:solidFill>
              </a:rPr>
              <a:t>ưu</a:t>
            </a:r>
            <a:r>
              <a:rPr lang="en-US" sz="5600" dirty="0" smtClean="0">
                <a:solidFill>
                  <a:schemeClr val="bg1"/>
                </a:solidFill>
              </a:rPr>
              <a:t> </a:t>
            </a:r>
            <a:r>
              <a:rPr lang="en-US" sz="5600" dirty="0" err="1" smtClean="0">
                <a:solidFill>
                  <a:schemeClr val="bg1"/>
                </a:solidFill>
              </a:rPr>
              <a:t>tư</a:t>
            </a:r>
            <a:r>
              <a:rPr lang="en-US" sz="5600" dirty="0" smtClean="0">
                <a:solidFill>
                  <a:schemeClr val="bg1"/>
                </a:solidFill>
              </a:rPr>
              <a:t> </a:t>
            </a:r>
            <a:r>
              <a:rPr lang="en-US" sz="5600" dirty="0" err="1" smtClean="0">
                <a:solidFill>
                  <a:schemeClr val="bg1"/>
                </a:solidFill>
              </a:rPr>
              <a:t>ngập</a:t>
            </a:r>
            <a:r>
              <a:rPr lang="en-US" sz="5600" dirty="0" smtClean="0">
                <a:solidFill>
                  <a:schemeClr val="bg1"/>
                </a:solidFill>
              </a:rPr>
              <a:t> </a:t>
            </a:r>
            <a:r>
              <a:rPr lang="en-US" sz="5600" dirty="0" err="1" smtClean="0">
                <a:solidFill>
                  <a:schemeClr val="bg1"/>
                </a:solidFill>
              </a:rPr>
              <a:t>tràn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vẫn</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chúng</a:t>
            </a:r>
            <a:r>
              <a:rPr lang="en-US" sz="5600" dirty="0" smtClean="0">
                <a:solidFill>
                  <a:schemeClr val="bg1"/>
                </a:solidFill>
              </a:rPr>
              <a:t> con </a:t>
            </a:r>
            <a:r>
              <a:rPr lang="en-US" sz="5600" dirty="0" err="1" smtClean="0">
                <a:solidFill>
                  <a:schemeClr val="bg1"/>
                </a:solidFill>
              </a:rPr>
              <a:t>cần</a:t>
            </a:r>
            <a:r>
              <a:rPr lang="en-US" sz="5600" dirty="0" smtClean="0">
                <a:solidFill>
                  <a:schemeClr val="bg1"/>
                </a:solidFill>
              </a:rPr>
              <a:t> </a:t>
            </a:r>
            <a:r>
              <a:rPr lang="en-US" sz="5600" dirty="0" err="1" smtClean="0">
                <a:solidFill>
                  <a:schemeClr val="bg1"/>
                </a:solidFill>
              </a:rPr>
              <a:t>đến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dẫn</a:t>
            </a:r>
            <a:r>
              <a:rPr lang="en-US" sz="5600" dirty="0" smtClean="0">
                <a:solidFill>
                  <a:schemeClr val="bg1"/>
                </a:solidFill>
              </a:rPr>
              <a:t> </a:t>
            </a:r>
            <a:r>
              <a:rPr lang="en-US" sz="5600" dirty="0" err="1" smtClean="0">
                <a:solidFill>
                  <a:schemeClr val="bg1"/>
                </a:solidFill>
              </a:rPr>
              <a:t>đưa</a:t>
            </a:r>
            <a:r>
              <a:rPr lang="en-US" sz="5600" dirty="0" smtClean="0">
                <a:solidFill>
                  <a:schemeClr val="bg1"/>
                </a:solidFill>
              </a:rPr>
              <a:t> </a:t>
            </a:r>
            <a:r>
              <a:rPr lang="en-US" sz="5600" dirty="0" err="1" smtClean="0">
                <a:solidFill>
                  <a:schemeClr val="bg1"/>
                </a:solidFill>
              </a:rPr>
              <a:t>đời</a:t>
            </a:r>
            <a:r>
              <a:rPr lang="en-US" sz="5600" dirty="0" smtClean="0">
                <a:solidFill>
                  <a:schemeClr val="bg1"/>
                </a:solidFill>
              </a:rPr>
              <a:t> </a:t>
            </a:r>
            <a:r>
              <a:rPr lang="en-US" sz="5600" dirty="0" err="1" smtClean="0">
                <a:solidFill>
                  <a:schemeClr val="bg1"/>
                </a:solidFill>
              </a:rPr>
              <a:t>vui</a:t>
            </a:r>
            <a:r>
              <a:rPr lang="en-US" sz="5600" dirty="0" smtClean="0">
                <a:solidFill>
                  <a:schemeClr val="bg1"/>
                </a:solidFill>
              </a:rPr>
              <a:t> </a:t>
            </a:r>
            <a:r>
              <a:rPr lang="en-US" sz="5600" dirty="0" err="1" smtClean="0">
                <a:solidFill>
                  <a:schemeClr val="bg1"/>
                </a:solidFill>
              </a:rPr>
              <a:t>sống</a:t>
            </a:r>
            <a:r>
              <a:rPr lang="en-US" sz="5600" dirty="0" smtClean="0">
                <a:solidFill>
                  <a:schemeClr val="bg1"/>
                </a:solidFill>
              </a:rPr>
              <a:t> </a:t>
            </a:r>
            <a:r>
              <a:rPr lang="en-US" sz="5600" dirty="0" err="1" smtClean="0">
                <a:solidFill>
                  <a:schemeClr val="bg1"/>
                </a:solidFill>
              </a:rPr>
              <a:t>bình</a:t>
            </a:r>
            <a:r>
              <a:rPr lang="en-US" sz="5600" dirty="0" smtClean="0">
                <a:solidFill>
                  <a:schemeClr val="bg1"/>
                </a:solidFill>
              </a:rPr>
              <a:t> an.</a:t>
            </a:r>
            <a:endParaRPr lang="en-US" sz="5600" b="0" dirty="0">
              <a:solidFill>
                <a:schemeClr val="bg1"/>
              </a:solidFill>
              <a:effectLst/>
            </a:endParaRPr>
          </a:p>
        </p:txBody>
      </p:sp>
    </p:spTree>
    <p:extLst>
      <p:ext uri="{BB962C8B-B14F-4D97-AF65-F5344CB8AC3E}">
        <p14:creationId xmlns:p14="http://schemas.microsoft.com/office/powerpoint/2010/main" val="23522763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Tk3</a:t>
            </a:r>
            <a:r>
              <a:rPr lang="en-US" sz="5000" b="0" u="sng" dirty="0" smtClean="0">
                <a:solidFill>
                  <a:srgbClr val="FFFF00"/>
                </a:solidFill>
                <a:effectLst/>
              </a:rPr>
              <a:t>:</a:t>
            </a:r>
            <a:r>
              <a:rPr lang="en-US" sz="5000" b="0" dirty="0" smtClean="0">
                <a:solidFill>
                  <a:schemeClr val="bg1"/>
                </a:solidFill>
                <a:effectLst/>
              </a:rPr>
              <a:t>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sống</a:t>
            </a:r>
            <a:r>
              <a:rPr lang="en-US" sz="5000" dirty="0" smtClean="0">
                <a:solidFill>
                  <a:schemeClr val="bg1"/>
                </a:solidFill>
              </a:rPr>
              <a:t> </a:t>
            </a:r>
            <a:r>
              <a:rPr lang="en-US" sz="5000" dirty="0" err="1" smtClean="0">
                <a:solidFill>
                  <a:schemeClr val="bg1"/>
                </a:solidFill>
              </a:rPr>
              <a:t>như</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gió</a:t>
            </a:r>
            <a:r>
              <a:rPr lang="en-US" sz="5000" dirty="0" smtClean="0">
                <a:solidFill>
                  <a:schemeClr val="bg1"/>
                </a:solidFill>
              </a:rPr>
              <a:t>, </a:t>
            </a:r>
            <a:r>
              <a:rPr lang="en-US" sz="5000" dirty="0" err="1" smtClean="0">
                <a:solidFill>
                  <a:schemeClr val="bg1"/>
                </a:solidFill>
              </a:rPr>
              <a:t>thân</a:t>
            </a:r>
            <a:r>
              <a:rPr lang="en-US" sz="5000" dirty="0" smtClean="0">
                <a:solidFill>
                  <a:schemeClr val="bg1"/>
                </a:solidFill>
              </a:rPr>
              <a:t> con </a:t>
            </a:r>
            <a:r>
              <a:rPr lang="en-US" sz="5000" dirty="0" err="1" smtClean="0">
                <a:solidFill>
                  <a:schemeClr val="bg1"/>
                </a:solidFill>
              </a:rPr>
              <a:t>tựa</a:t>
            </a:r>
            <a:r>
              <a:rPr lang="en-US" sz="5000" dirty="0" smtClean="0">
                <a:solidFill>
                  <a:schemeClr val="bg1"/>
                </a:solidFill>
              </a:rPr>
              <a:t> </a:t>
            </a:r>
            <a:r>
              <a:rPr lang="en-US" sz="5000" dirty="0" err="1" smtClean="0">
                <a:solidFill>
                  <a:schemeClr val="bg1"/>
                </a:solidFill>
              </a:rPr>
              <a:t>cánh</a:t>
            </a:r>
            <a:r>
              <a:rPr lang="en-US" sz="5000" dirty="0" smtClean="0">
                <a:solidFill>
                  <a:schemeClr val="bg1"/>
                </a:solidFill>
              </a:rPr>
              <a:t> </a:t>
            </a:r>
            <a:r>
              <a:rPr lang="en-US" sz="5000" dirty="0" err="1" smtClean="0">
                <a:solidFill>
                  <a:schemeClr val="bg1"/>
                </a:solidFill>
              </a:rPr>
              <a:t>chim</a:t>
            </a:r>
            <a:r>
              <a:rPr lang="en-US" sz="5000" dirty="0" smtClean="0">
                <a:solidFill>
                  <a:schemeClr val="bg1"/>
                </a:solidFill>
              </a:rPr>
              <a:t> bay. </a:t>
            </a:r>
            <a:r>
              <a:rPr lang="en-US" sz="5000" dirty="0" err="1" smtClean="0">
                <a:solidFill>
                  <a:schemeClr val="bg1"/>
                </a:solidFill>
              </a:rPr>
              <a:t>Bao</a:t>
            </a:r>
            <a:r>
              <a:rPr lang="en-US" sz="5000" dirty="0" smtClean="0">
                <a:solidFill>
                  <a:schemeClr val="bg1"/>
                </a:solidFill>
              </a:rPr>
              <a:t> </a:t>
            </a:r>
            <a:r>
              <a:rPr lang="en-US" sz="5000" dirty="0" err="1" smtClean="0">
                <a:solidFill>
                  <a:schemeClr val="bg1"/>
                </a:solidFill>
              </a:rPr>
              <a:t>ngày</a:t>
            </a:r>
            <a:r>
              <a:rPr lang="en-US" sz="5000" dirty="0" smtClean="0">
                <a:solidFill>
                  <a:schemeClr val="bg1"/>
                </a:solidFill>
              </a:rPr>
              <a:t> </a:t>
            </a:r>
            <a:r>
              <a:rPr lang="en-US" sz="5000" dirty="0" err="1" smtClean="0">
                <a:solidFill>
                  <a:schemeClr val="bg1"/>
                </a:solidFill>
              </a:rPr>
              <a:t>miệt</a:t>
            </a:r>
            <a:r>
              <a:rPr lang="en-US" sz="5000" dirty="0" smtClean="0">
                <a:solidFill>
                  <a:schemeClr val="bg1"/>
                </a:solidFill>
              </a:rPr>
              <a:t> </a:t>
            </a:r>
            <a:r>
              <a:rPr lang="en-US" sz="5000" dirty="0" err="1" smtClean="0">
                <a:solidFill>
                  <a:schemeClr val="bg1"/>
                </a:solidFill>
              </a:rPr>
              <a:t>mài</a:t>
            </a:r>
            <a:r>
              <a:rPr lang="en-US" sz="5000" dirty="0" smtClean="0">
                <a:solidFill>
                  <a:schemeClr val="bg1"/>
                </a:solidFill>
              </a:rPr>
              <a:t> </a:t>
            </a:r>
            <a:r>
              <a:rPr lang="en-US" sz="5000" dirty="0" err="1" smtClean="0">
                <a:solidFill>
                  <a:schemeClr val="bg1"/>
                </a:solidFill>
              </a:rPr>
              <a:t>kiếp</a:t>
            </a:r>
            <a:r>
              <a:rPr lang="en-US" sz="5000" dirty="0" smtClean="0">
                <a:solidFill>
                  <a:schemeClr val="bg1"/>
                </a:solidFill>
              </a:rPr>
              <a:t> </a:t>
            </a:r>
            <a:r>
              <a:rPr lang="en-US" sz="5000" dirty="0" err="1" smtClean="0">
                <a:solidFill>
                  <a:schemeClr val="bg1"/>
                </a:solidFill>
              </a:rPr>
              <a:t>tha</a:t>
            </a:r>
            <a:r>
              <a:rPr lang="en-US" sz="5000" dirty="0" smtClean="0">
                <a:solidFill>
                  <a:schemeClr val="bg1"/>
                </a:solidFill>
              </a:rPr>
              <a:t> </a:t>
            </a:r>
            <a:r>
              <a:rPr lang="en-US" sz="5000" dirty="0" err="1" smtClean="0">
                <a:solidFill>
                  <a:schemeClr val="bg1"/>
                </a:solidFill>
              </a:rPr>
              <a:t>hương</a:t>
            </a:r>
            <a:r>
              <a:rPr lang="en-US" sz="5000" dirty="0" smtClean="0">
                <a:solidFill>
                  <a:schemeClr val="bg1"/>
                </a:solidFill>
              </a:rPr>
              <a:t>. </a:t>
            </a:r>
            <a:r>
              <a:rPr lang="en-US" sz="5000" dirty="0" err="1" smtClean="0">
                <a:solidFill>
                  <a:schemeClr val="bg1"/>
                </a:solidFill>
              </a:rPr>
              <a:t>Mong</a:t>
            </a:r>
            <a:r>
              <a:rPr lang="en-US" sz="5000" dirty="0" smtClean="0">
                <a:solidFill>
                  <a:schemeClr val="bg1"/>
                </a:solidFill>
              </a:rPr>
              <a:t> </a:t>
            </a:r>
            <a:r>
              <a:rPr lang="en-US" sz="5000" dirty="0" err="1" smtClean="0">
                <a:solidFill>
                  <a:schemeClr val="bg1"/>
                </a:solidFill>
              </a:rPr>
              <a:t>về</a:t>
            </a:r>
            <a:r>
              <a:rPr lang="en-US" sz="5000" dirty="0" smtClean="0">
                <a:solidFill>
                  <a:schemeClr val="bg1"/>
                </a:solidFill>
              </a:rPr>
              <a:t> </a:t>
            </a:r>
            <a:r>
              <a:rPr lang="en-US" sz="5000" dirty="0" err="1" smtClean="0">
                <a:solidFill>
                  <a:schemeClr val="bg1"/>
                </a:solidFill>
              </a:rPr>
              <a:t>cùng</a:t>
            </a:r>
            <a:r>
              <a:rPr lang="en-US" sz="5000" dirty="0" smtClean="0">
                <a:solidFill>
                  <a:schemeClr val="bg1"/>
                </a:solidFill>
              </a:rPr>
              <a:t> </a:t>
            </a:r>
            <a:r>
              <a:rPr lang="en-US" sz="5000" dirty="0" err="1" smtClean="0">
                <a:solidFill>
                  <a:schemeClr val="bg1"/>
                </a:solidFill>
              </a:rPr>
              <a:t>tổ</a:t>
            </a:r>
            <a:r>
              <a:rPr lang="en-US" sz="5000" dirty="0" smtClean="0">
                <a:solidFill>
                  <a:schemeClr val="bg1"/>
                </a:solidFill>
              </a:rPr>
              <a:t> </a:t>
            </a:r>
            <a:r>
              <a:rPr lang="en-US" sz="5000" dirty="0" err="1" smtClean="0">
                <a:solidFill>
                  <a:schemeClr val="bg1"/>
                </a:solidFill>
              </a:rPr>
              <a:t>ấm</a:t>
            </a:r>
            <a:r>
              <a:rPr lang="en-US" sz="5000" dirty="0" smtClean="0">
                <a:solidFill>
                  <a:schemeClr val="bg1"/>
                </a:solidFill>
              </a:rPr>
              <a:t> </a:t>
            </a:r>
            <a:r>
              <a:rPr lang="en-US" sz="5000" dirty="0" err="1" smtClean="0">
                <a:solidFill>
                  <a:schemeClr val="bg1"/>
                </a:solidFill>
              </a:rPr>
              <a:t>yêu</a:t>
            </a:r>
            <a:r>
              <a:rPr lang="en-US" sz="5000" dirty="0" smtClean="0">
                <a:solidFill>
                  <a:schemeClr val="bg1"/>
                </a:solidFill>
              </a:rPr>
              <a:t> </a:t>
            </a:r>
            <a:r>
              <a:rPr lang="en-US" sz="5000" dirty="0" err="1" smtClean="0">
                <a:solidFill>
                  <a:schemeClr val="bg1"/>
                </a:solidFill>
              </a:rPr>
              <a:t>thương</a:t>
            </a:r>
            <a:r>
              <a:rPr lang="en-US" sz="5000" dirty="0" smtClean="0">
                <a:solidFill>
                  <a:schemeClr val="bg1"/>
                </a:solidFill>
              </a:rPr>
              <a:t>. </a:t>
            </a:r>
            <a:r>
              <a:rPr lang="en-US" sz="5000" dirty="0" err="1" smtClean="0">
                <a:solidFill>
                  <a:schemeClr val="bg1"/>
                </a:solidFill>
              </a:rPr>
              <a:t>Xa</a:t>
            </a:r>
            <a:r>
              <a:rPr lang="en-US" sz="5000" dirty="0" smtClean="0">
                <a:solidFill>
                  <a:schemeClr val="bg1"/>
                </a:solidFill>
              </a:rPr>
              <a:t> </a:t>
            </a:r>
            <a:r>
              <a:rPr lang="en-US" sz="5000" dirty="0" err="1" smtClean="0">
                <a:solidFill>
                  <a:schemeClr val="bg1"/>
                </a:solidFill>
              </a:rPr>
              <a:t>cội</a:t>
            </a:r>
            <a:r>
              <a:rPr lang="en-US" sz="5000" dirty="0" smtClean="0">
                <a:solidFill>
                  <a:schemeClr val="bg1"/>
                </a:solidFill>
              </a:rPr>
              <a:t> </a:t>
            </a:r>
            <a:r>
              <a:rPr lang="en-US" sz="5000" dirty="0" err="1" smtClean="0">
                <a:solidFill>
                  <a:schemeClr val="bg1"/>
                </a:solidFill>
              </a:rPr>
              <a:t>nguồn</a:t>
            </a:r>
            <a:r>
              <a:rPr lang="en-US" sz="5000" dirty="0" smtClean="0">
                <a:solidFill>
                  <a:schemeClr val="bg1"/>
                </a:solidFill>
              </a:rPr>
              <a:t>, </a:t>
            </a:r>
            <a:r>
              <a:rPr lang="en-US" sz="5000" dirty="0" err="1" smtClean="0">
                <a:solidFill>
                  <a:schemeClr val="bg1"/>
                </a:solidFill>
              </a:rPr>
              <a:t>tim</a:t>
            </a:r>
            <a:r>
              <a:rPr lang="en-US" sz="5000" dirty="0" smtClean="0">
                <a:solidFill>
                  <a:schemeClr val="bg1"/>
                </a:solidFill>
              </a:rPr>
              <a:t> </a:t>
            </a:r>
            <a:r>
              <a:rPr lang="en-US" sz="5000" dirty="0" err="1" smtClean="0">
                <a:solidFill>
                  <a:schemeClr val="bg1"/>
                </a:solidFill>
              </a:rPr>
              <a:t>nặng</a:t>
            </a:r>
            <a:r>
              <a:rPr lang="en-US" sz="5000" dirty="0" smtClean="0">
                <a:solidFill>
                  <a:schemeClr val="bg1"/>
                </a:solidFill>
              </a:rPr>
              <a:t> </a:t>
            </a:r>
            <a:r>
              <a:rPr lang="en-US" sz="5000" dirty="0" err="1" smtClean="0">
                <a:solidFill>
                  <a:schemeClr val="bg1"/>
                </a:solidFill>
              </a:rPr>
              <a:t>buồn</a:t>
            </a:r>
            <a:r>
              <a:rPr lang="en-US" sz="5000" dirty="0" smtClean="0">
                <a:solidFill>
                  <a:schemeClr val="bg1"/>
                </a:solidFill>
              </a:rPr>
              <a:t>. </a:t>
            </a:r>
            <a:r>
              <a:rPr lang="en-US" sz="5000" dirty="0" err="1" smtClean="0">
                <a:solidFill>
                  <a:schemeClr val="bg1"/>
                </a:solidFill>
              </a:rPr>
              <a:t>Mong</a:t>
            </a:r>
            <a:r>
              <a:rPr lang="en-US" sz="5000" dirty="0" smtClean="0">
                <a:solidFill>
                  <a:schemeClr val="bg1"/>
                </a:solidFill>
              </a:rPr>
              <a:t> </a:t>
            </a:r>
            <a:r>
              <a:rPr lang="en-US" sz="5000" dirty="0" err="1" smtClean="0">
                <a:solidFill>
                  <a:schemeClr val="bg1"/>
                </a:solidFill>
              </a:rPr>
              <a:t>về</a:t>
            </a:r>
            <a:r>
              <a:rPr lang="en-US" sz="5000" dirty="0" smtClean="0">
                <a:solidFill>
                  <a:schemeClr val="bg1"/>
                </a:solidFill>
              </a:rPr>
              <a:t> </a:t>
            </a:r>
            <a:r>
              <a:rPr lang="en-US" sz="5000" dirty="0" err="1" smtClean="0">
                <a:solidFill>
                  <a:schemeClr val="bg1"/>
                </a:solidFill>
              </a:rPr>
              <a:t>tựa</a:t>
            </a:r>
            <a:r>
              <a:rPr lang="en-US" sz="5000" dirty="0" smtClean="0">
                <a:solidFill>
                  <a:schemeClr val="bg1"/>
                </a:solidFill>
              </a:rPr>
              <a:t> </a:t>
            </a:r>
            <a:r>
              <a:rPr lang="en-US" sz="5000" dirty="0" err="1" smtClean="0">
                <a:solidFill>
                  <a:schemeClr val="bg1"/>
                </a:solidFill>
              </a:rPr>
              <a:t>lòng</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yêu</a:t>
            </a:r>
            <a:r>
              <a:rPr lang="en-US" sz="5000" dirty="0" smtClean="0">
                <a:solidFill>
                  <a:schemeClr val="bg1"/>
                </a:solidFill>
              </a:rPr>
              <a:t> </a:t>
            </a:r>
            <a:r>
              <a:rPr lang="en-US" sz="5000" dirty="0" err="1" smtClean="0">
                <a:solidFill>
                  <a:schemeClr val="bg1"/>
                </a:solidFill>
              </a:rPr>
              <a:t>thương</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19312260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FFFF00"/>
                </a:solidFill>
              </a:rPr>
              <a:t>Đk</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vẫn</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chúng</a:t>
            </a:r>
            <a:r>
              <a:rPr lang="en-US" sz="5600" dirty="0" smtClean="0">
                <a:solidFill>
                  <a:schemeClr val="bg1"/>
                </a:solidFill>
              </a:rPr>
              <a:t> con </a:t>
            </a:r>
            <a:r>
              <a:rPr lang="en-US" sz="5600" dirty="0" err="1" smtClean="0">
                <a:solidFill>
                  <a:schemeClr val="bg1"/>
                </a:solidFill>
              </a:rPr>
              <a:t>cần</a:t>
            </a:r>
            <a:r>
              <a:rPr lang="en-US" sz="5600" dirty="0" smtClean="0">
                <a:solidFill>
                  <a:schemeClr val="bg1"/>
                </a:solidFill>
              </a:rPr>
              <a:t> </a:t>
            </a:r>
            <a:r>
              <a:rPr lang="en-US" sz="5600" dirty="0" err="1" smtClean="0">
                <a:solidFill>
                  <a:schemeClr val="bg1"/>
                </a:solidFill>
              </a:rPr>
              <a:t>đến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Tháng</a:t>
            </a:r>
            <a:r>
              <a:rPr lang="en-US" sz="5600" dirty="0" smtClean="0">
                <a:solidFill>
                  <a:schemeClr val="bg1"/>
                </a:solidFill>
              </a:rPr>
              <a:t> </a:t>
            </a:r>
            <a:r>
              <a:rPr lang="en-US" sz="5600" dirty="0" err="1" smtClean="0">
                <a:solidFill>
                  <a:schemeClr val="bg1"/>
                </a:solidFill>
              </a:rPr>
              <a:t>năm</a:t>
            </a:r>
            <a:r>
              <a:rPr lang="en-US" sz="5600" dirty="0" smtClean="0">
                <a:solidFill>
                  <a:schemeClr val="bg1"/>
                </a:solidFill>
              </a:rPr>
              <a:t> </a:t>
            </a:r>
            <a:r>
              <a:rPr lang="en-US" sz="5600" dirty="0" err="1" smtClean="0">
                <a:solidFill>
                  <a:schemeClr val="bg1"/>
                </a:solidFill>
              </a:rPr>
              <a:t>ưu</a:t>
            </a:r>
            <a:r>
              <a:rPr lang="en-US" sz="5600" dirty="0" smtClean="0">
                <a:solidFill>
                  <a:schemeClr val="bg1"/>
                </a:solidFill>
              </a:rPr>
              <a:t> </a:t>
            </a:r>
            <a:r>
              <a:rPr lang="en-US" sz="5600" dirty="0" err="1" smtClean="0">
                <a:solidFill>
                  <a:schemeClr val="bg1"/>
                </a:solidFill>
              </a:rPr>
              <a:t>tư</a:t>
            </a:r>
            <a:r>
              <a:rPr lang="en-US" sz="5600" dirty="0" smtClean="0">
                <a:solidFill>
                  <a:schemeClr val="bg1"/>
                </a:solidFill>
              </a:rPr>
              <a:t> </a:t>
            </a:r>
            <a:r>
              <a:rPr lang="en-US" sz="5600" dirty="0" err="1" smtClean="0">
                <a:solidFill>
                  <a:schemeClr val="bg1"/>
                </a:solidFill>
              </a:rPr>
              <a:t>ngập</a:t>
            </a:r>
            <a:r>
              <a:rPr lang="en-US" sz="5600" dirty="0" smtClean="0">
                <a:solidFill>
                  <a:schemeClr val="bg1"/>
                </a:solidFill>
              </a:rPr>
              <a:t> </a:t>
            </a:r>
            <a:r>
              <a:rPr lang="en-US" sz="5600" dirty="0" err="1" smtClean="0">
                <a:solidFill>
                  <a:schemeClr val="bg1"/>
                </a:solidFill>
              </a:rPr>
              <a:t>tràn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vẫn</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chúng</a:t>
            </a:r>
            <a:r>
              <a:rPr lang="en-US" sz="5600" dirty="0" smtClean="0">
                <a:solidFill>
                  <a:schemeClr val="bg1"/>
                </a:solidFill>
              </a:rPr>
              <a:t> con </a:t>
            </a:r>
            <a:r>
              <a:rPr lang="en-US" sz="5600" dirty="0" err="1" smtClean="0">
                <a:solidFill>
                  <a:schemeClr val="bg1"/>
                </a:solidFill>
              </a:rPr>
              <a:t>cần</a:t>
            </a:r>
            <a:r>
              <a:rPr lang="en-US" sz="5600" dirty="0" smtClean="0">
                <a:solidFill>
                  <a:schemeClr val="bg1"/>
                </a:solidFill>
              </a:rPr>
              <a:t> </a:t>
            </a:r>
            <a:r>
              <a:rPr lang="en-US" sz="5600" dirty="0" err="1" smtClean="0">
                <a:solidFill>
                  <a:schemeClr val="bg1"/>
                </a:solidFill>
              </a:rPr>
              <a:t>đến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dẫn</a:t>
            </a:r>
            <a:r>
              <a:rPr lang="en-US" sz="5600" dirty="0" smtClean="0">
                <a:solidFill>
                  <a:schemeClr val="bg1"/>
                </a:solidFill>
              </a:rPr>
              <a:t> </a:t>
            </a:r>
            <a:r>
              <a:rPr lang="en-US" sz="5600" dirty="0" err="1" smtClean="0">
                <a:solidFill>
                  <a:schemeClr val="bg1"/>
                </a:solidFill>
              </a:rPr>
              <a:t>đưa</a:t>
            </a:r>
            <a:r>
              <a:rPr lang="en-US" sz="5600" dirty="0" smtClean="0">
                <a:solidFill>
                  <a:schemeClr val="bg1"/>
                </a:solidFill>
              </a:rPr>
              <a:t> </a:t>
            </a:r>
            <a:r>
              <a:rPr lang="en-US" sz="5600" dirty="0" err="1" smtClean="0">
                <a:solidFill>
                  <a:schemeClr val="bg1"/>
                </a:solidFill>
              </a:rPr>
              <a:t>đời</a:t>
            </a:r>
            <a:r>
              <a:rPr lang="en-US" sz="5600" dirty="0" smtClean="0">
                <a:solidFill>
                  <a:schemeClr val="bg1"/>
                </a:solidFill>
              </a:rPr>
              <a:t> </a:t>
            </a:r>
            <a:r>
              <a:rPr lang="en-US" sz="5600" dirty="0" err="1" smtClean="0">
                <a:solidFill>
                  <a:schemeClr val="bg1"/>
                </a:solidFill>
              </a:rPr>
              <a:t>vui</a:t>
            </a:r>
            <a:r>
              <a:rPr lang="en-US" sz="5600" dirty="0" smtClean="0">
                <a:solidFill>
                  <a:schemeClr val="bg1"/>
                </a:solidFill>
              </a:rPr>
              <a:t> </a:t>
            </a:r>
            <a:r>
              <a:rPr lang="en-US" sz="5600" dirty="0" err="1" smtClean="0">
                <a:solidFill>
                  <a:schemeClr val="bg1"/>
                </a:solidFill>
              </a:rPr>
              <a:t>sống</a:t>
            </a:r>
            <a:r>
              <a:rPr lang="en-US" sz="5600" dirty="0" smtClean="0">
                <a:solidFill>
                  <a:schemeClr val="bg1"/>
                </a:solidFill>
              </a:rPr>
              <a:t> </a:t>
            </a:r>
            <a:r>
              <a:rPr lang="en-US" sz="5600" dirty="0" err="1" smtClean="0">
                <a:solidFill>
                  <a:schemeClr val="bg1"/>
                </a:solidFill>
              </a:rPr>
              <a:t>bình</a:t>
            </a:r>
            <a:r>
              <a:rPr lang="en-US" sz="5600" dirty="0" smtClean="0">
                <a:solidFill>
                  <a:schemeClr val="bg1"/>
                </a:solidFill>
              </a:rPr>
              <a:t> an.</a:t>
            </a:r>
            <a:endParaRPr lang="en-US" sz="5600" b="0" dirty="0">
              <a:solidFill>
                <a:schemeClr val="bg1"/>
              </a:solidFill>
              <a:effectLst/>
            </a:endParaRPr>
          </a:p>
        </p:txBody>
      </p:sp>
    </p:spTree>
    <p:extLst>
      <p:ext uri="{BB962C8B-B14F-4D97-AF65-F5344CB8AC3E}">
        <p14:creationId xmlns:p14="http://schemas.microsoft.com/office/powerpoint/2010/main" val="292334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Tk4</a:t>
            </a:r>
            <a:r>
              <a:rPr lang="en-US" sz="5000" b="0" u="sng" dirty="0" smtClean="0">
                <a:solidFill>
                  <a:srgbClr val="FFFF00"/>
                </a:solidFill>
                <a:effectLst/>
              </a:rPr>
              <a:t>:</a:t>
            </a:r>
            <a:r>
              <a:rPr lang="en-US" sz="5000" b="0" dirty="0" smtClean="0">
                <a:solidFill>
                  <a:schemeClr val="bg1"/>
                </a:solidFill>
                <a:effectLst/>
              </a:rPr>
              <a:t> </a:t>
            </a:r>
            <a:r>
              <a:rPr lang="en-US" sz="5000" dirty="0" err="1" smtClean="0">
                <a:solidFill>
                  <a:schemeClr val="bg1"/>
                </a:solidFill>
              </a:rPr>
              <a:t>Tìm</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trong</a:t>
            </a:r>
            <a:r>
              <a:rPr lang="en-US" sz="5000" dirty="0" smtClean="0">
                <a:solidFill>
                  <a:schemeClr val="bg1"/>
                </a:solidFill>
              </a:rPr>
              <a:t> </a:t>
            </a:r>
            <a:r>
              <a:rPr lang="en-US" sz="5000" dirty="0" err="1" smtClean="0">
                <a:solidFill>
                  <a:schemeClr val="bg1"/>
                </a:solidFill>
              </a:rPr>
              <a:t>tình</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con </a:t>
            </a:r>
            <a:r>
              <a:rPr lang="en-US" sz="5000" dirty="0" err="1" smtClean="0">
                <a:solidFill>
                  <a:schemeClr val="bg1"/>
                </a:solidFill>
              </a:rPr>
              <a:t>tim</a:t>
            </a:r>
            <a:r>
              <a:rPr lang="en-US" sz="5000" dirty="0" smtClean="0">
                <a:solidFill>
                  <a:schemeClr val="bg1"/>
                </a:solidFill>
              </a:rPr>
              <a:t> </a:t>
            </a:r>
            <a:r>
              <a:rPr lang="en-US" sz="5000" dirty="0" err="1" smtClean="0">
                <a:solidFill>
                  <a:schemeClr val="bg1"/>
                </a:solidFill>
              </a:rPr>
              <a:t>tìm</a:t>
            </a:r>
            <a:r>
              <a:rPr lang="en-US" sz="5000" dirty="0" smtClean="0">
                <a:solidFill>
                  <a:schemeClr val="bg1"/>
                </a:solidFill>
              </a:rPr>
              <a:t> </a:t>
            </a:r>
            <a:r>
              <a:rPr lang="en-US" sz="5000" dirty="0" err="1" smtClean="0">
                <a:solidFill>
                  <a:schemeClr val="bg1"/>
                </a:solidFill>
              </a:rPr>
              <a:t>thấy</a:t>
            </a:r>
            <a:r>
              <a:rPr lang="en-US" sz="5000" dirty="0" smtClean="0">
                <a:solidFill>
                  <a:schemeClr val="bg1"/>
                </a:solidFill>
              </a:rPr>
              <a:t> an </a:t>
            </a:r>
            <a:r>
              <a:rPr lang="en-US" sz="5000" dirty="0" err="1" smtClean="0">
                <a:solidFill>
                  <a:schemeClr val="bg1"/>
                </a:solidFill>
              </a:rPr>
              <a:t>vui</a:t>
            </a:r>
            <a:r>
              <a:rPr lang="en-US" sz="5000" dirty="0" smtClean="0">
                <a:solidFill>
                  <a:schemeClr val="bg1"/>
                </a:solidFill>
              </a:rPr>
              <a:t>. </a:t>
            </a:r>
            <a:r>
              <a:rPr lang="en-US" sz="5000" dirty="0" err="1" smtClean="0">
                <a:solidFill>
                  <a:schemeClr val="bg1"/>
                </a:solidFill>
              </a:rPr>
              <a:t>Tay</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gạt</a:t>
            </a:r>
            <a:r>
              <a:rPr lang="en-US" sz="5000" dirty="0" smtClean="0">
                <a:solidFill>
                  <a:schemeClr val="bg1"/>
                </a:solidFill>
              </a:rPr>
              <a:t> </a:t>
            </a:r>
            <a:r>
              <a:rPr lang="en-US" sz="5000" dirty="0" err="1" smtClean="0">
                <a:solidFill>
                  <a:schemeClr val="bg1"/>
                </a:solidFill>
              </a:rPr>
              <a:t>lệ</a:t>
            </a:r>
            <a:r>
              <a:rPr lang="en-US" sz="5000" dirty="0" smtClean="0">
                <a:solidFill>
                  <a:schemeClr val="bg1"/>
                </a:solidFill>
              </a:rPr>
              <a:t> </a:t>
            </a:r>
            <a:r>
              <a:rPr lang="en-US" sz="5000" dirty="0" err="1" smtClean="0">
                <a:solidFill>
                  <a:schemeClr val="bg1"/>
                </a:solidFill>
              </a:rPr>
              <a:t>ướt</a:t>
            </a:r>
            <a:r>
              <a:rPr lang="en-US" sz="5000" dirty="0" smtClean="0">
                <a:solidFill>
                  <a:schemeClr val="bg1"/>
                </a:solidFill>
              </a:rPr>
              <a:t> </a:t>
            </a:r>
            <a:r>
              <a:rPr lang="en-US" sz="5000" dirty="0" err="1" smtClean="0">
                <a:solidFill>
                  <a:schemeClr val="bg1"/>
                </a:solidFill>
              </a:rPr>
              <a:t>trên</a:t>
            </a:r>
            <a:r>
              <a:rPr lang="en-US" sz="5000" dirty="0" smtClean="0">
                <a:solidFill>
                  <a:schemeClr val="bg1"/>
                </a:solidFill>
              </a:rPr>
              <a:t> mi. </a:t>
            </a:r>
            <a:r>
              <a:rPr lang="en-US" sz="5000" dirty="0" err="1" smtClean="0">
                <a:solidFill>
                  <a:schemeClr val="bg1"/>
                </a:solidFill>
              </a:rPr>
              <a:t>Tay</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hợp</a:t>
            </a:r>
            <a:r>
              <a:rPr lang="en-US" sz="5000" dirty="0" smtClean="0">
                <a:solidFill>
                  <a:schemeClr val="bg1"/>
                </a:solidFill>
              </a:rPr>
              <a:t> </a:t>
            </a:r>
            <a:r>
              <a:rPr lang="en-US" sz="5000" dirty="0" err="1" smtClean="0">
                <a:solidFill>
                  <a:schemeClr val="bg1"/>
                </a:solidFill>
              </a:rPr>
              <a:t>lại</a:t>
            </a:r>
            <a:r>
              <a:rPr lang="en-US" sz="5000" dirty="0" smtClean="0">
                <a:solidFill>
                  <a:schemeClr val="bg1"/>
                </a:solidFill>
              </a:rPr>
              <a:t> </a:t>
            </a:r>
            <a:r>
              <a:rPr lang="en-US" sz="5000" dirty="0" err="1" smtClean="0">
                <a:solidFill>
                  <a:schemeClr val="bg1"/>
                </a:solidFill>
              </a:rPr>
              <a:t>những</a:t>
            </a:r>
            <a:r>
              <a:rPr lang="en-US" sz="5000" dirty="0" smtClean="0">
                <a:solidFill>
                  <a:schemeClr val="bg1"/>
                </a:solidFill>
              </a:rPr>
              <a:t> chia </a:t>
            </a:r>
            <a:r>
              <a:rPr lang="en-US" sz="5000" dirty="0" err="1" smtClean="0">
                <a:solidFill>
                  <a:schemeClr val="bg1"/>
                </a:solidFill>
              </a:rPr>
              <a:t>ly</a:t>
            </a:r>
            <a:r>
              <a:rPr lang="en-US" sz="5000" dirty="0" smtClean="0">
                <a:solidFill>
                  <a:schemeClr val="bg1"/>
                </a:solidFill>
              </a:rPr>
              <a:t>. </a:t>
            </a:r>
            <a:r>
              <a:rPr lang="en-US" sz="5000" dirty="0" err="1" smtClean="0">
                <a:solidFill>
                  <a:schemeClr val="bg1"/>
                </a:solidFill>
              </a:rPr>
              <a:t>Trên</a:t>
            </a:r>
            <a:r>
              <a:rPr lang="en-US" sz="5000" dirty="0" smtClean="0">
                <a:solidFill>
                  <a:schemeClr val="bg1"/>
                </a:solidFill>
              </a:rPr>
              <a:t> </a:t>
            </a:r>
            <a:r>
              <a:rPr lang="en-US" sz="5000" dirty="0" err="1" smtClean="0">
                <a:solidFill>
                  <a:schemeClr val="bg1"/>
                </a:solidFill>
              </a:rPr>
              <a:t>đường</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xa</a:t>
            </a:r>
            <a:r>
              <a:rPr lang="en-US" sz="5000" dirty="0" smtClean="0">
                <a:solidFill>
                  <a:schemeClr val="bg1"/>
                </a:solidFill>
              </a:rPr>
              <a:t> </a:t>
            </a:r>
            <a:r>
              <a:rPr lang="en-US" sz="5000" dirty="0" err="1" smtClean="0">
                <a:solidFill>
                  <a:schemeClr val="bg1"/>
                </a:solidFill>
              </a:rPr>
              <a:t>vời</a:t>
            </a:r>
            <a:r>
              <a:rPr lang="en-US" sz="5000" dirty="0" smtClean="0">
                <a:solidFill>
                  <a:schemeClr val="bg1"/>
                </a:solidFill>
              </a:rPr>
              <a:t> </a:t>
            </a:r>
            <a:r>
              <a:rPr lang="en-US" sz="5000" dirty="0" err="1" smtClean="0">
                <a:solidFill>
                  <a:schemeClr val="bg1"/>
                </a:solidFill>
              </a:rPr>
              <a:t>vời</a:t>
            </a:r>
            <a:r>
              <a:rPr lang="en-US" sz="5000" dirty="0" smtClean="0">
                <a:solidFill>
                  <a:schemeClr val="bg1"/>
                </a:solidFill>
              </a:rPr>
              <a:t>. </a:t>
            </a:r>
            <a:r>
              <a:rPr lang="en-US" sz="5000" dirty="0" err="1" smtClean="0">
                <a:solidFill>
                  <a:schemeClr val="bg1"/>
                </a:solidFill>
              </a:rPr>
              <a:t>Tay</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dịu</a:t>
            </a:r>
            <a:r>
              <a:rPr lang="en-US" sz="5000" dirty="0" smtClean="0">
                <a:solidFill>
                  <a:schemeClr val="bg1"/>
                </a:solidFill>
              </a:rPr>
              <a:t> </a:t>
            </a:r>
            <a:r>
              <a:rPr lang="en-US" sz="5000" dirty="0" err="1" smtClean="0">
                <a:solidFill>
                  <a:schemeClr val="bg1"/>
                </a:solidFill>
              </a:rPr>
              <a:t>hiền</a:t>
            </a:r>
            <a:r>
              <a:rPr lang="en-US" sz="5000" dirty="0" smtClean="0">
                <a:solidFill>
                  <a:schemeClr val="bg1"/>
                </a:solidFill>
              </a:rPr>
              <a:t> </a:t>
            </a:r>
            <a:r>
              <a:rPr lang="en-US" sz="5000" dirty="0" err="1" smtClean="0">
                <a:solidFill>
                  <a:schemeClr val="bg1"/>
                </a:solidFill>
              </a:rPr>
              <a:t>dẫn</a:t>
            </a:r>
            <a:r>
              <a:rPr lang="en-US" sz="5000" dirty="0" smtClean="0">
                <a:solidFill>
                  <a:schemeClr val="bg1"/>
                </a:solidFill>
              </a:rPr>
              <a:t> con </a:t>
            </a:r>
            <a:r>
              <a:rPr lang="en-US" sz="5000" dirty="0" err="1" smtClean="0">
                <a:solidFill>
                  <a:schemeClr val="bg1"/>
                </a:solidFill>
              </a:rPr>
              <a:t>đi</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32389618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FFFF00"/>
                </a:solidFill>
              </a:rPr>
              <a:t>Đk</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vẫn</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chúng</a:t>
            </a:r>
            <a:r>
              <a:rPr lang="en-US" sz="5600" dirty="0" smtClean="0">
                <a:solidFill>
                  <a:schemeClr val="bg1"/>
                </a:solidFill>
              </a:rPr>
              <a:t> con </a:t>
            </a:r>
            <a:r>
              <a:rPr lang="en-US" sz="5600" dirty="0" err="1" smtClean="0">
                <a:solidFill>
                  <a:schemeClr val="bg1"/>
                </a:solidFill>
              </a:rPr>
              <a:t>cần</a:t>
            </a:r>
            <a:r>
              <a:rPr lang="en-US" sz="5600" dirty="0" smtClean="0">
                <a:solidFill>
                  <a:schemeClr val="bg1"/>
                </a:solidFill>
              </a:rPr>
              <a:t> </a:t>
            </a:r>
            <a:r>
              <a:rPr lang="en-US" sz="5600" dirty="0" err="1" smtClean="0">
                <a:solidFill>
                  <a:schemeClr val="bg1"/>
                </a:solidFill>
              </a:rPr>
              <a:t>đến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Tháng</a:t>
            </a:r>
            <a:r>
              <a:rPr lang="en-US" sz="5600" dirty="0" smtClean="0">
                <a:solidFill>
                  <a:schemeClr val="bg1"/>
                </a:solidFill>
              </a:rPr>
              <a:t> </a:t>
            </a:r>
            <a:r>
              <a:rPr lang="en-US" sz="5600" dirty="0" err="1" smtClean="0">
                <a:solidFill>
                  <a:schemeClr val="bg1"/>
                </a:solidFill>
              </a:rPr>
              <a:t>năm</a:t>
            </a:r>
            <a:r>
              <a:rPr lang="en-US" sz="5600" dirty="0" smtClean="0">
                <a:solidFill>
                  <a:schemeClr val="bg1"/>
                </a:solidFill>
              </a:rPr>
              <a:t> </a:t>
            </a:r>
            <a:r>
              <a:rPr lang="en-US" sz="5600" dirty="0" err="1" smtClean="0">
                <a:solidFill>
                  <a:schemeClr val="bg1"/>
                </a:solidFill>
              </a:rPr>
              <a:t>ưu</a:t>
            </a:r>
            <a:r>
              <a:rPr lang="en-US" sz="5600" dirty="0" smtClean="0">
                <a:solidFill>
                  <a:schemeClr val="bg1"/>
                </a:solidFill>
              </a:rPr>
              <a:t> </a:t>
            </a:r>
            <a:r>
              <a:rPr lang="en-US" sz="5600" dirty="0" err="1" smtClean="0">
                <a:solidFill>
                  <a:schemeClr val="bg1"/>
                </a:solidFill>
              </a:rPr>
              <a:t>tư</a:t>
            </a:r>
            <a:r>
              <a:rPr lang="en-US" sz="5600" dirty="0" smtClean="0">
                <a:solidFill>
                  <a:schemeClr val="bg1"/>
                </a:solidFill>
              </a:rPr>
              <a:t> </a:t>
            </a:r>
            <a:r>
              <a:rPr lang="en-US" sz="5600" dirty="0" err="1" smtClean="0">
                <a:solidFill>
                  <a:schemeClr val="bg1"/>
                </a:solidFill>
              </a:rPr>
              <a:t>ngập</a:t>
            </a:r>
            <a:r>
              <a:rPr lang="en-US" sz="5600" dirty="0" smtClean="0">
                <a:solidFill>
                  <a:schemeClr val="bg1"/>
                </a:solidFill>
              </a:rPr>
              <a:t> </a:t>
            </a:r>
            <a:r>
              <a:rPr lang="en-US" sz="5600" dirty="0" err="1" smtClean="0">
                <a:solidFill>
                  <a:schemeClr val="bg1"/>
                </a:solidFill>
              </a:rPr>
              <a:t>tràn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vẫn</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chúng</a:t>
            </a:r>
            <a:r>
              <a:rPr lang="en-US" sz="5600" dirty="0" smtClean="0">
                <a:solidFill>
                  <a:schemeClr val="bg1"/>
                </a:solidFill>
              </a:rPr>
              <a:t> con </a:t>
            </a:r>
            <a:r>
              <a:rPr lang="en-US" sz="5600" dirty="0" err="1" smtClean="0">
                <a:solidFill>
                  <a:schemeClr val="bg1"/>
                </a:solidFill>
              </a:rPr>
              <a:t>cần</a:t>
            </a:r>
            <a:r>
              <a:rPr lang="en-US" sz="5600" dirty="0" smtClean="0">
                <a:solidFill>
                  <a:schemeClr val="bg1"/>
                </a:solidFill>
              </a:rPr>
              <a:t> </a:t>
            </a:r>
            <a:r>
              <a:rPr lang="en-US" sz="5600" dirty="0" err="1" smtClean="0">
                <a:solidFill>
                  <a:schemeClr val="bg1"/>
                </a:solidFill>
              </a:rPr>
              <a:t>đến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dẫn</a:t>
            </a:r>
            <a:r>
              <a:rPr lang="en-US" sz="5600" dirty="0" smtClean="0">
                <a:solidFill>
                  <a:schemeClr val="bg1"/>
                </a:solidFill>
              </a:rPr>
              <a:t> </a:t>
            </a:r>
            <a:r>
              <a:rPr lang="en-US" sz="5600" dirty="0" err="1" smtClean="0">
                <a:solidFill>
                  <a:schemeClr val="bg1"/>
                </a:solidFill>
              </a:rPr>
              <a:t>đưa</a:t>
            </a:r>
            <a:r>
              <a:rPr lang="en-US" sz="5600" dirty="0" smtClean="0">
                <a:solidFill>
                  <a:schemeClr val="bg1"/>
                </a:solidFill>
              </a:rPr>
              <a:t> </a:t>
            </a:r>
            <a:r>
              <a:rPr lang="en-US" sz="5600" dirty="0" err="1" smtClean="0">
                <a:solidFill>
                  <a:schemeClr val="bg1"/>
                </a:solidFill>
              </a:rPr>
              <a:t>đời</a:t>
            </a:r>
            <a:r>
              <a:rPr lang="en-US" sz="5600" dirty="0" smtClean="0">
                <a:solidFill>
                  <a:schemeClr val="bg1"/>
                </a:solidFill>
              </a:rPr>
              <a:t> </a:t>
            </a:r>
            <a:r>
              <a:rPr lang="en-US" sz="5600" dirty="0" err="1" smtClean="0">
                <a:solidFill>
                  <a:schemeClr val="bg1"/>
                </a:solidFill>
              </a:rPr>
              <a:t>vui</a:t>
            </a:r>
            <a:r>
              <a:rPr lang="en-US" sz="5600" dirty="0" smtClean="0">
                <a:solidFill>
                  <a:schemeClr val="bg1"/>
                </a:solidFill>
              </a:rPr>
              <a:t> </a:t>
            </a:r>
            <a:r>
              <a:rPr lang="en-US" sz="5600" dirty="0" err="1" smtClean="0">
                <a:solidFill>
                  <a:schemeClr val="bg1"/>
                </a:solidFill>
              </a:rPr>
              <a:t>sống</a:t>
            </a:r>
            <a:r>
              <a:rPr lang="en-US" sz="5600" dirty="0" smtClean="0">
                <a:solidFill>
                  <a:schemeClr val="bg1"/>
                </a:solidFill>
              </a:rPr>
              <a:t> </a:t>
            </a:r>
            <a:r>
              <a:rPr lang="en-US" sz="5600" dirty="0" err="1" smtClean="0">
                <a:solidFill>
                  <a:schemeClr val="bg1"/>
                </a:solidFill>
              </a:rPr>
              <a:t>bình</a:t>
            </a:r>
            <a:r>
              <a:rPr lang="en-US" sz="5600" dirty="0" smtClean="0">
                <a:solidFill>
                  <a:schemeClr val="bg1"/>
                </a:solidFill>
              </a:rPr>
              <a:t> an.</a:t>
            </a:r>
            <a:endParaRPr lang="en-US" sz="5600" b="0" dirty="0">
              <a:solidFill>
                <a:schemeClr val="bg1"/>
              </a:solidFill>
              <a:effectLst/>
            </a:endParaRPr>
          </a:p>
        </p:txBody>
      </p:sp>
    </p:spTree>
    <p:extLst>
      <p:ext uri="{BB962C8B-B14F-4D97-AF65-F5344CB8AC3E}">
        <p14:creationId xmlns:p14="http://schemas.microsoft.com/office/powerpoint/2010/main" val="42175642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67451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700" b="0" u="sng" dirty="0" err="1" smtClean="0">
                <a:solidFill>
                  <a:srgbClr val="FFFF00"/>
                </a:solidFill>
                <a:effectLst/>
              </a:rPr>
              <a:t>Ca</a:t>
            </a:r>
            <a:r>
              <a:rPr lang="en-US" sz="6700" b="0" u="sng" dirty="0" smtClean="0">
                <a:solidFill>
                  <a:srgbClr val="FFFF00"/>
                </a:solidFill>
                <a:effectLst/>
              </a:rPr>
              <a:t> </a:t>
            </a:r>
            <a:r>
              <a:rPr lang="en-US" sz="6700" b="0" u="sng" dirty="0" err="1" smtClean="0">
                <a:solidFill>
                  <a:srgbClr val="FFFF00"/>
                </a:solidFill>
                <a:effectLst/>
              </a:rPr>
              <a:t>Kết</a:t>
            </a:r>
            <a:r>
              <a:rPr lang="en-US" sz="6700" b="0" u="sng" dirty="0" smtClean="0">
                <a:solidFill>
                  <a:srgbClr val="FFFF00"/>
                </a:solidFill>
                <a:effectLst/>
              </a:rPr>
              <a:t> </a:t>
            </a:r>
            <a:r>
              <a:rPr lang="en-US" sz="6700" b="0" u="sng" dirty="0" err="1" smtClean="0">
                <a:solidFill>
                  <a:srgbClr val="FFFF00"/>
                </a:solidFill>
                <a:effectLst/>
              </a:rPr>
              <a:t>Lễ</a:t>
            </a:r>
            <a:r>
              <a:rPr lang="en-US" sz="6700" b="0" u="sng" dirty="0" smtClean="0">
                <a:solidFill>
                  <a:srgbClr val="FFFF00"/>
                </a:solidFill>
                <a:effectLst/>
              </a:rPr>
              <a:t/>
            </a:r>
            <a:br>
              <a:rPr lang="en-US" sz="6700" b="0" u="sng" dirty="0" smtClean="0">
                <a:solidFill>
                  <a:srgbClr val="FFFF00"/>
                </a:solidFill>
                <a:effectLst/>
              </a:rPr>
            </a:br>
            <a:r>
              <a:rPr lang="en-US" sz="8000" b="0" dirty="0" err="1" smtClean="0">
                <a:solidFill>
                  <a:srgbClr val="FFFF00"/>
                </a:solidFill>
                <a:effectLst/>
              </a:rPr>
              <a:t>Sống</a:t>
            </a:r>
            <a:r>
              <a:rPr lang="en-US" sz="8000" b="0" dirty="0" smtClean="0">
                <a:solidFill>
                  <a:srgbClr val="FFFF00"/>
                </a:solidFill>
                <a:effectLst/>
              </a:rPr>
              <a:t> </a:t>
            </a:r>
            <a:r>
              <a:rPr lang="en-US" sz="8000" b="0" dirty="0" err="1" smtClean="0">
                <a:solidFill>
                  <a:srgbClr val="FFFF00"/>
                </a:solidFill>
                <a:effectLst/>
              </a:rPr>
              <a:t>Chứng</a:t>
            </a:r>
            <a:r>
              <a:rPr lang="en-US" sz="8000" b="0" dirty="0" smtClean="0">
                <a:solidFill>
                  <a:srgbClr val="FFFF00"/>
                </a:solidFill>
                <a:effectLst/>
              </a:rPr>
              <a:t> </a:t>
            </a:r>
            <a:r>
              <a:rPr lang="en-US" sz="8000" b="0" dirty="0" err="1" smtClean="0">
                <a:solidFill>
                  <a:srgbClr val="FFFF00"/>
                </a:solidFill>
                <a:effectLst/>
              </a:rPr>
              <a:t>Nhân</a:t>
            </a:r>
            <a:r>
              <a:rPr lang="en-US" sz="8000" b="0" dirty="0" smtClean="0">
                <a:solidFill>
                  <a:srgbClr val="FFFF00"/>
                </a:solidFill>
                <a:effectLst/>
              </a:rPr>
              <a:t/>
            </a:r>
            <a:br>
              <a:rPr lang="en-US" sz="8000" b="0" dirty="0" smtClean="0">
                <a:solidFill>
                  <a:srgbClr val="FFFF00"/>
                </a:solidFill>
                <a:effectLst/>
              </a:rPr>
            </a:br>
            <a:r>
              <a:rPr lang="en-US" sz="6000" i="1" dirty="0" smtClean="0">
                <a:solidFill>
                  <a:schemeClr val="bg1"/>
                </a:solidFill>
              </a:rPr>
              <a:t>Lm. </a:t>
            </a:r>
            <a:r>
              <a:rPr lang="en-US" sz="6000" i="1" dirty="0" err="1" smtClean="0">
                <a:solidFill>
                  <a:schemeClr val="bg1"/>
                </a:solidFill>
              </a:rPr>
              <a:t>Nguyễn</a:t>
            </a:r>
            <a:r>
              <a:rPr lang="en-US" sz="6000" i="1" dirty="0" smtClean="0">
                <a:solidFill>
                  <a:schemeClr val="bg1"/>
                </a:solidFill>
              </a:rPr>
              <a:t> </a:t>
            </a:r>
            <a:r>
              <a:rPr lang="en-US" sz="6000" i="1" dirty="0" err="1" smtClean="0">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15938435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err="1" smtClean="0">
                <a:solidFill>
                  <a:srgbClr val="FFFF00"/>
                </a:solidFill>
              </a:rPr>
              <a:t>Đk</a:t>
            </a:r>
            <a:r>
              <a:rPr lang="en-US" sz="5400" b="0" u="sng" dirty="0" smtClean="0">
                <a:solidFill>
                  <a:srgbClr val="FFFF00"/>
                </a:solidFill>
                <a:effectLst/>
              </a:rPr>
              <a:t>:</a:t>
            </a:r>
            <a:r>
              <a:rPr lang="en-US" sz="5400" b="0" dirty="0" smtClean="0">
                <a:solidFill>
                  <a:schemeClr val="bg1"/>
                </a:solidFill>
                <a:effectLst/>
              </a:rPr>
              <a:t> Ta </a:t>
            </a:r>
            <a:r>
              <a:rPr lang="en-US" sz="5400" b="0" dirty="0" err="1" smtClean="0">
                <a:solidFill>
                  <a:schemeClr val="bg1"/>
                </a:solidFill>
                <a:effectLst/>
              </a:rPr>
              <a:t>ra</a:t>
            </a:r>
            <a:r>
              <a:rPr lang="en-US" sz="5400" b="0" dirty="0" smtClean="0">
                <a:solidFill>
                  <a:schemeClr val="bg1"/>
                </a:solidFill>
                <a:effectLst/>
              </a:rPr>
              <a:t> </a:t>
            </a:r>
            <a:r>
              <a:rPr lang="en-US" sz="5400" b="0" dirty="0" err="1" smtClean="0">
                <a:solidFill>
                  <a:schemeClr val="bg1"/>
                </a:solidFill>
                <a:effectLst/>
              </a:rPr>
              <a:t>về</a:t>
            </a:r>
            <a:r>
              <a:rPr lang="en-US" sz="5400" b="0" dirty="0" smtClean="0">
                <a:solidFill>
                  <a:schemeClr val="bg1"/>
                </a:solidFill>
                <a:effectLst/>
              </a:rPr>
              <a:t> </a:t>
            </a:r>
            <a:r>
              <a:rPr lang="en-US" sz="5400" b="0" dirty="0" err="1" smtClean="0">
                <a:solidFill>
                  <a:schemeClr val="bg1"/>
                </a:solidFill>
                <a:effectLst/>
              </a:rPr>
              <a:t>trong</a:t>
            </a:r>
            <a:r>
              <a:rPr lang="en-US" sz="5400" b="0" dirty="0" smtClean="0">
                <a:solidFill>
                  <a:schemeClr val="bg1"/>
                </a:solidFill>
                <a:effectLst/>
              </a:rPr>
              <a:t> </a:t>
            </a:r>
            <a:r>
              <a:rPr lang="en-US" sz="5400" b="0" dirty="0" err="1" smtClean="0">
                <a:solidFill>
                  <a:schemeClr val="bg1"/>
                </a:solidFill>
                <a:effectLst/>
              </a:rPr>
              <a:t>hy</a:t>
            </a:r>
            <a:r>
              <a:rPr lang="en-US" sz="5400" b="0" dirty="0" smtClean="0">
                <a:solidFill>
                  <a:schemeClr val="bg1"/>
                </a:solidFill>
                <a:effectLst/>
              </a:rPr>
              <a:t> </a:t>
            </a:r>
            <a:r>
              <a:rPr lang="en-US" sz="5400" b="0" dirty="0" err="1" smtClean="0">
                <a:solidFill>
                  <a:schemeClr val="bg1"/>
                </a:solidFill>
                <a:effectLst/>
              </a:rPr>
              <a:t>vọng</a:t>
            </a:r>
            <a:r>
              <a:rPr lang="en-US" sz="5400" b="0" dirty="0" smtClean="0">
                <a:solidFill>
                  <a:schemeClr val="bg1"/>
                </a:solidFill>
                <a:effectLst/>
              </a:rPr>
              <a:t> </a:t>
            </a:r>
            <a:r>
              <a:rPr lang="en-US" sz="5400" b="0" dirty="0" err="1" smtClean="0">
                <a:solidFill>
                  <a:schemeClr val="bg1"/>
                </a:solidFill>
                <a:effectLst/>
              </a:rPr>
              <a:t>của</a:t>
            </a:r>
            <a:r>
              <a:rPr lang="en-US" sz="5400" b="0" dirty="0" smtClean="0">
                <a:solidFill>
                  <a:schemeClr val="bg1"/>
                </a:solidFill>
                <a:effectLst/>
              </a:rPr>
              <a:t> </a:t>
            </a:r>
            <a:r>
              <a:rPr lang="en-US" sz="5400" b="0" dirty="0" err="1" smtClean="0">
                <a:solidFill>
                  <a:schemeClr val="bg1"/>
                </a:solidFill>
                <a:effectLst/>
              </a:rPr>
              <a:t>Đức</a:t>
            </a:r>
            <a:r>
              <a:rPr lang="en-US" sz="5400" b="0" dirty="0" smtClean="0">
                <a:solidFill>
                  <a:schemeClr val="bg1"/>
                </a:solidFill>
                <a:effectLst/>
              </a:rPr>
              <a:t> Ki-</a:t>
            </a:r>
            <a:r>
              <a:rPr lang="en-US" sz="5400" b="0" dirty="0" err="1" smtClean="0">
                <a:solidFill>
                  <a:schemeClr val="bg1"/>
                </a:solidFill>
                <a:effectLst/>
              </a:rPr>
              <a:t>tô</a:t>
            </a:r>
            <a:r>
              <a:rPr lang="en-US" sz="5400" b="0" dirty="0" smtClean="0">
                <a:solidFill>
                  <a:schemeClr val="bg1"/>
                </a:solidFill>
                <a:effectLst/>
              </a:rPr>
              <a:t> </a:t>
            </a:r>
            <a:r>
              <a:rPr lang="en-US" sz="5400" b="0" dirty="0" err="1" smtClean="0">
                <a:solidFill>
                  <a:schemeClr val="bg1"/>
                </a:solidFill>
                <a:effectLst/>
              </a:rPr>
              <a:t>muôn</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a:t>
            </a:r>
            <a:r>
              <a:rPr lang="en-US" sz="5400" b="0" dirty="0" err="1" smtClean="0">
                <a:solidFill>
                  <a:schemeClr val="bg1"/>
                </a:solidFill>
                <a:effectLst/>
              </a:rPr>
              <a:t>Trong</a:t>
            </a:r>
            <a:r>
              <a:rPr lang="en-US" sz="5400" b="0" dirty="0" smtClean="0">
                <a:solidFill>
                  <a:schemeClr val="bg1"/>
                </a:solidFill>
                <a:effectLst/>
              </a:rPr>
              <a:t> an </a:t>
            </a:r>
            <a:r>
              <a:rPr lang="en-US" sz="5400" b="0" dirty="0" err="1" smtClean="0">
                <a:solidFill>
                  <a:schemeClr val="bg1"/>
                </a:solidFill>
                <a:effectLst/>
              </a:rPr>
              <a:t>bình</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hạnh</a:t>
            </a:r>
            <a:r>
              <a:rPr lang="en-US" sz="5400" dirty="0" smtClean="0">
                <a:solidFill>
                  <a:schemeClr val="bg1"/>
                </a:solidFill>
              </a:rPr>
              <a:t> </a:t>
            </a:r>
            <a:r>
              <a:rPr lang="en-US" sz="5400" dirty="0" err="1" smtClean="0">
                <a:solidFill>
                  <a:schemeClr val="bg1"/>
                </a:solidFill>
              </a:rPr>
              <a:t>phúc</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ban </a:t>
            </a:r>
            <a:r>
              <a:rPr lang="en-US" sz="5400" dirty="0" err="1" smtClean="0">
                <a:solidFill>
                  <a:schemeClr val="bg1"/>
                </a:solidFill>
              </a:rPr>
              <a:t>tặng</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ta…</a:t>
            </a:r>
            <a:endParaRPr lang="en-US" sz="5400" b="0" dirty="0">
              <a:solidFill>
                <a:schemeClr val="bg1"/>
              </a:solidFill>
              <a:effectLst/>
            </a:endParaRPr>
          </a:p>
        </p:txBody>
      </p:sp>
    </p:spTree>
    <p:extLst>
      <p:ext uri="{BB962C8B-B14F-4D97-AF65-F5344CB8AC3E}">
        <p14:creationId xmlns:p14="http://schemas.microsoft.com/office/powerpoint/2010/main" val="3550110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800" u="sng" dirty="0" err="1" smtClean="0">
                <a:solidFill>
                  <a:srgbClr val="FFFF00"/>
                </a:solidFill>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err="1" smtClean="0">
                <a:solidFill>
                  <a:schemeClr val="bg1"/>
                </a:solidFill>
                <a:latin typeface="+mj-lt"/>
              </a:rPr>
              <a:t>Nào</a:t>
            </a:r>
            <a:r>
              <a:rPr lang="en-US" sz="4800" dirty="0" smtClean="0">
                <a:solidFill>
                  <a:schemeClr val="bg1"/>
                </a:solidFill>
                <a:latin typeface="+mj-lt"/>
              </a:rPr>
              <a:t> </a:t>
            </a:r>
            <a:r>
              <a:rPr lang="en-US" sz="4800" dirty="0" err="1" smtClean="0">
                <a:solidFill>
                  <a:schemeClr val="bg1"/>
                </a:solidFill>
                <a:latin typeface="+mj-lt"/>
              </a:rPr>
              <a:t>cùng</a:t>
            </a:r>
            <a:r>
              <a:rPr lang="en-US" sz="4800" dirty="0" smtClean="0">
                <a:solidFill>
                  <a:schemeClr val="bg1"/>
                </a:solidFill>
                <a:latin typeface="+mj-lt"/>
              </a:rPr>
              <a:t> </a:t>
            </a:r>
            <a:r>
              <a:rPr lang="en-US" sz="4800" dirty="0" err="1" smtClean="0">
                <a:solidFill>
                  <a:schemeClr val="bg1"/>
                </a:solidFill>
                <a:latin typeface="+mj-lt"/>
              </a:rPr>
              <a:t>nắm</a:t>
            </a:r>
            <a:r>
              <a:rPr lang="en-US" sz="4800" dirty="0" smtClean="0">
                <a:solidFill>
                  <a:schemeClr val="bg1"/>
                </a:solidFill>
                <a:latin typeface="+mj-lt"/>
              </a:rPr>
              <a:t> </a:t>
            </a:r>
            <a:r>
              <a:rPr lang="en-US" sz="4800" dirty="0" err="1" smtClean="0">
                <a:solidFill>
                  <a:schemeClr val="bg1"/>
                </a:solidFill>
                <a:latin typeface="+mj-lt"/>
              </a:rPr>
              <a:t>tay</a:t>
            </a:r>
            <a:r>
              <a:rPr lang="en-US" sz="4800" dirty="0" smtClean="0">
                <a:solidFill>
                  <a:schemeClr val="bg1"/>
                </a:solidFill>
                <a:latin typeface="+mj-lt"/>
              </a:rPr>
              <a:t> </a:t>
            </a:r>
            <a:r>
              <a:rPr lang="en-US" sz="4800" dirty="0" err="1" smtClean="0">
                <a:solidFill>
                  <a:schemeClr val="bg1"/>
                </a:solidFill>
                <a:latin typeface="+mj-lt"/>
              </a:rPr>
              <a:t>nhau</a:t>
            </a:r>
            <a:r>
              <a:rPr lang="en-US" sz="4800" dirty="0" smtClean="0">
                <a:solidFill>
                  <a:schemeClr val="bg1"/>
                </a:solidFill>
                <a:latin typeface="+mj-lt"/>
              </a:rPr>
              <a:t> </a:t>
            </a:r>
            <a:r>
              <a:rPr lang="en-US" sz="4800" dirty="0" err="1" smtClean="0">
                <a:solidFill>
                  <a:schemeClr val="bg1"/>
                </a:solidFill>
                <a:latin typeface="+mj-lt"/>
              </a:rPr>
              <a:t>đi</a:t>
            </a:r>
            <a:r>
              <a:rPr lang="en-US" sz="4800" dirty="0" smtClean="0">
                <a:solidFill>
                  <a:schemeClr val="bg1"/>
                </a:solidFill>
                <a:latin typeface="+mj-lt"/>
              </a:rPr>
              <a:t> </a:t>
            </a:r>
            <a:r>
              <a:rPr lang="en-US" sz="4800" dirty="0" err="1" smtClean="0">
                <a:solidFill>
                  <a:schemeClr val="bg1"/>
                </a:solidFill>
                <a:latin typeface="+mj-lt"/>
              </a:rPr>
              <a:t>về</a:t>
            </a:r>
            <a:r>
              <a:rPr lang="en-US" sz="4800" dirty="0" smtClean="0">
                <a:solidFill>
                  <a:schemeClr val="bg1"/>
                </a:solidFill>
                <a:latin typeface="+mj-lt"/>
              </a:rPr>
              <a:t> </a:t>
            </a:r>
            <a:r>
              <a:rPr lang="en-US" sz="4800" dirty="0" err="1" smtClean="0">
                <a:solidFill>
                  <a:schemeClr val="bg1"/>
                </a:solidFill>
                <a:latin typeface="+mj-lt"/>
              </a:rPr>
              <a:t>Nhà</a:t>
            </a:r>
            <a:r>
              <a:rPr lang="en-US" sz="4800" dirty="0" smtClean="0">
                <a:solidFill>
                  <a:schemeClr val="bg1"/>
                </a:solidFill>
                <a:latin typeface="+mj-lt"/>
              </a:rPr>
              <a:t> Cha, </a:t>
            </a:r>
            <a:r>
              <a:rPr lang="en-US" sz="4800" dirty="0" err="1" smtClean="0">
                <a:solidFill>
                  <a:schemeClr val="bg1"/>
                </a:solidFill>
                <a:latin typeface="+mj-lt"/>
              </a:rPr>
              <a:t>về</a:t>
            </a:r>
            <a:r>
              <a:rPr lang="en-US" sz="4800" dirty="0">
                <a:solidFill>
                  <a:schemeClr val="bg1"/>
                </a:solidFill>
                <a:latin typeface="+mj-lt"/>
              </a:rPr>
              <a:t> </a:t>
            </a:r>
            <a:r>
              <a:rPr lang="en-US" sz="4800" dirty="0" err="1" smtClean="0">
                <a:solidFill>
                  <a:schemeClr val="bg1"/>
                </a:solidFill>
                <a:latin typeface="+mj-lt"/>
              </a:rPr>
              <a:t>Nhà</a:t>
            </a:r>
            <a:r>
              <a:rPr lang="en-US" sz="4800" dirty="0" smtClean="0">
                <a:solidFill>
                  <a:schemeClr val="bg1"/>
                </a:solidFill>
                <a:latin typeface="+mj-lt"/>
              </a:rPr>
              <a:t> Cha </a:t>
            </a:r>
            <a:r>
              <a:rPr lang="en-US" sz="4800" dirty="0" err="1" smtClean="0">
                <a:solidFill>
                  <a:schemeClr val="bg1"/>
                </a:solidFill>
                <a:latin typeface="+mj-lt"/>
              </a:rPr>
              <a:t>tim</a:t>
            </a:r>
            <a:r>
              <a:rPr lang="en-US" sz="4800" dirty="0" smtClean="0">
                <a:solidFill>
                  <a:schemeClr val="bg1"/>
                </a:solidFill>
                <a:latin typeface="+mj-lt"/>
              </a:rPr>
              <a:t> </a:t>
            </a:r>
            <a:r>
              <a:rPr lang="en-US" sz="4800" dirty="0" err="1" smtClean="0">
                <a:solidFill>
                  <a:schemeClr val="bg1"/>
                </a:solidFill>
                <a:latin typeface="+mj-lt"/>
              </a:rPr>
              <a:t>ra</a:t>
            </a:r>
            <a:r>
              <a:rPr lang="en-US" sz="4800" dirty="0" smtClean="0">
                <a:solidFill>
                  <a:schemeClr val="bg1"/>
                </a:solidFill>
                <a:latin typeface="+mj-lt"/>
              </a:rPr>
              <a:t> </a:t>
            </a:r>
            <a:r>
              <a:rPr lang="en-US" sz="4800" dirty="0" err="1" smtClean="0">
                <a:solidFill>
                  <a:schemeClr val="bg1"/>
                </a:solidFill>
                <a:latin typeface="+mj-lt"/>
              </a:rPr>
              <a:t>rộn</a:t>
            </a:r>
            <a:r>
              <a:rPr lang="en-US" sz="4800" dirty="0" smtClean="0">
                <a:solidFill>
                  <a:schemeClr val="bg1"/>
                </a:solidFill>
                <a:latin typeface="+mj-lt"/>
              </a:rPr>
              <a:t> </a:t>
            </a:r>
            <a:r>
              <a:rPr lang="en-US" sz="4800" dirty="0" err="1" smtClean="0">
                <a:solidFill>
                  <a:schemeClr val="bg1"/>
                </a:solidFill>
                <a:latin typeface="+mj-lt"/>
              </a:rPr>
              <a:t>lên</a:t>
            </a:r>
            <a:r>
              <a:rPr lang="en-US" sz="4800" dirty="0" smtClean="0">
                <a:solidFill>
                  <a:schemeClr val="bg1"/>
                </a:solidFill>
                <a:latin typeface="+mj-lt"/>
              </a:rPr>
              <a:t> </a:t>
            </a:r>
            <a:r>
              <a:rPr lang="en-US" sz="4800" dirty="0" err="1" smtClean="0">
                <a:solidFill>
                  <a:schemeClr val="bg1"/>
                </a:solidFill>
                <a:latin typeface="+mj-lt"/>
              </a:rPr>
              <a:t>vui</a:t>
            </a:r>
            <a:r>
              <a:rPr lang="en-US" sz="4800" dirty="0" smtClean="0">
                <a:solidFill>
                  <a:schemeClr val="bg1"/>
                </a:solidFill>
                <a:latin typeface="+mj-lt"/>
              </a:rPr>
              <a:t> </a:t>
            </a:r>
            <a:r>
              <a:rPr lang="en-US" sz="4800" dirty="0" err="1" smtClean="0">
                <a:solidFill>
                  <a:schemeClr val="bg1"/>
                </a:solidFill>
                <a:latin typeface="+mj-lt"/>
              </a:rPr>
              <a:t>sướng</a:t>
            </a:r>
            <a:r>
              <a:rPr lang="en-US" sz="4800" dirty="0" smtClean="0">
                <a:solidFill>
                  <a:schemeClr val="bg1"/>
                </a:solidFill>
                <a:latin typeface="+mj-lt"/>
              </a:rPr>
              <a:t>. </a:t>
            </a:r>
            <a:r>
              <a:rPr lang="en-US" sz="4800" dirty="0" err="1" smtClean="0">
                <a:solidFill>
                  <a:schemeClr val="bg1"/>
                </a:solidFill>
                <a:latin typeface="+mj-lt"/>
              </a:rPr>
              <a:t>Hát</a:t>
            </a:r>
            <a:r>
              <a:rPr lang="en-US" sz="4800" dirty="0" smtClean="0">
                <a:solidFill>
                  <a:schemeClr val="bg1"/>
                </a:solidFill>
                <a:latin typeface="+mj-lt"/>
              </a:rPr>
              <a:t> </a:t>
            </a:r>
            <a:r>
              <a:rPr lang="en-US" sz="4800" dirty="0" err="1" smtClean="0">
                <a:solidFill>
                  <a:schemeClr val="bg1"/>
                </a:solidFill>
                <a:latin typeface="+mj-lt"/>
              </a:rPr>
              <a:t>vang</a:t>
            </a:r>
            <a:r>
              <a:rPr lang="en-US" sz="4800" dirty="0" smtClean="0">
                <a:solidFill>
                  <a:schemeClr val="bg1"/>
                </a:solidFill>
                <a:latin typeface="+mj-lt"/>
              </a:rPr>
              <a:t> </a:t>
            </a:r>
            <a:r>
              <a:rPr lang="en-US" sz="4800" dirty="0" err="1" smtClean="0">
                <a:solidFill>
                  <a:schemeClr val="bg1"/>
                </a:solidFill>
                <a:latin typeface="+mj-lt"/>
              </a:rPr>
              <a:t>vang</a:t>
            </a:r>
            <a:r>
              <a:rPr lang="en-US" sz="4800" dirty="0" smtClean="0">
                <a:solidFill>
                  <a:schemeClr val="bg1"/>
                </a:solidFill>
                <a:latin typeface="+mj-lt"/>
              </a:rPr>
              <a:t> </a:t>
            </a:r>
            <a:r>
              <a:rPr lang="en-US" sz="4800" dirty="0" smtClean="0">
                <a:solidFill>
                  <a:srgbClr val="FFFF00"/>
                </a:solidFill>
                <a:latin typeface="+mj-lt"/>
              </a:rPr>
              <a:t>(</a:t>
            </a:r>
            <a:r>
              <a:rPr lang="en-US" sz="4800" dirty="0" err="1" smtClean="0">
                <a:solidFill>
                  <a:srgbClr val="FFFF00"/>
                </a:solidFill>
                <a:latin typeface="+mj-lt"/>
              </a:rPr>
              <a:t>theo</a:t>
            </a:r>
            <a:r>
              <a:rPr lang="en-US" sz="4800" dirty="0" smtClean="0">
                <a:solidFill>
                  <a:srgbClr val="FFFF00"/>
                </a:solidFill>
                <a:latin typeface="+mj-lt"/>
              </a:rPr>
              <a:t> </a:t>
            </a:r>
            <a:r>
              <a:rPr lang="en-US" sz="4800" dirty="0" err="1" smtClean="0">
                <a:solidFill>
                  <a:srgbClr val="FFFF00"/>
                </a:solidFill>
                <a:latin typeface="+mj-lt"/>
              </a:rPr>
              <a:t>cung</a:t>
            </a:r>
            <a:r>
              <a:rPr lang="en-US" sz="4800" dirty="0" smtClean="0">
                <a:solidFill>
                  <a:srgbClr val="FFFF00"/>
                </a:solidFill>
                <a:latin typeface="+mj-lt"/>
              </a:rPr>
              <a:t> </a:t>
            </a:r>
            <a:r>
              <a:rPr lang="en-US" sz="4800" dirty="0" err="1" smtClean="0">
                <a:solidFill>
                  <a:srgbClr val="FFFF00"/>
                </a:solidFill>
                <a:latin typeface="+mj-lt"/>
              </a:rPr>
              <a:t>đàn</a:t>
            </a:r>
            <a:r>
              <a:rPr lang="en-US" sz="4800" dirty="0" smtClean="0">
                <a:solidFill>
                  <a:srgbClr val="FFFF00"/>
                </a:solidFill>
                <a:latin typeface="+mj-lt"/>
              </a:rPr>
              <a:t>)</a:t>
            </a:r>
            <a:r>
              <a:rPr lang="en-US" sz="4800" dirty="0" smtClean="0">
                <a:solidFill>
                  <a:schemeClr val="bg1"/>
                </a:solidFill>
                <a:latin typeface="+mj-lt"/>
              </a:rPr>
              <a:t> </a:t>
            </a:r>
            <a:r>
              <a:rPr lang="en-US" sz="4800" dirty="0" err="1" smtClean="0">
                <a:solidFill>
                  <a:schemeClr val="bg1"/>
                </a:solidFill>
                <a:latin typeface="+mj-lt"/>
              </a:rPr>
              <a:t>Ngợi</a:t>
            </a:r>
            <a:r>
              <a:rPr lang="en-US" sz="4800" dirty="0" smtClean="0">
                <a:solidFill>
                  <a:schemeClr val="bg1"/>
                </a:solidFill>
                <a:latin typeface="+mj-lt"/>
              </a:rPr>
              <a:t> </a:t>
            </a:r>
            <a:r>
              <a:rPr lang="en-US" sz="4800" dirty="0" err="1" smtClean="0">
                <a:solidFill>
                  <a:schemeClr val="bg1"/>
                </a:solidFill>
                <a:latin typeface="+mj-lt"/>
              </a:rPr>
              <a:t>khen</a:t>
            </a:r>
            <a:r>
              <a:rPr lang="en-US" sz="4800" dirty="0" smtClean="0">
                <a:solidFill>
                  <a:schemeClr val="bg1"/>
                </a:solidFill>
                <a:latin typeface="+mj-lt"/>
              </a:rPr>
              <a:t> </a:t>
            </a:r>
            <a:r>
              <a:rPr lang="en-US" sz="4800" dirty="0" err="1" smtClean="0">
                <a:solidFill>
                  <a:schemeClr val="bg1"/>
                </a:solidFill>
                <a:latin typeface="+mj-lt"/>
              </a:rPr>
              <a:t>Đấng</a:t>
            </a:r>
            <a:r>
              <a:rPr lang="en-US" sz="4800" dirty="0">
                <a:solidFill>
                  <a:schemeClr val="bg1"/>
                </a:solidFill>
                <a:latin typeface="+mj-lt"/>
              </a:rPr>
              <a:t> </a:t>
            </a:r>
            <a:r>
              <a:rPr lang="en-US" sz="4800" dirty="0" smtClean="0">
                <a:solidFill>
                  <a:srgbClr val="FFFF00"/>
                </a:solidFill>
                <a:latin typeface="+mj-lt"/>
              </a:rPr>
              <a:t>(</a:t>
            </a:r>
            <a:r>
              <a:rPr lang="en-US" sz="4800" dirty="0" err="1" smtClean="0">
                <a:solidFill>
                  <a:srgbClr val="FFFF00"/>
                </a:solidFill>
                <a:latin typeface="+mj-lt"/>
              </a:rPr>
              <a:t>đã</a:t>
            </a:r>
            <a:r>
              <a:rPr lang="en-US" sz="4800" dirty="0" smtClean="0">
                <a:solidFill>
                  <a:srgbClr val="FFFF00"/>
                </a:solidFill>
                <a:latin typeface="+mj-lt"/>
              </a:rPr>
              <a:t> </a:t>
            </a:r>
            <a:r>
              <a:rPr lang="en-US" sz="4800" dirty="0" err="1" smtClean="0">
                <a:solidFill>
                  <a:srgbClr val="FFFF00"/>
                </a:solidFill>
                <a:latin typeface="+mj-lt"/>
              </a:rPr>
              <a:t>hy</a:t>
            </a:r>
            <a:r>
              <a:rPr lang="en-US" sz="4800" dirty="0" smtClean="0">
                <a:solidFill>
                  <a:srgbClr val="FFFF00"/>
                </a:solidFill>
                <a:latin typeface="+mj-lt"/>
              </a:rPr>
              <a:t> </a:t>
            </a:r>
            <a:r>
              <a:rPr lang="en-US" sz="4800" dirty="0" err="1" smtClean="0">
                <a:solidFill>
                  <a:srgbClr val="FFFF00"/>
                </a:solidFill>
                <a:latin typeface="+mj-lt"/>
              </a:rPr>
              <a:t>sinh</a:t>
            </a:r>
            <a:r>
              <a:rPr lang="en-US" sz="4800" dirty="0" smtClean="0">
                <a:solidFill>
                  <a:srgbClr val="FFFF00"/>
                </a:solidFill>
                <a:latin typeface="+mj-lt"/>
              </a:rPr>
              <a:t>) </a:t>
            </a:r>
            <a:r>
              <a:rPr lang="en-US" sz="4800" dirty="0" err="1" smtClean="0">
                <a:solidFill>
                  <a:schemeClr val="bg1"/>
                </a:solidFill>
                <a:latin typeface="+mj-lt"/>
              </a:rPr>
              <a:t>hiến</a:t>
            </a:r>
            <a:r>
              <a:rPr lang="en-US" sz="4800" dirty="0" smtClean="0">
                <a:solidFill>
                  <a:schemeClr val="bg1"/>
                </a:solidFill>
                <a:latin typeface="+mj-lt"/>
              </a:rPr>
              <a:t> </a:t>
            </a:r>
            <a:r>
              <a:rPr lang="en-US" sz="4800" dirty="0" err="1" smtClean="0">
                <a:solidFill>
                  <a:schemeClr val="bg1"/>
                </a:solidFill>
                <a:latin typeface="+mj-lt"/>
              </a:rPr>
              <a:t>thân</a:t>
            </a:r>
            <a:r>
              <a:rPr lang="en-US" sz="4800" dirty="0" smtClean="0">
                <a:solidFill>
                  <a:schemeClr val="bg1"/>
                </a:solidFill>
                <a:latin typeface="+mj-lt"/>
              </a:rPr>
              <a:t> </a:t>
            </a:r>
            <a:r>
              <a:rPr lang="en-US" sz="4800" dirty="0" err="1" smtClean="0">
                <a:solidFill>
                  <a:schemeClr val="bg1"/>
                </a:solidFill>
                <a:latin typeface="+mj-lt"/>
              </a:rPr>
              <a:t>mình</a:t>
            </a:r>
            <a:r>
              <a:rPr lang="en-US" sz="4800" dirty="0" smtClean="0">
                <a:solidFill>
                  <a:schemeClr val="bg1"/>
                </a:solidFill>
                <a:latin typeface="+mj-lt"/>
              </a:rPr>
              <a:t> </a:t>
            </a:r>
            <a:r>
              <a:rPr lang="en-US" sz="4800" dirty="0" err="1" smtClean="0">
                <a:solidFill>
                  <a:schemeClr val="bg1"/>
                </a:solidFill>
                <a:latin typeface="+mj-lt"/>
              </a:rPr>
              <a:t>trên</a:t>
            </a:r>
            <a:r>
              <a:rPr lang="en-US" sz="4800" dirty="0" smtClean="0">
                <a:solidFill>
                  <a:schemeClr val="bg1"/>
                </a:solidFill>
                <a:latin typeface="+mj-lt"/>
              </a:rPr>
              <a:t> </a:t>
            </a:r>
            <a:r>
              <a:rPr lang="en-US" sz="4800" dirty="0" err="1" smtClean="0">
                <a:solidFill>
                  <a:schemeClr val="bg1"/>
                </a:solidFill>
                <a:latin typeface="+mj-lt"/>
              </a:rPr>
              <a:t>thập</a:t>
            </a:r>
            <a:r>
              <a:rPr lang="en-US" sz="4800" dirty="0" smtClean="0">
                <a:solidFill>
                  <a:schemeClr val="bg1"/>
                </a:solidFill>
                <a:latin typeface="+mj-lt"/>
              </a:rPr>
              <a:t> </a:t>
            </a:r>
            <a:r>
              <a:rPr lang="en-US" sz="4800" dirty="0" err="1" smtClean="0">
                <a:solidFill>
                  <a:schemeClr val="bg1"/>
                </a:solidFill>
                <a:latin typeface="+mj-lt"/>
              </a:rPr>
              <a:t>hình</a:t>
            </a:r>
            <a:r>
              <a:rPr lang="en-US" sz="4800" dirty="0" smtClean="0">
                <a:solidFill>
                  <a:schemeClr val="bg1"/>
                </a:solidFill>
                <a:latin typeface="+mj-lt"/>
              </a:rPr>
              <a:t> </a:t>
            </a:r>
            <a:r>
              <a:rPr lang="en-US" sz="4800" dirty="0" err="1" smtClean="0">
                <a:solidFill>
                  <a:schemeClr val="bg1"/>
                </a:solidFill>
                <a:latin typeface="+mj-lt"/>
              </a:rPr>
              <a:t>vì</a:t>
            </a:r>
            <a:r>
              <a:rPr lang="en-US" sz="4800" dirty="0" smtClean="0">
                <a:solidFill>
                  <a:schemeClr val="bg1"/>
                </a:solidFill>
                <a:latin typeface="+mj-lt"/>
              </a:rPr>
              <a:t> </a:t>
            </a:r>
            <a:r>
              <a:rPr lang="en-US" sz="4800" dirty="0" err="1" smtClean="0">
                <a:solidFill>
                  <a:schemeClr val="bg1"/>
                </a:solidFill>
                <a:latin typeface="+mj-lt"/>
              </a:rPr>
              <a:t>chúng</a:t>
            </a:r>
            <a:r>
              <a:rPr lang="en-US" sz="4800" dirty="0" smtClean="0">
                <a:solidFill>
                  <a:schemeClr val="bg1"/>
                </a:solidFill>
                <a:latin typeface="+mj-lt"/>
              </a:rPr>
              <a:t> ta.</a:t>
            </a:r>
            <a:endParaRPr lang="vi-VN" sz="4800" dirty="0">
              <a:solidFill>
                <a:schemeClr val="bg1"/>
              </a:solidFill>
              <a:latin typeface="+mj-lt"/>
            </a:endParaRPr>
          </a:p>
        </p:txBody>
      </p:sp>
    </p:spTree>
    <p:extLst>
      <p:ext uri="{BB962C8B-B14F-4D97-AF65-F5344CB8AC3E}">
        <p14:creationId xmlns:p14="http://schemas.microsoft.com/office/powerpoint/2010/main" val="359909393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a:t>
            </a:r>
            <a:r>
              <a:rPr lang="en-US" sz="5400" dirty="0" smtClean="0">
                <a:solidFill>
                  <a:srgbClr val="FFFF00"/>
                </a:solidFill>
              </a:rPr>
              <a:t>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Danh</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soi</a:t>
            </a:r>
            <a:r>
              <a:rPr lang="en-US" sz="5400" dirty="0" smtClean="0">
                <a:solidFill>
                  <a:schemeClr val="bg1"/>
                </a:solidFill>
              </a:rPr>
              <a:t> </a:t>
            </a:r>
            <a:r>
              <a:rPr lang="en-US" sz="5400" dirty="0" err="1" smtClean="0">
                <a:solidFill>
                  <a:schemeClr val="bg1"/>
                </a:solidFill>
              </a:rPr>
              <a:t>đường</a:t>
            </a:r>
            <a:r>
              <a:rPr lang="en-US" sz="5400" dirty="0" smtClean="0">
                <a:solidFill>
                  <a:schemeClr val="bg1"/>
                </a:solidFill>
              </a:rPr>
              <a:t> ta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khắp</a:t>
            </a:r>
            <a:r>
              <a:rPr lang="en-US" sz="5400" dirty="0" smtClean="0">
                <a:solidFill>
                  <a:schemeClr val="bg1"/>
                </a:solidFill>
              </a:rPr>
              <a:t> </a:t>
            </a:r>
            <a:r>
              <a:rPr lang="en-US" sz="5400" dirty="0" err="1" smtClean="0">
                <a:solidFill>
                  <a:schemeClr val="bg1"/>
                </a:solidFill>
              </a:rPr>
              <a:t>nơi</a:t>
            </a:r>
            <a:r>
              <a:rPr lang="en-US" sz="5400" b="0" dirty="0" smtClean="0">
                <a:solidFill>
                  <a:schemeClr val="bg1"/>
                </a:solidFill>
                <a:effectLst/>
              </a:rPr>
              <a:t>. </a:t>
            </a:r>
            <a:r>
              <a:rPr lang="en-US" sz="5400" b="0" dirty="0" err="1" smtClean="0">
                <a:solidFill>
                  <a:schemeClr val="bg1"/>
                </a:solidFill>
                <a:effectLst/>
              </a:rPr>
              <a:t>Sống</a:t>
            </a:r>
            <a:r>
              <a:rPr lang="en-US" sz="5400" b="0" dirty="0" smtClean="0">
                <a:solidFill>
                  <a:schemeClr val="bg1"/>
                </a:solidFill>
                <a:effectLst/>
              </a:rPr>
              <a:t> </a:t>
            </a:r>
            <a:r>
              <a:rPr lang="en-US" sz="5400" b="0" dirty="0" err="1" smtClean="0">
                <a:solidFill>
                  <a:schemeClr val="bg1"/>
                </a:solidFill>
                <a:effectLst/>
              </a:rPr>
              <a:t>chứng</a:t>
            </a:r>
            <a:r>
              <a:rPr lang="en-US" sz="5400" b="0" dirty="0" smtClean="0">
                <a:solidFill>
                  <a:schemeClr val="bg1"/>
                </a:solidFill>
                <a:effectLst/>
              </a:rPr>
              <a:t> </a:t>
            </a:r>
            <a:r>
              <a:rPr lang="en-US" sz="5400" b="0" dirty="0" err="1" smtClean="0">
                <a:solidFill>
                  <a:schemeClr val="bg1"/>
                </a:solidFill>
                <a:effectLst/>
              </a:rPr>
              <a:t>nhân</a:t>
            </a:r>
            <a:r>
              <a:rPr lang="en-US" sz="5400" b="0" dirty="0" smtClean="0">
                <a:solidFill>
                  <a:schemeClr val="bg1"/>
                </a:solidFill>
                <a:effectLst/>
              </a:rPr>
              <a:t> </a:t>
            </a:r>
            <a:r>
              <a:rPr lang="en-US" sz="5400" b="0" dirty="0" err="1" smtClean="0">
                <a:solidFill>
                  <a:schemeClr val="bg1"/>
                </a:solidFill>
                <a:effectLst/>
              </a:rPr>
              <a:t>là</a:t>
            </a:r>
            <a:r>
              <a:rPr lang="en-US" sz="5400" b="0" dirty="0" smtClean="0">
                <a:solidFill>
                  <a:schemeClr val="bg1"/>
                </a:solidFill>
                <a:effectLst/>
              </a:rPr>
              <a:t> </a:t>
            </a:r>
            <a:r>
              <a:rPr lang="en-US" sz="5400" b="0" dirty="0" err="1" smtClean="0">
                <a:solidFill>
                  <a:schemeClr val="bg1"/>
                </a:solidFill>
                <a:effectLst/>
              </a:rPr>
              <a:t>sốn</a:t>
            </a:r>
            <a:r>
              <a:rPr lang="en-US" sz="5400" dirty="0" err="1" smtClean="0">
                <a:solidFill>
                  <a:schemeClr val="bg1"/>
                </a:solidFill>
              </a:rPr>
              <a:t>g</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a:t>
            </a:r>
            <a:r>
              <a:rPr lang="en-US" sz="5400" b="0" dirty="0" smtClean="0">
                <a:solidFill>
                  <a:schemeClr val="bg1"/>
                </a:solidFill>
                <a:effectLst/>
              </a:rPr>
              <a:t> </a:t>
            </a:r>
            <a:endParaRPr lang="en-US" sz="5400" b="0" dirty="0">
              <a:solidFill>
                <a:schemeClr val="bg1"/>
              </a:solidFill>
              <a:effectLst/>
            </a:endParaRPr>
          </a:p>
        </p:txBody>
      </p:sp>
    </p:spTree>
    <p:extLst>
      <p:ext uri="{BB962C8B-B14F-4D97-AF65-F5344CB8AC3E}">
        <p14:creationId xmlns:p14="http://schemas.microsoft.com/office/powerpoint/2010/main" val="12969631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err="1" smtClean="0">
                <a:solidFill>
                  <a:srgbClr val="FFFF00"/>
                </a:solidFill>
              </a:rPr>
              <a:t>Tk</a:t>
            </a:r>
            <a:r>
              <a:rPr lang="en-US" sz="6000" b="0" u="sng" dirty="0" smtClean="0">
                <a:solidFill>
                  <a:srgbClr val="FFFF00"/>
                </a:solidFill>
                <a:effectLst/>
              </a:rPr>
              <a:t>:</a:t>
            </a:r>
            <a:r>
              <a:rPr lang="en-US" sz="6000" b="0" dirty="0" smtClean="0">
                <a:solidFill>
                  <a:schemeClr val="bg1"/>
                </a:solidFill>
                <a:effectLst/>
              </a:rPr>
              <a:t> </a:t>
            </a:r>
            <a:r>
              <a:rPr lang="en-US" sz="6000" b="0" dirty="0" err="1" smtClean="0">
                <a:solidFill>
                  <a:schemeClr val="bg1"/>
                </a:solidFill>
                <a:effectLst/>
              </a:rPr>
              <a:t>Vui</a:t>
            </a:r>
            <a:r>
              <a:rPr lang="en-US" sz="6000" b="0" dirty="0" smtClean="0">
                <a:solidFill>
                  <a:schemeClr val="bg1"/>
                </a:solidFill>
                <a:effectLst/>
              </a:rPr>
              <a:t> </a:t>
            </a:r>
            <a:r>
              <a:rPr lang="en-US" sz="6000" b="0" dirty="0" err="1" smtClean="0">
                <a:solidFill>
                  <a:schemeClr val="bg1"/>
                </a:solidFill>
                <a:effectLst/>
              </a:rPr>
              <a:t>mừng</a:t>
            </a:r>
            <a:r>
              <a:rPr lang="en-US" sz="6000" b="0" dirty="0" smtClean="0">
                <a:solidFill>
                  <a:schemeClr val="bg1"/>
                </a:solidFill>
                <a:effectLst/>
              </a:rPr>
              <a:t> </a:t>
            </a:r>
            <a:r>
              <a:rPr lang="en-US" sz="6000" b="0" dirty="0" err="1" smtClean="0">
                <a:solidFill>
                  <a:schemeClr val="bg1"/>
                </a:solidFill>
                <a:effectLst/>
              </a:rPr>
              <a:t>hát</a:t>
            </a:r>
            <a:r>
              <a:rPr lang="en-US" sz="6000" b="0" dirty="0" smtClean="0">
                <a:solidFill>
                  <a:schemeClr val="bg1"/>
                </a:solidFill>
                <a:effectLst/>
              </a:rPr>
              <a:t> </a:t>
            </a:r>
            <a:r>
              <a:rPr lang="en-US" sz="6000" b="0" dirty="0" err="1" smtClean="0">
                <a:solidFill>
                  <a:schemeClr val="bg1"/>
                </a:solidFill>
                <a:effectLst/>
              </a:rPr>
              <a:t>lên</a:t>
            </a:r>
            <a:r>
              <a:rPr lang="en-US" sz="6000" b="0" dirty="0" smtClean="0">
                <a:solidFill>
                  <a:schemeClr val="bg1"/>
                </a:solidFill>
                <a:effectLst/>
              </a:rPr>
              <a:t> </a:t>
            </a:r>
            <a:r>
              <a:rPr lang="en-US" sz="6000" b="0" dirty="0" err="1" smtClean="0">
                <a:solidFill>
                  <a:schemeClr val="bg1"/>
                </a:solidFill>
                <a:effectLst/>
              </a:rPr>
              <a:t>ca</a:t>
            </a:r>
            <a:r>
              <a:rPr lang="en-US" sz="6000" b="0" dirty="0" smtClean="0">
                <a:solidFill>
                  <a:schemeClr val="bg1"/>
                </a:solidFill>
                <a:effectLst/>
              </a:rPr>
              <a:t> </a:t>
            </a:r>
            <a:r>
              <a:rPr lang="en-US" sz="6000" b="0" dirty="0" err="1" smtClean="0">
                <a:solidFill>
                  <a:schemeClr val="bg1"/>
                </a:solidFill>
                <a:effectLst/>
              </a:rPr>
              <a:t>ngợi</a:t>
            </a:r>
            <a:r>
              <a:rPr lang="en-US" sz="6000" b="0" dirty="0" smtClean="0">
                <a:solidFill>
                  <a:schemeClr val="bg1"/>
                </a:solidFill>
                <a:effectLst/>
              </a:rPr>
              <a:t> </a:t>
            </a:r>
            <a:r>
              <a:rPr lang="en-US" sz="6000" b="0" dirty="0" err="1" smtClean="0">
                <a:solidFill>
                  <a:schemeClr val="bg1"/>
                </a:solidFill>
                <a:effectLst/>
              </a:rPr>
              <a:t>Danh</a:t>
            </a:r>
            <a:r>
              <a:rPr lang="en-US" sz="6000" b="0" dirty="0" smtClean="0">
                <a:solidFill>
                  <a:schemeClr val="bg1"/>
                </a:solidFill>
                <a:effectLst/>
              </a:rPr>
              <a:t> </a:t>
            </a:r>
            <a:r>
              <a:rPr lang="en-US" sz="6000" b="0" dirty="0" err="1" smtClean="0">
                <a:solidFill>
                  <a:schemeClr val="bg1"/>
                </a:solidFill>
                <a:effectLst/>
              </a:rPr>
              <a:t>Ngài</a:t>
            </a:r>
            <a:r>
              <a:rPr lang="en-US" sz="6000" b="0" dirty="0" smtClean="0">
                <a:solidFill>
                  <a:schemeClr val="bg1"/>
                </a:solidFill>
                <a:effectLst/>
              </a:rPr>
              <a:t> </a:t>
            </a:r>
            <a:r>
              <a:rPr lang="en-US" sz="6000" b="0" dirty="0" err="1" smtClean="0">
                <a:solidFill>
                  <a:schemeClr val="bg1"/>
                </a:solidFill>
                <a:effectLst/>
              </a:rPr>
              <a:t>hãy</a:t>
            </a:r>
            <a:r>
              <a:rPr lang="en-US" sz="6000" b="0" dirty="0" smtClean="0">
                <a:solidFill>
                  <a:schemeClr val="bg1"/>
                </a:solidFill>
                <a:effectLst/>
              </a:rPr>
              <a:t> tin </a:t>
            </a:r>
            <a:r>
              <a:rPr lang="en-US" sz="6000" b="0" dirty="0" err="1" smtClean="0">
                <a:solidFill>
                  <a:schemeClr val="bg1"/>
                </a:solidFill>
                <a:effectLst/>
              </a:rPr>
              <a:t>yêu</a:t>
            </a:r>
            <a:r>
              <a:rPr lang="en-US" sz="6000" b="0" dirty="0" smtClean="0">
                <a:solidFill>
                  <a:schemeClr val="bg1"/>
                </a:solidFill>
                <a:effectLst/>
              </a:rPr>
              <a:t> </a:t>
            </a:r>
            <a:r>
              <a:rPr lang="en-US" sz="6000" b="0" dirty="0" err="1" smtClean="0">
                <a:solidFill>
                  <a:schemeClr val="bg1"/>
                </a:solidFill>
                <a:effectLst/>
              </a:rPr>
              <a:t>nơi</a:t>
            </a:r>
            <a:r>
              <a:rPr lang="en-US" sz="6000" b="0" dirty="0" smtClean="0">
                <a:solidFill>
                  <a:schemeClr val="bg1"/>
                </a:solidFill>
                <a:effectLst/>
              </a:rPr>
              <a:t> </a:t>
            </a:r>
            <a:r>
              <a:rPr lang="en-US" sz="6000" b="0" dirty="0" err="1" smtClean="0">
                <a:solidFill>
                  <a:schemeClr val="bg1"/>
                </a:solidFill>
                <a:effectLst/>
              </a:rPr>
              <a:t>Chúa</a:t>
            </a:r>
            <a:r>
              <a:rPr lang="en-US" sz="6000" b="0" dirty="0" smtClean="0">
                <a:solidFill>
                  <a:schemeClr val="bg1"/>
                </a:solidFill>
                <a:effectLst/>
              </a:rPr>
              <a:t> </a:t>
            </a:r>
            <a:r>
              <a:rPr lang="en-US" sz="6000" b="0" dirty="0" err="1" smtClean="0">
                <a:solidFill>
                  <a:schemeClr val="bg1"/>
                </a:solidFill>
                <a:effectLst/>
              </a:rPr>
              <a:t>là</a:t>
            </a:r>
            <a:r>
              <a:rPr lang="en-US" sz="6000" b="0" dirty="0" smtClean="0">
                <a:solidFill>
                  <a:schemeClr val="bg1"/>
                </a:solidFill>
                <a:effectLst/>
              </a:rPr>
              <a:t> Cha.</a:t>
            </a:r>
            <a:endParaRPr lang="en-US" sz="6000" b="0" dirty="0">
              <a:solidFill>
                <a:schemeClr val="bg1"/>
              </a:solidFill>
              <a:effectLst/>
            </a:endParaRPr>
          </a:p>
        </p:txBody>
      </p:sp>
    </p:spTree>
    <p:extLst>
      <p:ext uri="{BB962C8B-B14F-4D97-AF65-F5344CB8AC3E}">
        <p14:creationId xmlns:p14="http://schemas.microsoft.com/office/powerpoint/2010/main" val="14326337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err="1" smtClean="0">
                <a:solidFill>
                  <a:srgbClr val="FFFF00"/>
                </a:solidFill>
              </a:rPr>
              <a:t>Đk</a:t>
            </a:r>
            <a:r>
              <a:rPr lang="en-US" sz="5400" b="0" u="sng" dirty="0" smtClean="0">
                <a:solidFill>
                  <a:srgbClr val="FFFF00"/>
                </a:solidFill>
                <a:effectLst/>
              </a:rPr>
              <a:t>:</a:t>
            </a:r>
            <a:r>
              <a:rPr lang="en-US" sz="5400" b="0" dirty="0" smtClean="0">
                <a:solidFill>
                  <a:schemeClr val="bg1"/>
                </a:solidFill>
                <a:effectLst/>
              </a:rPr>
              <a:t> Ta </a:t>
            </a:r>
            <a:r>
              <a:rPr lang="en-US" sz="5400" b="0" dirty="0" err="1" smtClean="0">
                <a:solidFill>
                  <a:schemeClr val="bg1"/>
                </a:solidFill>
                <a:effectLst/>
              </a:rPr>
              <a:t>ra</a:t>
            </a:r>
            <a:r>
              <a:rPr lang="en-US" sz="5400" b="0" dirty="0" smtClean="0">
                <a:solidFill>
                  <a:schemeClr val="bg1"/>
                </a:solidFill>
                <a:effectLst/>
              </a:rPr>
              <a:t> </a:t>
            </a:r>
            <a:r>
              <a:rPr lang="en-US" sz="5400" b="0" dirty="0" err="1" smtClean="0">
                <a:solidFill>
                  <a:schemeClr val="bg1"/>
                </a:solidFill>
                <a:effectLst/>
              </a:rPr>
              <a:t>về</a:t>
            </a:r>
            <a:r>
              <a:rPr lang="en-US" sz="5400" b="0" dirty="0" smtClean="0">
                <a:solidFill>
                  <a:schemeClr val="bg1"/>
                </a:solidFill>
                <a:effectLst/>
              </a:rPr>
              <a:t> </a:t>
            </a:r>
            <a:r>
              <a:rPr lang="en-US" sz="5400" b="0" dirty="0" err="1" smtClean="0">
                <a:solidFill>
                  <a:schemeClr val="bg1"/>
                </a:solidFill>
                <a:effectLst/>
              </a:rPr>
              <a:t>trong</a:t>
            </a:r>
            <a:r>
              <a:rPr lang="en-US" sz="5400" b="0" dirty="0" smtClean="0">
                <a:solidFill>
                  <a:schemeClr val="bg1"/>
                </a:solidFill>
                <a:effectLst/>
              </a:rPr>
              <a:t> </a:t>
            </a:r>
            <a:r>
              <a:rPr lang="en-US" sz="5400" b="0" dirty="0" err="1" smtClean="0">
                <a:solidFill>
                  <a:schemeClr val="bg1"/>
                </a:solidFill>
                <a:effectLst/>
              </a:rPr>
              <a:t>hy</a:t>
            </a:r>
            <a:r>
              <a:rPr lang="en-US" sz="5400" b="0" dirty="0" smtClean="0">
                <a:solidFill>
                  <a:schemeClr val="bg1"/>
                </a:solidFill>
                <a:effectLst/>
              </a:rPr>
              <a:t> </a:t>
            </a:r>
            <a:r>
              <a:rPr lang="en-US" sz="5400" b="0" dirty="0" err="1" smtClean="0">
                <a:solidFill>
                  <a:schemeClr val="bg1"/>
                </a:solidFill>
                <a:effectLst/>
              </a:rPr>
              <a:t>vọng</a:t>
            </a:r>
            <a:r>
              <a:rPr lang="en-US" sz="5400" b="0" dirty="0" smtClean="0">
                <a:solidFill>
                  <a:schemeClr val="bg1"/>
                </a:solidFill>
                <a:effectLst/>
              </a:rPr>
              <a:t> </a:t>
            </a:r>
            <a:r>
              <a:rPr lang="en-US" sz="5400" b="0" dirty="0" err="1" smtClean="0">
                <a:solidFill>
                  <a:schemeClr val="bg1"/>
                </a:solidFill>
                <a:effectLst/>
              </a:rPr>
              <a:t>của</a:t>
            </a:r>
            <a:r>
              <a:rPr lang="en-US" sz="5400" b="0" dirty="0" smtClean="0">
                <a:solidFill>
                  <a:schemeClr val="bg1"/>
                </a:solidFill>
                <a:effectLst/>
              </a:rPr>
              <a:t> </a:t>
            </a:r>
            <a:r>
              <a:rPr lang="en-US" sz="5400" b="0" dirty="0" err="1" smtClean="0">
                <a:solidFill>
                  <a:schemeClr val="bg1"/>
                </a:solidFill>
                <a:effectLst/>
              </a:rPr>
              <a:t>Đức</a:t>
            </a:r>
            <a:r>
              <a:rPr lang="en-US" sz="5400" b="0" dirty="0" smtClean="0">
                <a:solidFill>
                  <a:schemeClr val="bg1"/>
                </a:solidFill>
                <a:effectLst/>
              </a:rPr>
              <a:t> Ki-</a:t>
            </a:r>
            <a:r>
              <a:rPr lang="en-US" sz="5400" b="0" dirty="0" err="1" smtClean="0">
                <a:solidFill>
                  <a:schemeClr val="bg1"/>
                </a:solidFill>
                <a:effectLst/>
              </a:rPr>
              <a:t>tô</a:t>
            </a:r>
            <a:r>
              <a:rPr lang="en-US" sz="5400" b="0" dirty="0" smtClean="0">
                <a:solidFill>
                  <a:schemeClr val="bg1"/>
                </a:solidFill>
                <a:effectLst/>
              </a:rPr>
              <a:t> </a:t>
            </a:r>
            <a:r>
              <a:rPr lang="en-US" sz="5400" b="0" dirty="0" err="1" smtClean="0">
                <a:solidFill>
                  <a:schemeClr val="bg1"/>
                </a:solidFill>
                <a:effectLst/>
              </a:rPr>
              <a:t>muôn</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a:t>
            </a:r>
            <a:r>
              <a:rPr lang="en-US" sz="5400" b="0" dirty="0" err="1" smtClean="0">
                <a:solidFill>
                  <a:schemeClr val="bg1"/>
                </a:solidFill>
                <a:effectLst/>
              </a:rPr>
              <a:t>Trong</a:t>
            </a:r>
            <a:r>
              <a:rPr lang="en-US" sz="5400" b="0" dirty="0" smtClean="0">
                <a:solidFill>
                  <a:schemeClr val="bg1"/>
                </a:solidFill>
                <a:effectLst/>
              </a:rPr>
              <a:t> an </a:t>
            </a:r>
            <a:r>
              <a:rPr lang="en-US" sz="5400" b="0" dirty="0" err="1" smtClean="0">
                <a:solidFill>
                  <a:schemeClr val="bg1"/>
                </a:solidFill>
                <a:effectLst/>
              </a:rPr>
              <a:t>bình</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hạnh</a:t>
            </a:r>
            <a:r>
              <a:rPr lang="en-US" sz="5400" dirty="0" smtClean="0">
                <a:solidFill>
                  <a:schemeClr val="bg1"/>
                </a:solidFill>
              </a:rPr>
              <a:t> </a:t>
            </a:r>
            <a:r>
              <a:rPr lang="en-US" sz="5400" dirty="0" err="1" smtClean="0">
                <a:solidFill>
                  <a:schemeClr val="bg1"/>
                </a:solidFill>
              </a:rPr>
              <a:t>phúc</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ban </a:t>
            </a:r>
            <a:r>
              <a:rPr lang="en-US" sz="5400" dirty="0" err="1" smtClean="0">
                <a:solidFill>
                  <a:schemeClr val="bg1"/>
                </a:solidFill>
              </a:rPr>
              <a:t>tặng</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ta…</a:t>
            </a:r>
            <a:endParaRPr lang="en-US" sz="5400" b="0" dirty="0">
              <a:solidFill>
                <a:schemeClr val="bg1"/>
              </a:solidFill>
              <a:effectLst/>
            </a:endParaRPr>
          </a:p>
        </p:txBody>
      </p:sp>
    </p:spTree>
    <p:extLst>
      <p:ext uri="{BB962C8B-B14F-4D97-AF65-F5344CB8AC3E}">
        <p14:creationId xmlns:p14="http://schemas.microsoft.com/office/powerpoint/2010/main" val="19641647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a:t>
            </a:r>
            <a:r>
              <a:rPr lang="en-US" sz="5400" dirty="0" smtClean="0">
                <a:solidFill>
                  <a:srgbClr val="FFFF00"/>
                </a:solidFill>
              </a:rPr>
              <a:t>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Danh</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soi</a:t>
            </a:r>
            <a:r>
              <a:rPr lang="en-US" sz="5400" dirty="0" smtClean="0">
                <a:solidFill>
                  <a:schemeClr val="bg1"/>
                </a:solidFill>
              </a:rPr>
              <a:t> </a:t>
            </a:r>
            <a:r>
              <a:rPr lang="en-US" sz="5400" dirty="0" err="1" smtClean="0">
                <a:solidFill>
                  <a:schemeClr val="bg1"/>
                </a:solidFill>
              </a:rPr>
              <a:t>đường</a:t>
            </a:r>
            <a:r>
              <a:rPr lang="en-US" sz="5400" dirty="0" smtClean="0">
                <a:solidFill>
                  <a:schemeClr val="bg1"/>
                </a:solidFill>
              </a:rPr>
              <a:t> ta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khắp</a:t>
            </a:r>
            <a:r>
              <a:rPr lang="en-US" sz="5400" dirty="0" smtClean="0">
                <a:solidFill>
                  <a:schemeClr val="bg1"/>
                </a:solidFill>
              </a:rPr>
              <a:t> </a:t>
            </a:r>
            <a:r>
              <a:rPr lang="en-US" sz="5400" dirty="0" err="1" smtClean="0">
                <a:solidFill>
                  <a:schemeClr val="bg1"/>
                </a:solidFill>
              </a:rPr>
              <a:t>nơi</a:t>
            </a:r>
            <a:r>
              <a:rPr lang="en-US" sz="5400" b="0" dirty="0" smtClean="0">
                <a:solidFill>
                  <a:schemeClr val="bg1"/>
                </a:solidFill>
                <a:effectLst/>
              </a:rPr>
              <a:t>. </a:t>
            </a:r>
            <a:r>
              <a:rPr lang="en-US" sz="5400" b="0" dirty="0" err="1" smtClean="0">
                <a:solidFill>
                  <a:schemeClr val="bg1"/>
                </a:solidFill>
                <a:effectLst/>
              </a:rPr>
              <a:t>Sống</a:t>
            </a:r>
            <a:r>
              <a:rPr lang="en-US" sz="5400" b="0" dirty="0" smtClean="0">
                <a:solidFill>
                  <a:schemeClr val="bg1"/>
                </a:solidFill>
                <a:effectLst/>
              </a:rPr>
              <a:t> </a:t>
            </a:r>
            <a:r>
              <a:rPr lang="en-US" sz="5400" b="0" dirty="0" err="1" smtClean="0">
                <a:solidFill>
                  <a:schemeClr val="bg1"/>
                </a:solidFill>
                <a:effectLst/>
              </a:rPr>
              <a:t>chứng</a:t>
            </a:r>
            <a:r>
              <a:rPr lang="en-US" sz="5400" b="0" dirty="0" smtClean="0">
                <a:solidFill>
                  <a:schemeClr val="bg1"/>
                </a:solidFill>
                <a:effectLst/>
              </a:rPr>
              <a:t> </a:t>
            </a:r>
            <a:r>
              <a:rPr lang="en-US" sz="5400" b="0" dirty="0" err="1" smtClean="0">
                <a:solidFill>
                  <a:schemeClr val="bg1"/>
                </a:solidFill>
                <a:effectLst/>
              </a:rPr>
              <a:t>nhân</a:t>
            </a:r>
            <a:r>
              <a:rPr lang="en-US" sz="5400" b="0" dirty="0" smtClean="0">
                <a:solidFill>
                  <a:schemeClr val="bg1"/>
                </a:solidFill>
                <a:effectLst/>
              </a:rPr>
              <a:t> </a:t>
            </a:r>
            <a:r>
              <a:rPr lang="en-US" sz="5400" b="0" dirty="0" err="1" smtClean="0">
                <a:solidFill>
                  <a:schemeClr val="bg1"/>
                </a:solidFill>
                <a:effectLst/>
              </a:rPr>
              <a:t>là</a:t>
            </a:r>
            <a:r>
              <a:rPr lang="en-US" sz="5400" b="0" dirty="0" smtClean="0">
                <a:solidFill>
                  <a:schemeClr val="bg1"/>
                </a:solidFill>
                <a:effectLst/>
              </a:rPr>
              <a:t> </a:t>
            </a:r>
            <a:r>
              <a:rPr lang="en-US" sz="5400" b="0" dirty="0" err="1" smtClean="0">
                <a:solidFill>
                  <a:schemeClr val="bg1"/>
                </a:solidFill>
                <a:effectLst/>
              </a:rPr>
              <a:t>sốn</a:t>
            </a:r>
            <a:r>
              <a:rPr lang="en-US" sz="5400" dirty="0" err="1" smtClean="0">
                <a:solidFill>
                  <a:schemeClr val="bg1"/>
                </a:solidFill>
              </a:rPr>
              <a:t>g</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a:t>
            </a:r>
            <a:r>
              <a:rPr lang="en-US" sz="5400" b="0" dirty="0" smtClean="0">
                <a:solidFill>
                  <a:schemeClr val="bg1"/>
                </a:solidFill>
                <a:effectLst/>
              </a:rPr>
              <a:t> </a:t>
            </a:r>
            <a:endParaRPr lang="en-US" sz="5400" b="0" dirty="0">
              <a:solidFill>
                <a:schemeClr val="bg1"/>
              </a:solidFill>
              <a:effectLst/>
            </a:endParaRPr>
          </a:p>
        </p:txBody>
      </p:sp>
    </p:spTree>
    <p:extLst>
      <p:ext uri="{BB962C8B-B14F-4D97-AF65-F5344CB8AC3E}">
        <p14:creationId xmlns:p14="http://schemas.microsoft.com/office/powerpoint/2010/main" val="29665067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674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85000" lnSpcReduction="10000"/>
          </a:bodyPr>
          <a:lstStyle/>
          <a:p>
            <a:pPr algn="just">
              <a:lnSpc>
                <a:spcPct val="130000"/>
              </a:lnSpc>
              <a:spcBef>
                <a:spcPts val="0"/>
              </a:spcBef>
            </a:pPr>
            <a:r>
              <a:rPr lang="en-US" sz="6000" b="0" u="sng" dirty="0" err="1" smtClean="0">
                <a:solidFill>
                  <a:srgbClr val="FFFF00"/>
                </a:solidFill>
                <a:effectLst/>
                <a:latin typeface="+mj-lt"/>
              </a:rPr>
              <a:t>Tk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Cung</a:t>
            </a:r>
            <a:r>
              <a:rPr lang="en-US" sz="6000" dirty="0" smtClean="0">
                <a:solidFill>
                  <a:schemeClr val="bg1"/>
                </a:solidFill>
                <a:latin typeface="+mj-lt"/>
              </a:rPr>
              <a:t> </a:t>
            </a:r>
            <a:r>
              <a:rPr lang="en-US" sz="6000" dirty="0" err="1" smtClean="0">
                <a:solidFill>
                  <a:schemeClr val="bg1"/>
                </a:solidFill>
                <a:latin typeface="+mj-lt"/>
              </a:rPr>
              <a:t>chan</a:t>
            </a:r>
            <a:r>
              <a:rPr lang="en-US" sz="6000" dirty="0" smtClean="0">
                <a:solidFill>
                  <a:schemeClr val="bg1"/>
                </a:solidFill>
                <a:latin typeface="+mj-lt"/>
              </a:rPr>
              <a:t> </a:t>
            </a:r>
            <a:r>
              <a:rPr lang="en-US" sz="6000" dirty="0" err="1" smtClean="0">
                <a:solidFill>
                  <a:schemeClr val="bg1"/>
                </a:solidFill>
                <a:latin typeface="+mj-lt"/>
              </a:rPr>
              <a:t>hòa</a:t>
            </a:r>
            <a:r>
              <a:rPr lang="en-US" sz="6000" dirty="0" smtClean="0">
                <a:solidFill>
                  <a:schemeClr val="bg1"/>
                </a:solidFill>
                <a:latin typeface="+mj-lt"/>
              </a:rPr>
              <a:t> </a:t>
            </a:r>
            <a:r>
              <a:rPr lang="en-US" sz="6000" dirty="0" err="1" smtClean="0">
                <a:solidFill>
                  <a:schemeClr val="bg1"/>
                </a:solidFill>
                <a:latin typeface="+mj-lt"/>
              </a:rPr>
              <a:t>ánh</a:t>
            </a:r>
            <a:r>
              <a:rPr lang="en-US" sz="6000" dirty="0" smtClean="0">
                <a:solidFill>
                  <a:schemeClr val="bg1"/>
                </a:solidFill>
                <a:latin typeface="+mj-lt"/>
              </a:rPr>
              <a:t> </a:t>
            </a:r>
            <a:r>
              <a:rPr lang="en-US" sz="6000" dirty="0" err="1" smtClean="0">
                <a:solidFill>
                  <a:schemeClr val="bg1"/>
                </a:solidFill>
                <a:latin typeface="+mj-lt"/>
              </a:rPr>
              <a:t>sáng</a:t>
            </a:r>
            <a:r>
              <a:rPr lang="en-US" sz="6000" dirty="0" smtClean="0">
                <a:solidFill>
                  <a:schemeClr val="bg1"/>
                </a:solidFill>
                <a:latin typeface="+mj-lt"/>
              </a:rPr>
              <a:t>, </a:t>
            </a:r>
            <a:r>
              <a:rPr lang="en-US" sz="6000" dirty="0" err="1" smtClean="0">
                <a:solidFill>
                  <a:schemeClr val="bg1"/>
                </a:solidFill>
                <a:latin typeface="+mj-lt"/>
              </a:rPr>
              <a:t>có</a:t>
            </a:r>
            <a:r>
              <a:rPr lang="en-US" sz="6000" dirty="0" smtClean="0">
                <a:solidFill>
                  <a:schemeClr val="bg1"/>
                </a:solidFill>
                <a:latin typeface="+mj-lt"/>
              </a:rPr>
              <a:t> </a:t>
            </a:r>
            <a:r>
              <a:rPr lang="en-US" sz="6000" dirty="0" err="1" smtClean="0">
                <a:solidFill>
                  <a:schemeClr val="bg1"/>
                </a:solidFill>
                <a:latin typeface="+mj-lt"/>
              </a:rPr>
              <a:t>cung</a:t>
            </a:r>
            <a:r>
              <a:rPr lang="en-US" sz="6000" dirty="0" smtClean="0">
                <a:solidFill>
                  <a:schemeClr val="bg1"/>
                </a:solidFill>
                <a:latin typeface="+mj-lt"/>
              </a:rPr>
              <a:t> </a:t>
            </a:r>
            <a:r>
              <a:rPr lang="en-US" sz="6000" dirty="0" err="1" smtClean="0">
                <a:solidFill>
                  <a:schemeClr val="bg1"/>
                </a:solidFill>
                <a:latin typeface="+mj-lt"/>
              </a:rPr>
              <a:t>đàn</a:t>
            </a:r>
            <a:r>
              <a:rPr lang="en-US" sz="6000" dirty="0" smtClean="0">
                <a:solidFill>
                  <a:schemeClr val="bg1"/>
                </a:solidFill>
                <a:latin typeface="+mj-lt"/>
              </a:rPr>
              <a:t> </a:t>
            </a:r>
            <a:r>
              <a:rPr lang="en-US" sz="6000" dirty="0" err="1" smtClean="0">
                <a:solidFill>
                  <a:schemeClr val="bg1"/>
                </a:solidFill>
                <a:latin typeface="+mj-lt"/>
              </a:rPr>
              <a:t>dìu</a:t>
            </a:r>
            <a:r>
              <a:rPr lang="en-US" sz="6000" dirty="0" smtClean="0">
                <a:solidFill>
                  <a:schemeClr val="bg1"/>
                </a:solidFill>
                <a:latin typeface="+mj-lt"/>
              </a:rPr>
              <a:t> </a:t>
            </a:r>
            <a:r>
              <a:rPr lang="en-US" sz="6000" dirty="0" err="1" smtClean="0">
                <a:solidFill>
                  <a:schemeClr val="bg1"/>
                </a:solidFill>
                <a:latin typeface="+mj-lt"/>
              </a:rPr>
              <a:t>nhạc</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Bánh</a:t>
            </a:r>
            <a:r>
              <a:rPr lang="en-US" sz="6000" dirty="0" smtClean="0">
                <a:solidFill>
                  <a:schemeClr val="bg1"/>
                </a:solidFill>
                <a:latin typeface="+mj-lt"/>
              </a:rPr>
              <a:t> </a:t>
            </a:r>
            <a:r>
              <a:rPr lang="en-US" sz="6000" dirty="0" err="1" smtClean="0">
                <a:solidFill>
                  <a:schemeClr val="bg1"/>
                </a:solidFill>
                <a:latin typeface="+mj-lt"/>
              </a:rPr>
              <a:t>rượu</a:t>
            </a:r>
            <a:r>
              <a:rPr lang="en-US" sz="6000" dirty="0" smtClean="0">
                <a:solidFill>
                  <a:schemeClr val="bg1"/>
                </a:solidFill>
                <a:latin typeface="+mj-lt"/>
              </a:rPr>
              <a:t> </a:t>
            </a:r>
            <a:r>
              <a:rPr lang="en-US" sz="6000" dirty="0" err="1" smtClean="0">
                <a:solidFill>
                  <a:schemeClr val="bg1"/>
                </a:solidFill>
                <a:latin typeface="+mj-lt"/>
              </a:rPr>
              <a:t>nào</a:t>
            </a:r>
            <a:r>
              <a:rPr lang="en-US" sz="6000" dirty="0" smtClean="0">
                <a:solidFill>
                  <a:schemeClr val="bg1"/>
                </a:solidFill>
                <a:latin typeface="+mj-lt"/>
              </a:rPr>
              <a:t> </a:t>
            </a:r>
            <a:r>
              <a:rPr lang="en-US" sz="6000" dirty="0" err="1" smtClean="0">
                <a:solidFill>
                  <a:schemeClr val="bg1"/>
                </a:solidFill>
                <a:latin typeface="+mj-lt"/>
              </a:rPr>
              <a:t>thơm</a:t>
            </a:r>
            <a:r>
              <a:rPr lang="en-US" sz="6000" dirty="0" smtClean="0">
                <a:solidFill>
                  <a:schemeClr val="bg1"/>
                </a:solidFill>
                <a:latin typeface="+mj-lt"/>
              </a:rPr>
              <a:t> </a:t>
            </a:r>
            <a:r>
              <a:rPr lang="en-US" sz="6000" dirty="0" err="1" smtClean="0">
                <a:solidFill>
                  <a:schemeClr val="bg1"/>
                </a:solidFill>
                <a:latin typeface="+mj-lt"/>
              </a:rPr>
              <a:t>ngát</a:t>
            </a:r>
            <a:r>
              <a:rPr lang="en-US" sz="6000" dirty="0" smtClean="0">
                <a:solidFill>
                  <a:schemeClr val="bg1"/>
                </a:solidFill>
                <a:latin typeface="+mj-lt"/>
              </a:rPr>
              <a:t>, </a:t>
            </a:r>
            <a:r>
              <a:rPr lang="en-US" sz="6000" dirty="0" err="1" smtClean="0">
                <a:solidFill>
                  <a:schemeClr val="bg1"/>
                </a:solidFill>
                <a:latin typeface="+mj-lt"/>
              </a:rPr>
              <a:t>hoa</a:t>
            </a:r>
            <a:r>
              <a:rPr lang="en-US" sz="6000" dirty="0" smtClean="0">
                <a:solidFill>
                  <a:schemeClr val="bg1"/>
                </a:solidFill>
                <a:latin typeface="+mj-lt"/>
              </a:rPr>
              <a:t> </a:t>
            </a:r>
            <a:r>
              <a:rPr lang="en-US" sz="6000" dirty="0" err="1" smtClean="0">
                <a:solidFill>
                  <a:schemeClr val="bg1"/>
                </a:solidFill>
                <a:latin typeface="+mj-lt"/>
              </a:rPr>
              <a:t>nào</a:t>
            </a:r>
            <a:r>
              <a:rPr lang="en-US" sz="6000" dirty="0" smtClean="0">
                <a:solidFill>
                  <a:schemeClr val="bg1"/>
                </a:solidFill>
                <a:latin typeface="+mj-lt"/>
              </a:rPr>
              <a:t> </a:t>
            </a:r>
            <a:r>
              <a:rPr lang="en-US" sz="6000" dirty="0" err="1" smtClean="0">
                <a:solidFill>
                  <a:schemeClr val="bg1"/>
                </a:solidFill>
                <a:latin typeface="+mj-lt"/>
              </a:rPr>
              <a:t>đẹp</a:t>
            </a:r>
            <a:r>
              <a:rPr lang="en-US" sz="6000" dirty="0" smtClean="0">
                <a:solidFill>
                  <a:schemeClr val="bg1"/>
                </a:solidFill>
                <a:latin typeface="+mj-lt"/>
              </a:rPr>
              <a:t> </a:t>
            </a:r>
            <a:r>
              <a:rPr lang="en-US" sz="6000" dirty="0" err="1" smtClean="0">
                <a:solidFill>
                  <a:schemeClr val="bg1"/>
                </a:solidFill>
                <a:latin typeface="+mj-lt"/>
              </a:rPr>
              <a:t>tươi</a:t>
            </a:r>
            <a:r>
              <a:rPr lang="en-US" sz="6000" dirty="0" smtClean="0">
                <a:solidFill>
                  <a:schemeClr val="bg1"/>
                </a:solidFill>
                <a:latin typeface="+mj-lt"/>
              </a:rPr>
              <a:t> </a:t>
            </a:r>
            <a:r>
              <a:rPr lang="en-US" sz="6000" dirty="0" err="1" smtClean="0">
                <a:solidFill>
                  <a:schemeClr val="bg1"/>
                </a:solidFill>
                <a:latin typeface="+mj-lt"/>
              </a:rPr>
              <a:t>nhất</a:t>
            </a:r>
            <a:r>
              <a:rPr lang="en-US" sz="6000" dirty="0" smtClean="0">
                <a:solidFill>
                  <a:schemeClr val="bg1"/>
                </a:solidFill>
                <a:latin typeface="+mj-lt"/>
              </a:rPr>
              <a:t>, </a:t>
            </a:r>
            <a:r>
              <a:rPr lang="en-US" sz="6000" dirty="0" err="1" smtClean="0">
                <a:solidFill>
                  <a:schemeClr val="bg1"/>
                </a:solidFill>
                <a:latin typeface="+mj-lt"/>
              </a:rPr>
              <a:t>tiến</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trọn</a:t>
            </a:r>
            <a:r>
              <a:rPr lang="en-US" sz="6000" dirty="0" smtClean="0">
                <a:solidFill>
                  <a:schemeClr val="bg1"/>
                </a:solidFill>
                <a:latin typeface="+mj-lt"/>
              </a:rPr>
              <a:t> </a:t>
            </a:r>
            <a:r>
              <a:rPr lang="en-US" sz="6000" dirty="0" err="1" smtClean="0">
                <a:solidFill>
                  <a:schemeClr val="bg1"/>
                </a:solidFill>
                <a:latin typeface="+mj-lt"/>
              </a:rPr>
              <a:t>niềm</a:t>
            </a:r>
            <a:r>
              <a:rPr lang="en-US" sz="6000" dirty="0" smtClean="0">
                <a:solidFill>
                  <a:schemeClr val="bg1"/>
                </a:solidFill>
                <a:latin typeface="+mj-lt"/>
              </a:rPr>
              <a:t> tin.</a:t>
            </a:r>
            <a:endParaRPr lang="vi-VN" sz="6000" dirty="0">
              <a:solidFill>
                <a:schemeClr val="bg1"/>
              </a:solidFill>
              <a:latin typeface="+mj-lt"/>
            </a:endParaRPr>
          </a:p>
        </p:txBody>
      </p:sp>
    </p:spTree>
    <p:extLst>
      <p:ext uri="{BB962C8B-B14F-4D97-AF65-F5344CB8AC3E}">
        <p14:creationId xmlns:p14="http://schemas.microsoft.com/office/powerpoint/2010/main" val="252503434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800" u="sng" dirty="0" err="1" smtClean="0">
                <a:solidFill>
                  <a:srgbClr val="FFFF00"/>
                </a:solidFill>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err="1" smtClean="0">
                <a:solidFill>
                  <a:schemeClr val="bg1"/>
                </a:solidFill>
                <a:latin typeface="+mj-lt"/>
              </a:rPr>
              <a:t>Nào</a:t>
            </a:r>
            <a:r>
              <a:rPr lang="en-US" sz="4800" dirty="0" smtClean="0">
                <a:solidFill>
                  <a:schemeClr val="bg1"/>
                </a:solidFill>
                <a:latin typeface="+mj-lt"/>
              </a:rPr>
              <a:t> </a:t>
            </a:r>
            <a:r>
              <a:rPr lang="en-US" sz="4800" dirty="0" err="1" smtClean="0">
                <a:solidFill>
                  <a:schemeClr val="bg1"/>
                </a:solidFill>
                <a:latin typeface="+mj-lt"/>
              </a:rPr>
              <a:t>cùng</a:t>
            </a:r>
            <a:r>
              <a:rPr lang="en-US" sz="4800" dirty="0" smtClean="0">
                <a:solidFill>
                  <a:schemeClr val="bg1"/>
                </a:solidFill>
                <a:latin typeface="+mj-lt"/>
              </a:rPr>
              <a:t> </a:t>
            </a:r>
            <a:r>
              <a:rPr lang="en-US" sz="4800" dirty="0" err="1" smtClean="0">
                <a:solidFill>
                  <a:schemeClr val="bg1"/>
                </a:solidFill>
                <a:latin typeface="+mj-lt"/>
              </a:rPr>
              <a:t>nắm</a:t>
            </a:r>
            <a:r>
              <a:rPr lang="en-US" sz="4800" dirty="0" smtClean="0">
                <a:solidFill>
                  <a:schemeClr val="bg1"/>
                </a:solidFill>
                <a:latin typeface="+mj-lt"/>
              </a:rPr>
              <a:t> </a:t>
            </a:r>
            <a:r>
              <a:rPr lang="en-US" sz="4800" dirty="0" err="1" smtClean="0">
                <a:solidFill>
                  <a:schemeClr val="bg1"/>
                </a:solidFill>
                <a:latin typeface="+mj-lt"/>
              </a:rPr>
              <a:t>tay</a:t>
            </a:r>
            <a:r>
              <a:rPr lang="en-US" sz="4800" dirty="0" smtClean="0">
                <a:solidFill>
                  <a:schemeClr val="bg1"/>
                </a:solidFill>
                <a:latin typeface="+mj-lt"/>
              </a:rPr>
              <a:t> </a:t>
            </a:r>
            <a:r>
              <a:rPr lang="en-US" sz="4800" dirty="0" err="1" smtClean="0">
                <a:solidFill>
                  <a:schemeClr val="bg1"/>
                </a:solidFill>
                <a:latin typeface="+mj-lt"/>
              </a:rPr>
              <a:t>nhau</a:t>
            </a:r>
            <a:r>
              <a:rPr lang="en-US" sz="4800" dirty="0" smtClean="0">
                <a:solidFill>
                  <a:schemeClr val="bg1"/>
                </a:solidFill>
                <a:latin typeface="+mj-lt"/>
              </a:rPr>
              <a:t> </a:t>
            </a:r>
            <a:r>
              <a:rPr lang="en-US" sz="4800" dirty="0" err="1" smtClean="0">
                <a:solidFill>
                  <a:schemeClr val="bg1"/>
                </a:solidFill>
                <a:latin typeface="+mj-lt"/>
              </a:rPr>
              <a:t>đi</a:t>
            </a:r>
            <a:r>
              <a:rPr lang="en-US" sz="4800" dirty="0" smtClean="0">
                <a:solidFill>
                  <a:schemeClr val="bg1"/>
                </a:solidFill>
                <a:latin typeface="+mj-lt"/>
              </a:rPr>
              <a:t> </a:t>
            </a:r>
            <a:r>
              <a:rPr lang="en-US" sz="4800" dirty="0" err="1" smtClean="0">
                <a:solidFill>
                  <a:schemeClr val="bg1"/>
                </a:solidFill>
                <a:latin typeface="+mj-lt"/>
              </a:rPr>
              <a:t>về</a:t>
            </a:r>
            <a:r>
              <a:rPr lang="en-US" sz="4800" dirty="0" smtClean="0">
                <a:solidFill>
                  <a:schemeClr val="bg1"/>
                </a:solidFill>
                <a:latin typeface="+mj-lt"/>
              </a:rPr>
              <a:t> </a:t>
            </a:r>
            <a:r>
              <a:rPr lang="en-US" sz="4800" dirty="0" err="1" smtClean="0">
                <a:solidFill>
                  <a:schemeClr val="bg1"/>
                </a:solidFill>
                <a:latin typeface="+mj-lt"/>
              </a:rPr>
              <a:t>Nhà</a:t>
            </a:r>
            <a:r>
              <a:rPr lang="en-US" sz="4800" dirty="0" smtClean="0">
                <a:solidFill>
                  <a:schemeClr val="bg1"/>
                </a:solidFill>
                <a:latin typeface="+mj-lt"/>
              </a:rPr>
              <a:t> Cha, </a:t>
            </a:r>
            <a:r>
              <a:rPr lang="en-US" sz="4800" dirty="0" err="1" smtClean="0">
                <a:solidFill>
                  <a:schemeClr val="bg1"/>
                </a:solidFill>
                <a:latin typeface="+mj-lt"/>
              </a:rPr>
              <a:t>về</a:t>
            </a:r>
            <a:r>
              <a:rPr lang="en-US" sz="4800" dirty="0">
                <a:solidFill>
                  <a:schemeClr val="bg1"/>
                </a:solidFill>
                <a:latin typeface="+mj-lt"/>
              </a:rPr>
              <a:t> </a:t>
            </a:r>
            <a:r>
              <a:rPr lang="en-US" sz="4800" dirty="0" err="1" smtClean="0">
                <a:solidFill>
                  <a:schemeClr val="bg1"/>
                </a:solidFill>
                <a:latin typeface="+mj-lt"/>
              </a:rPr>
              <a:t>Nhà</a:t>
            </a:r>
            <a:r>
              <a:rPr lang="en-US" sz="4800" dirty="0" smtClean="0">
                <a:solidFill>
                  <a:schemeClr val="bg1"/>
                </a:solidFill>
                <a:latin typeface="+mj-lt"/>
              </a:rPr>
              <a:t> Cha </a:t>
            </a:r>
            <a:r>
              <a:rPr lang="en-US" sz="4800" dirty="0" err="1" smtClean="0">
                <a:solidFill>
                  <a:schemeClr val="bg1"/>
                </a:solidFill>
                <a:latin typeface="+mj-lt"/>
              </a:rPr>
              <a:t>tim</a:t>
            </a:r>
            <a:r>
              <a:rPr lang="en-US" sz="4800" dirty="0" smtClean="0">
                <a:solidFill>
                  <a:schemeClr val="bg1"/>
                </a:solidFill>
                <a:latin typeface="+mj-lt"/>
              </a:rPr>
              <a:t> </a:t>
            </a:r>
            <a:r>
              <a:rPr lang="en-US" sz="4800" dirty="0" err="1" smtClean="0">
                <a:solidFill>
                  <a:schemeClr val="bg1"/>
                </a:solidFill>
                <a:latin typeface="+mj-lt"/>
              </a:rPr>
              <a:t>ra</a:t>
            </a:r>
            <a:r>
              <a:rPr lang="en-US" sz="4800" dirty="0" smtClean="0">
                <a:solidFill>
                  <a:schemeClr val="bg1"/>
                </a:solidFill>
                <a:latin typeface="+mj-lt"/>
              </a:rPr>
              <a:t> </a:t>
            </a:r>
            <a:r>
              <a:rPr lang="en-US" sz="4800" dirty="0" err="1" smtClean="0">
                <a:solidFill>
                  <a:schemeClr val="bg1"/>
                </a:solidFill>
                <a:latin typeface="+mj-lt"/>
              </a:rPr>
              <a:t>rộn</a:t>
            </a:r>
            <a:r>
              <a:rPr lang="en-US" sz="4800" dirty="0" smtClean="0">
                <a:solidFill>
                  <a:schemeClr val="bg1"/>
                </a:solidFill>
                <a:latin typeface="+mj-lt"/>
              </a:rPr>
              <a:t> </a:t>
            </a:r>
            <a:r>
              <a:rPr lang="en-US" sz="4800" dirty="0" err="1" smtClean="0">
                <a:solidFill>
                  <a:schemeClr val="bg1"/>
                </a:solidFill>
                <a:latin typeface="+mj-lt"/>
              </a:rPr>
              <a:t>lên</a:t>
            </a:r>
            <a:r>
              <a:rPr lang="en-US" sz="4800" dirty="0" smtClean="0">
                <a:solidFill>
                  <a:schemeClr val="bg1"/>
                </a:solidFill>
                <a:latin typeface="+mj-lt"/>
              </a:rPr>
              <a:t> </a:t>
            </a:r>
            <a:r>
              <a:rPr lang="en-US" sz="4800" dirty="0" err="1" smtClean="0">
                <a:solidFill>
                  <a:schemeClr val="bg1"/>
                </a:solidFill>
                <a:latin typeface="+mj-lt"/>
              </a:rPr>
              <a:t>vui</a:t>
            </a:r>
            <a:r>
              <a:rPr lang="en-US" sz="4800" dirty="0" smtClean="0">
                <a:solidFill>
                  <a:schemeClr val="bg1"/>
                </a:solidFill>
                <a:latin typeface="+mj-lt"/>
              </a:rPr>
              <a:t> </a:t>
            </a:r>
            <a:r>
              <a:rPr lang="en-US" sz="4800" dirty="0" err="1" smtClean="0">
                <a:solidFill>
                  <a:schemeClr val="bg1"/>
                </a:solidFill>
                <a:latin typeface="+mj-lt"/>
              </a:rPr>
              <a:t>sướng</a:t>
            </a:r>
            <a:r>
              <a:rPr lang="en-US" sz="4800" dirty="0" smtClean="0">
                <a:solidFill>
                  <a:schemeClr val="bg1"/>
                </a:solidFill>
                <a:latin typeface="+mj-lt"/>
              </a:rPr>
              <a:t>. </a:t>
            </a:r>
            <a:r>
              <a:rPr lang="en-US" sz="4800" dirty="0" err="1" smtClean="0">
                <a:solidFill>
                  <a:schemeClr val="bg1"/>
                </a:solidFill>
                <a:latin typeface="+mj-lt"/>
              </a:rPr>
              <a:t>Hát</a:t>
            </a:r>
            <a:r>
              <a:rPr lang="en-US" sz="4800" dirty="0" smtClean="0">
                <a:solidFill>
                  <a:schemeClr val="bg1"/>
                </a:solidFill>
                <a:latin typeface="+mj-lt"/>
              </a:rPr>
              <a:t> </a:t>
            </a:r>
            <a:r>
              <a:rPr lang="en-US" sz="4800" dirty="0" err="1" smtClean="0">
                <a:solidFill>
                  <a:schemeClr val="bg1"/>
                </a:solidFill>
                <a:latin typeface="+mj-lt"/>
              </a:rPr>
              <a:t>vang</a:t>
            </a:r>
            <a:r>
              <a:rPr lang="en-US" sz="4800" dirty="0" smtClean="0">
                <a:solidFill>
                  <a:schemeClr val="bg1"/>
                </a:solidFill>
                <a:latin typeface="+mj-lt"/>
              </a:rPr>
              <a:t> </a:t>
            </a:r>
            <a:r>
              <a:rPr lang="en-US" sz="4800" dirty="0" err="1" smtClean="0">
                <a:solidFill>
                  <a:schemeClr val="bg1"/>
                </a:solidFill>
                <a:latin typeface="+mj-lt"/>
              </a:rPr>
              <a:t>vang</a:t>
            </a:r>
            <a:r>
              <a:rPr lang="en-US" sz="4800" dirty="0" smtClean="0">
                <a:solidFill>
                  <a:schemeClr val="bg1"/>
                </a:solidFill>
                <a:latin typeface="+mj-lt"/>
              </a:rPr>
              <a:t> </a:t>
            </a:r>
            <a:r>
              <a:rPr lang="en-US" sz="4800" dirty="0" smtClean="0">
                <a:solidFill>
                  <a:srgbClr val="FFFF00"/>
                </a:solidFill>
                <a:latin typeface="+mj-lt"/>
              </a:rPr>
              <a:t>(</a:t>
            </a:r>
            <a:r>
              <a:rPr lang="en-US" sz="4800" dirty="0" err="1" smtClean="0">
                <a:solidFill>
                  <a:srgbClr val="FFFF00"/>
                </a:solidFill>
                <a:latin typeface="+mj-lt"/>
              </a:rPr>
              <a:t>theo</a:t>
            </a:r>
            <a:r>
              <a:rPr lang="en-US" sz="4800" dirty="0" smtClean="0">
                <a:solidFill>
                  <a:srgbClr val="FFFF00"/>
                </a:solidFill>
                <a:latin typeface="+mj-lt"/>
              </a:rPr>
              <a:t> </a:t>
            </a:r>
            <a:r>
              <a:rPr lang="en-US" sz="4800" dirty="0" err="1" smtClean="0">
                <a:solidFill>
                  <a:srgbClr val="FFFF00"/>
                </a:solidFill>
                <a:latin typeface="+mj-lt"/>
              </a:rPr>
              <a:t>cung</a:t>
            </a:r>
            <a:r>
              <a:rPr lang="en-US" sz="4800" dirty="0" smtClean="0">
                <a:solidFill>
                  <a:srgbClr val="FFFF00"/>
                </a:solidFill>
                <a:latin typeface="+mj-lt"/>
              </a:rPr>
              <a:t> </a:t>
            </a:r>
            <a:r>
              <a:rPr lang="en-US" sz="4800" dirty="0" err="1" smtClean="0">
                <a:solidFill>
                  <a:srgbClr val="FFFF00"/>
                </a:solidFill>
                <a:latin typeface="+mj-lt"/>
              </a:rPr>
              <a:t>đàn</a:t>
            </a:r>
            <a:r>
              <a:rPr lang="en-US" sz="4800" dirty="0" smtClean="0">
                <a:solidFill>
                  <a:srgbClr val="FFFF00"/>
                </a:solidFill>
                <a:latin typeface="+mj-lt"/>
              </a:rPr>
              <a:t>)</a:t>
            </a:r>
            <a:r>
              <a:rPr lang="en-US" sz="4800" dirty="0" smtClean="0">
                <a:solidFill>
                  <a:schemeClr val="bg1"/>
                </a:solidFill>
                <a:latin typeface="+mj-lt"/>
              </a:rPr>
              <a:t> </a:t>
            </a:r>
            <a:r>
              <a:rPr lang="en-US" sz="4800" dirty="0" err="1" smtClean="0">
                <a:solidFill>
                  <a:schemeClr val="bg1"/>
                </a:solidFill>
                <a:latin typeface="+mj-lt"/>
              </a:rPr>
              <a:t>Ngợi</a:t>
            </a:r>
            <a:r>
              <a:rPr lang="en-US" sz="4800" dirty="0" smtClean="0">
                <a:solidFill>
                  <a:schemeClr val="bg1"/>
                </a:solidFill>
                <a:latin typeface="+mj-lt"/>
              </a:rPr>
              <a:t> </a:t>
            </a:r>
            <a:r>
              <a:rPr lang="en-US" sz="4800" dirty="0" err="1" smtClean="0">
                <a:solidFill>
                  <a:schemeClr val="bg1"/>
                </a:solidFill>
                <a:latin typeface="+mj-lt"/>
              </a:rPr>
              <a:t>khen</a:t>
            </a:r>
            <a:r>
              <a:rPr lang="en-US" sz="4800" dirty="0" smtClean="0">
                <a:solidFill>
                  <a:schemeClr val="bg1"/>
                </a:solidFill>
                <a:latin typeface="+mj-lt"/>
              </a:rPr>
              <a:t> </a:t>
            </a:r>
            <a:r>
              <a:rPr lang="en-US" sz="4800" dirty="0" err="1" smtClean="0">
                <a:solidFill>
                  <a:schemeClr val="bg1"/>
                </a:solidFill>
                <a:latin typeface="+mj-lt"/>
              </a:rPr>
              <a:t>Đấng</a:t>
            </a:r>
            <a:r>
              <a:rPr lang="en-US" sz="4800" dirty="0">
                <a:solidFill>
                  <a:schemeClr val="bg1"/>
                </a:solidFill>
                <a:latin typeface="+mj-lt"/>
              </a:rPr>
              <a:t> </a:t>
            </a:r>
            <a:r>
              <a:rPr lang="en-US" sz="4800" dirty="0" smtClean="0">
                <a:solidFill>
                  <a:srgbClr val="FFFF00"/>
                </a:solidFill>
                <a:latin typeface="+mj-lt"/>
              </a:rPr>
              <a:t>(</a:t>
            </a:r>
            <a:r>
              <a:rPr lang="en-US" sz="4800" dirty="0" err="1" smtClean="0">
                <a:solidFill>
                  <a:srgbClr val="FFFF00"/>
                </a:solidFill>
                <a:latin typeface="+mj-lt"/>
              </a:rPr>
              <a:t>đã</a:t>
            </a:r>
            <a:r>
              <a:rPr lang="en-US" sz="4800" dirty="0" smtClean="0">
                <a:solidFill>
                  <a:srgbClr val="FFFF00"/>
                </a:solidFill>
                <a:latin typeface="+mj-lt"/>
              </a:rPr>
              <a:t> </a:t>
            </a:r>
            <a:r>
              <a:rPr lang="en-US" sz="4800" dirty="0" err="1" smtClean="0">
                <a:solidFill>
                  <a:srgbClr val="FFFF00"/>
                </a:solidFill>
                <a:latin typeface="+mj-lt"/>
              </a:rPr>
              <a:t>hy</a:t>
            </a:r>
            <a:r>
              <a:rPr lang="en-US" sz="4800" dirty="0" smtClean="0">
                <a:solidFill>
                  <a:srgbClr val="FFFF00"/>
                </a:solidFill>
                <a:latin typeface="+mj-lt"/>
              </a:rPr>
              <a:t> </a:t>
            </a:r>
            <a:r>
              <a:rPr lang="en-US" sz="4800" dirty="0" err="1" smtClean="0">
                <a:solidFill>
                  <a:srgbClr val="FFFF00"/>
                </a:solidFill>
                <a:latin typeface="+mj-lt"/>
              </a:rPr>
              <a:t>sinh</a:t>
            </a:r>
            <a:r>
              <a:rPr lang="en-US" sz="4800" dirty="0" smtClean="0">
                <a:solidFill>
                  <a:srgbClr val="FFFF00"/>
                </a:solidFill>
                <a:latin typeface="+mj-lt"/>
              </a:rPr>
              <a:t>) </a:t>
            </a:r>
            <a:r>
              <a:rPr lang="en-US" sz="4800" dirty="0" err="1" smtClean="0">
                <a:solidFill>
                  <a:schemeClr val="bg1"/>
                </a:solidFill>
                <a:latin typeface="+mj-lt"/>
              </a:rPr>
              <a:t>hiến</a:t>
            </a:r>
            <a:r>
              <a:rPr lang="en-US" sz="4800" dirty="0" smtClean="0">
                <a:solidFill>
                  <a:schemeClr val="bg1"/>
                </a:solidFill>
                <a:latin typeface="+mj-lt"/>
              </a:rPr>
              <a:t> </a:t>
            </a:r>
            <a:r>
              <a:rPr lang="en-US" sz="4800" dirty="0" err="1" smtClean="0">
                <a:solidFill>
                  <a:schemeClr val="bg1"/>
                </a:solidFill>
                <a:latin typeface="+mj-lt"/>
              </a:rPr>
              <a:t>thân</a:t>
            </a:r>
            <a:r>
              <a:rPr lang="en-US" sz="4800" dirty="0" smtClean="0">
                <a:solidFill>
                  <a:schemeClr val="bg1"/>
                </a:solidFill>
                <a:latin typeface="+mj-lt"/>
              </a:rPr>
              <a:t> </a:t>
            </a:r>
            <a:r>
              <a:rPr lang="en-US" sz="4800" dirty="0" err="1" smtClean="0">
                <a:solidFill>
                  <a:schemeClr val="bg1"/>
                </a:solidFill>
                <a:latin typeface="+mj-lt"/>
              </a:rPr>
              <a:t>mình</a:t>
            </a:r>
            <a:r>
              <a:rPr lang="en-US" sz="4800" dirty="0" smtClean="0">
                <a:solidFill>
                  <a:schemeClr val="bg1"/>
                </a:solidFill>
                <a:latin typeface="+mj-lt"/>
              </a:rPr>
              <a:t> </a:t>
            </a:r>
            <a:r>
              <a:rPr lang="en-US" sz="4800" dirty="0" err="1" smtClean="0">
                <a:solidFill>
                  <a:schemeClr val="bg1"/>
                </a:solidFill>
                <a:latin typeface="+mj-lt"/>
              </a:rPr>
              <a:t>trên</a:t>
            </a:r>
            <a:r>
              <a:rPr lang="en-US" sz="4800" dirty="0" smtClean="0">
                <a:solidFill>
                  <a:schemeClr val="bg1"/>
                </a:solidFill>
                <a:latin typeface="+mj-lt"/>
              </a:rPr>
              <a:t> </a:t>
            </a:r>
            <a:r>
              <a:rPr lang="en-US" sz="4800" dirty="0" err="1" smtClean="0">
                <a:solidFill>
                  <a:schemeClr val="bg1"/>
                </a:solidFill>
                <a:latin typeface="+mj-lt"/>
              </a:rPr>
              <a:t>thập</a:t>
            </a:r>
            <a:r>
              <a:rPr lang="en-US" sz="4800" dirty="0" smtClean="0">
                <a:solidFill>
                  <a:schemeClr val="bg1"/>
                </a:solidFill>
                <a:latin typeface="+mj-lt"/>
              </a:rPr>
              <a:t> </a:t>
            </a:r>
            <a:r>
              <a:rPr lang="en-US" sz="4800" dirty="0" err="1" smtClean="0">
                <a:solidFill>
                  <a:schemeClr val="bg1"/>
                </a:solidFill>
                <a:latin typeface="+mj-lt"/>
              </a:rPr>
              <a:t>hình</a:t>
            </a:r>
            <a:r>
              <a:rPr lang="en-US" sz="4800" dirty="0" smtClean="0">
                <a:solidFill>
                  <a:schemeClr val="bg1"/>
                </a:solidFill>
                <a:latin typeface="+mj-lt"/>
              </a:rPr>
              <a:t> </a:t>
            </a:r>
            <a:r>
              <a:rPr lang="en-US" sz="4800" dirty="0" err="1" smtClean="0">
                <a:solidFill>
                  <a:schemeClr val="bg1"/>
                </a:solidFill>
                <a:latin typeface="+mj-lt"/>
              </a:rPr>
              <a:t>vì</a:t>
            </a:r>
            <a:r>
              <a:rPr lang="en-US" sz="4800" dirty="0" smtClean="0">
                <a:solidFill>
                  <a:schemeClr val="bg1"/>
                </a:solidFill>
                <a:latin typeface="+mj-lt"/>
              </a:rPr>
              <a:t> </a:t>
            </a:r>
            <a:r>
              <a:rPr lang="en-US" sz="4800" dirty="0" err="1" smtClean="0">
                <a:solidFill>
                  <a:schemeClr val="bg1"/>
                </a:solidFill>
                <a:latin typeface="+mj-lt"/>
              </a:rPr>
              <a:t>chúng</a:t>
            </a:r>
            <a:r>
              <a:rPr lang="en-US" sz="4800" dirty="0" smtClean="0">
                <a:solidFill>
                  <a:schemeClr val="bg1"/>
                </a:solidFill>
                <a:latin typeface="+mj-lt"/>
              </a:rPr>
              <a:t> ta.</a:t>
            </a:r>
            <a:endParaRPr lang="vi-VN" sz="4800" dirty="0">
              <a:solidFill>
                <a:schemeClr val="bg1"/>
              </a:solidFill>
              <a:latin typeface="+mj-lt"/>
            </a:endParaRPr>
          </a:p>
        </p:txBody>
      </p:sp>
    </p:spTree>
    <p:extLst>
      <p:ext uri="{BB962C8B-B14F-4D97-AF65-F5344CB8AC3E}">
        <p14:creationId xmlns:p14="http://schemas.microsoft.com/office/powerpoint/2010/main" val="364559457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1608</Words>
  <Application>Microsoft Office PowerPoint</Application>
  <PresentationFormat>On-screen Show (16:9)</PresentationFormat>
  <Paragraphs>90</Paragraphs>
  <Slides>74</Slides>
  <Notes>0</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74</vt:i4>
      </vt:variant>
    </vt:vector>
  </HeadingPairs>
  <TitlesOfParts>
    <vt:vector size="89" baseType="lpstr">
      <vt:lpstr>Arial</vt:lpstr>
      <vt:lpstr>Tahoma</vt:lpstr>
      <vt:lpstr>Times New Roman</vt:lpstr>
      <vt:lpstr>UTM American Sans</vt:lpstr>
      <vt:lpstr>Office Theme</vt:lpstr>
      <vt:lpstr>12_Office Theme</vt:lpstr>
      <vt:lpstr>36_Default Design</vt:lpstr>
      <vt:lpstr>10_Office Theme</vt:lpstr>
      <vt:lpstr>37_Default Design</vt:lpstr>
      <vt:lpstr>4_Office Theme</vt:lpstr>
      <vt:lpstr>7_Office Theme</vt:lpstr>
      <vt:lpstr>2_Office Theme</vt:lpstr>
      <vt:lpstr>1_Office Theme</vt:lpstr>
      <vt:lpstr>3_Office Theme</vt:lpstr>
      <vt:lpstr>8_Office Theme</vt:lpstr>
      <vt:lpstr>PowerPoint Presentation</vt:lpstr>
      <vt:lpstr>TẬP HÁT CỘNG ĐOÀN</vt:lpstr>
      <vt:lpstr>Đk: Chúa ban bánh bởi trời nuôi dưỡng họ. </vt:lpstr>
      <vt:lpstr>Người ta sống không nguyên bởi bánh, nhưng bởi mọi lời do miệng Thiên Chúa phán ra.</vt:lpstr>
      <vt:lpstr>PowerPoint Presentation</vt:lpstr>
      <vt:lpstr>Ca Nhập Lễ Lên Đường Về Nhà Cha Mai Nguyên Vũ</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77 CHÚA NHẬT XVIII THƯỜNG NIÊN NĂM B  Lm. Kim Long 03 Câu</vt:lpstr>
      <vt:lpstr>Đk: Chúa ban bánh bởi trời nuôi dưỡng họ. </vt:lpstr>
      <vt:lpstr>Tk1: Nghe cha ông xưa kia kể lại, hãy loan truyền để con cháu hay: Sự nghiệp Chúa bao là lẫy lừng, tay Chúa từng làm những kỳ công.</vt:lpstr>
      <vt:lpstr>Đk: Chúa ban bánh bởi trời nuôi dưỡng họ. </vt:lpstr>
      <vt:lpstr>Tk2: Mây cao xanh vâng theo Chúa truyền, cánh cửa trời Ngài đã hé ra, Man-na rớt như là mưa rào: nuôi dưỡng họ bằng bánh trời ban.</vt:lpstr>
      <vt:lpstr>Đk: Chúa ban bánh bởi trời nuôi dưỡng họ. </vt:lpstr>
      <vt:lpstr>Tk3: Nhân gian nay no nê mãn nguyện, bánh thiên thần rày họ đã ăn. Đưa dẫn tới sống trong thánh địa, tay hữu Ngài dựng núi gầy non.</vt:lpstr>
      <vt:lpstr>Đk: Chúa ban bánh bởi trời nuôi dưỡng họ. </vt:lpstr>
      <vt:lpstr>PowerPoint Presentation</vt:lpstr>
      <vt:lpstr>Người ta sống không nguyên bởi bánh, nhưng bởi mọi lời do miệng Thiên Chúa phán ra.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Chúng Con Cần Đến Chúa Phanxico</vt:lpstr>
      <vt:lpstr>Tk1: Tựa nép bên lòng Chúa, con xin tỏ hết tâm can. Vui buồn của đời sống dương gian. Đêm ngày miệt mài những lo toan. Khi vội vàng. Khi muộn màng. Tiếng cười giọt lệ những miên man.</vt:lpstr>
      <vt:lpstr>Đk: Chúa vẫn biết chúng con cần đến Chúa. Tháng năm ưu tư ngập tràn. Chúa vẫn biết chúng con cần đến Chúa dẫn đưa đời vui sống bình an.</vt:lpstr>
      <vt:lpstr>Tk2: Ngày tháng năm đời sống không ai nhìn thấy tương lai. Mong chờ chỉ còn biết hôm nay. Lao nhọc cả đời trắng đôi tay. Trong nụ cười, bao ngậm ngùi. Nơi nào trọn vẹn nghĩa an vui.</vt:lpstr>
      <vt:lpstr>Đk: Chúa vẫn biết chúng con cần đến Chúa. Tháng năm ưu tư ngập tràn. Chúa vẫn biết chúng con cần đến Chúa dẫn đưa đời vui sống bình an.</vt:lpstr>
      <vt:lpstr>Tk3: Đời sống như trời gió, thân con tựa cánh chim bay. Bao ngày miệt mài kiếp tha hương. Mong về cùng tổ ấm yêu thương. Xa cội nguồn, tim nặng buồn. Mong về tựa lòng Chúa yêu thương.</vt:lpstr>
      <vt:lpstr>Đk: Chúa vẫn biết chúng con cần đến Chúa. Tháng năm ưu tư ngập tràn. Chúa vẫn biết chúng con cần đến Chúa dẫn đưa đời vui sống bình an.</vt:lpstr>
      <vt:lpstr>Tk4: Tìm đến trong tình Chúa, con tim tìm thấy an vui. Tay Người gạt lệ ướt trên mi. Tay Người hợp lại những chia ly. Trên đường đời, xa vời vời. Tay Người dịu hiền dẫn con đi.</vt:lpstr>
      <vt:lpstr>Đk: Chúa vẫn biết chúng con cần đến Chúa. Tháng năm ưu tư ngập tràn. Chúa vẫn biết chúng con cần đến Chúa dẫn đưa đời vui sống bình an.</vt:lpstr>
      <vt:lpstr>PowerPoint Presentation</vt:lpstr>
      <vt:lpstr>PowerPoint Presentation</vt:lpstr>
      <vt:lpstr>Ca Kết Lễ Sống Chứng Nhân Lm. Nguyễn Duy</vt:lpstr>
      <vt:lpstr>Đk: Ta ra về trong hy vọng của Đức Ki-tô muôn đời. Trong an bình, trong hạnh phúc Thiên Chúa ban tặng cho ta…</vt:lpstr>
      <vt:lpstr>… Muôn muôn đời Danh Thiên Chúa soi đường ta đi khắp nơi. Sống chứng nhân là sống trong tình yêu thương. </vt:lpstr>
      <vt:lpstr>Tk: Vui mừng hát lên ca ngợi Danh Ngài hãy tin yêu nơi Chúa là Cha.</vt:lpstr>
      <vt:lpstr>Đk: Ta ra về trong hy vọng của Đức Ki-tô muôn đời. Trong an bình, trong hạnh phúc Thiên Chúa ban tặng cho ta…</vt:lpstr>
      <vt:lpstr>… Muôn muôn đời Danh Thiên Chúa soi đường ta đi khắp nơi. Sống chứng nhân là sống trong tình yêu thương.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81</cp:revision>
  <dcterms:created xsi:type="dcterms:W3CDTF">2023-05-21T07:25:42Z</dcterms:created>
  <dcterms:modified xsi:type="dcterms:W3CDTF">2024-07-31T15:24:58Z</dcterms:modified>
</cp:coreProperties>
</file>