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024" r:id="rId7"/>
    <p:sldMasterId id="2147484036" r:id="rId8"/>
    <p:sldMasterId id="2147484048" r:id="rId9"/>
    <p:sldMasterId id="2147484060" r:id="rId10"/>
  </p:sldMasterIdLst>
  <p:sldIdLst>
    <p:sldId id="693" r:id="rId11"/>
    <p:sldId id="507" r:id="rId12"/>
    <p:sldId id="376" r:id="rId13"/>
    <p:sldId id="669" r:id="rId14"/>
    <p:sldId id="670" r:id="rId15"/>
    <p:sldId id="671" r:id="rId16"/>
    <p:sldId id="694" r:id="rId17"/>
    <p:sldId id="695" r:id="rId18"/>
    <p:sldId id="696" r:id="rId19"/>
    <p:sldId id="697" r:id="rId20"/>
    <p:sldId id="672" r:id="rId21"/>
    <p:sldId id="392" r:id="rId22"/>
    <p:sldId id="684" r:id="rId23"/>
    <p:sldId id="685" r:id="rId24"/>
    <p:sldId id="686" r:id="rId25"/>
    <p:sldId id="687" r:id="rId26"/>
    <p:sldId id="688" r:id="rId27"/>
    <p:sldId id="689" r:id="rId28"/>
    <p:sldId id="690" r:id="rId29"/>
    <p:sldId id="647" r:id="rId30"/>
    <p:sldId id="649" r:id="rId31"/>
    <p:sldId id="657" r:id="rId32"/>
    <p:sldId id="691" r:id="rId33"/>
    <p:sldId id="659" r:id="rId34"/>
    <p:sldId id="717" r:id="rId35"/>
    <p:sldId id="661" r:id="rId36"/>
    <p:sldId id="718" r:id="rId37"/>
    <p:sldId id="663" r:id="rId38"/>
    <p:sldId id="719" r:id="rId39"/>
    <p:sldId id="665" r:id="rId40"/>
    <p:sldId id="720" r:id="rId41"/>
    <p:sldId id="653" r:id="rId42"/>
    <p:sldId id="692" r:id="rId43"/>
    <p:sldId id="648"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698" r:id="rId60"/>
    <p:sldId id="699" r:id="rId61"/>
    <p:sldId id="700" r:id="rId62"/>
    <p:sldId id="702" r:id="rId63"/>
    <p:sldId id="703" r:id="rId64"/>
    <p:sldId id="704" r:id="rId65"/>
    <p:sldId id="276" r:id="rId66"/>
    <p:sldId id="650" r:id="rId67"/>
    <p:sldId id="705" r:id="rId68"/>
    <p:sldId id="706" r:id="rId69"/>
    <p:sldId id="279" r:id="rId70"/>
    <p:sldId id="707" r:id="rId71"/>
    <p:sldId id="708" r:id="rId72"/>
    <p:sldId id="721" r:id="rId73"/>
    <p:sldId id="722" r:id="rId74"/>
    <p:sldId id="709" r:id="rId75"/>
    <p:sldId id="710" r:id="rId76"/>
    <p:sldId id="723" r:id="rId77"/>
    <p:sldId id="724" r:id="rId78"/>
    <p:sldId id="711" r:id="rId79"/>
    <p:sldId id="712" r:id="rId80"/>
    <p:sldId id="725" r:id="rId81"/>
    <p:sldId id="726" r:id="rId82"/>
    <p:sldId id="292" r:id="rId83"/>
    <p:sldId id="651" r:id="rId84"/>
    <p:sldId id="713" r:id="rId85"/>
    <p:sldId id="714" r:id="rId86"/>
    <p:sldId id="715" r:id="rId87"/>
    <p:sldId id="727" r:id="rId88"/>
    <p:sldId id="716" r:id="rId8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53" d="100"/>
          <a:sy n="153" d="100"/>
        </p:scale>
        <p:origin x="389" y="110"/>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90" Type="http://schemas.openxmlformats.org/officeDocument/2006/relationships/presProps" Target="presProps.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chorCtr="0">
            <a:normAutofit/>
          </a:bodyPr>
          <a:lstStyle/>
          <a:p>
            <a:pPr>
              <a:lnSpc>
                <a:spcPct val="130000"/>
              </a:lnSpc>
            </a:pPr>
            <a:r>
              <a:rPr lang="en-US" sz="5000" dirty="0">
                <a:solidFill>
                  <a:srgbClr val="FFFF00"/>
                </a:solidFill>
              </a:rPr>
              <a:t>CHÚA NHẬT XX THƯỜNG NIÊN </a:t>
            </a:r>
          </a:p>
          <a:p>
            <a:pPr>
              <a:lnSpc>
                <a:spcPct val="130000"/>
              </a:lnSpc>
            </a:pPr>
            <a:r>
              <a:rPr lang="en-US" sz="5000" dirty="0">
                <a:solidFill>
                  <a:srgbClr val="FFFF00"/>
                </a:solidFill>
              </a:rPr>
              <a:t>NĂM B</a:t>
            </a:r>
          </a:p>
        </p:txBody>
      </p:sp>
      <p:pic>
        <p:nvPicPr>
          <p:cNvPr id="2" name="Picture 1">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295400" y="209550"/>
            <a:ext cx="6781800" cy="1000901"/>
          </a:xfrm>
          <a:prstGeom prst="rect">
            <a:avLst/>
          </a:prstGeom>
        </p:spPr>
      </p:pic>
    </p:spTree>
    <p:extLst>
      <p:ext uri="{BB962C8B-B14F-4D97-AF65-F5344CB8AC3E}">
        <p14:creationId xmlns:p14="http://schemas.microsoft.com/office/powerpoint/2010/main" val="252896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Con </a:t>
            </a:r>
            <a:r>
              <a:rPr lang="en-US" sz="6000" dirty="0" err="1">
                <a:solidFill>
                  <a:schemeClr val="bg1"/>
                </a:solidFill>
                <a:latin typeface="+mj-lt"/>
              </a:rPr>
              <a:t>hân</a:t>
            </a:r>
            <a:r>
              <a:rPr lang="en-US" sz="6000" dirty="0">
                <a:solidFill>
                  <a:schemeClr val="bg1"/>
                </a:solidFill>
                <a:latin typeface="+mj-lt"/>
              </a:rPr>
              <a:t> </a:t>
            </a:r>
            <a:r>
              <a:rPr lang="en-US" sz="6000" dirty="0" err="1">
                <a:solidFill>
                  <a:schemeClr val="bg1"/>
                </a:solidFill>
                <a:latin typeface="+mj-lt"/>
              </a:rPr>
              <a:t>hoan</a:t>
            </a:r>
            <a:r>
              <a:rPr lang="en-US" sz="6000" dirty="0">
                <a:solidFill>
                  <a:schemeClr val="bg1"/>
                </a:solidFill>
                <a:latin typeface="+mj-lt"/>
              </a:rPr>
              <a:t> </a:t>
            </a:r>
            <a:r>
              <a:rPr lang="en-US" sz="6000" dirty="0" err="1">
                <a:solidFill>
                  <a:schemeClr val="bg1"/>
                </a:solidFill>
                <a:latin typeface="+mj-lt"/>
              </a:rPr>
              <a:t>vui</a:t>
            </a:r>
            <a:r>
              <a:rPr lang="en-US" sz="6000" dirty="0">
                <a:solidFill>
                  <a:schemeClr val="bg1"/>
                </a:solidFill>
                <a:latin typeface="+mj-lt"/>
              </a:rPr>
              <a:t> </a:t>
            </a:r>
            <a:r>
              <a:rPr lang="en-US" sz="6000" dirty="0" err="1">
                <a:solidFill>
                  <a:schemeClr val="bg1"/>
                </a:solidFill>
                <a:latin typeface="+mj-lt"/>
              </a:rPr>
              <a:t>sướng</a:t>
            </a:r>
            <a:r>
              <a:rPr lang="en-US" sz="6000" dirty="0">
                <a:solidFill>
                  <a:schemeClr val="bg1"/>
                </a:solidFill>
                <a:latin typeface="+mj-lt"/>
              </a:rPr>
              <a:t> </a:t>
            </a:r>
            <a:r>
              <a:rPr lang="en-US" sz="6000" dirty="0" err="1">
                <a:solidFill>
                  <a:schemeClr val="bg1"/>
                </a:solidFill>
                <a:latin typeface="+mj-lt"/>
              </a:rPr>
              <a:t>khi</a:t>
            </a:r>
            <a:r>
              <a:rPr lang="en-US" sz="6000" dirty="0">
                <a:solidFill>
                  <a:schemeClr val="bg1"/>
                </a:solidFill>
                <a:latin typeface="+mj-lt"/>
              </a:rPr>
              <a:t> </a:t>
            </a:r>
            <a:r>
              <a:rPr lang="en-US" sz="6000" dirty="0" err="1">
                <a:solidFill>
                  <a:schemeClr val="bg1"/>
                </a:solidFill>
                <a:latin typeface="+mj-lt"/>
              </a:rPr>
              <a:t>vào</a:t>
            </a:r>
            <a:r>
              <a:rPr lang="en-US" sz="6000" dirty="0">
                <a:solidFill>
                  <a:schemeClr val="bg1"/>
                </a:solidFill>
                <a:latin typeface="+mj-lt"/>
              </a:rPr>
              <a:t> </a:t>
            </a:r>
            <a:r>
              <a:rPr lang="en-US" sz="6000" dirty="0" err="1">
                <a:solidFill>
                  <a:schemeClr val="bg1"/>
                </a:solidFill>
                <a:latin typeface="+mj-lt"/>
              </a:rPr>
              <a:t>Đền</a:t>
            </a:r>
            <a:r>
              <a:rPr lang="en-US" sz="6000" dirty="0">
                <a:solidFill>
                  <a:schemeClr val="bg1"/>
                </a:solidFill>
                <a:latin typeface="+mj-lt"/>
              </a:rPr>
              <a:t> </a:t>
            </a:r>
            <a:r>
              <a:rPr lang="en-US" sz="6000" dirty="0" err="1">
                <a:solidFill>
                  <a:schemeClr val="bg1"/>
                </a:solidFill>
                <a:latin typeface="+mj-lt"/>
              </a:rPr>
              <a:t>Thánh</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Trời</a:t>
            </a:r>
            <a:r>
              <a:rPr lang="en-US" sz="6000" dirty="0">
                <a:solidFill>
                  <a:schemeClr val="bg1"/>
                </a:solidFill>
                <a:latin typeface="+mj-lt"/>
              </a:rPr>
              <a:t>. Con say </a:t>
            </a:r>
            <a:r>
              <a:rPr lang="en-US" sz="6000" dirty="0" err="1">
                <a:solidFill>
                  <a:schemeClr val="bg1"/>
                </a:solidFill>
                <a:latin typeface="+mj-lt"/>
              </a:rPr>
              <a:t>sưa</a:t>
            </a:r>
            <a:r>
              <a:rPr lang="en-US" sz="6000" dirty="0">
                <a:solidFill>
                  <a:schemeClr val="bg1"/>
                </a:solidFill>
                <a:latin typeface="+mj-lt"/>
              </a:rPr>
              <a:t> </a:t>
            </a:r>
            <a:r>
              <a:rPr lang="en-US" sz="6000" dirty="0" err="1">
                <a:solidFill>
                  <a:schemeClr val="bg1"/>
                </a:solidFill>
                <a:latin typeface="+mj-lt"/>
              </a:rPr>
              <a:t>ca</a:t>
            </a:r>
            <a:r>
              <a:rPr lang="en-US" sz="6000" dirty="0">
                <a:solidFill>
                  <a:schemeClr val="bg1"/>
                </a:solidFill>
                <a:latin typeface="+mj-lt"/>
              </a:rPr>
              <a:t> </a:t>
            </a:r>
            <a:r>
              <a:rPr lang="en-US" sz="6000" dirty="0" err="1">
                <a:solidFill>
                  <a:schemeClr val="bg1"/>
                </a:solidFill>
                <a:latin typeface="+mj-lt"/>
              </a:rPr>
              <a:t>hát</a:t>
            </a:r>
            <a:r>
              <a:rPr lang="en-US" sz="6000" dirty="0">
                <a:solidFill>
                  <a:schemeClr val="bg1"/>
                </a:solidFill>
                <a:latin typeface="+mj-lt"/>
              </a:rPr>
              <a:t> </a:t>
            </a:r>
            <a:r>
              <a:rPr lang="en-US" sz="6000" dirty="0" err="1">
                <a:solidFill>
                  <a:schemeClr val="bg1"/>
                </a:solidFill>
                <a:latin typeface="+mj-lt"/>
              </a:rPr>
              <a:t>chúc</a:t>
            </a:r>
            <a:r>
              <a:rPr lang="en-US" sz="6000" dirty="0">
                <a:solidFill>
                  <a:schemeClr val="bg1"/>
                </a:solidFill>
                <a:latin typeface="+mj-lt"/>
              </a:rPr>
              <a:t> </a:t>
            </a:r>
            <a:r>
              <a:rPr lang="en-US" sz="6000" dirty="0" err="1">
                <a:solidFill>
                  <a:schemeClr val="bg1"/>
                </a:solidFill>
                <a:latin typeface="+mj-lt"/>
              </a:rPr>
              <a:t>khen</a:t>
            </a:r>
            <a:r>
              <a:rPr lang="en-US" sz="6000" dirty="0">
                <a:solidFill>
                  <a:schemeClr val="bg1"/>
                </a:solidFill>
                <a:latin typeface="+mj-lt"/>
              </a:rPr>
              <a:t> </a:t>
            </a:r>
            <a:r>
              <a:rPr lang="en-US" sz="6000" dirty="0" err="1">
                <a:solidFill>
                  <a:schemeClr val="bg1"/>
                </a:solidFill>
                <a:latin typeface="+mj-lt"/>
              </a:rPr>
              <a:t>tình</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muôn</a:t>
            </a:r>
            <a:r>
              <a:rPr lang="en-US" sz="6000" dirty="0">
                <a:solidFill>
                  <a:schemeClr val="bg1"/>
                </a:solidFill>
                <a:latin typeface="+mj-lt"/>
              </a:rPr>
              <a:t> </a:t>
            </a:r>
            <a:r>
              <a:rPr lang="en-US" sz="6000" dirty="0" err="1">
                <a:solidFill>
                  <a:schemeClr val="bg1"/>
                </a:solidFill>
                <a:latin typeface="+mj-lt"/>
              </a:rPr>
              <a:t>đời</a:t>
            </a:r>
            <a:r>
              <a:rPr lang="en-US" sz="6000" dirty="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1281711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01163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8367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561866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661176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5677030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282487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691530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7313049C-C6D3-345F-114F-D6545362C39F}"/>
              </a:ext>
            </a:extLst>
          </p:cNvPr>
          <p:cNvPicPr>
            <a:picLocks noChangeAspect="1"/>
          </p:cNvPicPr>
          <p:nvPr/>
        </p:nvPicPr>
        <p:blipFill>
          <a:blip r:embed="rId3"/>
          <a:stretch>
            <a:fillRect/>
          </a:stretch>
        </p:blipFill>
        <p:spPr>
          <a:xfrm>
            <a:off x="152400" y="4400550"/>
            <a:ext cx="3429000" cy="6858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chor="t" anchorCtr="0"/>
          <a:lstStyle/>
          <a:p>
            <a:pPr>
              <a:lnSpc>
                <a:spcPct val="120000"/>
              </a:lnSpc>
            </a:pPr>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181100" y="4081896"/>
            <a:ext cx="6781800" cy="1000901"/>
          </a:xfrm>
          <a:prstGeom prst="rect">
            <a:avLst/>
          </a:prstGeom>
        </p:spPr>
      </p:pic>
    </p:spTree>
    <p:extLst>
      <p:ext uri="{BB962C8B-B14F-4D97-AF65-F5344CB8AC3E}">
        <p14:creationId xmlns:p14="http://schemas.microsoft.com/office/powerpoint/2010/main" val="2876230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196118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a:solidFill>
                  <a:srgbClr val="FFFF00"/>
                </a:solidFill>
              </a:rPr>
              <a:t>Tk1:</a:t>
            </a:r>
            <a:r>
              <a:rPr lang="en-US" sz="5400" dirty="0">
                <a:solidFill>
                  <a:schemeClr val="bg1"/>
                </a:solidFill>
              </a:rPr>
              <a:t> </a:t>
            </a:r>
            <a:r>
              <a:rPr lang="vi-VN" sz="5400" dirty="0">
                <a:solidFill>
                  <a:schemeClr val="bg1"/>
                </a:solidFill>
              </a:rPr>
              <a:t>Tôi luôn luôn ca tụng Chúa, câu hát mừng Ngài chẳng ngớt trên môi. Chúa đã làm tôi hãnh diện, xin các bạn nghèo nghe nói mà vui lên.</a:t>
            </a:r>
            <a:endParaRPr lang="en-US" sz="5400" dirty="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649989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a:solidFill>
                  <a:srgbClr val="FFFF00"/>
                </a:solidFill>
              </a:rPr>
              <a:t>Tk2:</a:t>
            </a:r>
            <a:r>
              <a:rPr lang="en-US" sz="5400" dirty="0">
                <a:solidFill>
                  <a:schemeClr val="bg1"/>
                </a:solidFill>
              </a:rPr>
              <a:t> </a:t>
            </a:r>
            <a:r>
              <a:rPr lang="vi-VN" sz="5400" dirty="0">
                <a:solidFill>
                  <a:schemeClr val="bg1"/>
                </a:solidFill>
              </a:rPr>
              <a:t>Dân riêng ơi, tôn sợ Chúa, ai kính sợ Ngài chẳng thiếu thốn chi. Phú quý r</a:t>
            </a:r>
            <a:r>
              <a:rPr lang="en-US" sz="5400" dirty="0">
                <a:solidFill>
                  <a:schemeClr val="bg1"/>
                </a:solidFill>
              </a:rPr>
              <a:t>à</a:t>
            </a:r>
            <a:r>
              <a:rPr lang="vi-VN" sz="5400" dirty="0">
                <a:solidFill>
                  <a:schemeClr val="bg1"/>
                </a:solidFill>
              </a:rPr>
              <a:t>y nên khó nghèo</a:t>
            </a:r>
            <a:r>
              <a:rPr lang="en-US" sz="5400" dirty="0">
                <a:solidFill>
                  <a:schemeClr val="bg1"/>
                </a:solidFill>
              </a:rPr>
              <a:t>.</a:t>
            </a:r>
            <a:r>
              <a:rPr lang="vi-VN" sz="5400" dirty="0">
                <a:solidFill>
                  <a:schemeClr val="bg1"/>
                </a:solidFill>
              </a:rPr>
              <a:t> Ai kiếm trông Ngài không thiếu hụt khi nao.</a:t>
            </a:r>
            <a:endParaRPr lang="en-US" sz="5400" dirty="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283877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200" u="sng" dirty="0">
                <a:solidFill>
                  <a:srgbClr val="FFFF00"/>
                </a:solidFill>
              </a:rPr>
              <a:t>Tk3:</a:t>
            </a:r>
            <a:r>
              <a:rPr lang="en-US" sz="5200" dirty="0">
                <a:solidFill>
                  <a:schemeClr val="bg1"/>
                </a:solidFill>
              </a:rPr>
              <a:t> </a:t>
            </a:r>
            <a:r>
              <a:rPr lang="vi-VN" sz="5200" dirty="0">
                <a:solidFill>
                  <a:schemeClr val="bg1"/>
                </a:solidFill>
              </a:rPr>
              <a:t>Con ơi nghe ta d</a:t>
            </a:r>
            <a:r>
              <a:rPr lang="en-US" sz="5200" dirty="0">
                <a:solidFill>
                  <a:schemeClr val="bg1"/>
                </a:solidFill>
              </a:rPr>
              <a:t>ạ</a:t>
            </a:r>
            <a:r>
              <a:rPr lang="vi-VN" sz="5200" dirty="0">
                <a:solidFill>
                  <a:schemeClr val="bg1"/>
                </a:solidFill>
              </a:rPr>
              <a:t>y dỗ cho biết đường mà thờ kính Chúa luôn. Hỡi những người mong sống còn, mong hưởng những ngày vinh phúc và  khang</a:t>
            </a:r>
            <a:r>
              <a:rPr lang="en-US" sz="5200" dirty="0">
                <a:solidFill>
                  <a:schemeClr val="bg1"/>
                </a:solidFill>
              </a:rPr>
              <a:t> an.</a:t>
            </a:r>
          </a:p>
        </p:txBody>
      </p:sp>
    </p:spTree>
    <p:extLst>
      <p:ext uri="{BB962C8B-B14F-4D97-AF65-F5344CB8AC3E}">
        <p14:creationId xmlns:p14="http://schemas.microsoft.com/office/powerpoint/2010/main" val="3275625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0284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181100" y="652896"/>
            <a:ext cx="6781800" cy="1000901"/>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u="sng" dirty="0">
                <a:solidFill>
                  <a:srgbClr val="FFFF00"/>
                </a:solidFill>
              </a:rPr>
              <a:t>Tk4:</a:t>
            </a:r>
            <a:r>
              <a:rPr lang="en-US" sz="5400" dirty="0">
                <a:solidFill>
                  <a:schemeClr val="bg1"/>
                </a:solidFill>
              </a:rPr>
              <a:t> </a:t>
            </a:r>
            <a:r>
              <a:rPr lang="vi-VN" sz="5400" dirty="0">
                <a:solidFill>
                  <a:schemeClr val="bg1"/>
                </a:solidFill>
              </a:rPr>
              <a:t>Ta luôn trông coi miệng lưỡi không nói lời nào gian ác điêu ngoa. Sống tốt lành, xa ác tà</a:t>
            </a:r>
            <a:r>
              <a:rPr lang="en-US" sz="5400" dirty="0">
                <a:solidFill>
                  <a:schemeClr val="bg1"/>
                </a:solidFill>
              </a:rPr>
              <a:t>.</a:t>
            </a:r>
            <a:r>
              <a:rPr lang="vi-VN" sz="5400" dirty="0">
                <a:solidFill>
                  <a:schemeClr val="bg1"/>
                </a:solidFill>
              </a:rPr>
              <a:t> Ăn ở thuận hoà, trông kiếm bình an luôn.</a:t>
            </a:r>
            <a:endParaRPr lang="en-US" sz="5400" dirty="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679278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3549"/>
            <a:ext cx="9144000" cy="3581400"/>
          </a:xfrm>
        </p:spPr>
        <p:txBody>
          <a:bodyPr>
            <a:noAutofit/>
          </a:bodyPr>
          <a:lstStyle/>
          <a:p>
            <a:pPr algn="just">
              <a:lnSpc>
                <a:spcPct val="110000"/>
              </a:lnSpc>
            </a:pPr>
            <a:r>
              <a:rPr lang="vi-VN" sz="5800" dirty="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96248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400" u="sng" dirty="0" err="1">
                <a:solidFill>
                  <a:srgbClr val="FFFF00"/>
                </a:solidFill>
              </a:rPr>
              <a:t>Đk</a:t>
            </a:r>
            <a:r>
              <a:rPr lang="en-US" sz="6400" u="sng" dirty="0">
                <a:solidFill>
                  <a:srgbClr val="FFFF00"/>
                </a:solidFill>
              </a:rPr>
              <a:t>:</a:t>
            </a:r>
            <a:r>
              <a:rPr lang="en-US" sz="6400" dirty="0">
                <a:solidFill>
                  <a:schemeClr val="bg1"/>
                </a:solidFill>
              </a:rPr>
              <a:t> </a:t>
            </a:r>
            <a:r>
              <a:rPr lang="vi-VN" sz="6400" dirty="0">
                <a:solidFill>
                  <a:schemeClr val="bg1"/>
                </a:solidFill>
              </a:rPr>
              <a:t>Hãy nếm thử mà coi cho biết Chúa thiện hảo dường bao.</a:t>
            </a:r>
            <a:endParaRPr lang="en-US" sz="6400" dirty="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3549"/>
            <a:ext cx="9144000" cy="3581400"/>
          </a:xfrm>
        </p:spPr>
        <p:txBody>
          <a:bodyPr>
            <a:noAutofit/>
          </a:bodyPr>
          <a:lstStyle/>
          <a:p>
            <a:pPr algn="just">
              <a:lnSpc>
                <a:spcPct val="110000"/>
              </a:lnSpc>
            </a:pPr>
            <a:r>
              <a:rPr lang="vi-VN" sz="5800" dirty="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124869"/>
            <a:ext cx="5715000" cy="4876800"/>
          </a:xfrm>
          <a:prstGeom prst="rect">
            <a:avLst/>
          </a:prstGeom>
        </p:spPr>
        <p:txBody>
          <a:bodyPr wrap="none" anchor="ctr" anchorCtr="0">
            <a:noAutofit/>
          </a:bodyPr>
          <a:lstStyle/>
          <a:p>
            <a:pPr algn="ctr">
              <a:lnSpc>
                <a:spcPct val="130000"/>
              </a:lnSpc>
            </a:pPr>
            <a:r>
              <a:rPr lang="en-US" sz="5000" u="sng" dirty="0" err="1">
                <a:solidFill>
                  <a:srgbClr val="FFFF00"/>
                </a:solidFill>
              </a:rPr>
              <a:t>Ca</a:t>
            </a:r>
            <a:r>
              <a:rPr lang="en-US" sz="5000" u="sng" dirty="0">
                <a:solidFill>
                  <a:srgbClr val="FFFF00"/>
                </a:solidFill>
              </a:rPr>
              <a:t> </a:t>
            </a:r>
            <a:r>
              <a:rPr lang="en-US" sz="5000" u="sng" dirty="0" err="1">
                <a:solidFill>
                  <a:srgbClr val="FFFF00"/>
                </a:solidFill>
              </a:rPr>
              <a:t>Dâng</a:t>
            </a:r>
            <a:r>
              <a:rPr lang="en-US" sz="5000" u="sng" dirty="0">
                <a:solidFill>
                  <a:srgbClr val="FFFF00"/>
                </a:solidFill>
              </a:rPr>
              <a:t> </a:t>
            </a:r>
            <a:r>
              <a:rPr lang="en-US" sz="5000" u="sng" dirty="0" err="1">
                <a:solidFill>
                  <a:srgbClr val="FFFF00"/>
                </a:solidFill>
              </a:rPr>
              <a:t>Lễ</a:t>
            </a:r>
            <a:endParaRPr lang="en-US" sz="5000" u="sng" dirty="0">
              <a:solidFill>
                <a:srgbClr val="FFFF00"/>
              </a:solidFill>
            </a:endParaRPr>
          </a:p>
          <a:p>
            <a:pPr algn="ctr">
              <a:lnSpc>
                <a:spcPct val="130000"/>
              </a:lnSpc>
            </a:pPr>
            <a:r>
              <a:rPr lang="en-US" sz="6000" dirty="0" err="1">
                <a:solidFill>
                  <a:srgbClr val="FFFF00"/>
                </a:solidFill>
              </a:rPr>
              <a:t>Chúng</a:t>
            </a:r>
            <a:r>
              <a:rPr lang="en-US" sz="6000" dirty="0">
                <a:solidFill>
                  <a:srgbClr val="FFFF00"/>
                </a:solidFill>
              </a:rPr>
              <a:t> Con </a:t>
            </a:r>
            <a:r>
              <a:rPr lang="en-US" sz="6000" dirty="0" err="1">
                <a:solidFill>
                  <a:srgbClr val="FFFF00"/>
                </a:solidFill>
              </a:rPr>
              <a:t>Dâng</a:t>
            </a:r>
            <a:endParaRPr lang="en-US" sz="6000" dirty="0">
              <a:solidFill>
                <a:srgbClr val="FFFF00"/>
              </a:solidFill>
            </a:endParaRPr>
          </a:p>
          <a:p>
            <a:pPr algn="ctr">
              <a:lnSpc>
                <a:spcPct val="130000"/>
              </a:lnSpc>
            </a:pPr>
            <a:r>
              <a:rPr lang="en-US" sz="4000" i="1" dirty="0">
                <a:solidFill>
                  <a:schemeClr val="bg1"/>
                </a:solidFill>
              </a:rPr>
              <a:t>Lm. Kim Long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6" name="Picture 5">
            <a:extLst>
              <a:ext uri="{FF2B5EF4-FFF2-40B4-BE49-F238E27FC236}">
                <a16:creationId xmlns:a16="http://schemas.microsoft.com/office/drawing/2014/main" id="{7313049C-C6D3-345F-114F-D6545362C39F}"/>
              </a:ext>
            </a:extLst>
          </p:cNvPr>
          <p:cNvPicPr>
            <a:picLocks noChangeAspect="1"/>
          </p:cNvPicPr>
          <p:nvPr/>
        </p:nvPicPr>
        <p:blipFill>
          <a:blip r:embed="rId3"/>
          <a:stretch>
            <a:fillRect/>
          </a:stretch>
        </p:blipFill>
        <p:spPr>
          <a:xfrm>
            <a:off x="4457700" y="3867150"/>
            <a:ext cx="4229100" cy="624158"/>
          </a:xfrm>
          <a:prstGeom prst="rect">
            <a:avLst/>
          </a:prstGeom>
        </p:spPr>
      </p:pic>
    </p:spTree>
    <p:extLst>
      <p:ext uri="{BB962C8B-B14F-4D97-AF65-F5344CB8AC3E}">
        <p14:creationId xmlns:p14="http://schemas.microsoft.com/office/powerpoint/2010/main" val="3139451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ngai</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a:solidFill>
                  <a:schemeClr val="bg1"/>
                </a:solidFill>
              </a:rPr>
              <a:t>linh</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miến</a:t>
            </a:r>
            <a:r>
              <a:rPr lang="en-US" sz="4800" dirty="0">
                <a:solidFill>
                  <a:schemeClr val="bg1"/>
                </a:solidFill>
              </a:rPr>
              <a:t> </a:t>
            </a:r>
            <a:r>
              <a:rPr lang="en-US" sz="4800" dirty="0" err="1">
                <a:solidFill>
                  <a:schemeClr val="bg1"/>
                </a:solidFill>
              </a:rPr>
              <a:t>trắng</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ngát</a:t>
            </a:r>
            <a:r>
              <a:rPr lang="en-US" sz="4800" dirty="0">
                <a:solidFill>
                  <a:schemeClr val="bg1"/>
                </a:solidFill>
              </a:rPr>
              <a:t>. </a:t>
            </a:r>
            <a:r>
              <a:rPr lang="en-US" sz="4800" dirty="0" err="1">
                <a:solidFill>
                  <a:schemeClr val="bg1"/>
                </a:solidFill>
              </a:rPr>
              <a:t>Bao</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mến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dạt</a:t>
            </a:r>
            <a:r>
              <a:rPr lang="en-US" sz="4800" dirty="0">
                <a:solidFill>
                  <a:schemeClr val="bg1"/>
                </a:solidFill>
              </a:rPr>
              <a:t> </a:t>
            </a:r>
            <a:r>
              <a:rPr lang="en-US" sz="4800" dirty="0" err="1">
                <a:solidFill>
                  <a:schemeClr val="bg1"/>
                </a:solidFill>
              </a:rPr>
              <a:t>dào</a:t>
            </a:r>
            <a:r>
              <a:rPr lang="en-US" sz="4800" dirty="0">
                <a:solidFill>
                  <a:schemeClr val="bg1"/>
                </a:solidFill>
              </a:rPr>
              <a:t> </a:t>
            </a:r>
            <a:r>
              <a:rPr lang="en-US" sz="4800" dirty="0" err="1">
                <a:solidFill>
                  <a:schemeClr val="bg1"/>
                </a:solidFill>
              </a:rPr>
              <a:t>như</a:t>
            </a:r>
            <a:r>
              <a:rPr lang="en-US" sz="4800" dirty="0">
                <a:solidFill>
                  <a:schemeClr val="bg1"/>
                </a:solidFill>
              </a:rPr>
              <a:t> </a:t>
            </a:r>
            <a:r>
              <a:rPr lang="en-US" sz="4800" dirty="0" err="1">
                <a:solidFill>
                  <a:schemeClr val="bg1"/>
                </a:solidFill>
              </a:rPr>
              <a:t>hương</a:t>
            </a:r>
            <a:r>
              <a:rPr lang="en-US" sz="4800" dirty="0">
                <a:solidFill>
                  <a:schemeClr val="bg1"/>
                </a:solidFill>
              </a:rPr>
              <a:t> </a:t>
            </a:r>
            <a:r>
              <a:rPr lang="en-US" sz="4800" dirty="0" err="1">
                <a:solidFill>
                  <a:schemeClr val="bg1"/>
                </a:solidFill>
              </a:rPr>
              <a:t>khói</a:t>
            </a:r>
            <a:r>
              <a:rPr lang="en-US" sz="4800" dirty="0">
                <a:solidFill>
                  <a:schemeClr val="bg1"/>
                </a:solidFill>
              </a:rPr>
              <a:t> </a:t>
            </a:r>
            <a:r>
              <a:rPr lang="en-US" sz="4800" dirty="0" err="1">
                <a:solidFill>
                  <a:schemeClr val="bg1"/>
                </a:solidFill>
              </a:rPr>
              <a:t>triền</a:t>
            </a:r>
            <a:r>
              <a:rPr lang="en-US" sz="4800" dirty="0">
                <a:solidFill>
                  <a:schemeClr val="bg1"/>
                </a:solidFill>
              </a:rPr>
              <a:t> </a:t>
            </a:r>
            <a:r>
              <a:rPr lang="en-US" sz="4800" dirty="0" err="1">
                <a:solidFill>
                  <a:schemeClr val="bg1"/>
                </a:solidFill>
              </a:rPr>
              <a:t>miên</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vẹn</a:t>
            </a:r>
            <a:r>
              <a:rPr lang="en-US" sz="4800" dirty="0">
                <a:solidFill>
                  <a:schemeClr val="bg1"/>
                </a:solidFill>
              </a:rPr>
              <a:t> </a:t>
            </a:r>
            <a:r>
              <a:rPr lang="en-US" sz="4800" dirty="0" err="1">
                <a:solidFill>
                  <a:schemeClr val="bg1"/>
                </a:solidFill>
              </a:rPr>
              <a:t>tuyền</a:t>
            </a:r>
            <a:r>
              <a:rPr lang="vi-VN"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1118792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a:solidFill>
                  <a:srgbClr val="FFFF00"/>
                </a:solidFill>
              </a:rPr>
              <a:t>T</a:t>
            </a:r>
            <a:r>
              <a:rPr lang="en-US" sz="5600" b="0" u="sng" dirty="0">
                <a:solidFill>
                  <a:srgbClr val="FFFF00"/>
                </a:solidFill>
                <a:effectLst/>
              </a:rPr>
              <a:t>k1:</a:t>
            </a:r>
            <a:r>
              <a:rPr lang="en-US" sz="5600" b="0" dirty="0">
                <a:solidFill>
                  <a:srgbClr val="FFFF00"/>
                </a:solidFill>
                <a:effectLst/>
              </a:rPr>
              <a:t> </a:t>
            </a:r>
            <a:r>
              <a:rPr lang="en-US" sz="5600" dirty="0" err="1">
                <a:solidFill>
                  <a:schemeClr val="bg1"/>
                </a:solidFill>
              </a:rPr>
              <a:t>Đây</a:t>
            </a:r>
            <a:r>
              <a:rPr lang="en-US" sz="5600" dirty="0">
                <a:solidFill>
                  <a:schemeClr val="bg1"/>
                </a:solidFill>
              </a:rPr>
              <a:t> </a:t>
            </a:r>
            <a:r>
              <a:rPr lang="en-US" sz="5600" dirty="0" err="1">
                <a:solidFill>
                  <a:schemeClr val="bg1"/>
                </a:solidFill>
              </a:rPr>
              <a:t>tâm</a:t>
            </a:r>
            <a:r>
              <a:rPr lang="en-US" sz="5600" dirty="0">
                <a:solidFill>
                  <a:schemeClr val="bg1"/>
                </a:solidFill>
              </a:rPr>
              <a:t> </a:t>
            </a:r>
            <a:r>
              <a:rPr lang="en-US" sz="5600" dirty="0" err="1">
                <a:solidFill>
                  <a:schemeClr val="bg1"/>
                </a:solidFill>
              </a:rPr>
              <a:t>hồn</a:t>
            </a:r>
            <a:r>
              <a:rPr lang="en-US" sz="5600" dirty="0">
                <a:solidFill>
                  <a:schemeClr val="bg1"/>
                </a:solidFill>
              </a:rPr>
              <a:t> </a:t>
            </a:r>
            <a:r>
              <a:rPr lang="en-US" sz="5600" dirty="0" err="1">
                <a:solidFill>
                  <a:schemeClr val="bg1"/>
                </a:solidFill>
              </a:rPr>
              <a:t>ước</a:t>
            </a:r>
            <a:r>
              <a:rPr lang="en-US" sz="5600" dirty="0">
                <a:solidFill>
                  <a:schemeClr val="bg1"/>
                </a:solidFill>
              </a:rPr>
              <a:t> </a:t>
            </a:r>
            <a:r>
              <a:rPr lang="en-US" sz="5600" dirty="0" err="1">
                <a:solidFill>
                  <a:schemeClr val="bg1"/>
                </a:solidFill>
              </a:rPr>
              <a:t>nguyện</a:t>
            </a:r>
            <a:r>
              <a:rPr lang="en-US" sz="5600" dirty="0">
                <a:solidFill>
                  <a:schemeClr val="bg1"/>
                </a:solidFill>
              </a:rPr>
              <a:t> </a:t>
            </a:r>
            <a:r>
              <a:rPr lang="en-US" sz="5600" dirty="0" err="1">
                <a:solidFill>
                  <a:schemeClr val="bg1"/>
                </a:solidFill>
              </a:rPr>
              <a:t>luôn</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luôn</a:t>
            </a:r>
            <a:r>
              <a:rPr lang="en-US" sz="5600" dirty="0">
                <a:solidFill>
                  <a:schemeClr val="bg1"/>
                </a:solidFill>
              </a:rPr>
              <a:t> </a:t>
            </a:r>
            <a:r>
              <a:rPr lang="en-US" sz="5600" dirty="0" err="1">
                <a:solidFill>
                  <a:schemeClr val="bg1"/>
                </a:solidFill>
              </a:rPr>
              <a:t>mến</a:t>
            </a:r>
            <a:r>
              <a:rPr lang="en-US" sz="5600" dirty="0">
                <a:solidFill>
                  <a:schemeClr val="bg1"/>
                </a:solidFill>
              </a:rPr>
              <a:t> </a:t>
            </a:r>
            <a:r>
              <a:rPr lang="en-US" sz="5600" dirty="0" err="1">
                <a:solidFill>
                  <a:schemeClr val="bg1"/>
                </a:solidFill>
              </a:rPr>
              <a:t>yêu</a:t>
            </a:r>
            <a:r>
              <a:rPr lang="en-US" sz="5600" dirty="0">
                <a:solidFill>
                  <a:schemeClr val="bg1"/>
                </a:solidFill>
              </a:rPr>
              <a:t> </a:t>
            </a:r>
            <a:r>
              <a:rPr lang="en-US" sz="5600" dirty="0" err="1">
                <a:solidFill>
                  <a:schemeClr val="bg1"/>
                </a:solidFill>
              </a:rPr>
              <a:t>một</a:t>
            </a:r>
            <a:r>
              <a:rPr lang="en-US" sz="5600" dirty="0">
                <a:solidFill>
                  <a:schemeClr val="bg1"/>
                </a:solidFill>
              </a:rPr>
              <a:t> </a:t>
            </a:r>
            <a:r>
              <a:rPr lang="en-US" sz="5600" dirty="0" err="1">
                <a:solidFill>
                  <a:schemeClr val="bg1"/>
                </a:solidFill>
              </a:rPr>
              <a:t>Chúa</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tấm</a:t>
            </a:r>
            <a:r>
              <a:rPr lang="en-US" sz="5600" dirty="0">
                <a:solidFill>
                  <a:schemeClr val="bg1"/>
                </a:solidFill>
              </a:rPr>
              <a:t> </a:t>
            </a:r>
            <a:r>
              <a:rPr lang="en-US" sz="5600" dirty="0" err="1">
                <a:solidFill>
                  <a:schemeClr val="bg1"/>
                </a:solidFill>
              </a:rPr>
              <a:t>thân</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yếu</a:t>
            </a:r>
            <a:r>
              <a:rPr lang="en-US" sz="5600" dirty="0">
                <a:solidFill>
                  <a:schemeClr val="bg1"/>
                </a:solidFill>
              </a:rPr>
              <a:t> </a:t>
            </a:r>
            <a:r>
              <a:rPr lang="en-US" sz="5600" dirty="0" err="1">
                <a:solidFill>
                  <a:schemeClr val="bg1"/>
                </a:solidFill>
              </a:rPr>
              <a:t>hèn</a:t>
            </a:r>
            <a:r>
              <a:rPr lang="en-US" sz="5600" dirty="0">
                <a:solidFill>
                  <a:schemeClr val="bg1"/>
                </a:solidFill>
              </a:rPr>
              <a:t>, </a:t>
            </a:r>
            <a:r>
              <a:rPr lang="en-US" sz="5600" dirty="0" err="1">
                <a:solidFill>
                  <a:schemeClr val="bg1"/>
                </a:solidFill>
              </a:rPr>
              <a:t>hiệp</a:t>
            </a:r>
            <a:r>
              <a:rPr lang="en-US" sz="5600" dirty="0">
                <a:solidFill>
                  <a:schemeClr val="bg1"/>
                </a:solidFill>
              </a:rPr>
              <a:t> </a:t>
            </a:r>
            <a:r>
              <a:rPr lang="en-US" sz="5600" dirty="0" err="1">
                <a:solidFill>
                  <a:schemeClr val="bg1"/>
                </a:solidFill>
              </a:rPr>
              <a:t>dâng</a:t>
            </a:r>
            <a:r>
              <a:rPr lang="en-US" sz="5600" dirty="0">
                <a:solidFill>
                  <a:schemeClr val="bg1"/>
                </a:solidFill>
              </a:rPr>
              <a:t>, </a:t>
            </a:r>
            <a:r>
              <a:rPr lang="en-US" sz="5600" dirty="0" err="1">
                <a:solidFill>
                  <a:schemeClr val="bg1"/>
                </a:solidFill>
              </a:rPr>
              <a:t>hiệp</a:t>
            </a:r>
            <a:r>
              <a:rPr lang="en-US" sz="5600" dirty="0">
                <a:solidFill>
                  <a:schemeClr val="bg1"/>
                </a:solidFill>
              </a:rPr>
              <a:t> </a:t>
            </a:r>
            <a:r>
              <a:rPr lang="en-US" sz="5600" dirty="0" err="1">
                <a:solidFill>
                  <a:schemeClr val="bg1"/>
                </a:solidFill>
              </a:rPr>
              <a:t>dâng</a:t>
            </a:r>
            <a:r>
              <a:rPr lang="en-US" sz="5600" dirty="0">
                <a:solidFill>
                  <a:schemeClr val="bg1"/>
                </a:solidFill>
              </a:rPr>
              <a:t> </a:t>
            </a:r>
            <a:r>
              <a:rPr lang="en-US" sz="5600" dirty="0" err="1">
                <a:solidFill>
                  <a:schemeClr val="bg1"/>
                </a:solidFill>
              </a:rPr>
              <a:t>Chúa</a:t>
            </a:r>
            <a:r>
              <a:rPr lang="en-US" sz="5600" dirty="0">
                <a:solidFill>
                  <a:schemeClr val="bg1"/>
                </a:solidFill>
              </a:rPr>
              <a:t> </a:t>
            </a:r>
            <a:r>
              <a:rPr lang="en-US" sz="5600" dirty="0" err="1">
                <a:solidFill>
                  <a:schemeClr val="bg1"/>
                </a:solidFill>
              </a:rPr>
              <a:t>thiên</a:t>
            </a:r>
            <a:r>
              <a:rPr lang="en-US" sz="5600" dirty="0">
                <a:solidFill>
                  <a:schemeClr val="bg1"/>
                </a:solidFill>
              </a:rPr>
              <a:t> </a:t>
            </a:r>
            <a:r>
              <a:rPr lang="en-US" sz="5600" dirty="0" err="1">
                <a:solidFill>
                  <a:schemeClr val="bg1"/>
                </a:solidFill>
              </a:rPr>
              <a:t>tòa</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656694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ngai</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a:solidFill>
                  <a:schemeClr val="bg1"/>
                </a:solidFill>
              </a:rPr>
              <a:t>linh</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miến</a:t>
            </a:r>
            <a:r>
              <a:rPr lang="en-US" sz="4800" dirty="0">
                <a:solidFill>
                  <a:schemeClr val="bg1"/>
                </a:solidFill>
              </a:rPr>
              <a:t> </a:t>
            </a:r>
            <a:r>
              <a:rPr lang="en-US" sz="4800" dirty="0" err="1">
                <a:solidFill>
                  <a:schemeClr val="bg1"/>
                </a:solidFill>
              </a:rPr>
              <a:t>trắng</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ngát</a:t>
            </a:r>
            <a:r>
              <a:rPr lang="en-US" sz="4800" dirty="0">
                <a:solidFill>
                  <a:schemeClr val="bg1"/>
                </a:solidFill>
              </a:rPr>
              <a:t>. </a:t>
            </a:r>
            <a:r>
              <a:rPr lang="en-US" sz="4800" dirty="0" err="1">
                <a:solidFill>
                  <a:schemeClr val="bg1"/>
                </a:solidFill>
              </a:rPr>
              <a:t>Bao</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mến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dạt</a:t>
            </a:r>
            <a:r>
              <a:rPr lang="en-US" sz="4800" dirty="0">
                <a:solidFill>
                  <a:schemeClr val="bg1"/>
                </a:solidFill>
              </a:rPr>
              <a:t> </a:t>
            </a:r>
            <a:r>
              <a:rPr lang="en-US" sz="4800" dirty="0" err="1">
                <a:solidFill>
                  <a:schemeClr val="bg1"/>
                </a:solidFill>
              </a:rPr>
              <a:t>dào</a:t>
            </a:r>
            <a:r>
              <a:rPr lang="en-US" sz="4800" dirty="0">
                <a:solidFill>
                  <a:schemeClr val="bg1"/>
                </a:solidFill>
              </a:rPr>
              <a:t> </a:t>
            </a:r>
            <a:r>
              <a:rPr lang="en-US" sz="4800" dirty="0" err="1">
                <a:solidFill>
                  <a:schemeClr val="bg1"/>
                </a:solidFill>
              </a:rPr>
              <a:t>như</a:t>
            </a:r>
            <a:r>
              <a:rPr lang="en-US" sz="4800" dirty="0">
                <a:solidFill>
                  <a:schemeClr val="bg1"/>
                </a:solidFill>
              </a:rPr>
              <a:t> </a:t>
            </a:r>
            <a:r>
              <a:rPr lang="en-US" sz="4800" dirty="0" err="1">
                <a:solidFill>
                  <a:schemeClr val="bg1"/>
                </a:solidFill>
              </a:rPr>
              <a:t>hương</a:t>
            </a:r>
            <a:r>
              <a:rPr lang="en-US" sz="4800" dirty="0">
                <a:solidFill>
                  <a:schemeClr val="bg1"/>
                </a:solidFill>
              </a:rPr>
              <a:t> </a:t>
            </a:r>
            <a:r>
              <a:rPr lang="en-US" sz="4800" dirty="0" err="1">
                <a:solidFill>
                  <a:schemeClr val="bg1"/>
                </a:solidFill>
              </a:rPr>
              <a:t>khói</a:t>
            </a:r>
            <a:r>
              <a:rPr lang="en-US" sz="4800" dirty="0">
                <a:solidFill>
                  <a:schemeClr val="bg1"/>
                </a:solidFill>
              </a:rPr>
              <a:t> </a:t>
            </a:r>
            <a:r>
              <a:rPr lang="en-US" sz="4800" dirty="0" err="1">
                <a:solidFill>
                  <a:schemeClr val="bg1"/>
                </a:solidFill>
              </a:rPr>
              <a:t>triền</a:t>
            </a:r>
            <a:r>
              <a:rPr lang="en-US" sz="4800" dirty="0">
                <a:solidFill>
                  <a:schemeClr val="bg1"/>
                </a:solidFill>
              </a:rPr>
              <a:t> </a:t>
            </a:r>
            <a:r>
              <a:rPr lang="en-US" sz="4800" dirty="0" err="1">
                <a:solidFill>
                  <a:schemeClr val="bg1"/>
                </a:solidFill>
              </a:rPr>
              <a:t>miên</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vẹn</a:t>
            </a:r>
            <a:r>
              <a:rPr lang="en-US" sz="4800" dirty="0">
                <a:solidFill>
                  <a:schemeClr val="bg1"/>
                </a:solidFill>
              </a:rPr>
              <a:t> </a:t>
            </a:r>
            <a:r>
              <a:rPr lang="en-US" sz="4800" dirty="0" err="1">
                <a:solidFill>
                  <a:schemeClr val="bg1"/>
                </a:solidFill>
              </a:rPr>
              <a:t>tuyền</a:t>
            </a:r>
            <a:r>
              <a:rPr lang="vi-VN"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2255576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a:solidFill>
                  <a:srgbClr val="FFFF00"/>
                </a:solidFill>
              </a:rPr>
              <a:t>T</a:t>
            </a:r>
            <a:r>
              <a:rPr lang="en-US" sz="5000" b="0" u="sng" dirty="0">
                <a:solidFill>
                  <a:srgbClr val="FFFF00"/>
                </a:solidFill>
                <a:effectLst/>
              </a:rPr>
              <a:t>k2:</a:t>
            </a:r>
            <a:r>
              <a:rPr lang="en-US" sz="5000" b="0" dirty="0">
                <a:solidFill>
                  <a:srgbClr val="FFFF00"/>
                </a:solidFill>
                <a:effectLst/>
              </a:rPr>
              <a:t> </a:t>
            </a:r>
            <a:r>
              <a:rPr lang="en-US" sz="5000" dirty="0" err="1">
                <a:solidFill>
                  <a:schemeClr val="bg1"/>
                </a:solidFill>
              </a:rPr>
              <a:t>Muôn</a:t>
            </a:r>
            <a:r>
              <a:rPr lang="en-US" sz="5000" dirty="0">
                <a:solidFill>
                  <a:schemeClr val="bg1"/>
                </a:solidFill>
              </a:rPr>
              <a:t> </a:t>
            </a:r>
            <a:r>
              <a:rPr lang="en-US" sz="5000" dirty="0" err="1">
                <a:solidFill>
                  <a:schemeClr val="bg1"/>
                </a:solidFill>
              </a:rPr>
              <a:t>tâm</a:t>
            </a:r>
            <a:r>
              <a:rPr lang="en-US" sz="5000" dirty="0">
                <a:solidFill>
                  <a:schemeClr val="bg1"/>
                </a:solidFill>
              </a:rPr>
              <a:t> </a:t>
            </a:r>
            <a:r>
              <a:rPr lang="en-US" sz="5000" dirty="0" err="1">
                <a:solidFill>
                  <a:schemeClr val="bg1"/>
                </a:solidFill>
              </a:rPr>
              <a:t>hồn</a:t>
            </a:r>
            <a:r>
              <a:rPr lang="en-US" sz="5000" dirty="0">
                <a:solidFill>
                  <a:schemeClr val="bg1"/>
                </a:solidFill>
              </a:rPr>
              <a:t> </a:t>
            </a:r>
            <a:r>
              <a:rPr lang="en-US" sz="5000" dirty="0" err="1">
                <a:solidFill>
                  <a:schemeClr val="bg1"/>
                </a:solidFill>
              </a:rPr>
              <a:t>kết</a:t>
            </a:r>
            <a:r>
              <a:rPr lang="en-US" sz="5000" dirty="0">
                <a:solidFill>
                  <a:schemeClr val="bg1"/>
                </a:solidFill>
              </a:rPr>
              <a:t> </a:t>
            </a:r>
            <a:r>
              <a:rPr lang="en-US" sz="5000" dirty="0" err="1">
                <a:solidFill>
                  <a:schemeClr val="bg1"/>
                </a:solidFill>
              </a:rPr>
              <a:t>hiệp</a:t>
            </a:r>
            <a:r>
              <a:rPr lang="en-US" sz="5000" dirty="0">
                <a:solidFill>
                  <a:schemeClr val="bg1"/>
                </a:solidFill>
              </a:rPr>
              <a:t> </a:t>
            </a:r>
            <a:r>
              <a:rPr lang="en-US" sz="5000" dirty="0" err="1">
                <a:solidFill>
                  <a:schemeClr val="bg1"/>
                </a:solidFill>
              </a:rPr>
              <a:t>trong</a:t>
            </a:r>
            <a:r>
              <a:rPr lang="en-US" sz="5000" dirty="0">
                <a:solidFill>
                  <a:schemeClr val="bg1"/>
                </a:solidFill>
              </a:rPr>
              <a:t> </a:t>
            </a:r>
            <a:r>
              <a:rPr lang="en-US" sz="5000" dirty="0" err="1">
                <a:solidFill>
                  <a:schemeClr val="bg1"/>
                </a:solidFill>
              </a:rPr>
              <a:t>lễ</a:t>
            </a:r>
            <a:r>
              <a:rPr lang="en-US" sz="5000" dirty="0">
                <a:solidFill>
                  <a:schemeClr val="bg1"/>
                </a:solidFill>
              </a:rPr>
              <a:t> </a:t>
            </a:r>
            <a:r>
              <a:rPr lang="en-US" sz="5000" dirty="0" err="1">
                <a:solidFill>
                  <a:schemeClr val="bg1"/>
                </a:solidFill>
              </a:rPr>
              <a:t>dâng</a:t>
            </a:r>
            <a:r>
              <a:rPr lang="en-US" sz="5000" dirty="0">
                <a:solidFill>
                  <a:schemeClr val="bg1"/>
                </a:solidFill>
              </a:rPr>
              <a:t>, </a:t>
            </a:r>
            <a:r>
              <a:rPr lang="en-US" sz="5000" dirty="0" err="1">
                <a:solidFill>
                  <a:schemeClr val="bg1"/>
                </a:solidFill>
              </a:rPr>
              <a:t>trong</a:t>
            </a:r>
            <a:r>
              <a:rPr lang="en-US" sz="5000" dirty="0">
                <a:solidFill>
                  <a:schemeClr val="bg1"/>
                </a:solidFill>
              </a:rPr>
              <a:t> </a:t>
            </a:r>
            <a:r>
              <a:rPr lang="en-US" sz="5000" dirty="0" err="1">
                <a:solidFill>
                  <a:schemeClr val="bg1"/>
                </a:solidFill>
              </a:rPr>
              <a:t>lễ</a:t>
            </a:r>
            <a:r>
              <a:rPr lang="en-US" sz="5000" dirty="0">
                <a:solidFill>
                  <a:schemeClr val="bg1"/>
                </a:solidFill>
              </a:rPr>
              <a:t> </a:t>
            </a:r>
            <a:r>
              <a:rPr lang="en-US" sz="5000" dirty="0" err="1">
                <a:solidFill>
                  <a:schemeClr val="bg1"/>
                </a:solidFill>
              </a:rPr>
              <a:t>dâng</a:t>
            </a:r>
            <a:r>
              <a:rPr lang="en-US" sz="5000" dirty="0">
                <a:solidFill>
                  <a:schemeClr val="bg1"/>
                </a:solidFill>
              </a:rPr>
              <a:t> </a:t>
            </a:r>
            <a:r>
              <a:rPr lang="en-US" sz="5000" dirty="0" err="1">
                <a:solidFill>
                  <a:schemeClr val="bg1"/>
                </a:solidFill>
              </a:rPr>
              <a:t>thành</a:t>
            </a:r>
            <a:r>
              <a:rPr lang="en-US" sz="5000" dirty="0">
                <a:solidFill>
                  <a:schemeClr val="bg1"/>
                </a:solidFill>
              </a:rPr>
              <a:t> </a:t>
            </a:r>
            <a:r>
              <a:rPr lang="en-US" sz="5000" dirty="0" err="1">
                <a:solidFill>
                  <a:schemeClr val="bg1"/>
                </a:solidFill>
              </a:rPr>
              <a:t>kính</a:t>
            </a:r>
            <a:r>
              <a:rPr lang="en-US" sz="5000" dirty="0">
                <a:solidFill>
                  <a:schemeClr val="bg1"/>
                </a:solidFill>
              </a:rPr>
              <a:t>. </a:t>
            </a:r>
            <a:r>
              <a:rPr lang="en-US" sz="5000" dirty="0" err="1">
                <a:solidFill>
                  <a:schemeClr val="bg1"/>
                </a:solidFill>
              </a:rPr>
              <a:t>Nguyện</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thương</a:t>
            </a:r>
            <a:r>
              <a:rPr lang="en-US" sz="5000" dirty="0">
                <a:solidFill>
                  <a:schemeClr val="bg1"/>
                </a:solidFill>
              </a:rPr>
              <a:t> </a:t>
            </a:r>
            <a:r>
              <a:rPr lang="en-US" sz="5000" dirty="0" err="1">
                <a:solidFill>
                  <a:schemeClr val="bg1"/>
                </a:solidFill>
              </a:rPr>
              <a:t>tình</a:t>
            </a:r>
            <a:r>
              <a:rPr lang="en-US" sz="5000" dirty="0">
                <a:solidFill>
                  <a:schemeClr val="bg1"/>
                </a:solidFill>
              </a:rPr>
              <a:t> </a:t>
            </a:r>
            <a:r>
              <a:rPr lang="en-US" sz="5000" dirty="0" err="1">
                <a:solidFill>
                  <a:schemeClr val="bg1"/>
                </a:solidFill>
              </a:rPr>
              <a:t>đoái</a:t>
            </a:r>
            <a:r>
              <a:rPr lang="en-US" sz="5000" dirty="0">
                <a:solidFill>
                  <a:schemeClr val="bg1"/>
                </a:solidFill>
              </a:rPr>
              <a:t> </a:t>
            </a:r>
            <a:r>
              <a:rPr lang="en-US" sz="5000" dirty="0" err="1">
                <a:solidFill>
                  <a:schemeClr val="bg1"/>
                </a:solidFill>
              </a:rPr>
              <a:t>nhận</a:t>
            </a:r>
            <a:r>
              <a:rPr lang="en-US" sz="5000" dirty="0">
                <a:solidFill>
                  <a:schemeClr val="bg1"/>
                </a:solidFill>
              </a:rPr>
              <a:t>, </a:t>
            </a:r>
            <a:r>
              <a:rPr lang="en-US" sz="5000" dirty="0" err="1">
                <a:solidFill>
                  <a:schemeClr val="bg1"/>
                </a:solidFill>
              </a:rPr>
              <a:t>rủ</a:t>
            </a:r>
            <a:r>
              <a:rPr lang="en-US" sz="5000" dirty="0">
                <a:solidFill>
                  <a:schemeClr val="bg1"/>
                </a:solidFill>
              </a:rPr>
              <a:t> </a:t>
            </a:r>
            <a:r>
              <a:rPr lang="en-US" sz="5000" dirty="0" err="1">
                <a:solidFill>
                  <a:schemeClr val="bg1"/>
                </a:solidFill>
              </a:rPr>
              <a:t>thương</a:t>
            </a:r>
            <a:r>
              <a:rPr lang="en-US" sz="5000" dirty="0">
                <a:solidFill>
                  <a:schemeClr val="bg1"/>
                </a:solidFill>
              </a:rPr>
              <a:t> </a:t>
            </a:r>
            <a:r>
              <a:rPr lang="en-US" sz="5000" dirty="0" err="1">
                <a:solidFill>
                  <a:schemeClr val="bg1"/>
                </a:solidFill>
              </a:rPr>
              <a:t>rộng</a:t>
            </a:r>
            <a:r>
              <a:rPr lang="en-US" sz="5000" dirty="0">
                <a:solidFill>
                  <a:schemeClr val="bg1"/>
                </a:solidFill>
              </a:rPr>
              <a:t> ban </a:t>
            </a:r>
            <a:r>
              <a:rPr lang="en-US" sz="5000" dirty="0" err="1">
                <a:solidFill>
                  <a:schemeClr val="bg1"/>
                </a:solidFill>
              </a:rPr>
              <a:t>phúc</a:t>
            </a:r>
            <a:r>
              <a:rPr lang="en-US" sz="5000" dirty="0">
                <a:solidFill>
                  <a:schemeClr val="bg1"/>
                </a:solidFill>
              </a:rPr>
              <a:t> </a:t>
            </a:r>
            <a:r>
              <a:rPr lang="en-US" sz="5000" dirty="0" err="1">
                <a:solidFill>
                  <a:schemeClr val="bg1"/>
                </a:solidFill>
              </a:rPr>
              <a:t>thiên</a:t>
            </a:r>
            <a:r>
              <a:rPr lang="en-US" sz="5000" dirty="0">
                <a:solidFill>
                  <a:schemeClr val="bg1"/>
                </a:solidFill>
              </a:rPr>
              <a:t> </a:t>
            </a:r>
            <a:r>
              <a:rPr lang="en-US" sz="5000" dirty="0" err="1">
                <a:solidFill>
                  <a:schemeClr val="bg1"/>
                </a:solidFill>
              </a:rPr>
              <a:t>đình</a:t>
            </a:r>
            <a:r>
              <a:rPr lang="en-US" sz="5000" dirty="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3508124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700" b="0" u="sng" dirty="0" err="1">
                <a:solidFill>
                  <a:srgbClr val="FFFF00"/>
                </a:solidFill>
                <a:effectLst/>
              </a:rPr>
              <a:t>Đk</a:t>
            </a:r>
            <a:r>
              <a:rPr lang="en-US" sz="4700" b="0" u="sng" dirty="0">
                <a:solidFill>
                  <a:srgbClr val="FFFF00"/>
                </a:solidFill>
                <a:effectLst/>
              </a:rPr>
              <a:t>:</a:t>
            </a:r>
            <a:r>
              <a:rPr lang="en-US" sz="4700" b="0" dirty="0">
                <a:solidFill>
                  <a:schemeClr val="bg1"/>
                </a:solidFill>
                <a:effectLst/>
              </a:rPr>
              <a:t> </a:t>
            </a:r>
            <a:r>
              <a:rPr lang="en-US" sz="4800" dirty="0" err="1">
                <a:solidFill>
                  <a:schemeClr val="bg1"/>
                </a:solidFill>
              </a:rPr>
              <a:t>Chúng</a:t>
            </a:r>
            <a:r>
              <a:rPr lang="en-US" sz="4800" dirty="0">
                <a:solidFill>
                  <a:schemeClr val="bg1"/>
                </a:solidFill>
              </a:rPr>
              <a:t> con </a:t>
            </a:r>
            <a:r>
              <a:rPr lang="en-US" sz="4800" dirty="0" err="1">
                <a:solidFill>
                  <a:schemeClr val="bg1"/>
                </a:solidFill>
              </a:rPr>
              <a:t>dâng</a:t>
            </a:r>
            <a:r>
              <a:rPr lang="en-US" sz="4800" dirty="0">
                <a:solidFill>
                  <a:schemeClr val="bg1"/>
                </a:solidFill>
              </a:rPr>
              <a:t> </a:t>
            </a:r>
            <a:r>
              <a:rPr lang="en-US" sz="4800" dirty="0" err="1">
                <a:solidFill>
                  <a:schemeClr val="bg1"/>
                </a:solidFill>
              </a:rPr>
              <a:t>về</a:t>
            </a:r>
            <a:r>
              <a:rPr lang="en-US" sz="4800" dirty="0">
                <a:solidFill>
                  <a:schemeClr val="bg1"/>
                </a:solidFill>
              </a:rPr>
              <a:t> </a:t>
            </a:r>
            <a:r>
              <a:rPr lang="en-US" sz="4800" dirty="0" err="1">
                <a:solidFill>
                  <a:schemeClr val="bg1"/>
                </a:solidFill>
              </a:rPr>
              <a:t>ngai</a:t>
            </a:r>
            <a:r>
              <a:rPr lang="en-US" sz="4800" dirty="0">
                <a:solidFill>
                  <a:schemeClr val="bg1"/>
                </a:solidFill>
              </a:rPr>
              <a:t> </a:t>
            </a:r>
            <a:r>
              <a:rPr lang="en-US" sz="4800" dirty="0" err="1">
                <a:solidFill>
                  <a:schemeClr val="bg1"/>
                </a:solidFill>
              </a:rPr>
              <a:t>uy</a:t>
            </a:r>
            <a:r>
              <a:rPr lang="en-US" sz="4800" dirty="0">
                <a:solidFill>
                  <a:schemeClr val="bg1"/>
                </a:solidFill>
              </a:rPr>
              <a:t> </a:t>
            </a:r>
            <a:r>
              <a:rPr lang="en-US" sz="4800" dirty="0" err="1">
                <a:solidFill>
                  <a:schemeClr val="bg1"/>
                </a:solidFill>
              </a:rPr>
              <a:t>linh</a:t>
            </a:r>
            <a:r>
              <a:rPr lang="en-US" sz="4800" dirty="0">
                <a:solidFill>
                  <a:schemeClr val="bg1"/>
                </a:solidFill>
              </a:rPr>
              <a:t>, </a:t>
            </a:r>
            <a:r>
              <a:rPr lang="en-US" sz="4800" dirty="0" err="1">
                <a:solidFill>
                  <a:schemeClr val="bg1"/>
                </a:solidFill>
              </a:rPr>
              <a:t>này</a:t>
            </a:r>
            <a:r>
              <a:rPr lang="en-US" sz="4800" dirty="0">
                <a:solidFill>
                  <a:schemeClr val="bg1"/>
                </a:solidFill>
              </a:rPr>
              <a:t> </a:t>
            </a:r>
            <a:r>
              <a:rPr lang="en-US" sz="4800" dirty="0" err="1">
                <a:solidFill>
                  <a:schemeClr val="bg1"/>
                </a:solidFill>
              </a:rPr>
              <a:t>bánh</a:t>
            </a:r>
            <a:r>
              <a:rPr lang="en-US" sz="4800" dirty="0">
                <a:solidFill>
                  <a:schemeClr val="bg1"/>
                </a:solidFill>
              </a:rPr>
              <a:t> </a:t>
            </a:r>
            <a:r>
              <a:rPr lang="en-US" sz="4800" dirty="0" err="1">
                <a:solidFill>
                  <a:schemeClr val="bg1"/>
                </a:solidFill>
              </a:rPr>
              <a:t>miến</a:t>
            </a:r>
            <a:r>
              <a:rPr lang="en-US" sz="4800" dirty="0">
                <a:solidFill>
                  <a:schemeClr val="bg1"/>
                </a:solidFill>
              </a:rPr>
              <a:t> </a:t>
            </a:r>
            <a:r>
              <a:rPr lang="en-US" sz="4800" dirty="0" err="1">
                <a:solidFill>
                  <a:schemeClr val="bg1"/>
                </a:solidFill>
              </a:rPr>
              <a:t>trắng</a:t>
            </a:r>
            <a:r>
              <a:rPr lang="en-US" sz="4800" dirty="0">
                <a:solidFill>
                  <a:schemeClr val="bg1"/>
                </a:solidFill>
              </a:rPr>
              <a:t> </a:t>
            </a:r>
            <a:r>
              <a:rPr lang="en-US" sz="4800" dirty="0" err="1">
                <a:solidFill>
                  <a:schemeClr val="bg1"/>
                </a:solidFill>
              </a:rPr>
              <a:t>tinh</a:t>
            </a:r>
            <a:r>
              <a:rPr lang="en-US" sz="4800" dirty="0">
                <a:solidFill>
                  <a:schemeClr val="bg1"/>
                </a:solidFill>
              </a:rPr>
              <a:t> </a:t>
            </a:r>
            <a:r>
              <a:rPr lang="en-US" sz="4800" dirty="0" err="1">
                <a:solidFill>
                  <a:schemeClr val="bg1"/>
                </a:solidFill>
              </a:rPr>
              <a:t>và</a:t>
            </a:r>
            <a:r>
              <a:rPr lang="en-US" sz="4800" dirty="0">
                <a:solidFill>
                  <a:schemeClr val="bg1"/>
                </a:solidFill>
              </a:rPr>
              <a:t> </a:t>
            </a:r>
            <a:r>
              <a:rPr lang="en-US" sz="4800" dirty="0" err="1">
                <a:solidFill>
                  <a:schemeClr val="bg1"/>
                </a:solidFill>
              </a:rPr>
              <a:t>rượu</a:t>
            </a:r>
            <a:r>
              <a:rPr lang="en-US" sz="4800" dirty="0">
                <a:solidFill>
                  <a:schemeClr val="bg1"/>
                </a:solidFill>
              </a:rPr>
              <a:t> </a:t>
            </a:r>
            <a:r>
              <a:rPr lang="en-US" sz="4800" dirty="0" err="1">
                <a:solidFill>
                  <a:schemeClr val="bg1"/>
                </a:solidFill>
              </a:rPr>
              <a:t>nho</a:t>
            </a:r>
            <a:r>
              <a:rPr lang="en-US" sz="4800" dirty="0">
                <a:solidFill>
                  <a:schemeClr val="bg1"/>
                </a:solidFill>
              </a:rPr>
              <a:t> </a:t>
            </a:r>
            <a:r>
              <a:rPr lang="en-US" sz="4800" dirty="0" err="1">
                <a:solidFill>
                  <a:schemeClr val="bg1"/>
                </a:solidFill>
              </a:rPr>
              <a:t>thơm</a:t>
            </a:r>
            <a:r>
              <a:rPr lang="en-US" sz="4800" dirty="0">
                <a:solidFill>
                  <a:schemeClr val="bg1"/>
                </a:solidFill>
              </a:rPr>
              <a:t> </a:t>
            </a:r>
            <a:r>
              <a:rPr lang="en-US" sz="4800" dirty="0" err="1">
                <a:solidFill>
                  <a:schemeClr val="bg1"/>
                </a:solidFill>
              </a:rPr>
              <a:t>ngát</a:t>
            </a:r>
            <a:r>
              <a:rPr lang="en-US" sz="4800" dirty="0">
                <a:solidFill>
                  <a:schemeClr val="bg1"/>
                </a:solidFill>
              </a:rPr>
              <a:t>. </a:t>
            </a:r>
            <a:r>
              <a:rPr lang="en-US" sz="4800" dirty="0" err="1">
                <a:solidFill>
                  <a:schemeClr val="bg1"/>
                </a:solidFill>
              </a:rPr>
              <a:t>Bao</a:t>
            </a:r>
            <a:r>
              <a:rPr lang="en-US" sz="4800" dirty="0">
                <a:solidFill>
                  <a:schemeClr val="bg1"/>
                </a:solidFill>
              </a:rPr>
              <a:t> </a:t>
            </a:r>
            <a:r>
              <a:rPr lang="en-US" sz="4800" dirty="0" err="1">
                <a:solidFill>
                  <a:schemeClr val="bg1"/>
                </a:solidFill>
              </a:rPr>
              <a:t>niềm</a:t>
            </a:r>
            <a:r>
              <a:rPr lang="en-US" sz="4800" dirty="0">
                <a:solidFill>
                  <a:schemeClr val="bg1"/>
                </a:solidFill>
              </a:rPr>
              <a:t> </a:t>
            </a:r>
            <a:r>
              <a:rPr lang="en-US" sz="4800" dirty="0" err="1">
                <a:solidFill>
                  <a:schemeClr val="bg1"/>
                </a:solidFill>
              </a:rPr>
              <a:t>yêu</a:t>
            </a:r>
            <a:r>
              <a:rPr lang="en-US" sz="4800" dirty="0">
                <a:solidFill>
                  <a:schemeClr val="bg1"/>
                </a:solidFill>
              </a:rPr>
              <a:t> </a:t>
            </a:r>
            <a:r>
              <a:rPr lang="en-US" sz="4800" dirty="0" err="1">
                <a:solidFill>
                  <a:schemeClr val="bg1"/>
                </a:solidFill>
              </a:rPr>
              <a:t>mến</a:t>
            </a:r>
            <a:r>
              <a:rPr lang="en-US" sz="4800" dirty="0">
                <a:solidFill>
                  <a:schemeClr val="bg1"/>
                </a:solidFill>
              </a:rPr>
              <a:t> </a:t>
            </a:r>
            <a:r>
              <a:rPr lang="en-US" sz="4800" dirty="0" err="1">
                <a:solidFill>
                  <a:schemeClr val="bg1"/>
                </a:solidFill>
              </a:rPr>
              <a:t>dâng</a:t>
            </a:r>
            <a:r>
              <a:rPr lang="en-US" sz="4800" dirty="0">
                <a:solidFill>
                  <a:schemeClr val="bg1"/>
                </a:solidFill>
              </a:rPr>
              <a:t> </a:t>
            </a:r>
            <a:r>
              <a:rPr lang="en-US" sz="4800" dirty="0" err="1">
                <a:solidFill>
                  <a:schemeClr val="bg1"/>
                </a:solidFill>
              </a:rPr>
              <a:t>dạt</a:t>
            </a:r>
            <a:r>
              <a:rPr lang="en-US" sz="4800" dirty="0">
                <a:solidFill>
                  <a:schemeClr val="bg1"/>
                </a:solidFill>
              </a:rPr>
              <a:t> </a:t>
            </a:r>
            <a:r>
              <a:rPr lang="en-US" sz="4800" dirty="0" err="1">
                <a:solidFill>
                  <a:schemeClr val="bg1"/>
                </a:solidFill>
              </a:rPr>
              <a:t>dào</a:t>
            </a:r>
            <a:r>
              <a:rPr lang="en-US" sz="4800" dirty="0">
                <a:solidFill>
                  <a:schemeClr val="bg1"/>
                </a:solidFill>
              </a:rPr>
              <a:t> </a:t>
            </a:r>
            <a:r>
              <a:rPr lang="en-US" sz="4800" dirty="0" err="1">
                <a:solidFill>
                  <a:schemeClr val="bg1"/>
                </a:solidFill>
              </a:rPr>
              <a:t>như</a:t>
            </a:r>
            <a:r>
              <a:rPr lang="en-US" sz="4800" dirty="0">
                <a:solidFill>
                  <a:schemeClr val="bg1"/>
                </a:solidFill>
              </a:rPr>
              <a:t> </a:t>
            </a:r>
            <a:r>
              <a:rPr lang="en-US" sz="4800" dirty="0" err="1">
                <a:solidFill>
                  <a:schemeClr val="bg1"/>
                </a:solidFill>
              </a:rPr>
              <a:t>hương</a:t>
            </a:r>
            <a:r>
              <a:rPr lang="en-US" sz="4800" dirty="0">
                <a:solidFill>
                  <a:schemeClr val="bg1"/>
                </a:solidFill>
              </a:rPr>
              <a:t> </a:t>
            </a:r>
            <a:r>
              <a:rPr lang="en-US" sz="4800" dirty="0" err="1">
                <a:solidFill>
                  <a:schemeClr val="bg1"/>
                </a:solidFill>
              </a:rPr>
              <a:t>khói</a:t>
            </a:r>
            <a:r>
              <a:rPr lang="en-US" sz="4800" dirty="0">
                <a:solidFill>
                  <a:schemeClr val="bg1"/>
                </a:solidFill>
              </a:rPr>
              <a:t> </a:t>
            </a:r>
            <a:r>
              <a:rPr lang="en-US" sz="4800" dirty="0" err="1">
                <a:solidFill>
                  <a:schemeClr val="bg1"/>
                </a:solidFill>
              </a:rPr>
              <a:t>triền</a:t>
            </a:r>
            <a:r>
              <a:rPr lang="en-US" sz="4800" dirty="0">
                <a:solidFill>
                  <a:schemeClr val="bg1"/>
                </a:solidFill>
              </a:rPr>
              <a:t> </a:t>
            </a:r>
            <a:r>
              <a:rPr lang="en-US" sz="4800" dirty="0" err="1">
                <a:solidFill>
                  <a:schemeClr val="bg1"/>
                </a:solidFill>
              </a:rPr>
              <a:t>miên</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thương</a:t>
            </a:r>
            <a:r>
              <a:rPr lang="en-US" sz="4800" dirty="0">
                <a:solidFill>
                  <a:schemeClr val="bg1"/>
                </a:solidFill>
              </a:rPr>
              <a:t> </a:t>
            </a:r>
            <a:r>
              <a:rPr lang="en-US" sz="4800" dirty="0" err="1">
                <a:solidFill>
                  <a:schemeClr val="bg1"/>
                </a:solidFill>
              </a:rPr>
              <a:t>nhận</a:t>
            </a:r>
            <a:r>
              <a:rPr lang="en-US" sz="4800" dirty="0">
                <a:solidFill>
                  <a:schemeClr val="bg1"/>
                </a:solidFill>
              </a:rPr>
              <a:t> </a:t>
            </a:r>
            <a:r>
              <a:rPr lang="en-US" sz="4800" dirty="0" err="1">
                <a:solidFill>
                  <a:schemeClr val="bg1"/>
                </a:solidFill>
              </a:rPr>
              <a:t>của</a:t>
            </a:r>
            <a:r>
              <a:rPr lang="en-US" sz="4800" dirty="0">
                <a:solidFill>
                  <a:schemeClr val="bg1"/>
                </a:solidFill>
              </a:rPr>
              <a:t> </a:t>
            </a:r>
            <a:r>
              <a:rPr lang="en-US" sz="4800" dirty="0" err="1">
                <a:solidFill>
                  <a:schemeClr val="bg1"/>
                </a:solidFill>
              </a:rPr>
              <a:t>lễ</a:t>
            </a:r>
            <a:r>
              <a:rPr lang="en-US" sz="4800" dirty="0">
                <a:solidFill>
                  <a:schemeClr val="bg1"/>
                </a:solidFill>
              </a:rPr>
              <a:t> </a:t>
            </a:r>
            <a:r>
              <a:rPr lang="en-US" sz="4800" dirty="0" err="1">
                <a:solidFill>
                  <a:schemeClr val="bg1"/>
                </a:solidFill>
              </a:rPr>
              <a:t>vẹn</a:t>
            </a:r>
            <a:r>
              <a:rPr lang="en-US" sz="4800" dirty="0">
                <a:solidFill>
                  <a:schemeClr val="bg1"/>
                </a:solidFill>
              </a:rPr>
              <a:t> </a:t>
            </a:r>
            <a:r>
              <a:rPr lang="en-US" sz="4800" dirty="0" err="1">
                <a:solidFill>
                  <a:schemeClr val="bg1"/>
                </a:solidFill>
              </a:rPr>
              <a:t>tuyền</a:t>
            </a:r>
            <a:r>
              <a:rPr lang="vi-VN" sz="4700" dirty="0">
                <a:solidFill>
                  <a:schemeClr val="bg1"/>
                </a:solidFill>
              </a:rPr>
              <a:t>.</a:t>
            </a:r>
            <a:endParaRPr lang="en-US" sz="4700" b="0" dirty="0">
              <a:solidFill>
                <a:schemeClr val="bg1"/>
              </a:solidFill>
              <a:effectLst/>
            </a:endParaRPr>
          </a:p>
        </p:txBody>
      </p:sp>
    </p:spTree>
    <p:extLst>
      <p:ext uri="{BB962C8B-B14F-4D97-AF65-F5344CB8AC3E}">
        <p14:creationId xmlns:p14="http://schemas.microsoft.com/office/powerpoint/2010/main" val="833332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76749"/>
          </a:xfrm>
        </p:spPr>
        <p:txBody>
          <a:bodyPr anchor="ctr" anchorCtr="0">
            <a:normAutofit fontScale="90000"/>
          </a:bodyPr>
          <a:lstStyle/>
          <a:p>
            <a:pPr>
              <a:lnSpc>
                <a:spcPct val="130000"/>
              </a:lnSpc>
            </a:pPr>
            <a:r>
              <a:rPr lang="en-US" sz="6000" b="0" u="sng" dirty="0" err="1">
                <a:solidFill>
                  <a:srgbClr val="FFFF00"/>
                </a:solidFill>
                <a:effectLst/>
                <a:latin typeface="+mj-lt"/>
              </a:rPr>
              <a:t>Ca</a:t>
            </a:r>
            <a:r>
              <a:rPr lang="en-US" sz="6000" b="0" u="sng" dirty="0">
                <a:solidFill>
                  <a:srgbClr val="FFFF00"/>
                </a:solidFill>
                <a:effectLst/>
                <a:latin typeface="+mj-lt"/>
              </a:rPr>
              <a:t>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br>
              <a:rPr lang="en-US" sz="6000" b="0" u="sng" dirty="0">
                <a:solidFill>
                  <a:srgbClr val="FFFF00"/>
                </a:solidFill>
                <a:effectLst/>
                <a:latin typeface="+mj-lt"/>
              </a:rPr>
            </a:br>
            <a:r>
              <a:rPr lang="en-US" sz="7400" dirty="0" err="1">
                <a:solidFill>
                  <a:srgbClr val="FFFF00"/>
                </a:solidFill>
              </a:rPr>
              <a:t>Lương</a:t>
            </a:r>
            <a:r>
              <a:rPr lang="en-US" sz="7400" dirty="0">
                <a:solidFill>
                  <a:srgbClr val="FFFF00"/>
                </a:solidFill>
              </a:rPr>
              <a:t> </a:t>
            </a:r>
            <a:r>
              <a:rPr lang="en-US" sz="7400" dirty="0" err="1">
                <a:solidFill>
                  <a:srgbClr val="FFFF00"/>
                </a:solidFill>
              </a:rPr>
              <a:t>Thực</a:t>
            </a:r>
            <a:r>
              <a:rPr lang="en-US" sz="7400" dirty="0">
                <a:solidFill>
                  <a:srgbClr val="FFFF00"/>
                </a:solidFill>
              </a:rPr>
              <a:t> </a:t>
            </a:r>
            <a:r>
              <a:rPr lang="en-US" sz="7400" dirty="0" err="1">
                <a:solidFill>
                  <a:srgbClr val="FFFF00"/>
                </a:solidFill>
              </a:rPr>
              <a:t>Trường</a:t>
            </a:r>
            <a:r>
              <a:rPr lang="en-US" sz="7400" dirty="0">
                <a:solidFill>
                  <a:srgbClr val="FFFF00"/>
                </a:solidFill>
              </a:rPr>
              <a:t> </a:t>
            </a:r>
            <a:r>
              <a:rPr lang="en-US" sz="7400" dirty="0" err="1">
                <a:solidFill>
                  <a:srgbClr val="FFFF00"/>
                </a:solidFill>
              </a:rPr>
              <a:t>Sinh</a:t>
            </a:r>
            <a:r>
              <a:rPr lang="en-US" sz="7400" dirty="0">
                <a:solidFill>
                  <a:srgbClr val="FFFF00"/>
                </a:solidFill>
              </a:rPr>
              <a:t> </a:t>
            </a:r>
            <a:br>
              <a:rPr lang="en-US" sz="8000" dirty="0">
                <a:solidFill>
                  <a:srgbClr val="FFFF00"/>
                </a:solidFill>
              </a:rPr>
            </a:br>
            <a:r>
              <a:rPr lang="en-US" sz="6000" i="1" dirty="0" err="1">
                <a:solidFill>
                  <a:schemeClr val="bg1"/>
                </a:solidFill>
              </a:rPr>
              <a:t>Thái</a:t>
            </a:r>
            <a:r>
              <a:rPr lang="en-US" sz="6000" i="1" dirty="0">
                <a:solidFill>
                  <a:schemeClr val="bg1"/>
                </a:solidFill>
              </a:rPr>
              <a:t> </a:t>
            </a:r>
            <a:r>
              <a:rPr lang="en-US" sz="6000" i="1" dirty="0" err="1">
                <a:solidFill>
                  <a:schemeClr val="bg1"/>
                </a:solidFill>
              </a:rPr>
              <a:t>Nguyên</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402080" y="4032802"/>
            <a:ext cx="6781800" cy="1000901"/>
          </a:xfrm>
          <a:prstGeom prst="rect">
            <a:avLst/>
          </a:prstGeom>
        </p:spPr>
      </p:pic>
    </p:spTree>
    <p:extLst>
      <p:ext uri="{BB962C8B-B14F-4D97-AF65-F5344CB8AC3E}">
        <p14:creationId xmlns:p14="http://schemas.microsoft.com/office/powerpoint/2010/main" val="1976182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b="0" u="sng" dirty="0" err="1">
                <a:solidFill>
                  <a:srgbClr val="FFFF00"/>
                </a:solidFill>
                <a:effectLst/>
                <a:latin typeface="+mj-lt"/>
              </a:rPr>
              <a:t>Đk</a:t>
            </a:r>
            <a:r>
              <a:rPr lang="vi-VN" sz="5600" b="0" u="sng" dirty="0">
                <a:solidFill>
                  <a:srgbClr val="FFFF00"/>
                </a:solidFill>
                <a:effectLst/>
                <a:latin typeface="+mj-lt"/>
              </a:rPr>
              <a:t>:</a:t>
            </a:r>
            <a:r>
              <a:rPr lang="en-US" sz="5600" dirty="0">
                <a:solidFill>
                  <a:schemeClr val="bg1"/>
                </a:solidFill>
                <a:latin typeface="+mj-lt"/>
              </a:rPr>
              <a:t> Ai </a:t>
            </a:r>
            <a:r>
              <a:rPr lang="en-US" sz="5600" dirty="0" err="1">
                <a:solidFill>
                  <a:schemeClr val="bg1"/>
                </a:solidFill>
                <a:latin typeface="+mj-lt"/>
              </a:rPr>
              <a:t>ăn</a:t>
            </a:r>
            <a:r>
              <a:rPr lang="en-US" sz="5600" dirty="0">
                <a:solidFill>
                  <a:schemeClr val="bg1"/>
                </a:solidFill>
                <a:latin typeface="+mj-lt"/>
              </a:rPr>
              <a:t> </a:t>
            </a:r>
            <a:r>
              <a:rPr lang="en-US" sz="5600" dirty="0" err="1">
                <a:solidFill>
                  <a:schemeClr val="bg1"/>
                </a:solidFill>
                <a:latin typeface="+mj-lt"/>
              </a:rPr>
              <a:t>thịt</a:t>
            </a:r>
            <a:r>
              <a:rPr lang="en-US" sz="5600" dirty="0">
                <a:solidFill>
                  <a:schemeClr val="bg1"/>
                </a:solidFill>
                <a:latin typeface="+mj-lt"/>
              </a:rPr>
              <a:t> Ta </a:t>
            </a:r>
            <a:r>
              <a:rPr lang="en-US" sz="5600" dirty="0" err="1">
                <a:solidFill>
                  <a:schemeClr val="bg1"/>
                </a:solidFill>
                <a:latin typeface="+mj-lt"/>
              </a:rPr>
              <a:t>và</a:t>
            </a:r>
            <a:r>
              <a:rPr lang="en-US" sz="5600" dirty="0">
                <a:solidFill>
                  <a:schemeClr val="bg1"/>
                </a:solidFill>
                <a:latin typeface="+mj-lt"/>
              </a:rPr>
              <a:t> </a:t>
            </a:r>
            <a:r>
              <a:rPr lang="en-US" sz="5600" dirty="0" err="1">
                <a:solidFill>
                  <a:schemeClr val="bg1"/>
                </a:solidFill>
                <a:latin typeface="+mj-lt"/>
              </a:rPr>
              <a:t>uống</a:t>
            </a:r>
            <a:r>
              <a:rPr lang="en-US" sz="5600" dirty="0">
                <a:solidFill>
                  <a:schemeClr val="bg1"/>
                </a:solidFill>
                <a:latin typeface="+mj-lt"/>
              </a:rPr>
              <a:t> </a:t>
            </a:r>
            <a:r>
              <a:rPr lang="en-US" sz="5600" dirty="0" err="1">
                <a:solidFill>
                  <a:schemeClr val="bg1"/>
                </a:solidFill>
                <a:latin typeface="+mj-lt"/>
              </a:rPr>
              <a:t>máu</a:t>
            </a:r>
            <a:r>
              <a:rPr lang="en-US" sz="5600" dirty="0">
                <a:solidFill>
                  <a:schemeClr val="bg1"/>
                </a:solidFill>
                <a:latin typeface="+mj-lt"/>
              </a:rPr>
              <a:t> Ta </a:t>
            </a:r>
            <a:r>
              <a:rPr lang="en-US" sz="5600" dirty="0" err="1">
                <a:solidFill>
                  <a:schemeClr val="bg1"/>
                </a:solidFill>
                <a:latin typeface="+mj-lt"/>
              </a:rPr>
              <a:t>thì</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í </a:t>
            </a:r>
            <a:r>
              <a:rPr lang="en-US" sz="5600" dirty="0" err="1">
                <a:solidFill>
                  <a:schemeClr val="bg1"/>
                </a:solidFill>
                <a:latin typeface="+mj-lt"/>
              </a:rPr>
              <a:t>muôn</a:t>
            </a:r>
            <a:r>
              <a:rPr lang="en-US" sz="5600" dirty="0">
                <a:solidFill>
                  <a:schemeClr val="bg1"/>
                </a:solidFill>
                <a:latin typeface="+mj-lt"/>
              </a:rPr>
              <a:t> </a:t>
            </a:r>
            <a:r>
              <a:rPr lang="en-US" sz="5600" dirty="0" err="1">
                <a:solidFill>
                  <a:schemeClr val="bg1"/>
                </a:solidFill>
                <a:latin typeface="+mj-lt"/>
              </a:rPr>
              <a:t>đời</a:t>
            </a:r>
            <a:r>
              <a:rPr lang="en-US" sz="5600" dirty="0">
                <a:solidFill>
                  <a:schemeClr val="bg1"/>
                </a:solidFill>
                <a:latin typeface="+mj-lt"/>
              </a:rPr>
              <a:t> </a:t>
            </a:r>
            <a:r>
              <a:rPr lang="en-US" sz="5600" dirty="0" err="1">
                <a:solidFill>
                  <a:schemeClr val="bg1"/>
                </a:solidFill>
                <a:latin typeface="+mj-lt"/>
              </a:rPr>
              <a:t>và</a:t>
            </a:r>
            <a:r>
              <a:rPr lang="en-US" sz="5600" dirty="0">
                <a:solidFill>
                  <a:schemeClr val="bg1"/>
                </a:solidFill>
                <a:latin typeface="+mj-lt"/>
              </a:rPr>
              <a:t> Ta </a:t>
            </a:r>
            <a:r>
              <a:rPr lang="en-US" sz="5600" dirty="0" err="1">
                <a:solidFill>
                  <a:schemeClr val="bg1"/>
                </a:solidFill>
                <a:latin typeface="+mj-lt"/>
              </a:rPr>
              <a:t>sẽ</a:t>
            </a:r>
            <a:r>
              <a:rPr lang="en-US" sz="5600" dirty="0">
                <a:solidFill>
                  <a:schemeClr val="bg1"/>
                </a:solidFill>
                <a:latin typeface="+mj-lt"/>
              </a:rPr>
              <a:t> </a:t>
            </a:r>
            <a:r>
              <a:rPr lang="en-US" sz="5600" dirty="0" err="1">
                <a:solidFill>
                  <a:schemeClr val="bg1"/>
                </a:solidFill>
                <a:latin typeface="+mj-lt"/>
              </a:rPr>
              <a:t>cho</a:t>
            </a:r>
            <a:r>
              <a:rPr lang="en-US" sz="5600" dirty="0">
                <a:solidFill>
                  <a:schemeClr val="bg1"/>
                </a:solidFill>
                <a:latin typeface="+mj-lt"/>
              </a:rPr>
              <a:t> </a:t>
            </a:r>
            <a:r>
              <a:rPr lang="en-US" sz="5600" dirty="0" err="1">
                <a:solidFill>
                  <a:schemeClr val="bg1"/>
                </a:solidFill>
                <a:latin typeface="+mj-lt"/>
              </a:rPr>
              <a:t>họ</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a:t>
            </a:r>
            <a:r>
              <a:rPr lang="en-US" sz="5600" dirty="0" err="1">
                <a:solidFill>
                  <a:schemeClr val="bg1"/>
                </a:solidFill>
                <a:latin typeface="+mj-lt"/>
              </a:rPr>
              <a:t>lại</a:t>
            </a:r>
            <a:r>
              <a:rPr lang="en-US" sz="5600" dirty="0">
                <a:solidFill>
                  <a:schemeClr val="bg1"/>
                </a:solidFill>
                <a:latin typeface="+mj-lt"/>
              </a:rPr>
              <a:t> </a:t>
            </a:r>
            <a:r>
              <a:rPr lang="en-US" sz="5600" dirty="0" err="1">
                <a:solidFill>
                  <a:schemeClr val="bg1"/>
                </a:solidFill>
                <a:latin typeface="+mj-lt"/>
              </a:rPr>
              <a:t>ngày</a:t>
            </a:r>
            <a:r>
              <a:rPr lang="en-US" sz="5600" dirty="0">
                <a:solidFill>
                  <a:schemeClr val="bg1"/>
                </a:solidFill>
                <a:latin typeface="+mj-lt"/>
              </a:rPr>
              <a:t> </a:t>
            </a:r>
            <a:r>
              <a:rPr lang="en-US" sz="5600" dirty="0" err="1">
                <a:solidFill>
                  <a:schemeClr val="bg1"/>
                </a:solidFill>
                <a:latin typeface="+mj-lt"/>
              </a:rPr>
              <a:t>sau</a:t>
            </a:r>
            <a:r>
              <a:rPr lang="en-US" sz="5600" dirty="0">
                <a:solidFill>
                  <a:schemeClr val="bg1"/>
                </a:solidFill>
                <a:latin typeface="+mj-lt"/>
              </a:rPr>
              <a:t> </a:t>
            </a:r>
            <a:r>
              <a:rPr lang="en-US" sz="5600" dirty="0" err="1">
                <a:solidFill>
                  <a:schemeClr val="bg1"/>
                </a:solidFill>
                <a:latin typeface="+mj-lt"/>
              </a:rPr>
              <a:t>hết</a:t>
            </a:r>
            <a:r>
              <a:rPr lang="en-US" sz="5600" dirty="0">
                <a:solidFill>
                  <a:schemeClr val="bg1"/>
                </a:solidFill>
                <a:latin typeface="+mj-lt"/>
              </a:rPr>
              <a:t> </a:t>
            </a:r>
            <a:r>
              <a:rPr lang="en-US" sz="5600" dirty="0" err="1">
                <a:solidFill>
                  <a:schemeClr val="bg1"/>
                </a:solidFill>
                <a:latin typeface="+mj-lt"/>
              </a:rPr>
              <a:t>hỡi</a:t>
            </a:r>
            <a:r>
              <a:rPr lang="en-US" sz="5600" dirty="0">
                <a:solidFill>
                  <a:schemeClr val="bg1"/>
                </a:solidFill>
                <a:latin typeface="+mj-lt"/>
              </a:rPr>
              <a:t> </a:t>
            </a:r>
            <a:r>
              <a:rPr lang="en-US" sz="5600" dirty="0" err="1">
                <a:solidFill>
                  <a:schemeClr val="bg1"/>
                </a:solidFill>
                <a:latin typeface="+mj-lt"/>
              </a:rPr>
              <a:t>người</a:t>
            </a:r>
            <a:r>
              <a:rPr lang="en-US" sz="5600" dirty="0">
                <a:solidFill>
                  <a:schemeClr val="bg1"/>
                </a:solidFill>
                <a:latin typeface="+mj-lt"/>
              </a:rPr>
              <a:t> </a:t>
            </a:r>
            <a:r>
              <a:rPr lang="en-US" sz="5600" dirty="0" err="1">
                <a:solidFill>
                  <a:schemeClr val="bg1"/>
                </a:solidFill>
                <a:latin typeface="+mj-lt"/>
              </a:rPr>
              <a:t>ơi</a:t>
            </a:r>
            <a:r>
              <a:rPr lang="en-US" sz="5600" dirty="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25864771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dirty="0">
                <a:solidFill>
                  <a:srgbClr val="FFFF00"/>
                </a:solidFill>
                <a:effectLst/>
              </a:rPr>
              <a:t>…</a:t>
            </a:r>
            <a:r>
              <a:rPr lang="en-US" sz="5600" dirty="0">
                <a:solidFill>
                  <a:schemeClr val="bg1"/>
                </a:solidFill>
              </a:rPr>
              <a:t> </a:t>
            </a:r>
            <a:r>
              <a:rPr lang="en-US" sz="5600" dirty="0" err="1">
                <a:solidFill>
                  <a:schemeClr val="bg1"/>
                </a:solidFill>
              </a:rPr>
              <a:t>Vì</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thịt</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ăn</a:t>
            </a:r>
            <a:r>
              <a:rPr lang="en-US" sz="5600" dirty="0">
                <a:solidFill>
                  <a:schemeClr val="bg1"/>
                </a:solidFill>
              </a:rPr>
              <a:t>, </a:t>
            </a:r>
            <a:r>
              <a:rPr lang="en-US" sz="5600" dirty="0" err="1">
                <a:solidFill>
                  <a:schemeClr val="bg1"/>
                </a:solidFill>
              </a:rPr>
              <a:t>máu</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uống</a:t>
            </a:r>
            <a:r>
              <a:rPr lang="en-US" sz="5600" dirty="0">
                <a:solidFill>
                  <a:schemeClr val="bg1"/>
                </a:solidFill>
              </a:rPr>
              <a:t>. Ai </a:t>
            </a:r>
            <a:r>
              <a:rPr lang="en-US" sz="5600" dirty="0" err="1">
                <a:solidFill>
                  <a:schemeClr val="bg1"/>
                </a:solidFill>
              </a:rPr>
              <a:t>ăn</a:t>
            </a:r>
            <a:r>
              <a:rPr lang="en-US" sz="5600" dirty="0">
                <a:solidFill>
                  <a:schemeClr val="bg1"/>
                </a:solidFill>
              </a:rPr>
              <a:t> </a:t>
            </a:r>
            <a:r>
              <a:rPr lang="en-US" sz="5600" dirty="0" err="1">
                <a:solidFill>
                  <a:schemeClr val="bg1"/>
                </a:solidFill>
              </a:rPr>
              <a:t>thịt</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uống</a:t>
            </a:r>
            <a:r>
              <a:rPr lang="en-US" sz="5600" dirty="0">
                <a:solidFill>
                  <a:schemeClr val="bg1"/>
                </a:solidFill>
              </a:rPr>
              <a:t> </a:t>
            </a:r>
            <a:r>
              <a:rPr lang="en-US" sz="5600" dirty="0" err="1">
                <a:solidFill>
                  <a:schemeClr val="bg1"/>
                </a:solidFill>
              </a:rPr>
              <a:t>máu</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sẽ</a:t>
            </a:r>
            <a:r>
              <a:rPr lang="en-US" sz="5600" dirty="0">
                <a:solidFill>
                  <a:schemeClr val="bg1"/>
                </a:solidFill>
              </a:rPr>
              <a:t>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Ta </a:t>
            </a:r>
            <a:r>
              <a:rPr lang="en-US" sz="5600" dirty="0" err="1">
                <a:solidFill>
                  <a:schemeClr val="bg1"/>
                </a:solidFill>
              </a:rPr>
              <a:t>và</a:t>
            </a:r>
            <a:r>
              <a:rPr lang="en-US" sz="5600" dirty="0">
                <a:solidFill>
                  <a:schemeClr val="bg1"/>
                </a:solidFill>
              </a:rPr>
              <a:t> Ta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họ</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600" b="0" u="sng" dirty="0">
                <a:solidFill>
                  <a:srgbClr val="FFFF00"/>
                </a:solidFill>
                <a:effectLst/>
                <a:latin typeface="+mj-lt"/>
              </a:rPr>
              <a:t>Tk1</a:t>
            </a:r>
            <a:r>
              <a:rPr lang="vi-VN" sz="5600" b="0" u="sng" dirty="0">
                <a:solidFill>
                  <a:srgbClr val="FFFF00"/>
                </a:solidFill>
                <a:effectLst/>
                <a:latin typeface="+mj-lt"/>
              </a:rPr>
              <a:t>:</a:t>
            </a:r>
            <a:r>
              <a:rPr lang="en-US" sz="5600" dirty="0">
                <a:solidFill>
                  <a:schemeClr val="bg1"/>
                </a:solidFill>
                <a:latin typeface="+mj-lt"/>
              </a:rPr>
              <a:t> </a:t>
            </a:r>
            <a:r>
              <a:rPr lang="en-US" sz="5600" dirty="0" err="1">
                <a:solidFill>
                  <a:schemeClr val="bg1"/>
                </a:solidFill>
                <a:latin typeface="+mj-lt"/>
              </a:rPr>
              <a:t>Vì</a:t>
            </a:r>
            <a:r>
              <a:rPr lang="en-US" sz="5600" dirty="0">
                <a:solidFill>
                  <a:schemeClr val="bg1"/>
                </a:solidFill>
                <a:latin typeface="+mj-lt"/>
              </a:rPr>
              <a:t> </a:t>
            </a:r>
            <a:r>
              <a:rPr lang="en-US" sz="5600" dirty="0" err="1">
                <a:solidFill>
                  <a:schemeClr val="bg1"/>
                </a:solidFill>
                <a:latin typeface="+mj-lt"/>
              </a:rPr>
              <a:t>yêu</a:t>
            </a:r>
            <a:r>
              <a:rPr lang="en-US" sz="5600" dirty="0">
                <a:solidFill>
                  <a:schemeClr val="bg1"/>
                </a:solidFill>
                <a:latin typeface="+mj-lt"/>
              </a:rPr>
              <a:t> con </a:t>
            </a:r>
            <a:r>
              <a:rPr lang="en-US" sz="5600" dirty="0" err="1">
                <a:solidFill>
                  <a:schemeClr val="bg1"/>
                </a:solidFill>
                <a:latin typeface="+mj-lt"/>
              </a:rPr>
              <a:t>Chúa</a:t>
            </a:r>
            <a:r>
              <a:rPr lang="en-US" sz="5600" dirty="0">
                <a:solidFill>
                  <a:schemeClr val="bg1"/>
                </a:solidFill>
                <a:latin typeface="+mj-lt"/>
              </a:rPr>
              <a:t> </a:t>
            </a:r>
            <a:r>
              <a:rPr lang="en-US" sz="5600" dirty="0" err="1">
                <a:solidFill>
                  <a:schemeClr val="bg1"/>
                </a:solidFill>
                <a:latin typeface="+mj-lt"/>
              </a:rPr>
              <a:t>đã</a:t>
            </a:r>
            <a:r>
              <a:rPr lang="en-US" sz="5600" dirty="0">
                <a:solidFill>
                  <a:schemeClr val="bg1"/>
                </a:solidFill>
                <a:latin typeface="+mj-lt"/>
              </a:rPr>
              <a:t> </a:t>
            </a:r>
            <a:r>
              <a:rPr lang="en-US" sz="5600" dirty="0" err="1">
                <a:solidFill>
                  <a:schemeClr val="bg1"/>
                </a:solidFill>
                <a:latin typeface="+mj-lt"/>
              </a:rPr>
              <a:t>trở</a:t>
            </a:r>
            <a:r>
              <a:rPr lang="en-US" sz="5600" dirty="0">
                <a:solidFill>
                  <a:schemeClr val="bg1"/>
                </a:solidFill>
                <a:latin typeface="+mj-lt"/>
              </a:rPr>
              <a:t> </a:t>
            </a:r>
            <a:r>
              <a:rPr lang="en-US" sz="5600" dirty="0" err="1">
                <a:solidFill>
                  <a:schemeClr val="bg1"/>
                </a:solidFill>
                <a:latin typeface="+mj-lt"/>
              </a:rPr>
              <a:t>nên</a:t>
            </a:r>
            <a:r>
              <a:rPr lang="en-US" sz="5600" dirty="0">
                <a:solidFill>
                  <a:schemeClr val="bg1"/>
                </a:solidFill>
                <a:latin typeface="+mj-lt"/>
              </a:rPr>
              <a:t> </a:t>
            </a:r>
            <a:r>
              <a:rPr lang="en-US" sz="5600" dirty="0" err="1">
                <a:solidFill>
                  <a:schemeClr val="bg1"/>
                </a:solidFill>
                <a:latin typeface="+mj-lt"/>
              </a:rPr>
              <a:t>tấm</a:t>
            </a:r>
            <a:r>
              <a:rPr lang="en-US" sz="5600" dirty="0">
                <a:solidFill>
                  <a:schemeClr val="bg1"/>
                </a:solidFill>
                <a:latin typeface="+mj-lt"/>
              </a:rPr>
              <a:t> </a:t>
            </a:r>
            <a:r>
              <a:rPr lang="en-US" sz="5600" dirty="0" err="1">
                <a:solidFill>
                  <a:schemeClr val="bg1"/>
                </a:solidFill>
                <a:latin typeface="+mj-lt"/>
              </a:rPr>
              <a:t>bánh</a:t>
            </a:r>
            <a:r>
              <a:rPr lang="en-US" sz="5600" dirty="0">
                <a:solidFill>
                  <a:schemeClr val="bg1"/>
                </a:solidFill>
                <a:latin typeface="+mj-lt"/>
              </a:rPr>
              <a:t> </a:t>
            </a:r>
            <a:r>
              <a:rPr lang="en-US" sz="5600" dirty="0" err="1">
                <a:solidFill>
                  <a:schemeClr val="bg1"/>
                </a:solidFill>
                <a:latin typeface="+mj-lt"/>
              </a:rPr>
              <a:t>mỏng</a:t>
            </a:r>
            <a:r>
              <a:rPr lang="en-US" sz="5600" dirty="0">
                <a:solidFill>
                  <a:schemeClr val="bg1"/>
                </a:solidFill>
                <a:latin typeface="+mj-lt"/>
              </a:rPr>
              <a:t> </a:t>
            </a:r>
            <a:r>
              <a:rPr lang="en-US" sz="5600" dirty="0" err="1">
                <a:solidFill>
                  <a:schemeClr val="bg1"/>
                </a:solidFill>
                <a:latin typeface="+mj-lt"/>
              </a:rPr>
              <a:t>manh</a:t>
            </a:r>
            <a:r>
              <a:rPr lang="en-US" sz="5600" dirty="0">
                <a:solidFill>
                  <a:schemeClr val="bg1"/>
                </a:solidFill>
                <a:latin typeface="+mj-lt"/>
              </a:rPr>
              <a:t>. </a:t>
            </a:r>
            <a:r>
              <a:rPr lang="en-US" sz="5600" dirty="0" err="1">
                <a:solidFill>
                  <a:schemeClr val="bg1"/>
                </a:solidFill>
                <a:latin typeface="+mj-lt"/>
              </a:rPr>
              <a:t>Vì</a:t>
            </a:r>
            <a:r>
              <a:rPr lang="en-US" sz="5600" dirty="0">
                <a:solidFill>
                  <a:schemeClr val="bg1"/>
                </a:solidFill>
                <a:latin typeface="+mj-lt"/>
              </a:rPr>
              <a:t> </a:t>
            </a:r>
            <a:r>
              <a:rPr lang="en-US" sz="5600" dirty="0" err="1">
                <a:solidFill>
                  <a:schemeClr val="bg1"/>
                </a:solidFill>
                <a:latin typeface="+mj-lt"/>
              </a:rPr>
              <a:t>yêu</a:t>
            </a:r>
            <a:r>
              <a:rPr lang="en-US" sz="5600" dirty="0">
                <a:solidFill>
                  <a:schemeClr val="bg1"/>
                </a:solidFill>
                <a:latin typeface="+mj-lt"/>
              </a:rPr>
              <a:t> con </a:t>
            </a:r>
            <a:r>
              <a:rPr lang="en-US" sz="5600" dirty="0" err="1">
                <a:solidFill>
                  <a:schemeClr val="bg1"/>
                </a:solidFill>
                <a:latin typeface="+mj-lt"/>
              </a:rPr>
              <a:t>Chúa</a:t>
            </a:r>
            <a:r>
              <a:rPr lang="en-US" sz="5600" dirty="0">
                <a:solidFill>
                  <a:schemeClr val="bg1"/>
                </a:solidFill>
                <a:latin typeface="+mj-lt"/>
              </a:rPr>
              <a:t> </a:t>
            </a:r>
            <a:r>
              <a:rPr lang="en-US" sz="5600" dirty="0" err="1">
                <a:solidFill>
                  <a:schemeClr val="bg1"/>
                </a:solidFill>
                <a:latin typeface="+mj-lt"/>
              </a:rPr>
              <a:t>đành</a:t>
            </a:r>
            <a:r>
              <a:rPr lang="en-US" sz="5600" dirty="0">
                <a:solidFill>
                  <a:schemeClr val="bg1"/>
                </a:solidFill>
                <a:latin typeface="+mj-lt"/>
              </a:rPr>
              <a:t> </a:t>
            </a:r>
            <a:r>
              <a:rPr lang="en-US" sz="5600" dirty="0" err="1">
                <a:solidFill>
                  <a:schemeClr val="bg1"/>
                </a:solidFill>
                <a:latin typeface="+mj-lt"/>
              </a:rPr>
              <a:t>hy</a:t>
            </a:r>
            <a:r>
              <a:rPr lang="en-US" sz="5600" dirty="0">
                <a:solidFill>
                  <a:schemeClr val="bg1"/>
                </a:solidFill>
                <a:latin typeface="+mj-lt"/>
              </a:rPr>
              <a:t> </a:t>
            </a:r>
            <a:r>
              <a:rPr lang="en-US" sz="5600" dirty="0" err="1">
                <a:solidFill>
                  <a:schemeClr val="bg1"/>
                </a:solidFill>
                <a:latin typeface="+mj-lt"/>
              </a:rPr>
              <a:t>sinh</a:t>
            </a:r>
            <a:r>
              <a:rPr lang="en-US" sz="5600" dirty="0">
                <a:solidFill>
                  <a:schemeClr val="bg1"/>
                </a:solidFill>
                <a:latin typeface="+mj-lt"/>
              </a:rPr>
              <a:t> </a:t>
            </a:r>
            <a:r>
              <a:rPr lang="en-US" sz="5600" dirty="0" err="1">
                <a:solidFill>
                  <a:schemeClr val="bg1"/>
                </a:solidFill>
                <a:latin typeface="+mj-lt"/>
              </a:rPr>
              <a:t>chính</a:t>
            </a:r>
            <a:r>
              <a:rPr lang="en-US" sz="5600" dirty="0">
                <a:solidFill>
                  <a:schemeClr val="bg1"/>
                </a:solidFill>
                <a:latin typeface="+mj-lt"/>
              </a:rPr>
              <a:t> </a:t>
            </a:r>
            <a:r>
              <a:rPr lang="en-US" sz="5600" dirty="0" err="1">
                <a:solidFill>
                  <a:schemeClr val="bg1"/>
                </a:solidFill>
                <a:latin typeface="+mj-lt"/>
              </a:rPr>
              <a:t>thân</a:t>
            </a:r>
            <a:r>
              <a:rPr lang="en-US" sz="5600" dirty="0">
                <a:solidFill>
                  <a:schemeClr val="bg1"/>
                </a:solidFill>
                <a:latin typeface="+mj-lt"/>
              </a:rPr>
              <a:t> </a:t>
            </a:r>
            <a:r>
              <a:rPr lang="en-US" sz="5600" dirty="0" err="1">
                <a:solidFill>
                  <a:schemeClr val="bg1"/>
                </a:solidFill>
                <a:latin typeface="+mj-lt"/>
              </a:rPr>
              <a:t>mình</a:t>
            </a:r>
            <a:r>
              <a:rPr lang="en-US" sz="5600" dirty="0">
                <a:solidFill>
                  <a:schemeClr val="bg1"/>
                </a:solidFill>
                <a:latin typeface="+mj-lt"/>
              </a:rPr>
              <a:t>, </a:t>
            </a:r>
            <a:r>
              <a:rPr lang="en-US" sz="5600" dirty="0" err="1">
                <a:solidFill>
                  <a:schemeClr val="bg1"/>
                </a:solidFill>
                <a:latin typeface="+mj-lt"/>
              </a:rPr>
              <a:t>cho</a:t>
            </a:r>
            <a:r>
              <a:rPr lang="en-US" sz="5600" dirty="0">
                <a:solidFill>
                  <a:schemeClr val="bg1"/>
                </a:solidFill>
                <a:latin typeface="+mj-lt"/>
              </a:rPr>
              <a:t> con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phúc</a:t>
            </a:r>
            <a:r>
              <a:rPr lang="en-US" sz="5600" dirty="0">
                <a:solidFill>
                  <a:schemeClr val="bg1"/>
                </a:solidFill>
                <a:latin typeface="+mj-lt"/>
              </a:rPr>
              <a:t> an </a:t>
            </a:r>
            <a:r>
              <a:rPr lang="en-US" sz="5600" dirty="0" err="1">
                <a:solidFill>
                  <a:schemeClr val="bg1"/>
                </a:solidFill>
                <a:latin typeface="+mj-lt"/>
              </a:rPr>
              <a:t>bình</a:t>
            </a:r>
            <a:r>
              <a:rPr lang="en-US" sz="5600" dirty="0">
                <a:solidFill>
                  <a:schemeClr val="bg1"/>
                </a:solidFill>
                <a:latin typeface="+mj-lt"/>
              </a:rPr>
              <a:t>,…</a:t>
            </a:r>
            <a:endParaRPr lang="vi-VN" sz="5600" dirty="0">
              <a:solidFill>
                <a:schemeClr val="bg1"/>
              </a:solidFill>
              <a:latin typeface="+mj-lt"/>
            </a:endParaRPr>
          </a:p>
        </p:txBody>
      </p:sp>
    </p:spTree>
    <p:extLst>
      <p:ext uri="{BB962C8B-B14F-4D97-AF65-F5344CB8AC3E}">
        <p14:creationId xmlns:p14="http://schemas.microsoft.com/office/powerpoint/2010/main" val="26917735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dirty="0">
                <a:solidFill>
                  <a:srgbClr val="FFFF00"/>
                </a:solidFill>
                <a:effectLst/>
              </a:rPr>
              <a:t>…</a:t>
            </a:r>
            <a:r>
              <a:rPr lang="en-US" sz="6000" dirty="0">
                <a:solidFill>
                  <a:schemeClr val="bg1"/>
                </a:solidFill>
              </a:rPr>
              <a:t> </a:t>
            </a:r>
            <a:r>
              <a:rPr lang="en-US" sz="6000" dirty="0" err="1">
                <a:solidFill>
                  <a:schemeClr val="bg1"/>
                </a:solidFill>
              </a:rPr>
              <a:t>cho</a:t>
            </a:r>
            <a:r>
              <a:rPr lang="en-US" sz="6000" dirty="0">
                <a:solidFill>
                  <a:schemeClr val="bg1"/>
                </a:solidFill>
              </a:rPr>
              <a:t> con </a:t>
            </a:r>
            <a:r>
              <a:rPr lang="en-US" sz="6000" dirty="0" err="1">
                <a:solidFill>
                  <a:schemeClr val="bg1"/>
                </a:solidFill>
              </a:rPr>
              <a:t>nồng</a:t>
            </a:r>
            <a:r>
              <a:rPr lang="en-US" sz="6000" dirty="0">
                <a:solidFill>
                  <a:schemeClr val="bg1"/>
                </a:solidFill>
              </a:rPr>
              <a:t> </a:t>
            </a:r>
            <a:r>
              <a:rPr lang="en-US" sz="6000" dirty="0" err="1">
                <a:solidFill>
                  <a:schemeClr val="bg1"/>
                </a:solidFill>
              </a:rPr>
              <a:t>thắm</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và</a:t>
            </a:r>
            <a:r>
              <a:rPr lang="en-US" sz="6000" dirty="0">
                <a:solidFill>
                  <a:schemeClr val="bg1"/>
                </a:solidFill>
              </a:rPr>
              <a:t> </a:t>
            </a:r>
            <a:r>
              <a:rPr lang="en-US" sz="6000" dirty="0" err="1">
                <a:solidFill>
                  <a:schemeClr val="bg1"/>
                </a:solidFill>
              </a:rPr>
              <a:t>cho</a:t>
            </a:r>
            <a:r>
              <a:rPr lang="en-US" sz="6000" dirty="0">
                <a:solidFill>
                  <a:schemeClr val="bg1"/>
                </a:solidFill>
              </a:rPr>
              <a:t> con </a:t>
            </a:r>
            <a:r>
              <a:rPr lang="en-US" sz="6000" dirty="0" err="1">
                <a:solidFill>
                  <a:schemeClr val="bg1"/>
                </a:solidFill>
              </a:rPr>
              <a:t>phúc</a:t>
            </a:r>
            <a:r>
              <a:rPr lang="en-US" sz="6000" dirty="0">
                <a:solidFill>
                  <a:schemeClr val="bg1"/>
                </a:solidFill>
              </a:rPr>
              <a:t> </a:t>
            </a:r>
            <a:r>
              <a:rPr lang="en-US" sz="6000" dirty="0" err="1">
                <a:solidFill>
                  <a:schemeClr val="bg1"/>
                </a:solidFill>
              </a:rPr>
              <a:t>lộc</a:t>
            </a:r>
            <a:r>
              <a:rPr lang="en-US" sz="6000" dirty="0">
                <a:solidFill>
                  <a:schemeClr val="bg1"/>
                </a:solidFill>
              </a:rPr>
              <a:t> </a:t>
            </a:r>
            <a:r>
              <a:rPr lang="en-US" sz="6000" dirty="0" err="1">
                <a:solidFill>
                  <a:schemeClr val="bg1"/>
                </a:solidFill>
              </a:rPr>
              <a:t>trường</a:t>
            </a:r>
            <a:r>
              <a:rPr lang="en-US" sz="6000" dirty="0">
                <a:solidFill>
                  <a:schemeClr val="bg1"/>
                </a:solidFill>
              </a:rPr>
              <a:t> </a:t>
            </a:r>
            <a:r>
              <a:rPr lang="en-US" sz="6000" dirty="0" err="1">
                <a:solidFill>
                  <a:schemeClr val="bg1"/>
                </a:solidFill>
              </a:rPr>
              <a:t>sinh</a:t>
            </a:r>
            <a:r>
              <a:rPr lang="en-US" sz="6000" dirty="0">
                <a:solidFill>
                  <a:schemeClr val="bg1"/>
                </a:solidFill>
              </a:rPr>
              <a:t>. </a:t>
            </a:r>
            <a:r>
              <a:rPr lang="en-US" sz="6000" dirty="0" err="1">
                <a:solidFill>
                  <a:schemeClr val="bg1"/>
                </a:solidFill>
              </a:rPr>
              <a:t>Cả</a:t>
            </a:r>
            <a:r>
              <a:rPr lang="en-US" sz="6000" dirty="0">
                <a:solidFill>
                  <a:schemeClr val="bg1"/>
                </a:solidFill>
              </a:rPr>
              <a:t> </a:t>
            </a:r>
            <a:r>
              <a:rPr lang="en-US" sz="6000" dirty="0" err="1">
                <a:solidFill>
                  <a:schemeClr val="bg1"/>
                </a:solidFill>
              </a:rPr>
              <a:t>đời</a:t>
            </a:r>
            <a:r>
              <a:rPr lang="en-US" sz="6000" dirty="0">
                <a:solidFill>
                  <a:schemeClr val="bg1"/>
                </a:solidFill>
              </a:rPr>
              <a:t> con </a:t>
            </a:r>
            <a:r>
              <a:rPr lang="en-US" sz="6000" dirty="0" err="1">
                <a:solidFill>
                  <a:schemeClr val="bg1"/>
                </a:solidFill>
              </a:rPr>
              <a:t>cảm</a:t>
            </a:r>
            <a:r>
              <a:rPr lang="en-US" sz="6000" dirty="0">
                <a:solidFill>
                  <a:schemeClr val="bg1"/>
                </a:solidFill>
              </a:rPr>
              <a:t> </a:t>
            </a:r>
            <a:r>
              <a:rPr lang="en-US" sz="6000" dirty="0" err="1">
                <a:solidFill>
                  <a:schemeClr val="bg1"/>
                </a:solidFill>
              </a:rPr>
              <a:t>tạ</a:t>
            </a:r>
            <a:r>
              <a:rPr lang="en-US" sz="6000" dirty="0">
                <a:solidFill>
                  <a:schemeClr val="bg1"/>
                </a:solidFill>
              </a:rPr>
              <a:t> </a:t>
            </a:r>
            <a:r>
              <a:rPr lang="en-US" sz="6000" dirty="0" err="1">
                <a:solidFill>
                  <a:schemeClr val="bg1"/>
                </a:solidFill>
              </a:rPr>
              <a:t>tình</a:t>
            </a:r>
            <a:r>
              <a:rPr lang="en-US" sz="6000" dirty="0">
                <a:solidFill>
                  <a:schemeClr val="bg1"/>
                </a:solidFill>
              </a:rPr>
              <a:t> </a:t>
            </a:r>
            <a:r>
              <a:rPr lang="en-US" sz="6000" dirty="0" err="1">
                <a:solidFill>
                  <a:schemeClr val="bg1"/>
                </a:solidFill>
              </a:rPr>
              <a:t>Chúa</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4589712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b="0" u="sng" dirty="0" err="1">
                <a:solidFill>
                  <a:srgbClr val="FFFF00"/>
                </a:solidFill>
                <a:effectLst/>
                <a:latin typeface="+mj-lt"/>
              </a:rPr>
              <a:t>Đk</a:t>
            </a:r>
            <a:r>
              <a:rPr lang="vi-VN" sz="5600" b="0" u="sng" dirty="0">
                <a:solidFill>
                  <a:srgbClr val="FFFF00"/>
                </a:solidFill>
                <a:effectLst/>
                <a:latin typeface="+mj-lt"/>
              </a:rPr>
              <a:t>:</a:t>
            </a:r>
            <a:r>
              <a:rPr lang="en-US" sz="5600" dirty="0">
                <a:solidFill>
                  <a:schemeClr val="bg1"/>
                </a:solidFill>
                <a:latin typeface="+mj-lt"/>
              </a:rPr>
              <a:t> Ai </a:t>
            </a:r>
            <a:r>
              <a:rPr lang="en-US" sz="5600" dirty="0" err="1">
                <a:solidFill>
                  <a:schemeClr val="bg1"/>
                </a:solidFill>
                <a:latin typeface="+mj-lt"/>
              </a:rPr>
              <a:t>ăn</a:t>
            </a:r>
            <a:r>
              <a:rPr lang="en-US" sz="5600" dirty="0">
                <a:solidFill>
                  <a:schemeClr val="bg1"/>
                </a:solidFill>
                <a:latin typeface="+mj-lt"/>
              </a:rPr>
              <a:t> </a:t>
            </a:r>
            <a:r>
              <a:rPr lang="en-US" sz="5600" dirty="0" err="1">
                <a:solidFill>
                  <a:schemeClr val="bg1"/>
                </a:solidFill>
                <a:latin typeface="+mj-lt"/>
              </a:rPr>
              <a:t>thịt</a:t>
            </a:r>
            <a:r>
              <a:rPr lang="en-US" sz="5600" dirty="0">
                <a:solidFill>
                  <a:schemeClr val="bg1"/>
                </a:solidFill>
                <a:latin typeface="+mj-lt"/>
              </a:rPr>
              <a:t> Ta </a:t>
            </a:r>
            <a:r>
              <a:rPr lang="en-US" sz="5600" dirty="0" err="1">
                <a:solidFill>
                  <a:schemeClr val="bg1"/>
                </a:solidFill>
                <a:latin typeface="+mj-lt"/>
              </a:rPr>
              <a:t>và</a:t>
            </a:r>
            <a:r>
              <a:rPr lang="en-US" sz="5600" dirty="0">
                <a:solidFill>
                  <a:schemeClr val="bg1"/>
                </a:solidFill>
                <a:latin typeface="+mj-lt"/>
              </a:rPr>
              <a:t> </a:t>
            </a:r>
            <a:r>
              <a:rPr lang="en-US" sz="5600" dirty="0" err="1">
                <a:solidFill>
                  <a:schemeClr val="bg1"/>
                </a:solidFill>
                <a:latin typeface="+mj-lt"/>
              </a:rPr>
              <a:t>uống</a:t>
            </a:r>
            <a:r>
              <a:rPr lang="en-US" sz="5600" dirty="0">
                <a:solidFill>
                  <a:schemeClr val="bg1"/>
                </a:solidFill>
                <a:latin typeface="+mj-lt"/>
              </a:rPr>
              <a:t> </a:t>
            </a:r>
            <a:r>
              <a:rPr lang="en-US" sz="5600" dirty="0" err="1">
                <a:solidFill>
                  <a:schemeClr val="bg1"/>
                </a:solidFill>
                <a:latin typeface="+mj-lt"/>
              </a:rPr>
              <a:t>máu</a:t>
            </a:r>
            <a:r>
              <a:rPr lang="en-US" sz="5600" dirty="0">
                <a:solidFill>
                  <a:schemeClr val="bg1"/>
                </a:solidFill>
                <a:latin typeface="+mj-lt"/>
              </a:rPr>
              <a:t> Ta </a:t>
            </a:r>
            <a:r>
              <a:rPr lang="en-US" sz="5600" dirty="0" err="1">
                <a:solidFill>
                  <a:schemeClr val="bg1"/>
                </a:solidFill>
                <a:latin typeface="+mj-lt"/>
              </a:rPr>
              <a:t>thì</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í </a:t>
            </a:r>
            <a:r>
              <a:rPr lang="en-US" sz="5600" dirty="0" err="1">
                <a:solidFill>
                  <a:schemeClr val="bg1"/>
                </a:solidFill>
                <a:latin typeface="+mj-lt"/>
              </a:rPr>
              <a:t>muôn</a:t>
            </a:r>
            <a:r>
              <a:rPr lang="en-US" sz="5600" dirty="0">
                <a:solidFill>
                  <a:schemeClr val="bg1"/>
                </a:solidFill>
                <a:latin typeface="+mj-lt"/>
              </a:rPr>
              <a:t> </a:t>
            </a:r>
            <a:r>
              <a:rPr lang="en-US" sz="5600" dirty="0" err="1">
                <a:solidFill>
                  <a:schemeClr val="bg1"/>
                </a:solidFill>
                <a:latin typeface="+mj-lt"/>
              </a:rPr>
              <a:t>đời</a:t>
            </a:r>
            <a:r>
              <a:rPr lang="en-US" sz="5600" dirty="0">
                <a:solidFill>
                  <a:schemeClr val="bg1"/>
                </a:solidFill>
                <a:latin typeface="+mj-lt"/>
              </a:rPr>
              <a:t> </a:t>
            </a:r>
            <a:r>
              <a:rPr lang="en-US" sz="5600" dirty="0" err="1">
                <a:solidFill>
                  <a:schemeClr val="bg1"/>
                </a:solidFill>
                <a:latin typeface="+mj-lt"/>
              </a:rPr>
              <a:t>và</a:t>
            </a:r>
            <a:r>
              <a:rPr lang="en-US" sz="5600" dirty="0">
                <a:solidFill>
                  <a:schemeClr val="bg1"/>
                </a:solidFill>
                <a:latin typeface="+mj-lt"/>
              </a:rPr>
              <a:t> Ta </a:t>
            </a:r>
            <a:r>
              <a:rPr lang="en-US" sz="5600" dirty="0" err="1">
                <a:solidFill>
                  <a:schemeClr val="bg1"/>
                </a:solidFill>
                <a:latin typeface="+mj-lt"/>
              </a:rPr>
              <a:t>sẽ</a:t>
            </a:r>
            <a:r>
              <a:rPr lang="en-US" sz="5600" dirty="0">
                <a:solidFill>
                  <a:schemeClr val="bg1"/>
                </a:solidFill>
                <a:latin typeface="+mj-lt"/>
              </a:rPr>
              <a:t> </a:t>
            </a:r>
            <a:r>
              <a:rPr lang="en-US" sz="5600" dirty="0" err="1">
                <a:solidFill>
                  <a:schemeClr val="bg1"/>
                </a:solidFill>
                <a:latin typeface="+mj-lt"/>
              </a:rPr>
              <a:t>cho</a:t>
            </a:r>
            <a:r>
              <a:rPr lang="en-US" sz="5600" dirty="0">
                <a:solidFill>
                  <a:schemeClr val="bg1"/>
                </a:solidFill>
                <a:latin typeface="+mj-lt"/>
              </a:rPr>
              <a:t> </a:t>
            </a:r>
            <a:r>
              <a:rPr lang="en-US" sz="5600" dirty="0" err="1">
                <a:solidFill>
                  <a:schemeClr val="bg1"/>
                </a:solidFill>
                <a:latin typeface="+mj-lt"/>
              </a:rPr>
              <a:t>họ</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a:t>
            </a:r>
            <a:r>
              <a:rPr lang="en-US" sz="5600" dirty="0" err="1">
                <a:solidFill>
                  <a:schemeClr val="bg1"/>
                </a:solidFill>
                <a:latin typeface="+mj-lt"/>
              </a:rPr>
              <a:t>lại</a:t>
            </a:r>
            <a:r>
              <a:rPr lang="en-US" sz="5600" dirty="0">
                <a:solidFill>
                  <a:schemeClr val="bg1"/>
                </a:solidFill>
                <a:latin typeface="+mj-lt"/>
              </a:rPr>
              <a:t> </a:t>
            </a:r>
            <a:r>
              <a:rPr lang="en-US" sz="5600" dirty="0" err="1">
                <a:solidFill>
                  <a:schemeClr val="bg1"/>
                </a:solidFill>
                <a:latin typeface="+mj-lt"/>
              </a:rPr>
              <a:t>ngày</a:t>
            </a:r>
            <a:r>
              <a:rPr lang="en-US" sz="5600" dirty="0">
                <a:solidFill>
                  <a:schemeClr val="bg1"/>
                </a:solidFill>
                <a:latin typeface="+mj-lt"/>
              </a:rPr>
              <a:t> </a:t>
            </a:r>
            <a:r>
              <a:rPr lang="en-US" sz="5600" dirty="0" err="1">
                <a:solidFill>
                  <a:schemeClr val="bg1"/>
                </a:solidFill>
                <a:latin typeface="+mj-lt"/>
              </a:rPr>
              <a:t>sau</a:t>
            </a:r>
            <a:r>
              <a:rPr lang="en-US" sz="5600" dirty="0">
                <a:solidFill>
                  <a:schemeClr val="bg1"/>
                </a:solidFill>
                <a:latin typeface="+mj-lt"/>
              </a:rPr>
              <a:t> </a:t>
            </a:r>
            <a:r>
              <a:rPr lang="en-US" sz="5600" dirty="0" err="1">
                <a:solidFill>
                  <a:schemeClr val="bg1"/>
                </a:solidFill>
                <a:latin typeface="+mj-lt"/>
              </a:rPr>
              <a:t>hết</a:t>
            </a:r>
            <a:r>
              <a:rPr lang="en-US" sz="5600" dirty="0">
                <a:solidFill>
                  <a:schemeClr val="bg1"/>
                </a:solidFill>
                <a:latin typeface="+mj-lt"/>
              </a:rPr>
              <a:t> </a:t>
            </a:r>
            <a:r>
              <a:rPr lang="en-US" sz="5600" dirty="0" err="1">
                <a:solidFill>
                  <a:schemeClr val="bg1"/>
                </a:solidFill>
                <a:latin typeface="+mj-lt"/>
              </a:rPr>
              <a:t>hỡi</a:t>
            </a:r>
            <a:r>
              <a:rPr lang="en-US" sz="5600" dirty="0">
                <a:solidFill>
                  <a:schemeClr val="bg1"/>
                </a:solidFill>
                <a:latin typeface="+mj-lt"/>
              </a:rPr>
              <a:t> </a:t>
            </a:r>
            <a:r>
              <a:rPr lang="en-US" sz="5600" dirty="0" err="1">
                <a:solidFill>
                  <a:schemeClr val="bg1"/>
                </a:solidFill>
                <a:latin typeface="+mj-lt"/>
              </a:rPr>
              <a:t>người</a:t>
            </a:r>
            <a:r>
              <a:rPr lang="en-US" sz="5600" dirty="0">
                <a:solidFill>
                  <a:schemeClr val="bg1"/>
                </a:solidFill>
                <a:latin typeface="+mj-lt"/>
              </a:rPr>
              <a:t> </a:t>
            </a:r>
            <a:r>
              <a:rPr lang="en-US" sz="5600" dirty="0" err="1">
                <a:solidFill>
                  <a:schemeClr val="bg1"/>
                </a:solidFill>
                <a:latin typeface="+mj-lt"/>
              </a:rPr>
              <a:t>ơi</a:t>
            </a:r>
            <a:r>
              <a:rPr lang="en-US" sz="5600" dirty="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86078367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dirty="0">
                <a:solidFill>
                  <a:srgbClr val="FFFF00"/>
                </a:solidFill>
                <a:effectLst/>
              </a:rPr>
              <a:t>…</a:t>
            </a:r>
            <a:r>
              <a:rPr lang="en-US" sz="5600" dirty="0">
                <a:solidFill>
                  <a:schemeClr val="bg1"/>
                </a:solidFill>
              </a:rPr>
              <a:t> </a:t>
            </a:r>
            <a:r>
              <a:rPr lang="en-US" sz="5600" dirty="0" err="1">
                <a:solidFill>
                  <a:schemeClr val="bg1"/>
                </a:solidFill>
              </a:rPr>
              <a:t>Vì</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thịt</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ăn</a:t>
            </a:r>
            <a:r>
              <a:rPr lang="en-US" sz="5600" dirty="0">
                <a:solidFill>
                  <a:schemeClr val="bg1"/>
                </a:solidFill>
              </a:rPr>
              <a:t>, </a:t>
            </a:r>
            <a:r>
              <a:rPr lang="en-US" sz="5600" dirty="0" err="1">
                <a:solidFill>
                  <a:schemeClr val="bg1"/>
                </a:solidFill>
              </a:rPr>
              <a:t>máu</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uống</a:t>
            </a:r>
            <a:r>
              <a:rPr lang="en-US" sz="5600" dirty="0">
                <a:solidFill>
                  <a:schemeClr val="bg1"/>
                </a:solidFill>
              </a:rPr>
              <a:t>. Ai </a:t>
            </a:r>
            <a:r>
              <a:rPr lang="en-US" sz="5600" dirty="0" err="1">
                <a:solidFill>
                  <a:schemeClr val="bg1"/>
                </a:solidFill>
              </a:rPr>
              <a:t>ăn</a:t>
            </a:r>
            <a:r>
              <a:rPr lang="en-US" sz="5600" dirty="0">
                <a:solidFill>
                  <a:schemeClr val="bg1"/>
                </a:solidFill>
              </a:rPr>
              <a:t> </a:t>
            </a:r>
            <a:r>
              <a:rPr lang="en-US" sz="5600" dirty="0" err="1">
                <a:solidFill>
                  <a:schemeClr val="bg1"/>
                </a:solidFill>
              </a:rPr>
              <a:t>thịt</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uống</a:t>
            </a:r>
            <a:r>
              <a:rPr lang="en-US" sz="5600" dirty="0">
                <a:solidFill>
                  <a:schemeClr val="bg1"/>
                </a:solidFill>
              </a:rPr>
              <a:t> </a:t>
            </a:r>
            <a:r>
              <a:rPr lang="en-US" sz="5600" dirty="0" err="1">
                <a:solidFill>
                  <a:schemeClr val="bg1"/>
                </a:solidFill>
              </a:rPr>
              <a:t>máu</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sẽ</a:t>
            </a:r>
            <a:r>
              <a:rPr lang="en-US" sz="5600" dirty="0">
                <a:solidFill>
                  <a:schemeClr val="bg1"/>
                </a:solidFill>
              </a:rPr>
              <a:t>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Ta </a:t>
            </a:r>
            <a:r>
              <a:rPr lang="en-US" sz="5600" dirty="0" err="1">
                <a:solidFill>
                  <a:schemeClr val="bg1"/>
                </a:solidFill>
              </a:rPr>
              <a:t>và</a:t>
            </a:r>
            <a:r>
              <a:rPr lang="en-US" sz="5600" dirty="0">
                <a:solidFill>
                  <a:schemeClr val="bg1"/>
                </a:solidFill>
              </a:rPr>
              <a:t> Ta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họ</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4119353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400" b="0" u="sng" dirty="0">
                <a:solidFill>
                  <a:srgbClr val="FFFF00"/>
                </a:solidFill>
                <a:effectLst/>
                <a:latin typeface="+mj-lt"/>
              </a:rPr>
              <a:t>Tk2</a:t>
            </a:r>
            <a:r>
              <a:rPr lang="vi-VN" sz="5400" b="0" u="sng" dirty="0">
                <a:solidFill>
                  <a:srgbClr val="FFFF00"/>
                </a:solidFill>
                <a:effectLst/>
                <a:latin typeface="+mj-lt"/>
              </a:rPr>
              <a:t>:</a:t>
            </a:r>
            <a:r>
              <a:rPr lang="en-US" sz="5400" dirty="0">
                <a:solidFill>
                  <a:schemeClr val="bg1"/>
                </a:solidFill>
                <a:latin typeface="+mj-lt"/>
              </a:rPr>
              <a:t> </a:t>
            </a:r>
            <a:r>
              <a:rPr lang="en-US" sz="5400" dirty="0" err="1">
                <a:solidFill>
                  <a:schemeClr val="bg1"/>
                </a:solidFill>
                <a:latin typeface="+mj-lt"/>
              </a:rPr>
              <a:t>Nguyện</a:t>
            </a:r>
            <a:r>
              <a:rPr lang="en-US" sz="5400" dirty="0">
                <a:solidFill>
                  <a:schemeClr val="bg1"/>
                </a:solidFill>
                <a:latin typeface="+mj-lt"/>
              </a:rPr>
              <a:t> </a:t>
            </a:r>
            <a:r>
              <a:rPr lang="en-US" sz="5400" dirty="0" err="1">
                <a:solidFill>
                  <a:schemeClr val="bg1"/>
                </a:solidFill>
                <a:latin typeface="+mj-lt"/>
              </a:rPr>
              <a:t>đời</a:t>
            </a:r>
            <a:r>
              <a:rPr lang="en-US" sz="5400" dirty="0">
                <a:solidFill>
                  <a:schemeClr val="bg1"/>
                </a:solidFill>
                <a:latin typeface="+mj-lt"/>
              </a:rPr>
              <a:t> con </a:t>
            </a:r>
            <a:r>
              <a:rPr lang="en-US" sz="5400" dirty="0" err="1">
                <a:solidFill>
                  <a:schemeClr val="bg1"/>
                </a:solidFill>
                <a:latin typeface="+mj-lt"/>
              </a:rPr>
              <a:t>luôn</a:t>
            </a:r>
            <a:r>
              <a:rPr lang="en-US" sz="5400" dirty="0">
                <a:solidFill>
                  <a:schemeClr val="bg1"/>
                </a:solidFill>
                <a:latin typeface="+mj-lt"/>
              </a:rPr>
              <a:t> </a:t>
            </a:r>
            <a:r>
              <a:rPr lang="en-US" sz="5400" dirty="0" err="1">
                <a:solidFill>
                  <a:schemeClr val="bg1"/>
                </a:solidFill>
                <a:latin typeface="+mj-lt"/>
              </a:rPr>
              <a:t>được</a:t>
            </a:r>
            <a:r>
              <a:rPr lang="en-US" sz="5400" dirty="0">
                <a:solidFill>
                  <a:schemeClr val="bg1"/>
                </a:solidFill>
                <a:latin typeface="+mj-lt"/>
              </a:rPr>
              <a:t> </a:t>
            </a:r>
            <a:r>
              <a:rPr lang="en-US" sz="5400" dirty="0" err="1">
                <a:solidFill>
                  <a:schemeClr val="bg1"/>
                </a:solidFill>
                <a:latin typeface="+mj-lt"/>
              </a:rPr>
              <a:t>trở</a:t>
            </a:r>
            <a:r>
              <a:rPr lang="en-US" sz="5400" dirty="0">
                <a:solidFill>
                  <a:schemeClr val="bg1"/>
                </a:solidFill>
                <a:latin typeface="+mj-lt"/>
              </a:rPr>
              <a:t> </a:t>
            </a:r>
            <a:r>
              <a:rPr lang="en-US" sz="5400" dirty="0" err="1">
                <a:solidFill>
                  <a:schemeClr val="bg1"/>
                </a:solidFill>
                <a:latin typeface="+mj-lt"/>
              </a:rPr>
              <a:t>nên</a:t>
            </a:r>
            <a:r>
              <a:rPr lang="en-US" sz="5400" dirty="0">
                <a:solidFill>
                  <a:schemeClr val="bg1"/>
                </a:solidFill>
                <a:latin typeface="+mj-lt"/>
              </a:rPr>
              <a:t> </a:t>
            </a:r>
            <a:r>
              <a:rPr lang="en-US" sz="5400" dirty="0" err="1">
                <a:solidFill>
                  <a:schemeClr val="bg1"/>
                </a:solidFill>
                <a:latin typeface="+mj-lt"/>
              </a:rPr>
              <a:t>tấm</a:t>
            </a:r>
            <a:r>
              <a:rPr lang="en-US" sz="5400" dirty="0">
                <a:solidFill>
                  <a:schemeClr val="bg1"/>
                </a:solidFill>
                <a:latin typeface="+mj-lt"/>
              </a:rPr>
              <a:t> </a:t>
            </a:r>
            <a:r>
              <a:rPr lang="en-US" sz="5400" dirty="0" err="1">
                <a:solidFill>
                  <a:schemeClr val="bg1"/>
                </a:solidFill>
                <a:latin typeface="+mj-lt"/>
              </a:rPr>
              <a:t>bánh</a:t>
            </a:r>
            <a:r>
              <a:rPr lang="en-US" sz="5400" dirty="0">
                <a:solidFill>
                  <a:schemeClr val="bg1"/>
                </a:solidFill>
                <a:latin typeface="+mj-lt"/>
              </a:rPr>
              <a:t> </a:t>
            </a:r>
            <a:r>
              <a:rPr lang="en-US" sz="5400" dirty="0" err="1">
                <a:solidFill>
                  <a:schemeClr val="bg1"/>
                </a:solidFill>
                <a:latin typeface="+mj-lt"/>
              </a:rPr>
              <a:t>bẻ</a:t>
            </a:r>
            <a:r>
              <a:rPr lang="en-US" sz="5400" dirty="0">
                <a:solidFill>
                  <a:schemeClr val="bg1"/>
                </a:solidFill>
                <a:latin typeface="+mj-lt"/>
              </a:rPr>
              <a:t> </a:t>
            </a:r>
            <a:r>
              <a:rPr lang="en-US" sz="5400" dirty="0" err="1">
                <a:solidFill>
                  <a:schemeClr val="bg1"/>
                </a:solidFill>
                <a:latin typeface="+mj-lt"/>
              </a:rPr>
              <a:t>ra.</a:t>
            </a:r>
            <a:r>
              <a:rPr lang="en-US" sz="5400" dirty="0">
                <a:solidFill>
                  <a:schemeClr val="bg1"/>
                </a:solidFill>
                <a:latin typeface="+mj-lt"/>
              </a:rPr>
              <a:t> </a:t>
            </a:r>
            <a:r>
              <a:rPr lang="en-US" sz="5400" dirty="0" err="1">
                <a:solidFill>
                  <a:schemeClr val="bg1"/>
                </a:solidFill>
                <a:latin typeface="+mj-lt"/>
              </a:rPr>
              <a:t>Nguyện</a:t>
            </a:r>
            <a:r>
              <a:rPr lang="en-US" sz="5400" dirty="0">
                <a:solidFill>
                  <a:schemeClr val="bg1"/>
                </a:solidFill>
                <a:latin typeface="+mj-lt"/>
              </a:rPr>
              <a:t> </a:t>
            </a:r>
            <a:r>
              <a:rPr lang="en-US" sz="5400" dirty="0" err="1">
                <a:solidFill>
                  <a:schemeClr val="bg1"/>
                </a:solidFill>
                <a:latin typeface="+mj-lt"/>
              </a:rPr>
              <a:t>đời</a:t>
            </a:r>
            <a:r>
              <a:rPr lang="en-US" sz="5400" dirty="0">
                <a:solidFill>
                  <a:schemeClr val="bg1"/>
                </a:solidFill>
                <a:latin typeface="+mj-lt"/>
              </a:rPr>
              <a:t> con </a:t>
            </a:r>
            <a:r>
              <a:rPr lang="en-US" sz="5400" dirty="0" err="1">
                <a:solidFill>
                  <a:schemeClr val="bg1"/>
                </a:solidFill>
                <a:latin typeface="+mj-lt"/>
              </a:rPr>
              <a:t>trở</a:t>
            </a:r>
            <a:r>
              <a:rPr lang="en-US" sz="5400" dirty="0">
                <a:solidFill>
                  <a:schemeClr val="bg1"/>
                </a:solidFill>
                <a:latin typeface="+mj-lt"/>
              </a:rPr>
              <a:t> </a:t>
            </a:r>
            <a:r>
              <a:rPr lang="en-US" sz="5400" dirty="0" err="1">
                <a:solidFill>
                  <a:schemeClr val="bg1"/>
                </a:solidFill>
                <a:latin typeface="+mj-lt"/>
              </a:rPr>
              <a:t>thành</a:t>
            </a:r>
            <a:r>
              <a:rPr lang="en-US" sz="5400" dirty="0">
                <a:solidFill>
                  <a:schemeClr val="bg1"/>
                </a:solidFill>
                <a:latin typeface="+mj-lt"/>
              </a:rPr>
              <a:t> </a:t>
            </a:r>
            <a:r>
              <a:rPr lang="en-US" sz="5400" dirty="0" err="1">
                <a:solidFill>
                  <a:schemeClr val="bg1"/>
                </a:solidFill>
                <a:latin typeface="+mj-lt"/>
              </a:rPr>
              <a:t>của</a:t>
            </a:r>
            <a:r>
              <a:rPr lang="en-US" sz="5400" dirty="0">
                <a:solidFill>
                  <a:schemeClr val="bg1"/>
                </a:solidFill>
                <a:latin typeface="+mj-lt"/>
              </a:rPr>
              <a:t> </a:t>
            </a:r>
            <a:r>
              <a:rPr lang="en-US" sz="5400" dirty="0" err="1">
                <a:solidFill>
                  <a:schemeClr val="bg1"/>
                </a:solidFill>
                <a:latin typeface="+mj-lt"/>
              </a:rPr>
              <a:t>ăn</a:t>
            </a:r>
            <a:r>
              <a:rPr lang="en-US" sz="5400" dirty="0">
                <a:solidFill>
                  <a:schemeClr val="bg1"/>
                </a:solidFill>
                <a:latin typeface="+mj-lt"/>
              </a:rPr>
              <a:t> </a:t>
            </a:r>
            <a:r>
              <a:rPr lang="en-US" sz="5400" dirty="0" err="1">
                <a:solidFill>
                  <a:schemeClr val="bg1"/>
                </a:solidFill>
                <a:latin typeface="+mj-lt"/>
              </a:rPr>
              <a:t>hiến</a:t>
            </a:r>
            <a:r>
              <a:rPr lang="en-US" sz="5400" dirty="0">
                <a:solidFill>
                  <a:schemeClr val="bg1"/>
                </a:solidFill>
                <a:latin typeface="+mj-lt"/>
              </a:rPr>
              <a:t> </a:t>
            </a:r>
            <a:r>
              <a:rPr lang="en-US" sz="5400" dirty="0" err="1">
                <a:solidFill>
                  <a:schemeClr val="bg1"/>
                </a:solidFill>
                <a:latin typeface="+mj-lt"/>
              </a:rPr>
              <a:t>cho</a:t>
            </a:r>
            <a:r>
              <a:rPr lang="en-US" sz="5400" dirty="0">
                <a:solidFill>
                  <a:schemeClr val="bg1"/>
                </a:solidFill>
                <a:latin typeface="+mj-lt"/>
              </a:rPr>
              <a:t> </a:t>
            </a:r>
            <a:r>
              <a:rPr lang="en-US" sz="5400" dirty="0" err="1">
                <a:solidFill>
                  <a:schemeClr val="bg1"/>
                </a:solidFill>
                <a:latin typeface="+mj-lt"/>
              </a:rPr>
              <a:t>đời</a:t>
            </a:r>
            <a:r>
              <a:rPr lang="en-US" sz="5400" dirty="0">
                <a:solidFill>
                  <a:schemeClr val="bg1"/>
                </a:solidFill>
                <a:latin typeface="+mj-lt"/>
              </a:rPr>
              <a:t>, </a:t>
            </a:r>
            <a:r>
              <a:rPr lang="en-US" sz="5400" dirty="0" err="1">
                <a:solidFill>
                  <a:schemeClr val="bg1"/>
                </a:solidFill>
                <a:latin typeface="+mj-lt"/>
              </a:rPr>
              <a:t>yêu</a:t>
            </a:r>
            <a:r>
              <a:rPr lang="en-US" sz="5400" dirty="0">
                <a:solidFill>
                  <a:schemeClr val="bg1"/>
                </a:solidFill>
                <a:latin typeface="+mj-lt"/>
              </a:rPr>
              <a:t> </a:t>
            </a:r>
            <a:r>
              <a:rPr lang="en-US" sz="5400" dirty="0" err="1">
                <a:solidFill>
                  <a:schemeClr val="bg1"/>
                </a:solidFill>
                <a:latin typeface="+mj-lt"/>
              </a:rPr>
              <a:t>thương</a:t>
            </a:r>
            <a:r>
              <a:rPr lang="en-US" sz="5400" dirty="0">
                <a:solidFill>
                  <a:schemeClr val="bg1"/>
                </a:solidFill>
                <a:latin typeface="+mj-lt"/>
              </a:rPr>
              <a:t> </a:t>
            </a:r>
            <a:r>
              <a:rPr lang="en-US" sz="5400" dirty="0" err="1">
                <a:solidFill>
                  <a:schemeClr val="bg1"/>
                </a:solidFill>
                <a:latin typeface="+mj-lt"/>
              </a:rPr>
              <a:t>và</a:t>
            </a:r>
            <a:r>
              <a:rPr lang="en-US" sz="5400" dirty="0">
                <a:solidFill>
                  <a:schemeClr val="bg1"/>
                </a:solidFill>
                <a:latin typeface="+mj-lt"/>
              </a:rPr>
              <a:t> </a:t>
            </a:r>
            <a:r>
              <a:rPr lang="en-US" sz="5400" dirty="0" err="1">
                <a:solidFill>
                  <a:schemeClr val="bg1"/>
                </a:solidFill>
                <a:latin typeface="+mj-lt"/>
              </a:rPr>
              <a:t>sống</a:t>
            </a:r>
            <a:r>
              <a:rPr lang="en-US" sz="5400" dirty="0">
                <a:solidFill>
                  <a:schemeClr val="bg1"/>
                </a:solidFill>
                <a:latin typeface="+mj-lt"/>
              </a:rPr>
              <a:t> </a:t>
            </a:r>
            <a:r>
              <a:rPr lang="en-US" sz="5400" dirty="0" err="1">
                <a:solidFill>
                  <a:schemeClr val="bg1"/>
                </a:solidFill>
                <a:latin typeface="+mj-lt"/>
              </a:rPr>
              <a:t>khiêm</a:t>
            </a:r>
            <a:r>
              <a:rPr lang="en-US" sz="5400" dirty="0">
                <a:solidFill>
                  <a:schemeClr val="bg1"/>
                </a:solidFill>
                <a:latin typeface="+mj-lt"/>
              </a:rPr>
              <a:t> </a:t>
            </a:r>
            <a:r>
              <a:rPr lang="en-US" sz="5400" dirty="0" err="1">
                <a:solidFill>
                  <a:schemeClr val="bg1"/>
                </a:solidFill>
                <a:latin typeface="+mj-lt"/>
              </a:rPr>
              <a:t>nhường</a:t>
            </a:r>
            <a:r>
              <a:rPr lang="en-US" sz="5400" dirty="0">
                <a:solidFill>
                  <a:schemeClr val="bg1"/>
                </a:solidFill>
                <a:latin typeface="+mj-lt"/>
              </a:rPr>
              <a:t>,…</a:t>
            </a:r>
            <a:r>
              <a:rPr lang="en-US" sz="5600" dirty="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124858106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dirty="0">
                <a:solidFill>
                  <a:srgbClr val="FFFF00"/>
                </a:solidFill>
                <a:effectLst/>
              </a:rPr>
              <a:t>…</a:t>
            </a:r>
            <a:r>
              <a:rPr lang="en-US" sz="6000" dirty="0">
                <a:solidFill>
                  <a:schemeClr val="bg1"/>
                </a:solidFill>
              </a:rPr>
              <a:t> </a:t>
            </a:r>
            <a:r>
              <a:rPr lang="en-US" sz="6000" dirty="0" err="1">
                <a:solidFill>
                  <a:schemeClr val="bg1"/>
                </a:solidFill>
              </a:rPr>
              <a:t>hy</a:t>
            </a:r>
            <a:r>
              <a:rPr lang="en-US" sz="6000" dirty="0">
                <a:solidFill>
                  <a:schemeClr val="bg1"/>
                </a:solidFill>
              </a:rPr>
              <a:t> </a:t>
            </a:r>
            <a:r>
              <a:rPr lang="en-US" sz="6000" dirty="0" err="1">
                <a:solidFill>
                  <a:schemeClr val="bg1"/>
                </a:solidFill>
              </a:rPr>
              <a:t>sinh</a:t>
            </a:r>
            <a:r>
              <a:rPr lang="en-US" sz="6000" dirty="0">
                <a:solidFill>
                  <a:schemeClr val="bg1"/>
                </a:solidFill>
              </a:rPr>
              <a:t> </a:t>
            </a:r>
            <a:r>
              <a:rPr lang="en-US" sz="6000" dirty="0" err="1">
                <a:solidFill>
                  <a:schemeClr val="bg1"/>
                </a:solidFill>
              </a:rPr>
              <a:t>và</a:t>
            </a:r>
            <a:r>
              <a:rPr lang="en-US" sz="6000" dirty="0">
                <a:solidFill>
                  <a:schemeClr val="bg1"/>
                </a:solidFill>
              </a:rPr>
              <a:t> </a:t>
            </a:r>
            <a:r>
              <a:rPr lang="en-US" sz="6000" dirty="0" err="1">
                <a:solidFill>
                  <a:schemeClr val="bg1"/>
                </a:solidFill>
              </a:rPr>
              <a:t>biết</a:t>
            </a:r>
            <a:r>
              <a:rPr lang="en-US" sz="6000" dirty="0">
                <a:solidFill>
                  <a:schemeClr val="bg1"/>
                </a:solidFill>
              </a:rPr>
              <a:t> can </a:t>
            </a:r>
            <a:r>
              <a:rPr lang="en-US" sz="6000" dirty="0" err="1">
                <a:solidFill>
                  <a:schemeClr val="bg1"/>
                </a:solidFill>
              </a:rPr>
              <a:t>trường</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ước</a:t>
            </a:r>
            <a:r>
              <a:rPr lang="en-US" sz="6000" dirty="0">
                <a:solidFill>
                  <a:schemeClr val="bg1"/>
                </a:solidFill>
              </a:rPr>
              <a:t> </a:t>
            </a:r>
            <a:r>
              <a:rPr lang="en-US" sz="6000" dirty="0" err="1">
                <a:solidFill>
                  <a:schemeClr val="bg1"/>
                </a:solidFill>
              </a:rPr>
              <a:t>được</a:t>
            </a:r>
            <a:r>
              <a:rPr lang="en-US" sz="6000" dirty="0">
                <a:solidFill>
                  <a:schemeClr val="bg1"/>
                </a:solidFill>
              </a:rPr>
              <a:t> </a:t>
            </a:r>
            <a:r>
              <a:rPr lang="en-US" sz="6000" dirty="0" err="1">
                <a:solidFill>
                  <a:schemeClr val="bg1"/>
                </a:solidFill>
              </a:rPr>
              <a:t>gì</a:t>
            </a:r>
            <a:r>
              <a:rPr lang="en-US" sz="6000" dirty="0">
                <a:solidFill>
                  <a:schemeClr val="bg1"/>
                </a:solidFill>
              </a:rPr>
              <a:t> </a:t>
            </a:r>
            <a:r>
              <a:rPr lang="en-US" sz="6000" dirty="0" err="1">
                <a:solidFill>
                  <a:schemeClr val="bg1"/>
                </a:solidFill>
              </a:rPr>
              <a:t>hơn</a:t>
            </a:r>
            <a:r>
              <a:rPr lang="en-US" sz="6000" dirty="0">
                <a:solidFill>
                  <a:schemeClr val="bg1"/>
                </a:solidFill>
              </a:rPr>
              <a:t>, </a:t>
            </a:r>
            <a:r>
              <a:rPr lang="en-US" sz="6000" dirty="0" err="1">
                <a:solidFill>
                  <a:schemeClr val="bg1"/>
                </a:solidFill>
              </a:rPr>
              <a:t>nhưng</a:t>
            </a:r>
            <a:r>
              <a:rPr lang="en-US" sz="6000" dirty="0">
                <a:solidFill>
                  <a:schemeClr val="bg1"/>
                </a:solidFill>
              </a:rPr>
              <a:t> </a:t>
            </a:r>
            <a:r>
              <a:rPr lang="en-US" sz="6000" dirty="0" err="1">
                <a:solidFill>
                  <a:schemeClr val="bg1"/>
                </a:solidFill>
              </a:rPr>
              <a:t>chỉ</a:t>
            </a:r>
            <a:r>
              <a:rPr lang="en-US" sz="6000" dirty="0">
                <a:solidFill>
                  <a:schemeClr val="bg1"/>
                </a:solidFill>
              </a:rPr>
              <a:t> </a:t>
            </a:r>
            <a:r>
              <a:rPr lang="en-US" sz="6000" dirty="0" err="1">
                <a:solidFill>
                  <a:schemeClr val="bg1"/>
                </a:solidFill>
              </a:rPr>
              <a:t>mong</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đẹp</a:t>
            </a:r>
            <a:r>
              <a:rPr lang="en-US" sz="6000" dirty="0">
                <a:solidFill>
                  <a:schemeClr val="bg1"/>
                </a:solidFill>
              </a:rPr>
              <a:t> </a:t>
            </a:r>
            <a:r>
              <a:rPr lang="en-US" sz="6000" dirty="0" err="1">
                <a:solidFill>
                  <a:schemeClr val="bg1"/>
                </a:solidFill>
              </a:rPr>
              <a:t>lòng</a:t>
            </a:r>
            <a:r>
              <a:rPr lang="en-US" sz="6000" dirty="0">
                <a:solidFill>
                  <a:schemeClr val="bg1"/>
                </a:solidFill>
              </a:rPr>
              <a:t> </a:t>
            </a:r>
            <a:r>
              <a:rPr lang="en-US" sz="6000" dirty="0" err="1">
                <a:solidFill>
                  <a:schemeClr val="bg1"/>
                </a:solidFill>
              </a:rPr>
              <a:t>Chúa</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775910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b="0" u="sng" dirty="0" err="1">
                <a:solidFill>
                  <a:srgbClr val="FFFF00"/>
                </a:solidFill>
                <a:effectLst/>
                <a:latin typeface="+mj-lt"/>
              </a:rPr>
              <a:t>Đk</a:t>
            </a:r>
            <a:r>
              <a:rPr lang="vi-VN" sz="5600" b="0" u="sng" dirty="0">
                <a:solidFill>
                  <a:srgbClr val="FFFF00"/>
                </a:solidFill>
                <a:effectLst/>
                <a:latin typeface="+mj-lt"/>
              </a:rPr>
              <a:t>:</a:t>
            </a:r>
            <a:r>
              <a:rPr lang="en-US" sz="5600" dirty="0">
                <a:solidFill>
                  <a:schemeClr val="bg1"/>
                </a:solidFill>
                <a:latin typeface="+mj-lt"/>
              </a:rPr>
              <a:t> Ai </a:t>
            </a:r>
            <a:r>
              <a:rPr lang="en-US" sz="5600" dirty="0" err="1">
                <a:solidFill>
                  <a:schemeClr val="bg1"/>
                </a:solidFill>
                <a:latin typeface="+mj-lt"/>
              </a:rPr>
              <a:t>ăn</a:t>
            </a:r>
            <a:r>
              <a:rPr lang="en-US" sz="5600" dirty="0">
                <a:solidFill>
                  <a:schemeClr val="bg1"/>
                </a:solidFill>
                <a:latin typeface="+mj-lt"/>
              </a:rPr>
              <a:t> </a:t>
            </a:r>
            <a:r>
              <a:rPr lang="en-US" sz="5600" dirty="0" err="1">
                <a:solidFill>
                  <a:schemeClr val="bg1"/>
                </a:solidFill>
                <a:latin typeface="+mj-lt"/>
              </a:rPr>
              <a:t>thịt</a:t>
            </a:r>
            <a:r>
              <a:rPr lang="en-US" sz="5600" dirty="0">
                <a:solidFill>
                  <a:schemeClr val="bg1"/>
                </a:solidFill>
                <a:latin typeface="+mj-lt"/>
              </a:rPr>
              <a:t> Ta </a:t>
            </a:r>
            <a:r>
              <a:rPr lang="en-US" sz="5600" dirty="0" err="1">
                <a:solidFill>
                  <a:schemeClr val="bg1"/>
                </a:solidFill>
                <a:latin typeface="+mj-lt"/>
              </a:rPr>
              <a:t>và</a:t>
            </a:r>
            <a:r>
              <a:rPr lang="en-US" sz="5600" dirty="0">
                <a:solidFill>
                  <a:schemeClr val="bg1"/>
                </a:solidFill>
                <a:latin typeface="+mj-lt"/>
              </a:rPr>
              <a:t> </a:t>
            </a:r>
            <a:r>
              <a:rPr lang="en-US" sz="5600" dirty="0" err="1">
                <a:solidFill>
                  <a:schemeClr val="bg1"/>
                </a:solidFill>
                <a:latin typeface="+mj-lt"/>
              </a:rPr>
              <a:t>uống</a:t>
            </a:r>
            <a:r>
              <a:rPr lang="en-US" sz="5600" dirty="0">
                <a:solidFill>
                  <a:schemeClr val="bg1"/>
                </a:solidFill>
                <a:latin typeface="+mj-lt"/>
              </a:rPr>
              <a:t> </a:t>
            </a:r>
            <a:r>
              <a:rPr lang="en-US" sz="5600" dirty="0" err="1">
                <a:solidFill>
                  <a:schemeClr val="bg1"/>
                </a:solidFill>
                <a:latin typeface="+mj-lt"/>
              </a:rPr>
              <a:t>máu</a:t>
            </a:r>
            <a:r>
              <a:rPr lang="en-US" sz="5600" dirty="0">
                <a:solidFill>
                  <a:schemeClr val="bg1"/>
                </a:solidFill>
                <a:latin typeface="+mj-lt"/>
              </a:rPr>
              <a:t> Ta </a:t>
            </a:r>
            <a:r>
              <a:rPr lang="en-US" sz="5600" dirty="0" err="1">
                <a:solidFill>
                  <a:schemeClr val="bg1"/>
                </a:solidFill>
                <a:latin typeface="+mj-lt"/>
              </a:rPr>
              <a:t>thì</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í </a:t>
            </a:r>
            <a:r>
              <a:rPr lang="en-US" sz="5600" dirty="0" err="1">
                <a:solidFill>
                  <a:schemeClr val="bg1"/>
                </a:solidFill>
                <a:latin typeface="+mj-lt"/>
              </a:rPr>
              <a:t>muôn</a:t>
            </a:r>
            <a:r>
              <a:rPr lang="en-US" sz="5600" dirty="0">
                <a:solidFill>
                  <a:schemeClr val="bg1"/>
                </a:solidFill>
                <a:latin typeface="+mj-lt"/>
              </a:rPr>
              <a:t> </a:t>
            </a:r>
            <a:r>
              <a:rPr lang="en-US" sz="5600" dirty="0" err="1">
                <a:solidFill>
                  <a:schemeClr val="bg1"/>
                </a:solidFill>
                <a:latin typeface="+mj-lt"/>
              </a:rPr>
              <a:t>đời</a:t>
            </a:r>
            <a:r>
              <a:rPr lang="en-US" sz="5600" dirty="0">
                <a:solidFill>
                  <a:schemeClr val="bg1"/>
                </a:solidFill>
                <a:latin typeface="+mj-lt"/>
              </a:rPr>
              <a:t> </a:t>
            </a:r>
            <a:r>
              <a:rPr lang="en-US" sz="5600" dirty="0" err="1">
                <a:solidFill>
                  <a:schemeClr val="bg1"/>
                </a:solidFill>
                <a:latin typeface="+mj-lt"/>
              </a:rPr>
              <a:t>và</a:t>
            </a:r>
            <a:r>
              <a:rPr lang="en-US" sz="5600" dirty="0">
                <a:solidFill>
                  <a:schemeClr val="bg1"/>
                </a:solidFill>
                <a:latin typeface="+mj-lt"/>
              </a:rPr>
              <a:t> Ta </a:t>
            </a:r>
            <a:r>
              <a:rPr lang="en-US" sz="5600" dirty="0" err="1">
                <a:solidFill>
                  <a:schemeClr val="bg1"/>
                </a:solidFill>
                <a:latin typeface="+mj-lt"/>
              </a:rPr>
              <a:t>sẽ</a:t>
            </a:r>
            <a:r>
              <a:rPr lang="en-US" sz="5600" dirty="0">
                <a:solidFill>
                  <a:schemeClr val="bg1"/>
                </a:solidFill>
                <a:latin typeface="+mj-lt"/>
              </a:rPr>
              <a:t> </a:t>
            </a:r>
            <a:r>
              <a:rPr lang="en-US" sz="5600" dirty="0" err="1">
                <a:solidFill>
                  <a:schemeClr val="bg1"/>
                </a:solidFill>
                <a:latin typeface="+mj-lt"/>
              </a:rPr>
              <a:t>cho</a:t>
            </a:r>
            <a:r>
              <a:rPr lang="en-US" sz="5600" dirty="0">
                <a:solidFill>
                  <a:schemeClr val="bg1"/>
                </a:solidFill>
                <a:latin typeface="+mj-lt"/>
              </a:rPr>
              <a:t> </a:t>
            </a:r>
            <a:r>
              <a:rPr lang="en-US" sz="5600" dirty="0" err="1">
                <a:solidFill>
                  <a:schemeClr val="bg1"/>
                </a:solidFill>
                <a:latin typeface="+mj-lt"/>
              </a:rPr>
              <a:t>họ</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a:t>
            </a:r>
            <a:r>
              <a:rPr lang="en-US" sz="5600" dirty="0" err="1">
                <a:solidFill>
                  <a:schemeClr val="bg1"/>
                </a:solidFill>
                <a:latin typeface="+mj-lt"/>
              </a:rPr>
              <a:t>lại</a:t>
            </a:r>
            <a:r>
              <a:rPr lang="en-US" sz="5600" dirty="0">
                <a:solidFill>
                  <a:schemeClr val="bg1"/>
                </a:solidFill>
                <a:latin typeface="+mj-lt"/>
              </a:rPr>
              <a:t> </a:t>
            </a:r>
            <a:r>
              <a:rPr lang="en-US" sz="5600" dirty="0" err="1">
                <a:solidFill>
                  <a:schemeClr val="bg1"/>
                </a:solidFill>
                <a:latin typeface="+mj-lt"/>
              </a:rPr>
              <a:t>ngày</a:t>
            </a:r>
            <a:r>
              <a:rPr lang="en-US" sz="5600" dirty="0">
                <a:solidFill>
                  <a:schemeClr val="bg1"/>
                </a:solidFill>
                <a:latin typeface="+mj-lt"/>
              </a:rPr>
              <a:t> </a:t>
            </a:r>
            <a:r>
              <a:rPr lang="en-US" sz="5600" dirty="0" err="1">
                <a:solidFill>
                  <a:schemeClr val="bg1"/>
                </a:solidFill>
                <a:latin typeface="+mj-lt"/>
              </a:rPr>
              <a:t>sau</a:t>
            </a:r>
            <a:r>
              <a:rPr lang="en-US" sz="5600" dirty="0">
                <a:solidFill>
                  <a:schemeClr val="bg1"/>
                </a:solidFill>
                <a:latin typeface="+mj-lt"/>
              </a:rPr>
              <a:t> </a:t>
            </a:r>
            <a:r>
              <a:rPr lang="en-US" sz="5600" dirty="0" err="1">
                <a:solidFill>
                  <a:schemeClr val="bg1"/>
                </a:solidFill>
                <a:latin typeface="+mj-lt"/>
              </a:rPr>
              <a:t>hết</a:t>
            </a:r>
            <a:r>
              <a:rPr lang="en-US" sz="5600" dirty="0">
                <a:solidFill>
                  <a:schemeClr val="bg1"/>
                </a:solidFill>
                <a:latin typeface="+mj-lt"/>
              </a:rPr>
              <a:t> </a:t>
            </a:r>
            <a:r>
              <a:rPr lang="en-US" sz="5600" dirty="0" err="1">
                <a:solidFill>
                  <a:schemeClr val="bg1"/>
                </a:solidFill>
                <a:latin typeface="+mj-lt"/>
              </a:rPr>
              <a:t>hỡi</a:t>
            </a:r>
            <a:r>
              <a:rPr lang="en-US" sz="5600" dirty="0">
                <a:solidFill>
                  <a:schemeClr val="bg1"/>
                </a:solidFill>
                <a:latin typeface="+mj-lt"/>
              </a:rPr>
              <a:t> </a:t>
            </a:r>
            <a:r>
              <a:rPr lang="en-US" sz="5600" dirty="0" err="1">
                <a:solidFill>
                  <a:schemeClr val="bg1"/>
                </a:solidFill>
                <a:latin typeface="+mj-lt"/>
              </a:rPr>
              <a:t>người</a:t>
            </a:r>
            <a:r>
              <a:rPr lang="en-US" sz="5600" dirty="0">
                <a:solidFill>
                  <a:schemeClr val="bg1"/>
                </a:solidFill>
                <a:latin typeface="+mj-lt"/>
              </a:rPr>
              <a:t> </a:t>
            </a:r>
            <a:r>
              <a:rPr lang="en-US" sz="5600" dirty="0" err="1">
                <a:solidFill>
                  <a:schemeClr val="bg1"/>
                </a:solidFill>
                <a:latin typeface="+mj-lt"/>
              </a:rPr>
              <a:t>ơi</a:t>
            </a:r>
            <a:r>
              <a:rPr lang="en-US" sz="5600" dirty="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162679181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dirty="0">
                <a:solidFill>
                  <a:srgbClr val="FFFF00"/>
                </a:solidFill>
                <a:effectLst/>
              </a:rPr>
              <a:t>…</a:t>
            </a:r>
            <a:r>
              <a:rPr lang="en-US" sz="5600" dirty="0">
                <a:solidFill>
                  <a:schemeClr val="bg1"/>
                </a:solidFill>
              </a:rPr>
              <a:t> </a:t>
            </a:r>
            <a:r>
              <a:rPr lang="en-US" sz="5600" dirty="0" err="1">
                <a:solidFill>
                  <a:schemeClr val="bg1"/>
                </a:solidFill>
              </a:rPr>
              <a:t>Vì</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thịt</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ăn</a:t>
            </a:r>
            <a:r>
              <a:rPr lang="en-US" sz="5600" dirty="0">
                <a:solidFill>
                  <a:schemeClr val="bg1"/>
                </a:solidFill>
              </a:rPr>
              <a:t>, </a:t>
            </a:r>
            <a:r>
              <a:rPr lang="en-US" sz="5600" dirty="0" err="1">
                <a:solidFill>
                  <a:schemeClr val="bg1"/>
                </a:solidFill>
              </a:rPr>
              <a:t>máu</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uống</a:t>
            </a:r>
            <a:r>
              <a:rPr lang="en-US" sz="5600" dirty="0">
                <a:solidFill>
                  <a:schemeClr val="bg1"/>
                </a:solidFill>
              </a:rPr>
              <a:t>. Ai </a:t>
            </a:r>
            <a:r>
              <a:rPr lang="en-US" sz="5600" dirty="0" err="1">
                <a:solidFill>
                  <a:schemeClr val="bg1"/>
                </a:solidFill>
              </a:rPr>
              <a:t>ăn</a:t>
            </a:r>
            <a:r>
              <a:rPr lang="en-US" sz="5600" dirty="0">
                <a:solidFill>
                  <a:schemeClr val="bg1"/>
                </a:solidFill>
              </a:rPr>
              <a:t> </a:t>
            </a:r>
            <a:r>
              <a:rPr lang="en-US" sz="5600" dirty="0" err="1">
                <a:solidFill>
                  <a:schemeClr val="bg1"/>
                </a:solidFill>
              </a:rPr>
              <a:t>thịt</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uống</a:t>
            </a:r>
            <a:r>
              <a:rPr lang="en-US" sz="5600" dirty="0">
                <a:solidFill>
                  <a:schemeClr val="bg1"/>
                </a:solidFill>
              </a:rPr>
              <a:t> </a:t>
            </a:r>
            <a:r>
              <a:rPr lang="en-US" sz="5600" dirty="0" err="1">
                <a:solidFill>
                  <a:schemeClr val="bg1"/>
                </a:solidFill>
              </a:rPr>
              <a:t>máu</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sẽ</a:t>
            </a:r>
            <a:r>
              <a:rPr lang="en-US" sz="5600" dirty="0">
                <a:solidFill>
                  <a:schemeClr val="bg1"/>
                </a:solidFill>
              </a:rPr>
              <a:t>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Ta </a:t>
            </a:r>
            <a:r>
              <a:rPr lang="en-US" sz="5600" dirty="0" err="1">
                <a:solidFill>
                  <a:schemeClr val="bg1"/>
                </a:solidFill>
              </a:rPr>
              <a:t>và</a:t>
            </a:r>
            <a:r>
              <a:rPr lang="en-US" sz="5600" dirty="0">
                <a:solidFill>
                  <a:schemeClr val="bg1"/>
                </a:solidFill>
              </a:rPr>
              <a:t> Ta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họ</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4673585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600" b="0" u="sng" dirty="0">
                <a:solidFill>
                  <a:srgbClr val="FFFF00"/>
                </a:solidFill>
                <a:effectLst/>
                <a:latin typeface="+mj-lt"/>
              </a:rPr>
              <a:t>Tk3</a:t>
            </a:r>
            <a:r>
              <a:rPr lang="vi-VN" sz="5600" b="0" u="sng" dirty="0">
                <a:solidFill>
                  <a:srgbClr val="FFFF00"/>
                </a:solidFill>
                <a:effectLst/>
                <a:latin typeface="+mj-lt"/>
              </a:rPr>
              <a:t>:</a:t>
            </a:r>
            <a:r>
              <a:rPr lang="en-US" sz="5600" dirty="0">
                <a:solidFill>
                  <a:schemeClr val="bg1"/>
                </a:solidFill>
                <a:latin typeface="+mj-lt"/>
              </a:rPr>
              <a:t> </a:t>
            </a:r>
            <a:r>
              <a:rPr lang="en-US" sz="5600" dirty="0" err="1">
                <a:solidFill>
                  <a:schemeClr val="bg1"/>
                </a:solidFill>
                <a:latin typeface="+mj-lt"/>
              </a:rPr>
              <a:t>Niềm</a:t>
            </a:r>
            <a:r>
              <a:rPr lang="en-US" sz="5600" dirty="0">
                <a:solidFill>
                  <a:schemeClr val="bg1"/>
                </a:solidFill>
                <a:latin typeface="+mj-lt"/>
              </a:rPr>
              <a:t> </a:t>
            </a:r>
            <a:r>
              <a:rPr lang="en-US" sz="5600" dirty="0" err="1">
                <a:solidFill>
                  <a:schemeClr val="bg1"/>
                </a:solidFill>
                <a:latin typeface="+mj-lt"/>
              </a:rPr>
              <a:t>vui</a:t>
            </a:r>
            <a:r>
              <a:rPr lang="en-US" sz="5600" dirty="0">
                <a:solidFill>
                  <a:schemeClr val="bg1"/>
                </a:solidFill>
                <a:latin typeface="+mj-lt"/>
              </a:rPr>
              <a:t> con </a:t>
            </a:r>
            <a:r>
              <a:rPr lang="en-US" sz="5600" dirty="0" err="1">
                <a:solidFill>
                  <a:schemeClr val="bg1"/>
                </a:solidFill>
                <a:latin typeface="+mj-lt"/>
              </a:rPr>
              <a:t>mỗi</a:t>
            </a:r>
            <a:r>
              <a:rPr lang="en-US" sz="5600" dirty="0">
                <a:solidFill>
                  <a:schemeClr val="bg1"/>
                </a:solidFill>
                <a:latin typeface="+mj-lt"/>
              </a:rPr>
              <a:t> </a:t>
            </a:r>
            <a:r>
              <a:rPr lang="en-US" sz="5600" dirty="0" err="1">
                <a:solidFill>
                  <a:schemeClr val="bg1"/>
                </a:solidFill>
                <a:latin typeface="+mj-lt"/>
              </a:rPr>
              <a:t>ngày</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lên</a:t>
            </a:r>
            <a:r>
              <a:rPr lang="en-US" sz="5600" dirty="0">
                <a:solidFill>
                  <a:schemeClr val="bg1"/>
                </a:solidFill>
                <a:latin typeface="+mj-lt"/>
              </a:rPr>
              <a:t> </a:t>
            </a:r>
            <a:r>
              <a:rPr lang="en-US" sz="5600" dirty="0" err="1">
                <a:solidFill>
                  <a:schemeClr val="bg1"/>
                </a:solidFill>
                <a:latin typeface="+mj-lt"/>
              </a:rPr>
              <a:t>rước</a:t>
            </a:r>
            <a:r>
              <a:rPr lang="en-US" sz="5600" dirty="0">
                <a:solidFill>
                  <a:schemeClr val="bg1"/>
                </a:solidFill>
                <a:latin typeface="+mj-lt"/>
              </a:rPr>
              <a:t> </a:t>
            </a:r>
            <a:r>
              <a:rPr lang="en-US" sz="5600" dirty="0" err="1">
                <a:solidFill>
                  <a:schemeClr val="bg1"/>
                </a:solidFill>
                <a:latin typeface="+mj-lt"/>
              </a:rPr>
              <a:t>Chúa</a:t>
            </a:r>
            <a:r>
              <a:rPr lang="en-US" sz="5600" dirty="0">
                <a:solidFill>
                  <a:schemeClr val="bg1"/>
                </a:solidFill>
                <a:latin typeface="+mj-lt"/>
              </a:rPr>
              <a:t> </a:t>
            </a:r>
            <a:r>
              <a:rPr lang="en-US" sz="5600" dirty="0" err="1">
                <a:solidFill>
                  <a:schemeClr val="bg1"/>
                </a:solidFill>
                <a:latin typeface="+mj-lt"/>
              </a:rPr>
              <a:t>của</a:t>
            </a:r>
            <a:r>
              <a:rPr lang="en-US" sz="5600" dirty="0">
                <a:solidFill>
                  <a:schemeClr val="bg1"/>
                </a:solidFill>
                <a:latin typeface="+mj-lt"/>
              </a:rPr>
              <a:t> con. </a:t>
            </a:r>
            <a:r>
              <a:rPr lang="en-US" sz="5600" dirty="0" err="1">
                <a:solidFill>
                  <a:schemeClr val="bg1"/>
                </a:solidFill>
                <a:latin typeface="+mj-lt"/>
              </a:rPr>
              <a:t>Niềm</a:t>
            </a:r>
            <a:r>
              <a:rPr lang="en-US" sz="5600" dirty="0">
                <a:solidFill>
                  <a:schemeClr val="bg1"/>
                </a:solidFill>
                <a:latin typeface="+mj-lt"/>
              </a:rPr>
              <a:t> </a:t>
            </a:r>
            <a:r>
              <a:rPr lang="en-US" sz="5600" dirty="0" err="1">
                <a:solidFill>
                  <a:schemeClr val="bg1"/>
                </a:solidFill>
                <a:latin typeface="+mj-lt"/>
              </a:rPr>
              <a:t>vui</a:t>
            </a:r>
            <a:r>
              <a:rPr lang="en-US" sz="5600" dirty="0">
                <a:solidFill>
                  <a:schemeClr val="bg1"/>
                </a:solidFill>
                <a:latin typeface="+mj-lt"/>
              </a:rPr>
              <a:t> con </a:t>
            </a:r>
            <a:r>
              <a:rPr lang="en-US" sz="5600" dirty="0" err="1">
                <a:solidFill>
                  <a:schemeClr val="bg1"/>
                </a:solidFill>
                <a:latin typeface="+mj-lt"/>
              </a:rPr>
              <a:t>chính</a:t>
            </a:r>
            <a:r>
              <a:rPr lang="en-US" sz="5600" dirty="0">
                <a:solidFill>
                  <a:schemeClr val="bg1"/>
                </a:solidFill>
                <a:latin typeface="+mj-lt"/>
              </a:rPr>
              <a:t> </a:t>
            </a:r>
            <a:r>
              <a:rPr lang="en-US" sz="5600" dirty="0" err="1">
                <a:solidFill>
                  <a:schemeClr val="bg1"/>
                </a:solidFill>
                <a:latin typeface="+mj-lt"/>
              </a:rPr>
              <a:t>là</a:t>
            </a:r>
            <a:r>
              <a:rPr lang="en-US" sz="5600" dirty="0">
                <a:solidFill>
                  <a:schemeClr val="bg1"/>
                </a:solidFill>
                <a:latin typeface="+mj-lt"/>
              </a:rPr>
              <a:t> </a:t>
            </a:r>
            <a:r>
              <a:rPr lang="en-US" sz="5600" dirty="0" err="1">
                <a:solidFill>
                  <a:schemeClr val="bg1"/>
                </a:solidFill>
                <a:latin typeface="+mj-lt"/>
              </a:rPr>
              <a:t>bên</a:t>
            </a:r>
            <a:r>
              <a:rPr lang="en-US" sz="5600" dirty="0">
                <a:solidFill>
                  <a:schemeClr val="bg1"/>
                </a:solidFill>
                <a:latin typeface="+mj-lt"/>
              </a:rPr>
              <a:t> </a:t>
            </a:r>
            <a:r>
              <a:rPr lang="en-US" sz="5600" dirty="0" err="1">
                <a:solidFill>
                  <a:schemeClr val="bg1"/>
                </a:solidFill>
                <a:latin typeface="+mj-lt"/>
              </a:rPr>
              <a:t>Chúa</a:t>
            </a:r>
            <a:r>
              <a:rPr lang="en-US" sz="5600" dirty="0">
                <a:solidFill>
                  <a:schemeClr val="bg1"/>
                </a:solidFill>
                <a:latin typeface="+mj-lt"/>
              </a:rPr>
              <a:t> </a:t>
            </a:r>
            <a:r>
              <a:rPr lang="en-US" sz="5600" dirty="0" err="1">
                <a:solidFill>
                  <a:schemeClr val="bg1"/>
                </a:solidFill>
                <a:latin typeface="+mj-lt"/>
              </a:rPr>
              <a:t>chẳng</a:t>
            </a:r>
            <a:r>
              <a:rPr lang="en-US" sz="5600" dirty="0">
                <a:solidFill>
                  <a:schemeClr val="bg1"/>
                </a:solidFill>
                <a:latin typeface="+mj-lt"/>
              </a:rPr>
              <a:t> </a:t>
            </a:r>
            <a:r>
              <a:rPr lang="en-US" sz="5600" dirty="0" err="1">
                <a:solidFill>
                  <a:schemeClr val="bg1"/>
                </a:solidFill>
                <a:latin typeface="+mj-lt"/>
              </a:rPr>
              <a:t>khi</a:t>
            </a:r>
            <a:r>
              <a:rPr lang="en-US" sz="5600" dirty="0">
                <a:solidFill>
                  <a:schemeClr val="bg1"/>
                </a:solidFill>
                <a:latin typeface="+mj-lt"/>
              </a:rPr>
              <a:t> </a:t>
            </a:r>
            <a:r>
              <a:rPr lang="en-US" sz="5600" dirty="0" err="1">
                <a:solidFill>
                  <a:schemeClr val="bg1"/>
                </a:solidFill>
                <a:latin typeface="+mj-lt"/>
              </a:rPr>
              <a:t>rời</a:t>
            </a:r>
            <a:r>
              <a:rPr lang="en-US" sz="5600" dirty="0">
                <a:solidFill>
                  <a:schemeClr val="bg1"/>
                </a:solidFill>
                <a:latin typeface="+mj-lt"/>
              </a:rPr>
              <a:t>, tin </a:t>
            </a:r>
            <a:r>
              <a:rPr lang="en-US" sz="5600" dirty="0" err="1">
                <a:solidFill>
                  <a:schemeClr val="bg1"/>
                </a:solidFill>
                <a:latin typeface="+mj-lt"/>
              </a:rPr>
              <a:t>yêu</a:t>
            </a:r>
            <a:r>
              <a:rPr lang="en-US" sz="5600" dirty="0">
                <a:solidFill>
                  <a:schemeClr val="bg1"/>
                </a:solidFill>
                <a:latin typeface="+mj-lt"/>
              </a:rPr>
              <a:t> </a:t>
            </a:r>
            <a:r>
              <a:rPr lang="en-US" sz="5600" dirty="0" err="1">
                <a:solidFill>
                  <a:schemeClr val="bg1"/>
                </a:solidFill>
                <a:latin typeface="+mj-lt"/>
              </a:rPr>
              <a:t>hiệp</a:t>
            </a:r>
            <a:r>
              <a:rPr lang="en-US" sz="5600" dirty="0">
                <a:solidFill>
                  <a:schemeClr val="bg1"/>
                </a:solidFill>
                <a:latin typeface="+mj-lt"/>
              </a:rPr>
              <a:t> </a:t>
            </a:r>
            <a:r>
              <a:rPr lang="en-US" sz="5600" dirty="0" err="1">
                <a:solidFill>
                  <a:schemeClr val="bg1"/>
                </a:solidFill>
                <a:latin typeface="+mj-lt"/>
              </a:rPr>
              <a:t>nhất</a:t>
            </a:r>
            <a:r>
              <a:rPr lang="en-US" sz="5600" dirty="0">
                <a:solidFill>
                  <a:schemeClr val="bg1"/>
                </a:solidFill>
                <a:latin typeface="+mj-lt"/>
              </a:rPr>
              <a:t> </a:t>
            </a:r>
            <a:r>
              <a:rPr lang="en-US" sz="5600" dirty="0" err="1">
                <a:solidFill>
                  <a:schemeClr val="bg1"/>
                </a:solidFill>
                <a:latin typeface="+mj-lt"/>
              </a:rPr>
              <a:t>một</a:t>
            </a:r>
            <a:r>
              <a:rPr lang="en-US" sz="5600" dirty="0">
                <a:solidFill>
                  <a:schemeClr val="bg1"/>
                </a:solidFill>
                <a:latin typeface="+mj-lt"/>
              </a:rPr>
              <a:t> </a:t>
            </a:r>
            <a:r>
              <a:rPr lang="en-US" sz="5600" dirty="0" err="1">
                <a:solidFill>
                  <a:schemeClr val="bg1"/>
                </a:solidFill>
                <a:latin typeface="+mj-lt"/>
              </a:rPr>
              <a:t>đời</a:t>
            </a:r>
            <a:r>
              <a:rPr lang="en-US" sz="5600" dirty="0">
                <a:solidFill>
                  <a:schemeClr val="bg1"/>
                </a:solidFill>
                <a:latin typeface="+mj-lt"/>
              </a:rPr>
              <a:t>,</a:t>
            </a:r>
            <a:endParaRPr lang="vi-VN" sz="5600" dirty="0">
              <a:solidFill>
                <a:schemeClr val="bg1"/>
              </a:solidFill>
              <a:latin typeface="+mj-lt"/>
            </a:endParaRPr>
          </a:p>
        </p:txBody>
      </p:sp>
    </p:spTree>
    <p:extLst>
      <p:ext uri="{BB962C8B-B14F-4D97-AF65-F5344CB8AC3E}">
        <p14:creationId xmlns:p14="http://schemas.microsoft.com/office/powerpoint/2010/main" val="3217374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chor="t" anchorCtr="0">
            <a:normAutofit/>
          </a:bodyPr>
          <a:lstStyle/>
          <a:p>
            <a:pPr>
              <a:lnSpc>
                <a:spcPct val="130000"/>
              </a:lnSpc>
            </a:pPr>
            <a:r>
              <a:rPr lang="en-US" sz="6000" b="0" u="sng" dirty="0" err="1">
                <a:solidFill>
                  <a:srgbClr val="FFFF00"/>
                </a:solidFill>
                <a:effectLst/>
                <a:latin typeface="+mj-lt"/>
              </a:rPr>
              <a:t>Ca</a:t>
            </a:r>
            <a:r>
              <a:rPr lang="en-US" sz="6000" b="0" u="sng" dirty="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br>
              <a:rPr lang="en-US" sz="8000" b="0" dirty="0">
                <a:solidFill>
                  <a:srgbClr val="FFFF00"/>
                </a:solidFill>
                <a:effectLst/>
                <a:latin typeface="+mj-lt"/>
              </a:rPr>
            </a:br>
            <a:r>
              <a:rPr lang="en-US" sz="8000" dirty="0">
                <a:solidFill>
                  <a:srgbClr val="FFFF00"/>
                </a:solidFill>
              </a:rPr>
              <a:t>Con </a:t>
            </a:r>
            <a:r>
              <a:rPr lang="en-US" sz="8000" dirty="0" err="1">
                <a:solidFill>
                  <a:srgbClr val="FFFF00"/>
                </a:solidFill>
              </a:rPr>
              <a:t>Hân</a:t>
            </a:r>
            <a:r>
              <a:rPr lang="en-US" sz="8000" dirty="0">
                <a:solidFill>
                  <a:srgbClr val="FFFF00"/>
                </a:solidFill>
              </a:rPr>
              <a:t> </a:t>
            </a:r>
            <a:r>
              <a:rPr lang="en-US" sz="8000" dirty="0" err="1">
                <a:solidFill>
                  <a:srgbClr val="FFFF00"/>
                </a:solidFill>
              </a:rPr>
              <a:t>Hoan</a:t>
            </a:r>
            <a:br>
              <a:rPr lang="en-US" sz="8000" dirty="0">
                <a:solidFill>
                  <a:srgbClr val="FFFF00"/>
                </a:solidFill>
              </a:rPr>
            </a:br>
            <a:r>
              <a:rPr lang="en-US" sz="6000" i="1" dirty="0" err="1">
                <a:solidFill>
                  <a:schemeClr val="bg1"/>
                </a:solidFill>
              </a:rPr>
              <a:t>Nguyễn</a:t>
            </a:r>
            <a:r>
              <a:rPr lang="en-US" sz="6000" i="1" dirty="0">
                <a:solidFill>
                  <a:schemeClr val="bg1"/>
                </a:solidFill>
              </a:rPr>
              <a:t> </a:t>
            </a:r>
            <a:r>
              <a:rPr lang="en-US" sz="6000" i="1" dirty="0" err="1">
                <a:solidFill>
                  <a:schemeClr val="bg1"/>
                </a:solidFill>
              </a:rPr>
              <a:t>Duy</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600200" y="4032802"/>
            <a:ext cx="6781800" cy="1000901"/>
          </a:xfrm>
          <a:prstGeom prst="rect">
            <a:avLst/>
          </a:prstGeom>
        </p:spPr>
      </p:pic>
    </p:spTree>
    <p:extLst>
      <p:ext uri="{BB962C8B-B14F-4D97-AF65-F5344CB8AC3E}">
        <p14:creationId xmlns:p14="http://schemas.microsoft.com/office/powerpoint/2010/main" val="437930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b="0" dirty="0">
                <a:solidFill>
                  <a:srgbClr val="FFFF00"/>
                </a:solidFill>
                <a:effectLst/>
              </a:rPr>
              <a:t>…</a:t>
            </a:r>
            <a:r>
              <a:rPr lang="en-US" sz="6000" dirty="0">
                <a:solidFill>
                  <a:schemeClr val="bg1"/>
                </a:solidFill>
              </a:rPr>
              <a:t> </a:t>
            </a:r>
            <a:r>
              <a:rPr lang="en-US" sz="6000" dirty="0" err="1">
                <a:solidFill>
                  <a:schemeClr val="bg1"/>
                </a:solidFill>
              </a:rPr>
              <a:t>trao</a:t>
            </a:r>
            <a:r>
              <a:rPr lang="en-US" sz="6000" dirty="0">
                <a:solidFill>
                  <a:schemeClr val="bg1"/>
                </a:solidFill>
              </a:rPr>
              <a:t> ban </a:t>
            </a:r>
            <a:r>
              <a:rPr lang="en-US" sz="6000" dirty="0" err="1">
                <a:solidFill>
                  <a:schemeClr val="bg1"/>
                </a:solidFill>
              </a:rPr>
              <a:t>tình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cho</a:t>
            </a:r>
            <a:r>
              <a:rPr lang="en-US" sz="6000" dirty="0">
                <a:solidFill>
                  <a:schemeClr val="bg1"/>
                </a:solidFill>
              </a:rPr>
              <a:t> </a:t>
            </a:r>
            <a:r>
              <a:rPr lang="en-US" sz="6000" dirty="0" err="1">
                <a:solidFill>
                  <a:schemeClr val="bg1"/>
                </a:solidFill>
              </a:rPr>
              <a:t>người</a:t>
            </a:r>
            <a:r>
              <a:rPr lang="en-US" sz="6000" dirty="0">
                <a:solidFill>
                  <a:schemeClr val="bg1"/>
                </a:solidFill>
              </a:rPr>
              <a:t>, </a:t>
            </a:r>
            <a:r>
              <a:rPr lang="en-US" sz="6000" dirty="0" err="1">
                <a:solidFill>
                  <a:schemeClr val="bg1"/>
                </a:solidFill>
              </a:rPr>
              <a:t>một</a:t>
            </a:r>
            <a:r>
              <a:rPr lang="en-US" sz="6000" dirty="0">
                <a:solidFill>
                  <a:schemeClr val="bg1"/>
                </a:solidFill>
              </a:rPr>
              <a:t> </a:t>
            </a:r>
            <a:r>
              <a:rPr lang="en-US" sz="6000" dirty="0" err="1">
                <a:solidFill>
                  <a:schemeClr val="bg1"/>
                </a:solidFill>
              </a:rPr>
              <a:t>đời</a:t>
            </a:r>
            <a:r>
              <a:rPr lang="en-US" sz="6000" dirty="0">
                <a:solidFill>
                  <a:schemeClr val="bg1"/>
                </a:solidFill>
              </a:rPr>
              <a:t> con </a:t>
            </a:r>
            <a:r>
              <a:rPr lang="en-US" sz="6000" dirty="0" err="1">
                <a:solidFill>
                  <a:schemeClr val="bg1"/>
                </a:solidFill>
              </a:rPr>
              <a:t>trở</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nhân</a:t>
            </a:r>
            <a:r>
              <a:rPr lang="en-US" sz="6000" dirty="0">
                <a:solidFill>
                  <a:schemeClr val="bg1"/>
                </a:solidFill>
              </a:rPr>
              <a:t> </a:t>
            </a:r>
            <a:r>
              <a:rPr lang="en-US" sz="6000" dirty="0" err="1">
                <a:solidFill>
                  <a:schemeClr val="bg1"/>
                </a:solidFill>
              </a:rPr>
              <a:t>chứng</a:t>
            </a:r>
            <a:r>
              <a:rPr lang="en-US" sz="6000" dirty="0">
                <a:solidFill>
                  <a:schemeClr val="bg1"/>
                </a:solidFill>
              </a:rPr>
              <a:t>, </a:t>
            </a:r>
            <a:r>
              <a:rPr lang="en-US" sz="6000" dirty="0" err="1">
                <a:solidFill>
                  <a:schemeClr val="bg1"/>
                </a:solidFill>
              </a:rPr>
              <a:t>sống</a:t>
            </a:r>
            <a:r>
              <a:rPr lang="en-US" sz="6000" dirty="0">
                <a:solidFill>
                  <a:schemeClr val="bg1"/>
                </a:solidFill>
              </a:rPr>
              <a:t> </a:t>
            </a:r>
            <a:r>
              <a:rPr lang="en-US" sz="6000" dirty="0" err="1">
                <a:solidFill>
                  <a:schemeClr val="bg1"/>
                </a:solidFill>
              </a:rPr>
              <a:t>rạng</a:t>
            </a:r>
            <a:r>
              <a:rPr lang="en-US" sz="6000" dirty="0">
                <a:solidFill>
                  <a:schemeClr val="bg1"/>
                </a:solidFill>
              </a:rPr>
              <a:t> </a:t>
            </a:r>
            <a:r>
              <a:rPr lang="en-US" sz="6000" dirty="0" err="1">
                <a:solidFill>
                  <a:schemeClr val="bg1"/>
                </a:solidFill>
              </a:rPr>
              <a:t>danh</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cả</a:t>
            </a:r>
            <a:r>
              <a:rPr lang="en-US" sz="6000" dirty="0">
                <a:solidFill>
                  <a:schemeClr val="bg1"/>
                </a:solidFill>
              </a:rPr>
              <a:t> </a:t>
            </a:r>
            <a:r>
              <a:rPr lang="en-US" sz="6000" dirty="0" err="1">
                <a:solidFill>
                  <a:schemeClr val="bg1"/>
                </a:solidFill>
              </a:rPr>
              <a:t>trời</a:t>
            </a:r>
            <a:r>
              <a:rPr lang="en-US" sz="6000" dirty="0">
                <a:solidFill>
                  <a:schemeClr val="bg1"/>
                </a:solidFill>
              </a:rPr>
              <a:t> </a:t>
            </a:r>
            <a:r>
              <a:rPr lang="en-US" sz="6000" dirty="0" err="1">
                <a:solidFill>
                  <a:schemeClr val="bg1"/>
                </a:solidFill>
              </a:rPr>
              <a:t>cao</a:t>
            </a:r>
            <a:r>
              <a:rPr lang="en-US" sz="6000" dirty="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536971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b="0" u="sng" dirty="0" err="1">
                <a:solidFill>
                  <a:srgbClr val="FFFF00"/>
                </a:solidFill>
                <a:effectLst/>
                <a:latin typeface="+mj-lt"/>
              </a:rPr>
              <a:t>Đk</a:t>
            </a:r>
            <a:r>
              <a:rPr lang="vi-VN" sz="5600" b="0" u="sng" dirty="0">
                <a:solidFill>
                  <a:srgbClr val="FFFF00"/>
                </a:solidFill>
                <a:effectLst/>
                <a:latin typeface="+mj-lt"/>
              </a:rPr>
              <a:t>:</a:t>
            </a:r>
            <a:r>
              <a:rPr lang="en-US" sz="5600" dirty="0">
                <a:solidFill>
                  <a:schemeClr val="bg1"/>
                </a:solidFill>
                <a:latin typeface="+mj-lt"/>
              </a:rPr>
              <a:t> Ai </a:t>
            </a:r>
            <a:r>
              <a:rPr lang="en-US" sz="5600" dirty="0" err="1">
                <a:solidFill>
                  <a:schemeClr val="bg1"/>
                </a:solidFill>
                <a:latin typeface="+mj-lt"/>
              </a:rPr>
              <a:t>ăn</a:t>
            </a:r>
            <a:r>
              <a:rPr lang="en-US" sz="5600" dirty="0">
                <a:solidFill>
                  <a:schemeClr val="bg1"/>
                </a:solidFill>
                <a:latin typeface="+mj-lt"/>
              </a:rPr>
              <a:t> </a:t>
            </a:r>
            <a:r>
              <a:rPr lang="en-US" sz="5600" dirty="0" err="1">
                <a:solidFill>
                  <a:schemeClr val="bg1"/>
                </a:solidFill>
                <a:latin typeface="+mj-lt"/>
              </a:rPr>
              <a:t>thịt</a:t>
            </a:r>
            <a:r>
              <a:rPr lang="en-US" sz="5600" dirty="0">
                <a:solidFill>
                  <a:schemeClr val="bg1"/>
                </a:solidFill>
                <a:latin typeface="+mj-lt"/>
              </a:rPr>
              <a:t> Ta </a:t>
            </a:r>
            <a:r>
              <a:rPr lang="en-US" sz="5600" dirty="0" err="1">
                <a:solidFill>
                  <a:schemeClr val="bg1"/>
                </a:solidFill>
                <a:latin typeface="+mj-lt"/>
              </a:rPr>
              <a:t>và</a:t>
            </a:r>
            <a:r>
              <a:rPr lang="en-US" sz="5600" dirty="0">
                <a:solidFill>
                  <a:schemeClr val="bg1"/>
                </a:solidFill>
                <a:latin typeface="+mj-lt"/>
              </a:rPr>
              <a:t> </a:t>
            </a:r>
            <a:r>
              <a:rPr lang="en-US" sz="5600" dirty="0" err="1">
                <a:solidFill>
                  <a:schemeClr val="bg1"/>
                </a:solidFill>
                <a:latin typeface="+mj-lt"/>
              </a:rPr>
              <a:t>uống</a:t>
            </a:r>
            <a:r>
              <a:rPr lang="en-US" sz="5600" dirty="0">
                <a:solidFill>
                  <a:schemeClr val="bg1"/>
                </a:solidFill>
                <a:latin typeface="+mj-lt"/>
              </a:rPr>
              <a:t> </a:t>
            </a:r>
            <a:r>
              <a:rPr lang="en-US" sz="5600" dirty="0" err="1">
                <a:solidFill>
                  <a:schemeClr val="bg1"/>
                </a:solidFill>
                <a:latin typeface="+mj-lt"/>
              </a:rPr>
              <a:t>máu</a:t>
            </a:r>
            <a:r>
              <a:rPr lang="en-US" sz="5600" dirty="0">
                <a:solidFill>
                  <a:schemeClr val="bg1"/>
                </a:solidFill>
                <a:latin typeface="+mj-lt"/>
              </a:rPr>
              <a:t> Ta </a:t>
            </a:r>
            <a:r>
              <a:rPr lang="en-US" sz="5600" dirty="0" err="1">
                <a:solidFill>
                  <a:schemeClr val="bg1"/>
                </a:solidFill>
                <a:latin typeface="+mj-lt"/>
              </a:rPr>
              <a:t>thì</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í </a:t>
            </a:r>
            <a:r>
              <a:rPr lang="en-US" sz="5600" dirty="0" err="1">
                <a:solidFill>
                  <a:schemeClr val="bg1"/>
                </a:solidFill>
                <a:latin typeface="+mj-lt"/>
              </a:rPr>
              <a:t>muôn</a:t>
            </a:r>
            <a:r>
              <a:rPr lang="en-US" sz="5600" dirty="0">
                <a:solidFill>
                  <a:schemeClr val="bg1"/>
                </a:solidFill>
                <a:latin typeface="+mj-lt"/>
              </a:rPr>
              <a:t> </a:t>
            </a:r>
            <a:r>
              <a:rPr lang="en-US" sz="5600" dirty="0" err="1">
                <a:solidFill>
                  <a:schemeClr val="bg1"/>
                </a:solidFill>
                <a:latin typeface="+mj-lt"/>
              </a:rPr>
              <a:t>đời</a:t>
            </a:r>
            <a:r>
              <a:rPr lang="en-US" sz="5600" dirty="0">
                <a:solidFill>
                  <a:schemeClr val="bg1"/>
                </a:solidFill>
                <a:latin typeface="+mj-lt"/>
              </a:rPr>
              <a:t> </a:t>
            </a:r>
            <a:r>
              <a:rPr lang="en-US" sz="5600" dirty="0" err="1">
                <a:solidFill>
                  <a:schemeClr val="bg1"/>
                </a:solidFill>
                <a:latin typeface="+mj-lt"/>
              </a:rPr>
              <a:t>và</a:t>
            </a:r>
            <a:r>
              <a:rPr lang="en-US" sz="5600" dirty="0">
                <a:solidFill>
                  <a:schemeClr val="bg1"/>
                </a:solidFill>
                <a:latin typeface="+mj-lt"/>
              </a:rPr>
              <a:t> Ta </a:t>
            </a:r>
            <a:r>
              <a:rPr lang="en-US" sz="5600" dirty="0" err="1">
                <a:solidFill>
                  <a:schemeClr val="bg1"/>
                </a:solidFill>
                <a:latin typeface="+mj-lt"/>
              </a:rPr>
              <a:t>sẽ</a:t>
            </a:r>
            <a:r>
              <a:rPr lang="en-US" sz="5600" dirty="0">
                <a:solidFill>
                  <a:schemeClr val="bg1"/>
                </a:solidFill>
                <a:latin typeface="+mj-lt"/>
              </a:rPr>
              <a:t> </a:t>
            </a:r>
            <a:r>
              <a:rPr lang="en-US" sz="5600" dirty="0" err="1">
                <a:solidFill>
                  <a:schemeClr val="bg1"/>
                </a:solidFill>
                <a:latin typeface="+mj-lt"/>
              </a:rPr>
              <a:t>cho</a:t>
            </a:r>
            <a:r>
              <a:rPr lang="en-US" sz="5600" dirty="0">
                <a:solidFill>
                  <a:schemeClr val="bg1"/>
                </a:solidFill>
                <a:latin typeface="+mj-lt"/>
              </a:rPr>
              <a:t> </a:t>
            </a:r>
            <a:r>
              <a:rPr lang="en-US" sz="5600" dirty="0" err="1">
                <a:solidFill>
                  <a:schemeClr val="bg1"/>
                </a:solidFill>
                <a:latin typeface="+mj-lt"/>
              </a:rPr>
              <a:t>họ</a:t>
            </a:r>
            <a:r>
              <a:rPr lang="en-US" sz="5600" dirty="0">
                <a:solidFill>
                  <a:schemeClr val="bg1"/>
                </a:solidFill>
                <a:latin typeface="+mj-lt"/>
              </a:rPr>
              <a:t> </a:t>
            </a:r>
            <a:r>
              <a:rPr lang="en-US" sz="5600" dirty="0" err="1">
                <a:solidFill>
                  <a:schemeClr val="bg1"/>
                </a:solidFill>
                <a:latin typeface="+mj-lt"/>
              </a:rPr>
              <a:t>được</a:t>
            </a:r>
            <a:r>
              <a:rPr lang="en-US" sz="5600" dirty="0">
                <a:solidFill>
                  <a:schemeClr val="bg1"/>
                </a:solidFill>
                <a:latin typeface="+mj-lt"/>
              </a:rPr>
              <a:t> </a:t>
            </a:r>
            <a:r>
              <a:rPr lang="en-US" sz="5600" dirty="0" err="1">
                <a:solidFill>
                  <a:schemeClr val="bg1"/>
                </a:solidFill>
                <a:latin typeface="+mj-lt"/>
              </a:rPr>
              <a:t>sống</a:t>
            </a:r>
            <a:r>
              <a:rPr lang="en-US" sz="5600" dirty="0">
                <a:solidFill>
                  <a:schemeClr val="bg1"/>
                </a:solidFill>
                <a:latin typeface="+mj-lt"/>
              </a:rPr>
              <a:t> </a:t>
            </a:r>
            <a:r>
              <a:rPr lang="en-US" sz="5600" dirty="0" err="1">
                <a:solidFill>
                  <a:schemeClr val="bg1"/>
                </a:solidFill>
                <a:latin typeface="+mj-lt"/>
              </a:rPr>
              <a:t>lại</a:t>
            </a:r>
            <a:r>
              <a:rPr lang="en-US" sz="5600" dirty="0">
                <a:solidFill>
                  <a:schemeClr val="bg1"/>
                </a:solidFill>
                <a:latin typeface="+mj-lt"/>
              </a:rPr>
              <a:t> </a:t>
            </a:r>
            <a:r>
              <a:rPr lang="en-US" sz="5600" dirty="0" err="1">
                <a:solidFill>
                  <a:schemeClr val="bg1"/>
                </a:solidFill>
                <a:latin typeface="+mj-lt"/>
              </a:rPr>
              <a:t>ngày</a:t>
            </a:r>
            <a:r>
              <a:rPr lang="en-US" sz="5600" dirty="0">
                <a:solidFill>
                  <a:schemeClr val="bg1"/>
                </a:solidFill>
                <a:latin typeface="+mj-lt"/>
              </a:rPr>
              <a:t> </a:t>
            </a:r>
            <a:r>
              <a:rPr lang="en-US" sz="5600" dirty="0" err="1">
                <a:solidFill>
                  <a:schemeClr val="bg1"/>
                </a:solidFill>
                <a:latin typeface="+mj-lt"/>
              </a:rPr>
              <a:t>sau</a:t>
            </a:r>
            <a:r>
              <a:rPr lang="en-US" sz="5600" dirty="0">
                <a:solidFill>
                  <a:schemeClr val="bg1"/>
                </a:solidFill>
                <a:latin typeface="+mj-lt"/>
              </a:rPr>
              <a:t> </a:t>
            </a:r>
            <a:r>
              <a:rPr lang="en-US" sz="5600" dirty="0" err="1">
                <a:solidFill>
                  <a:schemeClr val="bg1"/>
                </a:solidFill>
                <a:latin typeface="+mj-lt"/>
              </a:rPr>
              <a:t>hết</a:t>
            </a:r>
            <a:r>
              <a:rPr lang="en-US" sz="5600" dirty="0">
                <a:solidFill>
                  <a:schemeClr val="bg1"/>
                </a:solidFill>
                <a:latin typeface="+mj-lt"/>
              </a:rPr>
              <a:t> </a:t>
            </a:r>
            <a:r>
              <a:rPr lang="en-US" sz="5600" dirty="0" err="1">
                <a:solidFill>
                  <a:schemeClr val="bg1"/>
                </a:solidFill>
                <a:latin typeface="+mj-lt"/>
              </a:rPr>
              <a:t>hỡi</a:t>
            </a:r>
            <a:r>
              <a:rPr lang="en-US" sz="5600" dirty="0">
                <a:solidFill>
                  <a:schemeClr val="bg1"/>
                </a:solidFill>
                <a:latin typeface="+mj-lt"/>
              </a:rPr>
              <a:t> </a:t>
            </a:r>
            <a:r>
              <a:rPr lang="en-US" sz="5600" dirty="0" err="1">
                <a:solidFill>
                  <a:schemeClr val="bg1"/>
                </a:solidFill>
                <a:latin typeface="+mj-lt"/>
              </a:rPr>
              <a:t>người</a:t>
            </a:r>
            <a:r>
              <a:rPr lang="en-US" sz="5600" dirty="0">
                <a:solidFill>
                  <a:schemeClr val="bg1"/>
                </a:solidFill>
                <a:latin typeface="+mj-lt"/>
              </a:rPr>
              <a:t> </a:t>
            </a:r>
            <a:r>
              <a:rPr lang="en-US" sz="5600" dirty="0" err="1">
                <a:solidFill>
                  <a:schemeClr val="bg1"/>
                </a:solidFill>
                <a:latin typeface="+mj-lt"/>
              </a:rPr>
              <a:t>ơi</a:t>
            </a:r>
            <a:r>
              <a:rPr lang="en-US" sz="5600" dirty="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260809493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dirty="0">
                <a:solidFill>
                  <a:srgbClr val="FFFF00"/>
                </a:solidFill>
                <a:effectLst/>
              </a:rPr>
              <a:t>…</a:t>
            </a:r>
            <a:r>
              <a:rPr lang="en-US" sz="5600" dirty="0">
                <a:solidFill>
                  <a:schemeClr val="bg1"/>
                </a:solidFill>
              </a:rPr>
              <a:t> </a:t>
            </a:r>
            <a:r>
              <a:rPr lang="en-US" sz="5600" dirty="0" err="1">
                <a:solidFill>
                  <a:schemeClr val="bg1"/>
                </a:solidFill>
              </a:rPr>
              <a:t>Vì</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thịt</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ăn</a:t>
            </a:r>
            <a:r>
              <a:rPr lang="en-US" sz="5600" dirty="0">
                <a:solidFill>
                  <a:schemeClr val="bg1"/>
                </a:solidFill>
              </a:rPr>
              <a:t>, </a:t>
            </a:r>
            <a:r>
              <a:rPr lang="en-US" sz="5600" dirty="0" err="1">
                <a:solidFill>
                  <a:schemeClr val="bg1"/>
                </a:solidFill>
              </a:rPr>
              <a:t>máu</a:t>
            </a:r>
            <a:r>
              <a:rPr lang="en-US" sz="5600" dirty="0">
                <a:solidFill>
                  <a:schemeClr val="bg1"/>
                </a:solidFill>
              </a:rPr>
              <a:t> Ta </a:t>
            </a:r>
            <a:r>
              <a:rPr lang="en-US" sz="5600" dirty="0" err="1">
                <a:solidFill>
                  <a:schemeClr val="bg1"/>
                </a:solidFill>
              </a:rPr>
              <a:t>thật</a:t>
            </a:r>
            <a:r>
              <a:rPr lang="en-US" sz="5600" dirty="0">
                <a:solidFill>
                  <a:schemeClr val="bg1"/>
                </a:solidFill>
              </a:rPr>
              <a:t> </a:t>
            </a:r>
            <a:r>
              <a:rPr lang="en-US" sz="5600" dirty="0" err="1">
                <a:solidFill>
                  <a:schemeClr val="bg1"/>
                </a:solidFill>
              </a:rPr>
              <a:t>là</a:t>
            </a:r>
            <a:r>
              <a:rPr lang="en-US" sz="5600" dirty="0">
                <a:solidFill>
                  <a:schemeClr val="bg1"/>
                </a:solidFill>
              </a:rPr>
              <a:t> </a:t>
            </a:r>
            <a:r>
              <a:rPr lang="en-US" sz="5600" dirty="0" err="1">
                <a:solidFill>
                  <a:schemeClr val="bg1"/>
                </a:solidFill>
              </a:rPr>
              <a:t>của</a:t>
            </a:r>
            <a:r>
              <a:rPr lang="en-US" sz="5600" dirty="0">
                <a:solidFill>
                  <a:schemeClr val="bg1"/>
                </a:solidFill>
              </a:rPr>
              <a:t> </a:t>
            </a:r>
            <a:r>
              <a:rPr lang="en-US" sz="5600" dirty="0" err="1">
                <a:solidFill>
                  <a:schemeClr val="bg1"/>
                </a:solidFill>
              </a:rPr>
              <a:t>uống</a:t>
            </a:r>
            <a:r>
              <a:rPr lang="en-US" sz="5600" dirty="0">
                <a:solidFill>
                  <a:schemeClr val="bg1"/>
                </a:solidFill>
              </a:rPr>
              <a:t>. Ai </a:t>
            </a:r>
            <a:r>
              <a:rPr lang="en-US" sz="5600" dirty="0" err="1">
                <a:solidFill>
                  <a:schemeClr val="bg1"/>
                </a:solidFill>
              </a:rPr>
              <a:t>ăn</a:t>
            </a:r>
            <a:r>
              <a:rPr lang="en-US" sz="5600" dirty="0">
                <a:solidFill>
                  <a:schemeClr val="bg1"/>
                </a:solidFill>
              </a:rPr>
              <a:t> </a:t>
            </a:r>
            <a:r>
              <a:rPr lang="en-US" sz="5600" dirty="0" err="1">
                <a:solidFill>
                  <a:schemeClr val="bg1"/>
                </a:solidFill>
              </a:rPr>
              <a:t>thịt</a:t>
            </a:r>
            <a:r>
              <a:rPr lang="en-US" sz="5600" dirty="0">
                <a:solidFill>
                  <a:schemeClr val="bg1"/>
                </a:solidFill>
              </a:rPr>
              <a:t> </a:t>
            </a:r>
            <a:r>
              <a:rPr lang="en-US" sz="5600" dirty="0" err="1">
                <a:solidFill>
                  <a:schemeClr val="bg1"/>
                </a:solidFill>
              </a:rPr>
              <a:t>và</a:t>
            </a:r>
            <a:r>
              <a:rPr lang="en-US" sz="5600" dirty="0">
                <a:solidFill>
                  <a:schemeClr val="bg1"/>
                </a:solidFill>
              </a:rPr>
              <a:t> </a:t>
            </a:r>
            <a:r>
              <a:rPr lang="en-US" sz="5600" dirty="0" err="1">
                <a:solidFill>
                  <a:schemeClr val="bg1"/>
                </a:solidFill>
              </a:rPr>
              <a:t>uống</a:t>
            </a:r>
            <a:r>
              <a:rPr lang="en-US" sz="5600" dirty="0">
                <a:solidFill>
                  <a:schemeClr val="bg1"/>
                </a:solidFill>
              </a:rPr>
              <a:t> </a:t>
            </a:r>
            <a:r>
              <a:rPr lang="en-US" sz="5600" dirty="0" err="1">
                <a:solidFill>
                  <a:schemeClr val="bg1"/>
                </a:solidFill>
              </a:rPr>
              <a:t>máu</a:t>
            </a:r>
            <a:r>
              <a:rPr lang="en-US" sz="5600" dirty="0">
                <a:solidFill>
                  <a:schemeClr val="bg1"/>
                </a:solidFill>
              </a:rPr>
              <a:t> </a:t>
            </a:r>
            <a:r>
              <a:rPr lang="en-US" sz="5600" dirty="0" err="1">
                <a:solidFill>
                  <a:schemeClr val="bg1"/>
                </a:solidFill>
              </a:rPr>
              <a:t>này</a:t>
            </a:r>
            <a:r>
              <a:rPr lang="en-US" sz="5600" dirty="0">
                <a:solidFill>
                  <a:schemeClr val="bg1"/>
                </a:solidFill>
              </a:rPr>
              <a:t> </a:t>
            </a:r>
            <a:r>
              <a:rPr lang="en-US" sz="5600" dirty="0" err="1">
                <a:solidFill>
                  <a:schemeClr val="bg1"/>
                </a:solidFill>
              </a:rPr>
              <a:t>sẽ</a:t>
            </a:r>
            <a:r>
              <a:rPr lang="en-US" sz="5600" dirty="0">
                <a:solidFill>
                  <a:schemeClr val="bg1"/>
                </a:solidFill>
              </a:rPr>
              <a:t>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Ta </a:t>
            </a:r>
            <a:r>
              <a:rPr lang="en-US" sz="5600" dirty="0" err="1">
                <a:solidFill>
                  <a:schemeClr val="bg1"/>
                </a:solidFill>
              </a:rPr>
              <a:t>và</a:t>
            </a:r>
            <a:r>
              <a:rPr lang="en-US" sz="5600" dirty="0">
                <a:solidFill>
                  <a:schemeClr val="bg1"/>
                </a:solidFill>
              </a:rPr>
              <a:t> Ta ở </a:t>
            </a:r>
            <a:r>
              <a:rPr lang="en-US" sz="5600" dirty="0" err="1">
                <a:solidFill>
                  <a:schemeClr val="bg1"/>
                </a:solidFill>
              </a:rPr>
              <a:t>lại</a:t>
            </a:r>
            <a:r>
              <a:rPr lang="en-US" sz="5600" dirty="0">
                <a:solidFill>
                  <a:schemeClr val="bg1"/>
                </a:solidFill>
              </a:rPr>
              <a:t> </a:t>
            </a:r>
            <a:r>
              <a:rPr lang="en-US" sz="5600" dirty="0" err="1">
                <a:solidFill>
                  <a:schemeClr val="bg1"/>
                </a:solidFill>
              </a:rPr>
              <a:t>trong</a:t>
            </a:r>
            <a:r>
              <a:rPr lang="en-US" sz="5600" dirty="0">
                <a:solidFill>
                  <a:schemeClr val="bg1"/>
                </a:solidFill>
              </a:rPr>
              <a:t> </a:t>
            </a:r>
            <a:r>
              <a:rPr lang="en-US" sz="5600" dirty="0" err="1">
                <a:solidFill>
                  <a:schemeClr val="bg1"/>
                </a:solidFill>
              </a:rPr>
              <a:t>họ</a:t>
            </a:r>
            <a:r>
              <a:rPr lang="en-US" sz="5600" dirty="0">
                <a:solidFill>
                  <a:schemeClr val="bg1"/>
                </a:solidFill>
              </a:rPr>
              <a:t>.</a:t>
            </a:r>
            <a:endParaRPr lang="en-US" sz="5600" b="0" dirty="0">
              <a:solidFill>
                <a:schemeClr val="bg1"/>
              </a:solidFill>
              <a:effectLst/>
            </a:endParaRPr>
          </a:p>
        </p:txBody>
      </p:sp>
    </p:spTree>
    <p:extLst>
      <p:ext uri="{BB962C8B-B14F-4D97-AF65-F5344CB8AC3E}">
        <p14:creationId xmlns:p14="http://schemas.microsoft.com/office/powerpoint/2010/main" val="8867953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85966"/>
          </a:xfrm>
        </p:spPr>
        <p:txBody>
          <a:bodyPr>
            <a:normAutofit fontScale="90000"/>
          </a:bodyPr>
          <a:lstStyle/>
          <a:p>
            <a:pPr>
              <a:lnSpc>
                <a:spcPct val="130000"/>
              </a:lnSpc>
            </a:pPr>
            <a:r>
              <a:rPr lang="en-US" sz="6100" b="0" u="sng" dirty="0" err="1">
                <a:solidFill>
                  <a:srgbClr val="FFFF00"/>
                </a:solidFill>
                <a:effectLst/>
              </a:rPr>
              <a:t>Ca</a:t>
            </a:r>
            <a:r>
              <a:rPr lang="en-US" sz="6100" b="0" u="sng" dirty="0">
                <a:solidFill>
                  <a:srgbClr val="FFFF00"/>
                </a:solidFill>
                <a:effectLst/>
              </a:rPr>
              <a:t> </a:t>
            </a:r>
            <a:r>
              <a:rPr lang="en-US" sz="6100" b="0" u="sng" dirty="0" err="1">
                <a:solidFill>
                  <a:srgbClr val="FFFF00"/>
                </a:solidFill>
                <a:effectLst/>
              </a:rPr>
              <a:t>Kết</a:t>
            </a:r>
            <a:r>
              <a:rPr lang="en-US" sz="6100" b="0" u="sng" dirty="0">
                <a:solidFill>
                  <a:srgbClr val="FFFF00"/>
                </a:solidFill>
                <a:effectLst/>
              </a:rPr>
              <a:t> </a:t>
            </a:r>
            <a:r>
              <a:rPr lang="en-US" sz="6100" b="0" u="sng" dirty="0" err="1">
                <a:solidFill>
                  <a:srgbClr val="FFFF00"/>
                </a:solidFill>
                <a:effectLst/>
              </a:rPr>
              <a:t>Lễ</a:t>
            </a:r>
            <a:br>
              <a:rPr lang="en-US" sz="6700" b="0" u="sng" dirty="0">
                <a:solidFill>
                  <a:srgbClr val="FFFF00"/>
                </a:solidFill>
                <a:effectLst/>
              </a:rPr>
            </a:br>
            <a:r>
              <a:rPr lang="en-US" sz="7200" dirty="0" err="1">
                <a:solidFill>
                  <a:srgbClr val="FFFF00"/>
                </a:solidFill>
              </a:rPr>
              <a:t>Đâu</a:t>
            </a:r>
            <a:r>
              <a:rPr lang="en-US" sz="7200" dirty="0">
                <a:solidFill>
                  <a:srgbClr val="FFFF00"/>
                </a:solidFill>
              </a:rPr>
              <a:t> </a:t>
            </a:r>
            <a:r>
              <a:rPr lang="en-US" sz="7200" dirty="0" err="1">
                <a:solidFill>
                  <a:srgbClr val="FFFF00"/>
                </a:solidFill>
              </a:rPr>
              <a:t>Có</a:t>
            </a:r>
            <a:r>
              <a:rPr lang="en-US" sz="7200" dirty="0">
                <a:solidFill>
                  <a:srgbClr val="FFFF00"/>
                </a:solidFill>
              </a:rPr>
              <a:t> </a:t>
            </a:r>
            <a:r>
              <a:rPr lang="en-US" sz="7200" dirty="0" err="1">
                <a:solidFill>
                  <a:srgbClr val="FFFF00"/>
                </a:solidFill>
              </a:rPr>
              <a:t>Tình</a:t>
            </a:r>
            <a:r>
              <a:rPr lang="en-US" sz="7200" dirty="0">
                <a:solidFill>
                  <a:srgbClr val="FFFF00"/>
                </a:solidFill>
              </a:rPr>
              <a:t> </a:t>
            </a:r>
            <a:r>
              <a:rPr lang="en-US" sz="7200" dirty="0" err="1">
                <a:solidFill>
                  <a:srgbClr val="FFFF00"/>
                </a:solidFill>
              </a:rPr>
              <a:t>Yêu</a:t>
            </a:r>
            <a:r>
              <a:rPr lang="en-US" sz="7200" dirty="0">
                <a:solidFill>
                  <a:srgbClr val="FFFF00"/>
                </a:solidFill>
              </a:rPr>
              <a:t> </a:t>
            </a:r>
            <a:r>
              <a:rPr lang="en-US" sz="7200" dirty="0" err="1">
                <a:solidFill>
                  <a:srgbClr val="FFFF00"/>
                </a:solidFill>
              </a:rPr>
              <a:t>Thương</a:t>
            </a:r>
            <a:br>
              <a:rPr lang="en-US" sz="8000" dirty="0">
                <a:solidFill>
                  <a:srgbClr val="FFFF00"/>
                </a:solidFill>
              </a:rPr>
            </a:br>
            <a:r>
              <a:rPr lang="en-US" sz="6100" i="1" dirty="0">
                <a:solidFill>
                  <a:schemeClr val="bg1"/>
                </a:solidFill>
              </a:rPr>
              <a:t>Lm. </a:t>
            </a:r>
            <a:r>
              <a:rPr lang="en-US" sz="6100" i="1" dirty="0" err="1">
                <a:solidFill>
                  <a:schemeClr val="bg1"/>
                </a:solidFill>
              </a:rPr>
              <a:t>Vinh</a:t>
            </a:r>
            <a:r>
              <a:rPr lang="en-US" sz="6100" i="1" dirty="0">
                <a:solidFill>
                  <a:schemeClr val="bg1"/>
                </a:solidFill>
              </a:rPr>
              <a:t> </a:t>
            </a:r>
            <a:r>
              <a:rPr lang="en-US" sz="6100" i="1" dirty="0" err="1">
                <a:solidFill>
                  <a:schemeClr val="bg1"/>
                </a:solidFill>
              </a:rPr>
              <a:t>Hạnh</a:t>
            </a:r>
            <a:endParaRPr lang="en-US" sz="6100" b="0" i="1" dirty="0">
              <a:solidFill>
                <a:schemeClr val="bg1"/>
              </a:solidFill>
              <a:effectLst/>
            </a:endParaRPr>
          </a:p>
        </p:txBody>
      </p:sp>
      <p:pic>
        <p:nvPicPr>
          <p:cNvPr id="3" name="Picture 2">
            <a:extLst>
              <a:ext uri="{FF2B5EF4-FFF2-40B4-BE49-F238E27FC236}">
                <a16:creationId xmlns:a16="http://schemas.microsoft.com/office/drawing/2014/main" id="{7313049C-C6D3-345F-114F-D6545362C39F}"/>
              </a:ext>
            </a:extLst>
          </p:cNvPr>
          <p:cNvPicPr>
            <a:picLocks noChangeAspect="1"/>
          </p:cNvPicPr>
          <p:nvPr/>
        </p:nvPicPr>
        <p:blipFill>
          <a:blip r:embed="rId2"/>
          <a:stretch>
            <a:fillRect/>
          </a:stretch>
        </p:blipFill>
        <p:spPr>
          <a:xfrm>
            <a:off x="1402080" y="4085967"/>
            <a:ext cx="6781800" cy="1000901"/>
          </a:xfrm>
          <a:prstGeom prst="rect">
            <a:avLst/>
          </a:prstGeom>
        </p:spPr>
      </p:pic>
    </p:spTree>
    <p:extLst>
      <p:ext uri="{BB962C8B-B14F-4D97-AF65-F5344CB8AC3E}">
        <p14:creationId xmlns:p14="http://schemas.microsoft.com/office/powerpoint/2010/main" val="3315084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err="1">
                <a:solidFill>
                  <a:srgbClr val="FFFF00"/>
                </a:solidFill>
              </a:rPr>
              <a:t>Đk</a:t>
            </a:r>
            <a:r>
              <a:rPr lang="en-US" sz="4600" b="0" u="sng" dirty="0">
                <a:solidFill>
                  <a:srgbClr val="FFFF00"/>
                </a:solidFill>
                <a:effectLst/>
              </a:rPr>
              <a:t>:</a:t>
            </a:r>
            <a:r>
              <a:rPr lang="en-US" sz="4600" b="0" dirty="0">
                <a:solidFill>
                  <a:schemeClr val="bg1"/>
                </a:solidFill>
                <a:effectLst/>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yêu</a:t>
            </a:r>
            <a:r>
              <a:rPr lang="en-US" sz="4600" dirty="0">
                <a:solidFill>
                  <a:schemeClr val="bg1"/>
                </a:solidFill>
              </a:rPr>
              <a:t> </a:t>
            </a:r>
            <a:r>
              <a:rPr lang="en-US" sz="4600" dirty="0" err="1">
                <a:solidFill>
                  <a:schemeClr val="bg1"/>
                </a:solidFill>
              </a:rPr>
              <a:t>thương</a:t>
            </a:r>
            <a:r>
              <a:rPr lang="en-US" sz="4600" dirty="0">
                <a:solidFill>
                  <a:schemeClr val="bg1"/>
                </a:solidFill>
              </a:rPr>
              <a:t> ở </a:t>
            </a:r>
            <a:r>
              <a:rPr lang="en-US" sz="4600" dirty="0" err="1">
                <a:solidFill>
                  <a:schemeClr val="bg1"/>
                </a:solidFill>
              </a:rPr>
              <a:t>đấy</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Đức</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Trời</a:t>
            </a:r>
            <a:r>
              <a:rPr lang="en-US" sz="4600" dirty="0">
                <a:solidFill>
                  <a:schemeClr val="bg1"/>
                </a:solidFill>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lòng</a:t>
            </a:r>
            <a:r>
              <a:rPr lang="en-US" sz="4600" dirty="0">
                <a:solidFill>
                  <a:schemeClr val="bg1"/>
                </a:solidFill>
              </a:rPr>
              <a:t> </a:t>
            </a:r>
            <a:r>
              <a:rPr lang="en-US" sz="4600" dirty="0" err="1">
                <a:solidFill>
                  <a:schemeClr val="bg1"/>
                </a:solidFill>
              </a:rPr>
              <a:t>từ</a:t>
            </a:r>
            <a:r>
              <a:rPr lang="en-US" sz="4600" dirty="0">
                <a:solidFill>
                  <a:schemeClr val="bg1"/>
                </a:solidFill>
              </a:rPr>
              <a:t> bi </a:t>
            </a:r>
            <a:r>
              <a:rPr lang="en-US" sz="4600" dirty="0" err="1">
                <a:solidFill>
                  <a:schemeClr val="bg1"/>
                </a:solidFill>
              </a:rPr>
              <a:t>là</a:t>
            </a:r>
            <a:r>
              <a:rPr lang="en-US" sz="4600" dirty="0">
                <a:solidFill>
                  <a:schemeClr val="bg1"/>
                </a:solidFill>
              </a:rPr>
              <a:t> </a:t>
            </a:r>
            <a:r>
              <a:rPr lang="en-US" sz="4600" dirty="0" err="1">
                <a:solidFill>
                  <a:schemeClr val="bg1"/>
                </a:solidFill>
              </a:rPr>
              <a:t>đấy</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ân</a:t>
            </a:r>
            <a:r>
              <a:rPr lang="en-US" sz="4600" dirty="0">
                <a:solidFill>
                  <a:schemeClr val="bg1"/>
                </a:solidFill>
              </a:rPr>
              <a:t> </a:t>
            </a:r>
            <a:r>
              <a:rPr lang="en-US" sz="4600" dirty="0" err="1">
                <a:solidFill>
                  <a:schemeClr val="bg1"/>
                </a:solidFill>
              </a:rPr>
              <a:t>sủng</a:t>
            </a:r>
            <a:r>
              <a:rPr lang="en-US" sz="4600" dirty="0">
                <a:solidFill>
                  <a:schemeClr val="bg1"/>
                </a:solidFill>
              </a:rPr>
              <a:t> </a:t>
            </a:r>
            <a:r>
              <a:rPr lang="en-US" sz="4600" dirty="0" err="1">
                <a:solidFill>
                  <a:schemeClr val="bg1"/>
                </a:solidFill>
              </a:rPr>
              <a:t>Người</a:t>
            </a:r>
            <a:r>
              <a:rPr lang="en-US" sz="4600" dirty="0">
                <a:solidFill>
                  <a:schemeClr val="bg1"/>
                </a:solidFill>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bác</a:t>
            </a:r>
            <a:r>
              <a:rPr lang="en-US" sz="4600" dirty="0">
                <a:solidFill>
                  <a:schemeClr val="bg1"/>
                </a:solidFill>
              </a:rPr>
              <a:t> </a:t>
            </a:r>
            <a:r>
              <a:rPr lang="en-US" sz="4600" dirty="0" err="1">
                <a:solidFill>
                  <a:schemeClr val="bg1"/>
                </a:solidFill>
              </a:rPr>
              <a:t>ái</a:t>
            </a:r>
            <a:r>
              <a:rPr lang="en-US" sz="4600" dirty="0">
                <a:solidFill>
                  <a:schemeClr val="bg1"/>
                </a:solidFill>
              </a:rPr>
              <a:t> </a:t>
            </a:r>
            <a:r>
              <a:rPr lang="en-US" sz="4600" dirty="0" err="1">
                <a:solidFill>
                  <a:schemeClr val="bg1"/>
                </a:solidFill>
              </a:rPr>
              <a:t>thì</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chúc</a:t>
            </a:r>
            <a:r>
              <a:rPr lang="en-US" sz="4600" dirty="0">
                <a:solidFill>
                  <a:schemeClr val="bg1"/>
                </a:solidFill>
              </a:rPr>
              <a:t> </a:t>
            </a:r>
            <a:r>
              <a:rPr lang="en-US" sz="4600" dirty="0" err="1">
                <a:solidFill>
                  <a:schemeClr val="bg1"/>
                </a:solidFill>
              </a:rPr>
              <a:t>lành</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ngơi</a:t>
            </a:r>
            <a:r>
              <a:rPr lang="en-US" sz="4600" dirty="0">
                <a:solidFill>
                  <a:schemeClr val="bg1"/>
                </a:solidFill>
              </a:rPr>
              <a:t>. </a:t>
            </a:r>
            <a:r>
              <a:rPr lang="en-US" sz="4600" dirty="0" err="1">
                <a:solidFill>
                  <a:schemeClr val="bg1"/>
                </a:solidFill>
              </a:rPr>
              <a:t>Đâu</a:t>
            </a:r>
            <a:r>
              <a:rPr lang="en-US" sz="4600" dirty="0">
                <a:solidFill>
                  <a:schemeClr val="bg1"/>
                </a:solidFill>
              </a:rPr>
              <a:t> ý </a:t>
            </a:r>
            <a:r>
              <a:rPr lang="en-US" sz="4600" dirty="0" err="1">
                <a:solidFill>
                  <a:schemeClr val="bg1"/>
                </a:solidFill>
              </a:rPr>
              <a:t>hợp</a:t>
            </a:r>
            <a:r>
              <a:rPr lang="en-US" sz="4600" dirty="0">
                <a:solidFill>
                  <a:schemeClr val="bg1"/>
                </a:solidFill>
              </a:rPr>
              <a:t> </a:t>
            </a:r>
            <a:r>
              <a:rPr lang="en-US" sz="4600" dirty="0" err="1">
                <a:solidFill>
                  <a:schemeClr val="bg1"/>
                </a:solidFill>
              </a:rPr>
              <a:t>tâm</a:t>
            </a:r>
            <a:r>
              <a:rPr lang="en-US" sz="4600" dirty="0">
                <a:solidFill>
                  <a:schemeClr val="bg1"/>
                </a:solidFill>
              </a:rPr>
              <a:t> </a:t>
            </a:r>
            <a:r>
              <a:rPr lang="en-US" sz="4600" dirty="0" err="1">
                <a:solidFill>
                  <a:schemeClr val="bg1"/>
                </a:solidFill>
              </a:rPr>
              <a:t>đầu</a:t>
            </a:r>
            <a:r>
              <a:rPr lang="en-US" sz="4600" dirty="0">
                <a:solidFill>
                  <a:schemeClr val="bg1"/>
                </a:solidFill>
              </a:rPr>
              <a:t> ở </a:t>
            </a:r>
            <a:r>
              <a:rPr lang="en-US" sz="4600" dirty="0" err="1">
                <a:solidFill>
                  <a:schemeClr val="bg1"/>
                </a:solidFill>
              </a:rPr>
              <a:t>đấy</a:t>
            </a:r>
            <a:r>
              <a:rPr lang="en-US" sz="4600" dirty="0">
                <a:solidFill>
                  <a:schemeClr val="bg1"/>
                </a:solidFill>
              </a:rPr>
              <a:t> </a:t>
            </a:r>
            <a:r>
              <a:rPr lang="en-US" sz="4600" dirty="0" err="1">
                <a:solidFill>
                  <a:schemeClr val="bg1"/>
                </a:solidFill>
              </a:rPr>
              <a:t>chứa</a:t>
            </a:r>
            <a:r>
              <a:rPr lang="en-US" sz="4600" dirty="0">
                <a:solidFill>
                  <a:schemeClr val="bg1"/>
                </a:solidFill>
              </a:rPr>
              <a:t> </a:t>
            </a:r>
            <a:r>
              <a:rPr lang="en-US" sz="4600" dirty="0" err="1">
                <a:solidFill>
                  <a:schemeClr val="bg1"/>
                </a:solidFill>
              </a:rPr>
              <a:t>chan</a:t>
            </a:r>
            <a:r>
              <a:rPr lang="en-US" sz="4600" dirty="0">
                <a:solidFill>
                  <a:schemeClr val="bg1"/>
                </a:solidFill>
              </a:rPr>
              <a:t> </a:t>
            </a:r>
            <a:r>
              <a:rPr lang="en-US" sz="4600" dirty="0" err="1">
                <a:solidFill>
                  <a:schemeClr val="bg1"/>
                </a:solidFill>
              </a:rPr>
              <a:t>nguồn</a:t>
            </a:r>
            <a:r>
              <a:rPr lang="en-US" sz="4600" dirty="0">
                <a:solidFill>
                  <a:schemeClr val="bg1"/>
                </a:solidFill>
              </a:rPr>
              <a:t> </a:t>
            </a:r>
            <a:r>
              <a:rPr lang="en-US" sz="4600" dirty="0" err="1">
                <a:solidFill>
                  <a:schemeClr val="bg1"/>
                </a:solidFill>
              </a:rPr>
              <a:t>vui</a:t>
            </a:r>
            <a:r>
              <a:rPr lang="en-US" sz="4600"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18521260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u="sng" dirty="0" err="1">
                <a:solidFill>
                  <a:srgbClr val="FFFF00"/>
                </a:solidFill>
              </a:rPr>
              <a:t>Tk</a:t>
            </a:r>
            <a:r>
              <a:rPr lang="en-US" sz="4800" b="0" u="sng" dirty="0">
                <a:solidFill>
                  <a:srgbClr val="FFFF00"/>
                </a:solidFill>
                <a:effectLst/>
              </a:rPr>
              <a:t>:</a:t>
            </a:r>
            <a:r>
              <a:rPr lang="en-US" sz="4800" b="0" dirty="0">
                <a:solidFill>
                  <a:schemeClr val="bg1"/>
                </a:solidFill>
                <a:effectLst/>
              </a:rPr>
              <a:t> </a:t>
            </a:r>
            <a:r>
              <a:rPr lang="en-US" sz="4800" b="0" dirty="0" err="1">
                <a:solidFill>
                  <a:schemeClr val="bg1"/>
                </a:solidFill>
                <a:effectLst/>
              </a:rPr>
              <a:t>Nài</a:t>
            </a:r>
            <a:r>
              <a:rPr lang="en-US" sz="4800" b="0" dirty="0">
                <a:solidFill>
                  <a:schemeClr val="bg1"/>
                </a:solidFill>
                <a:effectLst/>
              </a:rPr>
              <a:t>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tha</a:t>
            </a:r>
            <a:r>
              <a:rPr lang="en-US" sz="4800" b="0" dirty="0">
                <a:solidFill>
                  <a:schemeClr val="bg1"/>
                </a:solidFill>
                <a:effectLst/>
              </a:rPr>
              <a:t> </a:t>
            </a:r>
            <a:r>
              <a:rPr lang="en-US" sz="4800" b="0" dirty="0" err="1">
                <a:solidFill>
                  <a:schemeClr val="bg1"/>
                </a:solidFill>
                <a:effectLst/>
              </a:rPr>
              <a:t>thiết</a:t>
            </a:r>
            <a:r>
              <a:rPr lang="en-US" sz="4800" b="0" dirty="0">
                <a:solidFill>
                  <a:schemeClr val="bg1"/>
                </a:solidFill>
                <a:effectLst/>
              </a:rPr>
              <a:t> </a:t>
            </a:r>
            <a:r>
              <a:rPr lang="en-US" sz="4800" b="0" dirty="0" err="1">
                <a:solidFill>
                  <a:schemeClr val="bg1"/>
                </a:solidFill>
                <a:effectLst/>
              </a:rPr>
              <a:t>Thượng</a:t>
            </a:r>
            <a:r>
              <a:rPr lang="en-US" sz="4800" b="0" dirty="0">
                <a:solidFill>
                  <a:schemeClr val="bg1"/>
                </a:solidFill>
                <a:effectLst/>
              </a:rPr>
              <a:t> </a:t>
            </a:r>
            <a:r>
              <a:rPr lang="en-US" sz="4800" dirty="0" err="1">
                <a:solidFill>
                  <a:schemeClr val="bg1"/>
                </a:solidFill>
              </a:rPr>
              <a:t>Đế</a:t>
            </a:r>
            <a:r>
              <a:rPr lang="en-US" sz="4800" dirty="0">
                <a:solidFill>
                  <a:schemeClr val="bg1"/>
                </a:solidFill>
              </a:rPr>
              <a:t> </a:t>
            </a:r>
            <a:r>
              <a:rPr lang="en-US" sz="4800" b="0" dirty="0" err="1">
                <a:solidFill>
                  <a:schemeClr val="bg1"/>
                </a:solidFill>
                <a:effectLst/>
              </a:rPr>
              <a:t>thương</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lân</a:t>
            </a:r>
            <a:r>
              <a:rPr lang="en-US" sz="4800" b="0" dirty="0">
                <a:solidFill>
                  <a:schemeClr val="bg1"/>
                </a:solidFill>
                <a:effectLst/>
              </a:rPr>
              <a:t> </a:t>
            </a:r>
            <a:r>
              <a:rPr lang="en-US" sz="4800" b="0" dirty="0" err="1">
                <a:solidFill>
                  <a:schemeClr val="bg1"/>
                </a:solidFill>
                <a:effectLst/>
              </a:rPr>
              <a:t>ái</a:t>
            </a:r>
            <a:r>
              <a:rPr lang="en-US" sz="4800" b="0" dirty="0">
                <a:solidFill>
                  <a:schemeClr val="bg1"/>
                </a:solidFill>
                <a:effectLst/>
              </a:rPr>
              <a:t>. </a:t>
            </a:r>
            <a:r>
              <a:rPr lang="en-US" sz="4800" b="0" dirty="0" err="1">
                <a:solidFill>
                  <a:schemeClr val="bg1"/>
                </a:solidFill>
                <a:effectLst/>
              </a:rPr>
              <a:t>Xin</a:t>
            </a:r>
            <a:r>
              <a:rPr lang="en-US" sz="4800" b="0" dirty="0">
                <a:solidFill>
                  <a:schemeClr val="bg1"/>
                </a:solidFill>
                <a:effectLst/>
              </a:rPr>
              <a:t> </a:t>
            </a:r>
            <a:r>
              <a:rPr lang="en-US" sz="4800" b="0" dirty="0" err="1">
                <a:solidFill>
                  <a:schemeClr val="bg1"/>
                </a:solidFill>
                <a:effectLst/>
              </a:rPr>
              <a:t>hãy</a:t>
            </a:r>
            <a:r>
              <a:rPr lang="en-US" sz="4800" b="0" dirty="0">
                <a:solidFill>
                  <a:schemeClr val="bg1"/>
                </a:solidFill>
                <a:effectLst/>
              </a:rPr>
              <a:t> </a:t>
            </a:r>
            <a:r>
              <a:rPr lang="en-US" sz="4800" b="0" dirty="0" err="1">
                <a:solidFill>
                  <a:schemeClr val="bg1"/>
                </a:solidFill>
                <a:effectLst/>
              </a:rPr>
              <a:t>đổ</a:t>
            </a:r>
            <a:r>
              <a:rPr lang="en-US" sz="4800" b="0" dirty="0">
                <a:solidFill>
                  <a:schemeClr val="bg1"/>
                </a:solidFill>
                <a:effectLst/>
              </a:rPr>
              <a:t> </a:t>
            </a:r>
            <a:r>
              <a:rPr lang="en-US" sz="4800" b="0" dirty="0" err="1">
                <a:solidFill>
                  <a:schemeClr val="bg1"/>
                </a:solidFill>
                <a:effectLst/>
              </a:rPr>
              <a:t>đầy</a:t>
            </a:r>
            <a:r>
              <a:rPr lang="en-US" sz="4800" b="0" dirty="0">
                <a:solidFill>
                  <a:schemeClr val="bg1"/>
                </a:solidFill>
                <a:effectLst/>
              </a:rPr>
              <a:t> </a:t>
            </a:r>
            <a:r>
              <a:rPr lang="en-US" sz="4800" b="0" dirty="0" err="1">
                <a:solidFill>
                  <a:schemeClr val="bg1"/>
                </a:solidFill>
                <a:effectLst/>
              </a:rPr>
              <a:t>linh</a:t>
            </a:r>
            <a:r>
              <a:rPr lang="en-US" sz="4800" b="0" dirty="0">
                <a:solidFill>
                  <a:schemeClr val="bg1"/>
                </a:solidFill>
                <a:effectLst/>
              </a:rPr>
              <a:t> </a:t>
            </a:r>
            <a:r>
              <a:rPr lang="en-US" sz="4800" b="0" dirty="0" err="1">
                <a:solidFill>
                  <a:schemeClr val="bg1"/>
                </a:solidFill>
                <a:effectLst/>
              </a:rPr>
              <a:t>hồn</a:t>
            </a:r>
            <a:r>
              <a:rPr lang="en-US" sz="4800" b="0" dirty="0">
                <a:solidFill>
                  <a:schemeClr val="bg1"/>
                </a:solidFill>
                <a:effectLst/>
              </a:rPr>
              <a:t> </a:t>
            </a:r>
            <a:r>
              <a:rPr lang="en-US" sz="4800" b="0" dirty="0" err="1">
                <a:solidFill>
                  <a:schemeClr val="bg1"/>
                </a:solidFill>
                <a:effectLst/>
              </a:rPr>
              <a:t>tình</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thiết</a:t>
            </a:r>
            <a:r>
              <a:rPr lang="en-US" sz="4800" b="0" dirty="0">
                <a:solidFill>
                  <a:schemeClr val="bg1"/>
                </a:solidFill>
                <a:effectLst/>
              </a:rPr>
              <a:t> </a:t>
            </a:r>
            <a:r>
              <a:rPr lang="en-US" sz="4800" b="0" dirty="0" err="1">
                <a:solidFill>
                  <a:schemeClr val="bg1"/>
                </a:solidFill>
                <a:effectLst/>
              </a:rPr>
              <a:t>tha</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hết</a:t>
            </a:r>
            <a:r>
              <a:rPr lang="en-US" sz="4800" b="0" dirty="0">
                <a:solidFill>
                  <a:schemeClr val="bg1"/>
                </a:solidFill>
                <a:effectLst/>
              </a:rPr>
              <a:t> </a:t>
            </a:r>
            <a:r>
              <a:rPr lang="en-US" sz="4800" b="0" dirty="0" err="1">
                <a:solidFill>
                  <a:schemeClr val="bg1"/>
                </a:solidFill>
                <a:effectLst/>
              </a:rPr>
              <a:t>lòng</a:t>
            </a:r>
            <a:r>
              <a:rPr lang="en-US" sz="4800" b="0" dirty="0">
                <a:solidFill>
                  <a:schemeClr val="bg1"/>
                </a:solidFill>
                <a:effectLst/>
              </a:rPr>
              <a:t> </a:t>
            </a:r>
            <a:r>
              <a:rPr lang="en-US" sz="4800" b="0" dirty="0" err="1">
                <a:solidFill>
                  <a:schemeClr val="bg1"/>
                </a:solidFill>
                <a:effectLst/>
              </a:rPr>
              <a:t>hết</a:t>
            </a:r>
            <a:r>
              <a:rPr lang="en-US" sz="4800" b="0" dirty="0">
                <a:solidFill>
                  <a:schemeClr val="bg1"/>
                </a:solidFill>
                <a:effectLst/>
              </a:rPr>
              <a:t> </a:t>
            </a:r>
            <a:r>
              <a:rPr lang="en-US" sz="4800" b="0" dirty="0" err="1">
                <a:solidFill>
                  <a:schemeClr val="bg1"/>
                </a:solidFill>
                <a:effectLst/>
              </a:rPr>
              <a:t>sức</a:t>
            </a:r>
            <a:r>
              <a:rPr lang="en-US" sz="4800" b="0" dirty="0">
                <a:solidFill>
                  <a:schemeClr val="bg1"/>
                </a:solidFill>
                <a:effectLst/>
              </a:rPr>
              <a:t> </a:t>
            </a:r>
            <a:r>
              <a:rPr lang="en-US" sz="4800" b="0" dirty="0" err="1">
                <a:solidFill>
                  <a:schemeClr val="bg1"/>
                </a:solidFill>
                <a:effectLst/>
              </a:rPr>
              <a:t>hết</a:t>
            </a:r>
            <a:r>
              <a:rPr lang="en-US" sz="4800" b="0" dirty="0">
                <a:solidFill>
                  <a:schemeClr val="bg1"/>
                </a:solidFill>
                <a:effectLst/>
              </a:rPr>
              <a:t> </a:t>
            </a:r>
            <a:r>
              <a:rPr lang="en-US" sz="4800" b="0" dirty="0" err="1">
                <a:solidFill>
                  <a:schemeClr val="bg1"/>
                </a:solidFill>
                <a:effectLst/>
              </a:rPr>
              <a:t>cả</a:t>
            </a:r>
            <a:r>
              <a:rPr lang="en-US" sz="4800" b="0" dirty="0">
                <a:solidFill>
                  <a:schemeClr val="bg1"/>
                </a:solidFill>
                <a:effectLst/>
              </a:rPr>
              <a:t> </a:t>
            </a:r>
            <a:r>
              <a:rPr lang="en-US" sz="4800" b="0" dirty="0" err="1">
                <a:solidFill>
                  <a:schemeClr val="bg1"/>
                </a:solidFill>
                <a:effectLst/>
              </a:rPr>
              <a:t>trí</a:t>
            </a:r>
            <a:r>
              <a:rPr lang="en-US" sz="4800" b="0" dirty="0">
                <a:solidFill>
                  <a:schemeClr val="bg1"/>
                </a:solidFill>
                <a:effectLst/>
              </a:rPr>
              <a:t> </a:t>
            </a:r>
            <a:r>
              <a:rPr lang="en-US" sz="4800" b="0" dirty="0" err="1">
                <a:solidFill>
                  <a:schemeClr val="bg1"/>
                </a:solidFill>
                <a:effectLst/>
              </a:rPr>
              <a:t>khôn</a:t>
            </a:r>
            <a:r>
              <a:rPr lang="en-US" sz="4800" b="0" dirty="0">
                <a:solidFill>
                  <a:schemeClr val="bg1"/>
                </a:solidFill>
                <a:effectLst/>
              </a:rPr>
              <a:t>. </a:t>
            </a:r>
            <a:r>
              <a:rPr lang="en-US" sz="4800" b="0" dirty="0" err="1">
                <a:solidFill>
                  <a:schemeClr val="bg1"/>
                </a:solidFill>
                <a:effectLst/>
              </a:rPr>
              <a:t>Cùng</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anh</a:t>
            </a:r>
            <a:r>
              <a:rPr lang="en-US" sz="4800" b="0" dirty="0">
                <a:solidFill>
                  <a:schemeClr val="bg1"/>
                </a:solidFill>
                <a:effectLst/>
              </a:rPr>
              <a:t> </a:t>
            </a:r>
            <a:r>
              <a:rPr lang="en-US" sz="4800" b="0" dirty="0" err="1">
                <a:solidFill>
                  <a:schemeClr val="bg1"/>
                </a:solidFill>
                <a:effectLst/>
              </a:rPr>
              <a:t>em</a:t>
            </a:r>
            <a:r>
              <a:rPr lang="en-US" sz="4800" b="0" dirty="0">
                <a:solidFill>
                  <a:schemeClr val="bg1"/>
                </a:solidFill>
                <a:effectLst/>
              </a:rPr>
              <a:t> </a:t>
            </a:r>
            <a:r>
              <a:rPr lang="en-US" sz="4800" b="0" dirty="0" err="1">
                <a:solidFill>
                  <a:schemeClr val="bg1"/>
                </a:solidFill>
                <a:effectLst/>
              </a:rPr>
              <a:t>như</a:t>
            </a:r>
            <a:r>
              <a:rPr lang="en-US" sz="4800" b="0" dirty="0">
                <a:solidFill>
                  <a:schemeClr val="bg1"/>
                </a:solidFill>
                <a:effectLst/>
              </a:rPr>
              <a:t> </a:t>
            </a:r>
            <a:r>
              <a:rPr lang="en-US" sz="4800" b="0" dirty="0" err="1">
                <a:solidFill>
                  <a:schemeClr val="bg1"/>
                </a:solidFill>
                <a:effectLst/>
              </a:rPr>
              <a:t>Chúa</a:t>
            </a:r>
            <a:r>
              <a:rPr lang="en-US" sz="4800" b="0" dirty="0">
                <a:solidFill>
                  <a:schemeClr val="bg1"/>
                </a:solidFill>
                <a:effectLst/>
              </a:rPr>
              <a:t> </a:t>
            </a:r>
            <a:r>
              <a:rPr lang="en-US" sz="4800" b="0" dirty="0" err="1">
                <a:solidFill>
                  <a:schemeClr val="bg1"/>
                </a:solidFill>
                <a:effectLst/>
              </a:rPr>
              <a:t>mến</a:t>
            </a:r>
            <a:r>
              <a:rPr lang="en-US" sz="4800" b="0" dirty="0">
                <a:solidFill>
                  <a:schemeClr val="bg1"/>
                </a:solidFill>
                <a:effectLst/>
              </a:rPr>
              <a:t> </a:t>
            </a:r>
            <a:r>
              <a:rPr lang="en-US" sz="4800" b="0" dirty="0" err="1">
                <a:solidFill>
                  <a:schemeClr val="bg1"/>
                </a:solidFill>
                <a:effectLst/>
              </a:rPr>
              <a:t>yêu</a:t>
            </a:r>
            <a:r>
              <a:rPr lang="en-US" sz="4800" b="0" dirty="0">
                <a:solidFill>
                  <a:schemeClr val="bg1"/>
                </a:solidFill>
                <a:effectLst/>
              </a:rPr>
              <a:t> </a:t>
            </a:r>
            <a:r>
              <a:rPr lang="en-US" sz="4800" b="0" dirty="0" err="1">
                <a:solidFill>
                  <a:schemeClr val="bg1"/>
                </a:solidFill>
                <a:effectLst/>
              </a:rPr>
              <a:t>chúng</a:t>
            </a:r>
            <a:r>
              <a:rPr lang="en-US" sz="4800" b="0" dirty="0">
                <a:solidFill>
                  <a:schemeClr val="bg1"/>
                </a:solidFill>
                <a:effectLst/>
              </a:rPr>
              <a:t> con.</a:t>
            </a:r>
          </a:p>
        </p:txBody>
      </p:sp>
    </p:spTree>
    <p:extLst>
      <p:ext uri="{BB962C8B-B14F-4D97-AF65-F5344CB8AC3E}">
        <p14:creationId xmlns:p14="http://schemas.microsoft.com/office/powerpoint/2010/main" val="2075278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600" u="sng" dirty="0" err="1">
                <a:solidFill>
                  <a:srgbClr val="FFFF00"/>
                </a:solidFill>
              </a:rPr>
              <a:t>Đk</a:t>
            </a:r>
            <a:r>
              <a:rPr lang="en-US" sz="4600" b="0" u="sng" dirty="0">
                <a:solidFill>
                  <a:srgbClr val="FFFF00"/>
                </a:solidFill>
                <a:effectLst/>
              </a:rPr>
              <a:t>:</a:t>
            </a:r>
            <a:r>
              <a:rPr lang="en-US" sz="4600" b="0" dirty="0">
                <a:solidFill>
                  <a:schemeClr val="bg1"/>
                </a:solidFill>
                <a:effectLst/>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yêu</a:t>
            </a:r>
            <a:r>
              <a:rPr lang="en-US" sz="4600" dirty="0">
                <a:solidFill>
                  <a:schemeClr val="bg1"/>
                </a:solidFill>
              </a:rPr>
              <a:t> </a:t>
            </a:r>
            <a:r>
              <a:rPr lang="en-US" sz="4600" dirty="0" err="1">
                <a:solidFill>
                  <a:schemeClr val="bg1"/>
                </a:solidFill>
              </a:rPr>
              <a:t>thương</a:t>
            </a:r>
            <a:r>
              <a:rPr lang="en-US" sz="4600" dirty="0">
                <a:solidFill>
                  <a:schemeClr val="bg1"/>
                </a:solidFill>
              </a:rPr>
              <a:t> ở </a:t>
            </a:r>
            <a:r>
              <a:rPr lang="en-US" sz="4600" dirty="0" err="1">
                <a:solidFill>
                  <a:schemeClr val="bg1"/>
                </a:solidFill>
              </a:rPr>
              <a:t>đấy</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Đức</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Trời</a:t>
            </a:r>
            <a:r>
              <a:rPr lang="en-US" sz="4600" dirty="0">
                <a:solidFill>
                  <a:schemeClr val="bg1"/>
                </a:solidFill>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lòng</a:t>
            </a:r>
            <a:r>
              <a:rPr lang="en-US" sz="4600" dirty="0">
                <a:solidFill>
                  <a:schemeClr val="bg1"/>
                </a:solidFill>
              </a:rPr>
              <a:t> </a:t>
            </a:r>
            <a:r>
              <a:rPr lang="en-US" sz="4600" dirty="0" err="1">
                <a:solidFill>
                  <a:schemeClr val="bg1"/>
                </a:solidFill>
              </a:rPr>
              <a:t>từ</a:t>
            </a:r>
            <a:r>
              <a:rPr lang="en-US" sz="4600" dirty="0">
                <a:solidFill>
                  <a:schemeClr val="bg1"/>
                </a:solidFill>
              </a:rPr>
              <a:t> bi </a:t>
            </a:r>
            <a:r>
              <a:rPr lang="en-US" sz="4600" dirty="0" err="1">
                <a:solidFill>
                  <a:schemeClr val="bg1"/>
                </a:solidFill>
              </a:rPr>
              <a:t>là</a:t>
            </a:r>
            <a:r>
              <a:rPr lang="en-US" sz="4600" dirty="0">
                <a:solidFill>
                  <a:schemeClr val="bg1"/>
                </a:solidFill>
              </a:rPr>
              <a:t> </a:t>
            </a:r>
            <a:r>
              <a:rPr lang="en-US" sz="4600" dirty="0" err="1">
                <a:solidFill>
                  <a:schemeClr val="bg1"/>
                </a:solidFill>
              </a:rPr>
              <a:t>đấy</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ân</a:t>
            </a:r>
            <a:r>
              <a:rPr lang="en-US" sz="4600" dirty="0">
                <a:solidFill>
                  <a:schemeClr val="bg1"/>
                </a:solidFill>
              </a:rPr>
              <a:t> </a:t>
            </a:r>
            <a:r>
              <a:rPr lang="en-US" sz="4600" dirty="0" err="1">
                <a:solidFill>
                  <a:schemeClr val="bg1"/>
                </a:solidFill>
              </a:rPr>
              <a:t>sủng</a:t>
            </a:r>
            <a:r>
              <a:rPr lang="en-US" sz="4600" dirty="0">
                <a:solidFill>
                  <a:schemeClr val="bg1"/>
                </a:solidFill>
              </a:rPr>
              <a:t> </a:t>
            </a:r>
            <a:r>
              <a:rPr lang="en-US" sz="4600" dirty="0" err="1">
                <a:solidFill>
                  <a:schemeClr val="bg1"/>
                </a:solidFill>
              </a:rPr>
              <a:t>Người</a:t>
            </a:r>
            <a:r>
              <a:rPr lang="en-US" sz="4600" dirty="0">
                <a:solidFill>
                  <a:schemeClr val="bg1"/>
                </a:solidFill>
              </a:rPr>
              <a:t>. </a:t>
            </a:r>
            <a:r>
              <a:rPr lang="en-US" sz="4600" dirty="0" err="1">
                <a:solidFill>
                  <a:schemeClr val="bg1"/>
                </a:solidFill>
              </a:rPr>
              <a:t>Đâu</a:t>
            </a:r>
            <a:r>
              <a:rPr lang="en-US" sz="4600" dirty="0">
                <a:solidFill>
                  <a:schemeClr val="bg1"/>
                </a:solidFill>
              </a:rPr>
              <a:t> </a:t>
            </a:r>
            <a:r>
              <a:rPr lang="en-US" sz="4600" dirty="0" err="1">
                <a:solidFill>
                  <a:schemeClr val="bg1"/>
                </a:solidFill>
              </a:rPr>
              <a:t>có</a:t>
            </a:r>
            <a:r>
              <a:rPr lang="en-US" sz="4600" dirty="0">
                <a:solidFill>
                  <a:schemeClr val="bg1"/>
                </a:solidFill>
              </a:rPr>
              <a:t> </a:t>
            </a:r>
            <a:r>
              <a:rPr lang="en-US" sz="4600" dirty="0" err="1">
                <a:solidFill>
                  <a:schemeClr val="bg1"/>
                </a:solidFill>
              </a:rPr>
              <a:t>tình</a:t>
            </a:r>
            <a:r>
              <a:rPr lang="en-US" sz="4600" dirty="0">
                <a:solidFill>
                  <a:schemeClr val="bg1"/>
                </a:solidFill>
              </a:rPr>
              <a:t> </a:t>
            </a:r>
            <a:r>
              <a:rPr lang="en-US" sz="4600" dirty="0" err="1">
                <a:solidFill>
                  <a:schemeClr val="bg1"/>
                </a:solidFill>
              </a:rPr>
              <a:t>bác</a:t>
            </a:r>
            <a:r>
              <a:rPr lang="en-US" sz="4600" dirty="0">
                <a:solidFill>
                  <a:schemeClr val="bg1"/>
                </a:solidFill>
              </a:rPr>
              <a:t> </a:t>
            </a:r>
            <a:r>
              <a:rPr lang="en-US" sz="4600" dirty="0" err="1">
                <a:solidFill>
                  <a:schemeClr val="bg1"/>
                </a:solidFill>
              </a:rPr>
              <a:t>ái</a:t>
            </a:r>
            <a:r>
              <a:rPr lang="en-US" sz="4600" dirty="0">
                <a:solidFill>
                  <a:schemeClr val="bg1"/>
                </a:solidFill>
              </a:rPr>
              <a:t> </a:t>
            </a:r>
            <a:r>
              <a:rPr lang="en-US" sz="4600" dirty="0" err="1">
                <a:solidFill>
                  <a:schemeClr val="bg1"/>
                </a:solidFill>
              </a:rPr>
              <a:t>thì</a:t>
            </a:r>
            <a:r>
              <a:rPr lang="en-US" sz="4600" dirty="0">
                <a:solidFill>
                  <a:schemeClr val="bg1"/>
                </a:solidFill>
              </a:rPr>
              <a:t> </a:t>
            </a:r>
            <a:r>
              <a:rPr lang="en-US" sz="4600" dirty="0" err="1">
                <a:solidFill>
                  <a:schemeClr val="bg1"/>
                </a:solidFill>
              </a:rPr>
              <a:t>Chúa</a:t>
            </a:r>
            <a:r>
              <a:rPr lang="en-US" sz="4600" dirty="0">
                <a:solidFill>
                  <a:schemeClr val="bg1"/>
                </a:solidFill>
              </a:rPr>
              <a:t> </a:t>
            </a:r>
            <a:r>
              <a:rPr lang="en-US" sz="4600" dirty="0" err="1">
                <a:solidFill>
                  <a:schemeClr val="bg1"/>
                </a:solidFill>
              </a:rPr>
              <a:t>chúc</a:t>
            </a:r>
            <a:r>
              <a:rPr lang="en-US" sz="4600" dirty="0">
                <a:solidFill>
                  <a:schemeClr val="bg1"/>
                </a:solidFill>
              </a:rPr>
              <a:t> </a:t>
            </a:r>
            <a:r>
              <a:rPr lang="en-US" sz="4600" dirty="0" err="1">
                <a:solidFill>
                  <a:schemeClr val="bg1"/>
                </a:solidFill>
              </a:rPr>
              <a:t>lành</a:t>
            </a:r>
            <a:r>
              <a:rPr lang="en-US" sz="4600" dirty="0">
                <a:solidFill>
                  <a:schemeClr val="bg1"/>
                </a:solidFill>
              </a:rPr>
              <a:t> </a:t>
            </a:r>
            <a:r>
              <a:rPr lang="en-US" sz="4600" dirty="0" err="1">
                <a:solidFill>
                  <a:schemeClr val="bg1"/>
                </a:solidFill>
              </a:rPr>
              <a:t>không</a:t>
            </a:r>
            <a:r>
              <a:rPr lang="en-US" sz="4600" dirty="0">
                <a:solidFill>
                  <a:schemeClr val="bg1"/>
                </a:solidFill>
              </a:rPr>
              <a:t> </a:t>
            </a:r>
            <a:r>
              <a:rPr lang="en-US" sz="4600" dirty="0" err="1">
                <a:solidFill>
                  <a:schemeClr val="bg1"/>
                </a:solidFill>
              </a:rPr>
              <a:t>ngơi</a:t>
            </a:r>
            <a:r>
              <a:rPr lang="en-US" sz="4600" dirty="0">
                <a:solidFill>
                  <a:schemeClr val="bg1"/>
                </a:solidFill>
              </a:rPr>
              <a:t>. </a:t>
            </a:r>
            <a:r>
              <a:rPr lang="en-US" sz="4600" dirty="0" err="1">
                <a:solidFill>
                  <a:schemeClr val="bg1"/>
                </a:solidFill>
              </a:rPr>
              <a:t>Đâu</a:t>
            </a:r>
            <a:r>
              <a:rPr lang="en-US" sz="4600" dirty="0">
                <a:solidFill>
                  <a:schemeClr val="bg1"/>
                </a:solidFill>
              </a:rPr>
              <a:t> ý </a:t>
            </a:r>
            <a:r>
              <a:rPr lang="en-US" sz="4600" dirty="0" err="1">
                <a:solidFill>
                  <a:schemeClr val="bg1"/>
                </a:solidFill>
              </a:rPr>
              <a:t>hợp</a:t>
            </a:r>
            <a:r>
              <a:rPr lang="en-US" sz="4600" dirty="0">
                <a:solidFill>
                  <a:schemeClr val="bg1"/>
                </a:solidFill>
              </a:rPr>
              <a:t> </a:t>
            </a:r>
            <a:r>
              <a:rPr lang="en-US" sz="4600" dirty="0" err="1">
                <a:solidFill>
                  <a:schemeClr val="bg1"/>
                </a:solidFill>
              </a:rPr>
              <a:t>tâm</a:t>
            </a:r>
            <a:r>
              <a:rPr lang="en-US" sz="4600" dirty="0">
                <a:solidFill>
                  <a:schemeClr val="bg1"/>
                </a:solidFill>
              </a:rPr>
              <a:t> </a:t>
            </a:r>
            <a:r>
              <a:rPr lang="en-US" sz="4600" dirty="0" err="1">
                <a:solidFill>
                  <a:schemeClr val="bg1"/>
                </a:solidFill>
              </a:rPr>
              <a:t>đầu</a:t>
            </a:r>
            <a:r>
              <a:rPr lang="en-US" sz="4600" dirty="0">
                <a:solidFill>
                  <a:schemeClr val="bg1"/>
                </a:solidFill>
              </a:rPr>
              <a:t> ở </a:t>
            </a:r>
            <a:r>
              <a:rPr lang="en-US" sz="4600" dirty="0" err="1">
                <a:solidFill>
                  <a:schemeClr val="bg1"/>
                </a:solidFill>
              </a:rPr>
              <a:t>đấy</a:t>
            </a:r>
            <a:r>
              <a:rPr lang="en-US" sz="4600" dirty="0">
                <a:solidFill>
                  <a:schemeClr val="bg1"/>
                </a:solidFill>
              </a:rPr>
              <a:t> </a:t>
            </a:r>
            <a:r>
              <a:rPr lang="en-US" sz="4600" dirty="0" err="1">
                <a:solidFill>
                  <a:schemeClr val="bg1"/>
                </a:solidFill>
              </a:rPr>
              <a:t>chứa</a:t>
            </a:r>
            <a:r>
              <a:rPr lang="en-US" sz="4600" dirty="0">
                <a:solidFill>
                  <a:schemeClr val="bg1"/>
                </a:solidFill>
              </a:rPr>
              <a:t> </a:t>
            </a:r>
            <a:r>
              <a:rPr lang="en-US" sz="4600" dirty="0" err="1">
                <a:solidFill>
                  <a:schemeClr val="bg1"/>
                </a:solidFill>
              </a:rPr>
              <a:t>chan</a:t>
            </a:r>
            <a:r>
              <a:rPr lang="en-US" sz="4600" dirty="0">
                <a:solidFill>
                  <a:schemeClr val="bg1"/>
                </a:solidFill>
              </a:rPr>
              <a:t> </a:t>
            </a:r>
            <a:r>
              <a:rPr lang="en-US" sz="4600" dirty="0" err="1">
                <a:solidFill>
                  <a:schemeClr val="bg1"/>
                </a:solidFill>
              </a:rPr>
              <a:t>nguồn</a:t>
            </a:r>
            <a:r>
              <a:rPr lang="en-US" sz="4600" dirty="0">
                <a:solidFill>
                  <a:schemeClr val="bg1"/>
                </a:solidFill>
              </a:rPr>
              <a:t> </a:t>
            </a:r>
            <a:r>
              <a:rPr lang="en-US" sz="4600" dirty="0" err="1">
                <a:solidFill>
                  <a:schemeClr val="bg1"/>
                </a:solidFill>
              </a:rPr>
              <a:t>vui</a:t>
            </a:r>
            <a:r>
              <a:rPr lang="en-US" sz="4600" dirty="0">
                <a:solidFill>
                  <a:schemeClr val="bg1"/>
                </a:solidFill>
              </a:rPr>
              <a:t>.</a:t>
            </a:r>
            <a:endParaRPr lang="en-US" sz="4600" b="0" dirty="0">
              <a:solidFill>
                <a:schemeClr val="bg1"/>
              </a:solidFill>
              <a:effectLst/>
            </a:endParaRPr>
          </a:p>
        </p:txBody>
      </p:sp>
    </p:spTree>
    <p:extLst>
      <p:ext uri="{BB962C8B-B14F-4D97-AF65-F5344CB8AC3E}">
        <p14:creationId xmlns:p14="http://schemas.microsoft.com/office/powerpoint/2010/main" val="749601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a:extLst>
              <a:ext uri="{FF2B5EF4-FFF2-40B4-BE49-F238E27FC236}">
                <a16:creationId xmlns:a16="http://schemas.microsoft.com/office/drawing/2014/main" id="{7313049C-C6D3-345F-114F-D6545362C39F}"/>
              </a:ext>
            </a:extLst>
          </p:cNvPr>
          <p:cNvPicPr>
            <a:picLocks noChangeAspect="1"/>
          </p:cNvPicPr>
          <p:nvPr/>
        </p:nvPicPr>
        <p:blipFill>
          <a:blip r:embed="rId3"/>
          <a:stretch>
            <a:fillRect/>
          </a:stretch>
        </p:blipFill>
        <p:spPr>
          <a:xfrm>
            <a:off x="34636" y="2227523"/>
            <a:ext cx="2819400" cy="688453"/>
          </a:xfrm>
          <a:prstGeom prst="rect">
            <a:avLst/>
          </a:prstGeom>
        </p:spPr>
      </p:pic>
    </p:spTree>
    <p:extLst>
      <p:ext uri="{BB962C8B-B14F-4D97-AF65-F5344CB8AC3E}">
        <p14:creationId xmlns:p14="http://schemas.microsoft.com/office/powerpoint/2010/main" val="14051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Con </a:t>
            </a:r>
            <a:r>
              <a:rPr lang="en-US" sz="6000" dirty="0" err="1">
                <a:solidFill>
                  <a:schemeClr val="bg1"/>
                </a:solidFill>
                <a:latin typeface="+mj-lt"/>
              </a:rPr>
              <a:t>hân</a:t>
            </a:r>
            <a:r>
              <a:rPr lang="en-US" sz="6000" dirty="0">
                <a:solidFill>
                  <a:schemeClr val="bg1"/>
                </a:solidFill>
                <a:latin typeface="+mj-lt"/>
              </a:rPr>
              <a:t> </a:t>
            </a:r>
            <a:r>
              <a:rPr lang="en-US" sz="6000" dirty="0" err="1">
                <a:solidFill>
                  <a:schemeClr val="bg1"/>
                </a:solidFill>
                <a:latin typeface="+mj-lt"/>
              </a:rPr>
              <a:t>hoan</a:t>
            </a:r>
            <a:r>
              <a:rPr lang="en-US" sz="6000" dirty="0">
                <a:solidFill>
                  <a:schemeClr val="bg1"/>
                </a:solidFill>
                <a:latin typeface="+mj-lt"/>
              </a:rPr>
              <a:t> </a:t>
            </a:r>
            <a:r>
              <a:rPr lang="en-US" sz="6000" dirty="0" err="1">
                <a:solidFill>
                  <a:schemeClr val="bg1"/>
                </a:solidFill>
                <a:latin typeface="+mj-lt"/>
              </a:rPr>
              <a:t>vui</a:t>
            </a:r>
            <a:r>
              <a:rPr lang="en-US" sz="6000" dirty="0">
                <a:solidFill>
                  <a:schemeClr val="bg1"/>
                </a:solidFill>
                <a:latin typeface="+mj-lt"/>
              </a:rPr>
              <a:t> </a:t>
            </a:r>
            <a:r>
              <a:rPr lang="en-US" sz="6000" dirty="0" err="1">
                <a:solidFill>
                  <a:schemeClr val="bg1"/>
                </a:solidFill>
                <a:latin typeface="+mj-lt"/>
              </a:rPr>
              <a:t>sướng</a:t>
            </a:r>
            <a:r>
              <a:rPr lang="en-US" sz="6000" dirty="0">
                <a:solidFill>
                  <a:schemeClr val="bg1"/>
                </a:solidFill>
                <a:latin typeface="+mj-lt"/>
              </a:rPr>
              <a:t> </a:t>
            </a:r>
            <a:r>
              <a:rPr lang="en-US" sz="6000" dirty="0" err="1">
                <a:solidFill>
                  <a:schemeClr val="bg1"/>
                </a:solidFill>
                <a:latin typeface="+mj-lt"/>
              </a:rPr>
              <a:t>khi</a:t>
            </a:r>
            <a:r>
              <a:rPr lang="en-US" sz="6000" dirty="0">
                <a:solidFill>
                  <a:schemeClr val="bg1"/>
                </a:solidFill>
                <a:latin typeface="+mj-lt"/>
              </a:rPr>
              <a:t> </a:t>
            </a:r>
            <a:r>
              <a:rPr lang="en-US" sz="6000" dirty="0" err="1">
                <a:solidFill>
                  <a:schemeClr val="bg1"/>
                </a:solidFill>
                <a:latin typeface="+mj-lt"/>
              </a:rPr>
              <a:t>vào</a:t>
            </a:r>
            <a:r>
              <a:rPr lang="en-US" sz="6000" dirty="0">
                <a:solidFill>
                  <a:schemeClr val="bg1"/>
                </a:solidFill>
                <a:latin typeface="+mj-lt"/>
              </a:rPr>
              <a:t> </a:t>
            </a:r>
            <a:r>
              <a:rPr lang="en-US" sz="6000" dirty="0" err="1">
                <a:solidFill>
                  <a:schemeClr val="bg1"/>
                </a:solidFill>
                <a:latin typeface="+mj-lt"/>
              </a:rPr>
              <a:t>Đền</a:t>
            </a:r>
            <a:r>
              <a:rPr lang="en-US" sz="6000" dirty="0">
                <a:solidFill>
                  <a:schemeClr val="bg1"/>
                </a:solidFill>
                <a:latin typeface="+mj-lt"/>
              </a:rPr>
              <a:t> </a:t>
            </a:r>
            <a:r>
              <a:rPr lang="en-US" sz="6000" dirty="0" err="1">
                <a:solidFill>
                  <a:schemeClr val="bg1"/>
                </a:solidFill>
                <a:latin typeface="+mj-lt"/>
              </a:rPr>
              <a:t>Thánh</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Trời</a:t>
            </a:r>
            <a:r>
              <a:rPr lang="en-US" sz="6000" dirty="0">
                <a:solidFill>
                  <a:schemeClr val="bg1"/>
                </a:solidFill>
                <a:latin typeface="+mj-lt"/>
              </a:rPr>
              <a:t>. Con say </a:t>
            </a:r>
            <a:r>
              <a:rPr lang="en-US" sz="6000" dirty="0" err="1">
                <a:solidFill>
                  <a:schemeClr val="bg1"/>
                </a:solidFill>
                <a:latin typeface="+mj-lt"/>
              </a:rPr>
              <a:t>sưa</a:t>
            </a:r>
            <a:r>
              <a:rPr lang="en-US" sz="6000" dirty="0">
                <a:solidFill>
                  <a:schemeClr val="bg1"/>
                </a:solidFill>
                <a:latin typeface="+mj-lt"/>
              </a:rPr>
              <a:t> </a:t>
            </a:r>
            <a:r>
              <a:rPr lang="en-US" sz="6000" dirty="0" err="1">
                <a:solidFill>
                  <a:schemeClr val="bg1"/>
                </a:solidFill>
                <a:latin typeface="+mj-lt"/>
              </a:rPr>
              <a:t>ca</a:t>
            </a:r>
            <a:r>
              <a:rPr lang="en-US" sz="6000" dirty="0">
                <a:solidFill>
                  <a:schemeClr val="bg1"/>
                </a:solidFill>
                <a:latin typeface="+mj-lt"/>
              </a:rPr>
              <a:t> </a:t>
            </a:r>
            <a:r>
              <a:rPr lang="en-US" sz="6000" dirty="0" err="1">
                <a:solidFill>
                  <a:schemeClr val="bg1"/>
                </a:solidFill>
                <a:latin typeface="+mj-lt"/>
              </a:rPr>
              <a:t>hát</a:t>
            </a:r>
            <a:r>
              <a:rPr lang="en-US" sz="6000" dirty="0">
                <a:solidFill>
                  <a:schemeClr val="bg1"/>
                </a:solidFill>
                <a:latin typeface="+mj-lt"/>
              </a:rPr>
              <a:t> </a:t>
            </a:r>
            <a:r>
              <a:rPr lang="en-US" sz="6000" dirty="0" err="1">
                <a:solidFill>
                  <a:schemeClr val="bg1"/>
                </a:solidFill>
                <a:latin typeface="+mj-lt"/>
              </a:rPr>
              <a:t>chúc</a:t>
            </a:r>
            <a:r>
              <a:rPr lang="en-US" sz="6000" dirty="0">
                <a:solidFill>
                  <a:schemeClr val="bg1"/>
                </a:solidFill>
                <a:latin typeface="+mj-lt"/>
              </a:rPr>
              <a:t> </a:t>
            </a:r>
            <a:r>
              <a:rPr lang="en-US" sz="6000" dirty="0" err="1">
                <a:solidFill>
                  <a:schemeClr val="bg1"/>
                </a:solidFill>
                <a:latin typeface="+mj-lt"/>
              </a:rPr>
              <a:t>khen</a:t>
            </a:r>
            <a:r>
              <a:rPr lang="en-US" sz="6000" dirty="0">
                <a:solidFill>
                  <a:schemeClr val="bg1"/>
                </a:solidFill>
                <a:latin typeface="+mj-lt"/>
              </a:rPr>
              <a:t> </a:t>
            </a:r>
            <a:r>
              <a:rPr lang="en-US" sz="6000" dirty="0" err="1">
                <a:solidFill>
                  <a:schemeClr val="bg1"/>
                </a:solidFill>
                <a:latin typeface="+mj-lt"/>
              </a:rPr>
              <a:t>tình</a:t>
            </a:r>
            <a:r>
              <a:rPr lang="en-US" sz="6000" dirty="0">
                <a:solidFill>
                  <a:schemeClr val="bg1"/>
                </a:solidFill>
                <a:latin typeface="+mj-lt"/>
              </a:rPr>
              <a:t> </a:t>
            </a:r>
            <a:r>
              <a:rPr lang="en-US" sz="6000" dirty="0" err="1">
                <a:solidFill>
                  <a:schemeClr val="bg1"/>
                </a:solidFill>
                <a:latin typeface="+mj-lt"/>
              </a:rPr>
              <a:t>Chúa</a:t>
            </a:r>
            <a:r>
              <a:rPr lang="en-US" sz="6000" dirty="0">
                <a:solidFill>
                  <a:schemeClr val="bg1"/>
                </a:solidFill>
                <a:latin typeface="+mj-lt"/>
              </a:rPr>
              <a:t> </a:t>
            </a:r>
            <a:r>
              <a:rPr lang="en-US" sz="6000" dirty="0" err="1">
                <a:solidFill>
                  <a:schemeClr val="bg1"/>
                </a:solidFill>
                <a:latin typeface="+mj-lt"/>
              </a:rPr>
              <a:t>muôn</a:t>
            </a:r>
            <a:r>
              <a:rPr lang="en-US" sz="6000" dirty="0">
                <a:solidFill>
                  <a:schemeClr val="bg1"/>
                </a:solidFill>
                <a:latin typeface="+mj-lt"/>
              </a:rPr>
              <a:t> </a:t>
            </a:r>
            <a:r>
              <a:rPr lang="en-US" sz="6000" dirty="0" err="1">
                <a:solidFill>
                  <a:schemeClr val="bg1"/>
                </a:solidFill>
                <a:latin typeface="+mj-lt"/>
              </a:rPr>
              <a:t>đời</a:t>
            </a:r>
            <a:r>
              <a:rPr lang="en-US" sz="6000" dirty="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6285220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400" b="0" u="sng" dirty="0" err="1">
                <a:solidFill>
                  <a:srgbClr val="FFFF00"/>
                </a:solidFill>
                <a:effectLst/>
                <a:latin typeface="+mj-lt"/>
              </a:rPr>
              <a:t>Tk</a:t>
            </a:r>
            <a:r>
              <a:rPr lang="vi-VN" sz="6400" b="0" u="sng" dirty="0">
                <a:solidFill>
                  <a:srgbClr val="FFFF00"/>
                </a:solidFill>
                <a:effectLst/>
                <a:latin typeface="+mj-lt"/>
              </a:rPr>
              <a:t>:</a:t>
            </a:r>
            <a:r>
              <a:rPr lang="vi-VN" sz="6400" b="0" dirty="0">
                <a:solidFill>
                  <a:schemeClr val="bg1"/>
                </a:solidFill>
                <a:effectLst/>
                <a:latin typeface="+mj-lt"/>
              </a:rPr>
              <a:t> </a:t>
            </a:r>
            <a:r>
              <a:rPr lang="en-US" sz="6400" dirty="0">
                <a:solidFill>
                  <a:schemeClr val="bg1"/>
                </a:solidFill>
                <a:latin typeface="+mj-lt"/>
              </a:rPr>
              <a:t>Lang </a:t>
            </a:r>
            <a:r>
              <a:rPr lang="en-US" sz="6400" dirty="0" err="1">
                <a:solidFill>
                  <a:schemeClr val="bg1"/>
                </a:solidFill>
                <a:latin typeface="+mj-lt"/>
              </a:rPr>
              <a:t>thang</a:t>
            </a:r>
            <a:r>
              <a:rPr lang="en-US" sz="6400" dirty="0">
                <a:solidFill>
                  <a:schemeClr val="bg1"/>
                </a:solidFill>
                <a:latin typeface="+mj-lt"/>
              </a:rPr>
              <a:t> </a:t>
            </a:r>
            <a:r>
              <a:rPr lang="en-US" sz="6400" dirty="0" err="1">
                <a:solidFill>
                  <a:schemeClr val="bg1"/>
                </a:solidFill>
                <a:latin typeface="+mj-lt"/>
              </a:rPr>
              <a:t>trên</a:t>
            </a:r>
            <a:r>
              <a:rPr lang="en-US" sz="6400" dirty="0">
                <a:solidFill>
                  <a:schemeClr val="bg1"/>
                </a:solidFill>
                <a:latin typeface="+mj-lt"/>
              </a:rPr>
              <a:t> </a:t>
            </a:r>
            <a:r>
              <a:rPr lang="en-US" sz="6400" dirty="0" err="1">
                <a:solidFill>
                  <a:schemeClr val="bg1"/>
                </a:solidFill>
                <a:latin typeface="+mj-lt"/>
              </a:rPr>
              <a:t>dòng</a:t>
            </a:r>
            <a:r>
              <a:rPr lang="en-US" sz="6400" dirty="0">
                <a:solidFill>
                  <a:schemeClr val="bg1"/>
                </a:solidFill>
                <a:latin typeface="+mj-lt"/>
              </a:rPr>
              <a:t> </a:t>
            </a:r>
            <a:r>
              <a:rPr lang="en-US" sz="6400" dirty="0" err="1">
                <a:solidFill>
                  <a:schemeClr val="bg1"/>
                </a:solidFill>
                <a:latin typeface="+mj-lt"/>
              </a:rPr>
              <a:t>đời</a:t>
            </a:r>
            <a:r>
              <a:rPr lang="en-US" sz="6400" dirty="0">
                <a:solidFill>
                  <a:schemeClr val="bg1"/>
                </a:solidFill>
                <a:latin typeface="+mj-lt"/>
              </a:rPr>
              <a:t> </a:t>
            </a:r>
            <a:r>
              <a:rPr lang="en-US" sz="6400" dirty="0" err="1">
                <a:solidFill>
                  <a:schemeClr val="bg1"/>
                </a:solidFill>
                <a:latin typeface="+mj-lt"/>
              </a:rPr>
              <a:t>nhiều</a:t>
            </a:r>
            <a:r>
              <a:rPr lang="en-US" sz="6400" dirty="0">
                <a:solidFill>
                  <a:schemeClr val="bg1"/>
                </a:solidFill>
                <a:latin typeface="+mj-lt"/>
              </a:rPr>
              <a:t> </a:t>
            </a:r>
            <a:r>
              <a:rPr lang="en-US" sz="6400" dirty="0" err="1">
                <a:solidFill>
                  <a:schemeClr val="bg1"/>
                </a:solidFill>
                <a:latin typeface="+mj-lt"/>
              </a:rPr>
              <a:t>khi</a:t>
            </a:r>
            <a:r>
              <a:rPr lang="en-US" sz="6400" dirty="0">
                <a:solidFill>
                  <a:schemeClr val="bg1"/>
                </a:solidFill>
                <a:latin typeface="+mj-lt"/>
              </a:rPr>
              <a:t> con </a:t>
            </a:r>
            <a:r>
              <a:rPr lang="en-US" sz="6400" dirty="0" err="1">
                <a:solidFill>
                  <a:schemeClr val="bg1"/>
                </a:solidFill>
                <a:latin typeface="+mj-lt"/>
              </a:rPr>
              <a:t>lạc</a:t>
            </a:r>
            <a:r>
              <a:rPr lang="en-US" sz="6400" dirty="0">
                <a:solidFill>
                  <a:schemeClr val="bg1"/>
                </a:solidFill>
                <a:latin typeface="+mj-lt"/>
              </a:rPr>
              <a:t> </a:t>
            </a:r>
            <a:r>
              <a:rPr lang="en-US" sz="6400" dirty="0" err="1">
                <a:solidFill>
                  <a:schemeClr val="bg1"/>
                </a:solidFill>
                <a:latin typeface="+mj-lt"/>
              </a:rPr>
              <a:t>lối</a:t>
            </a:r>
            <a:r>
              <a:rPr lang="en-US" sz="6400" dirty="0">
                <a:solidFill>
                  <a:schemeClr val="bg1"/>
                </a:solidFill>
                <a:latin typeface="+mj-lt"/>
              </a:rPr>
              <a:t>. </a:t>
            </a:r>
            <a:r>
              <a:rPr lang="en-US" sz="6400" dirty="0" err="1">
                <a:solidFill>
                  <a:schemeClr val="bg1"/>
                </a:solidFill>
                <a:latin typeface="+mj-lt"/>
              </a:rPr>
              <a:t>Những</a:t>
            </a:r>
            <a:r>
              <a:rPr lang="en-US" sz="6400" dirty="0">
                <a:solidFill>
                  <a:schemeClr val="bg1"/>
                </a:solidFill>
                <a:latin typeface="+mj-lt"/>
              </a:rPr>
              <a:t> </a:t>
            </a:r>
            <a:r>
              <a:rPr lang="en-US" sz="6400" dirty="0" err="1">
                <a:solidFill>
                  <a:schemeClr val="bg1"/>
                </a:solidFill>
                <a:latin typeface="+mj-lt"/>
              </a:rPr>
              <a:t>ước</a:t>
            </a:r>
            <a:r>
              <a:rPr lang="en-US" sz="6400" dirty="0">
                <a:solidFill>
                  <a:schemeClr val="bg1"/>
                </a:solidFill>
                <a:latin typeface="+mj-lt"/>
              </a:rPr>
              <a:t> </a:t>
            </a:r>
            <a:r>
              <a:rPr lang="en-US" sz="6400" dirty="0" err="1">
                <a:solidFill>
                  <a:schemeClr val="bg1"/>
                </a:solidFill>
                <a:latin typeface="+mj-lt"/>
              </a:rPr>
              <a:t>mơ</a:t>
            </a:r>
            <a:r>
              <a:rPr lang="en-US" sz="6400" dirty="0">
                <a:solidFill>
                  <a:schemeClr val="bg1"/>
                </a:solidFill>
                <a:latin typeface="+mj-lt"/>
              </a:rPr>
              <a:t> </a:t>
            </a:r>
            <a:r>
              <a:rPr lang="en-US" sz="6400" dirty="0" err="1">
                <a:solidFill>
                  <a:schemeClr val="bg1"/>
                </a:solidFill>
                <a:latin typeface="+mj-lt"/>
              </a:rPr>
              <a:t>lâu</a:t>
            </a:r>
            <a:r>
              <a:rPr lang="en-US" sz="6400" dirty="0">
                <a:solidFill>
                  <a:schemeClr val="bg1"/>
                </a:solidFill>
                <a:latin typeface="+mj-lt"/>
              </a:rPr>
              <a:t> </a:t>
            </a:r>
            <a:r>
              <a:rPr lang="en-US" sz="6400" dirty="0" err="1">
                <a:solidFill>
                  <a:schemeClr val="bg1"/>
                </a:solidFill>
                <a:latin typeface="+mj-lt"/>
              </a:rPr>
              <a:t>rồi</a:t>
            </a:r>
            <a:r>
              <a:rPr lang="en-US" sz="6400" dirty="0">
                <a:solidFill>
                  <a:schemeClr val="bg1"/>
                </a:solidFill>
                <a:latin typeface="+mj-lt"/>
              </a:rPr>
              <a:t> </a:t>
            </a:r>
            <a:r>
              <a:rPr lang="en-US" sz="6400" dirty="0" err="1">
                <a:solidFill>
                  <a:schemeClr val="bg1"/>
                </a:solidFill>
                <a:latin typeface="+mj-lt"/>
              </a:rPr>
              <a:t>về</a:t>
            </a:r>
            <a:r>
              <a:rPr lang="en-US" sz="6400" dirty="0">
                <a:solidFill>
                  <a:schemeClr val="bg1"/>
                </a:solidFill>
                <a:latin typeface="+mj-lt"/>
              </a:rPr>
              <a:t> </a:t>
            </a:r>
            <a:r>
              <a:rPr lang="en-US" sz="6400" dirty="0" err="1">
                <a:solidFill>
                  <a:schemeClr val="bg1"/>
                </a:solidFill>
                <a:latin typeface="+mj-lt"/>
              </a:rPr>
              <a:t>bên</a:t>
            </a:r>
            <a:r>
              <a:rPr lang="en-US" sz="6400" dirty="0">
                <a:solidFill>
                  <a:schemeClr val="bg1"/>
                </a:solidFill>
                <a:latin typeface="+mj-lt"/>
              </a:rPr>
              <a:t> </a:t>
            </a:r>
            <a:r>
              <a:rPr lang="en-US" sz="6400" dirty="0" err="1">
                <a:solidFill>
                  <a:schemeClr val="bg1"/>
                </a:solidFill>
                <a:latin typeface="+mj-lt"/>
              </a:rPr>
              <a:t>Chúa</a:t>
            </a:r>
            <a:r>
              <a:rPr lang="en-US" sz="6400" dirty="0">
                <a:solidFill>
                  <a:schemeClr val="bg1"/>
                </a:solidFill>
                <a:latin typeface="+mj-lt"/>
              </a:rPr>
              <a:t> </a:t>
            </a:r>
            <a:r>
              <a:rPr lang="en-US" sz="6400" dirty="0" err="1">
                <a:solidFill>
                  <a:schemeClr val="bg1"/>
                </a:solidFill>
                <a:latin typeface="+mj-lt"/>
              </a:rPr>
              <a:t>nghỉ</a:t>
            </a:r>
            <a:r>
              <a:rPr lang="en-US" sz="6400" dirty="0">
                <a:solidFill>
                  <a:schemeClr val="bg1"/>
                </a:solidFill>
                <a:latin typeface="+mj-lt"/>
              </a:rPr>
              <a:t> </a:t>
            </a:r>
            <a:r>
              <a:rPr lang="en-US" sz="6400" dirty="0" err="1">
                <a:solidFill>
                  <a:schemeClr val="bg1"/>
                </a:solidFill>
                <a:latin typeface="+mj-lt"/>
              </a:rPr>
              <a:t>ngơi</a:t>
            </a:r>
            <a:r>
              <a:rPr lang="en-US" sz="6400" dirty="0">
                <a:solidFill>
                  <a:schemeClr val="bg1"/>
                </a:solidFill>
                <a:latin typeface="+mj-lt"/>
              </a:rPr>
              <a:t>.</a:t>
            </a:r>
            <a:endParaRPr lang="vi-VN" sz="6400" dirty="0">
              <a:solidFill>
                <a:schemeClr val="bg1"/>
              </a:solidFill>
              <a:latin typeface="+mj-lt"/>
            </a:endParaRPr>
          </a:p>
        </p:txBody>
      </p:sp>
    </p:spTree>
    <p:extLst>
      <p:ext uri="{BB962C8B-B14F-4D97-AF65-F5344CB8AC3E}">
        <p14:creationId xmlns:p14="http://schemas.microsoft.com/office/powerpoint/2010/main" val="23434478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1921</Words>
  <Application>Microsoft Office PowerPoint</Application>
  <PresentationFormat>On-screen Show (16:9)</PresentationFormat>
  <Paragraphs>104</Paragraphs>
  <Slides>79</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79</vt:i4>
      </vt:variant>
    </vt:vector>
  </HeadingPairs>
  <TitlesOfParts>
    <vt:vector size="91" baseType="lpstr">
      <vt:lpstr>Arial</vt:lpstr>
      <vt:lpstr>UTM American Sans</vt:lpstr>
      <vt:lpstr>Office Theme</vt:lpstr>
      <vt:lpstr>12_Office Theme</vt:lpstr>
      <vt:lpstr>36_Default Design</vt:lpstr>
      <vt:lpstr>10_Office Theme</vt:lpstr>
      <vt:lpstr>37_Default Design</vt:lpstr>
      <vt:lpstr>7_Office Theme</vt:lpstr>
      <vt:lpstr>8_Office Theme</vt:lpstr>
      <vt:lpstr>2_Office Theme</vt:lpstr>
      <vt:lpstr>1_Office Theme</vt:lpstr>
      <vt:lpstr>3_Office Theme</vt:lpstr>
      <vt:lpstr>PowerPoint Presentation</vt:lpstr>
      <vt:lpstr>Chúa Nhật XX TN Năm A </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Ca Nhập Lễ Con Hân Hoan Nguyễn Duy</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rày nên khó nghèo. Ai kiếm trông Ngài không thiếu hụt khi nao.</vt:lpstr>
      <vt:lpstr>Đk: Hãy nếm thử mà coi cho biết Chúa thiện hảo dường bao.</vt:lpstr>
      <vt:lpstr>Tk3: Con ơi nghe ta dạy dỗ cho biết đường mà thờ kính Chúa luôn. Hỡi những người mong sống còn, mong hưởng những ngày vinh phúc và  khang an.</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Chúng con dâng về ngai uy linh, này bánh miến trắng tinh và rượu nho thơm ngát. Bao niềm yêu mến dâng dạt dào như hương khói triền miên, nguyện Chúa thương nhận của lễ vẹn tuyền.</vt:lpstr>
      <vt:lpstr>Tk1: Đây tâm hồn ước nguyện luôn mến yêu, luôn mến yêu một Chúa. Và tấm thân này yếu hèn, hiệp dâng, hiệp dâng Chúa thiên tòa.</vt:lpstr>
      <vt:lpstr>Đk: Chúng con dâng về ngai uy linh, này bánh miến trắng tinh và rượu nho thơm ngát. Bao niềm yêu mến dâng dạt dào như hương khói triền miên, nguyện Chúa thương nhận của lễ vẹn tuyền.</vt:lpstr>
      <vt:lpstr>Tk2: Muôn tâm hồn kết hiệp trong lễ dâng, trong lễ dâng thành kính. Nguyện Chúa thương tình đoái nhận, rủ thương rộng ban phúc thiên đình.</vt:lpstr>
      <vt:lpstr>Đk: Chúng con dâng về ngai uy linh, này bánh miến trắng tinh và rượu nho thơm ngát. Bao niềm yêu mến dâng dạt dào như hương khói triền miên, nguyện Chúa thương nhận của lễ vẹn tuyền.</vt:lpstr>
      <vt:lpstr>PowerPoint Presentation</vt:lpstr>
      <vt:lpstr>Chúa Nhật XX TN Năm A </vt:lpstr>
      <vt:lpstr>Ca Nguyện Hiệp Lễ Lương Thực Trường Sinh  Thái Nguyên</vt:lpstr>
      <vt:lpstr>PowerPoint Presentation</vt:lpstr>
      <vt:lpstr>… Vì này thịt Ta thật là của ăn, máu Ta thật là của uống. Ai ăn thịt và uống máu này sẽ ở lại trong Ta và Ta ở lại trong họ.</vt:lpstr>
      <vt:lpstr>PowerPoint Presentation</vt:lpstr>
      <vt:lpstr>… cho con nồng thắm ân tình, và cho con phúc lộc trường sinh. Cả đời con cảm tạ tình Chúa.</vt:lpstr>
      <vt:lpstr>PowerPoint Presentation</vt:lpstr>
      <vt:lpstr>… Vì này thịt Ta thật là của ăn, máu Ta thật là của uống. Ai ăn thịt và uống máu này sẽ ở lại trong Ta và Ta ở lại trong họ.</vt:lpstr>
      <vt:lpstr>PowerPoint Presentation</vt:lpstr>
      <vt:lpstr>… hy sinh và biết can trường, đời không mong ước được gì hơn, nhưng chỉ mong sống đẹp lòng Chúa.</vt:lpstr>
      <vt:lpstr>PowerPoint Presentation</vt:lpstr>
      <vt:lpstr>… Vì này thịt Ta thật là của ăn, máu Ta thật là của uống. Ai ăn thịt và uống máu này sẽ ở lại trong Ta và Ta ở lại trong họ.</vt:lpstr>
      <vt:lpstr>PowerPoint Presentation</vt:lpstr>
      <vt:lpstr>… trao ban tình Chúa cho người, một đời con trở thành nhân chứng, sống rạng danh Chúa cả trời cao.</vt:lpstr>
      <vt:lpstr>PowerPoint Presentation</vt:lpstr>
      <vt:lpstr>… Vì này thịt Ta thật là của ăn, máu Ta thật là của uống. Ai ăn thịt và uống máu này sẽ ở lại trong Ta và Ta ở lại trong họ.</vt:lpstr>
      <vt:lpstr>PowerPoint Presentation</vt:lpstr>
      <vt:lpstr>Chúa Nhật XX TN Năm A </vt:lpstr>
      <vt:lpstr>Ca Kết Lễ Đâu Có Tình Yêu Thương Lm. Vinh Hạnh</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Tk: Nài xin tha thiết Thượng Đế thương tình lân ái. Xin hãy đổ đầy linh hồn tình yêu thiết tha. Yêu Chúa hết lòng hết sức hết cả trí khôn. Cùng yêu anh em như Chúa mến yêu chúng con.</vt:lpstr>
      <vt:lpstr>Đk: Đâu có tình yêu thương ở đấy có Đức Chúa Trời. Đâu có lòng từ bi là đấy có ân sủng Người. Đâu có tình bác ái thì Chúa chúc lành không ngơi. Đâu ý hợp tâm đầu ở đấy chứa chan nguồn vui.</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115</cp:revision>
  <dcterms:created xsi:type="dcterms:W3CDTF">2023-05-21T07:25:42Z</dcterms:created>
  <dcterms:modified xsi:type="dcterms:W3CDTF">2024-08-15T19:52:19Z</dcterms:modified>
</cp:coreProperties>
</file>