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36" r:id="rId9"/>
    <p:sldMasterId id="2147484048" r:id="rId10"/>
    <p:sldMasterId id="2147484060" r:id="rId11"/>
    <p:sldMasterId id="2147484072" r:id="rId12"/>
  </p:sldMasterIdLst>
  <p:notesMasterIdLst>
    <p:notesMasterId r:id="rId96"/>
  </p:notesMasterIdLst>
  <p:sldIdLst>
    <p:sldId id="507" r:id="rId13"/>
    <p:sldId id="376" r:id="rId14"/>
    <p:sldId id="668" r:id="rId15"/>
    <p:sldId id="669" r:id="rId16"/>
    <p:sldId id="683" r:id="rId17"/>
    <p:sldId id="670" r:id="rId18"/>
    <p:sldId id="367" r:id="rId19"/>
    <p:sldId id="368" r:id="rId20"/>
    <p:sldId id="369" r:id="rId21"/>
    <p:sldId id="370" r:id="rId22"/>
    <p:sldId id="371" r:id="rId23"/>
    <p:sldId id="372" r:id="rId24"/>
    <p:sldId id="373" r:id="rId25"/>
    <p:sldId id="374" r:id="rId26"/>
    <p:sldId id="671" r:id="rId27"/>
    <p:sldId id="553" r:id="rId28"/>
    <p:sldId id="443" r:id="rId29"/>
    <p:sldId id="585" r:id="rId30"/>
    <p:sldId id="672" r:id="rId31"/>
    <p:sldId id="392" r:id="rId32"/>
    <p:sldId id="393" r:id="rId33"/>
    <p:sldId id="394" r:id="rId34"/>
    <p:sldId id="395" r:id="rId35"/>
    <p:sldId id="396" r:id="rId36"/>
    <p:sldId id="397" r:id="rId37"/>
    <p:sldId id="398" r:id="rId38"/>
    <p:sldId id="399" r:id="rId39"/>
    <p:sldId id="647" r:id="rId40"/>
    <p:sldId id="649" r:id="rId41"/>
    <p:sldId id="657" r:id="rId42"/>
    <p:sldId id="684" r:id="rId43"/>
    <p:sldId id="685" r:id="rId44"/>
    <p:sldId id="686" r:id="rId45"/>
    <p:sldId id="660" r:id="rId46"/>
    <p:sldId id="704" r:id="rId47"/>
    <p:sldId id="661" r:id="rId48"/>
    <p:sldId id="705" r:id="rId49"/>
    <p:sldId id="653" r:id="rId50"/>
    <p:sldId id="687" r:id="rId51"/>
    <p:sldId id="673" r:id="rId52"/>
    <p:sldId id="54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550" r:id="rId67"/>
    <p:sldId id="558" r:id="rId68"/>
    <p:sldId id="561" r:id="rId69"/>
    <p:sldId id="559" r:id="rId70"/>
    <p:sldId id="688" r:id="rId71"/>
    <p:sldId id="689" r:id="rId72"/>
    <p:sldId id="276" r:id="rId73"/>
    <p:sldId id="674" r:id="rId74"/>
    <p:sldId id="277" r:id="rId75"/>
    <p:sldId id="701" r:id="rId76"/>
    <p:sldId id="279" r:id="rId77"/>
    <p:sldId id="690" r:id="rId78"/>
    <p:sldId id="700" r:id="rId79"/>
    <p:sldId id="691" r:id="rId80"/>
    <p:sldId id="692" r:id="rId81"/>
    <p:sldId id="699" r:id="rId82"/>
    <p:sldId id="693" r:id="rId83"/>
    <p:sldId id="694" r:id="rId84"/>
    <p:sldId id="702" r:id="rId85"/>
    <p:sldId id="695" r:id="rId86"/>
    <p:sldId id="696" r:id="rId87"/>
    <p:sldId id="703" r:id="rId88"/>
    <p:sldId id="292" r:id="rId89"/>
    <p:sldId id="651" r:id="rId90"/>
    <p:sldId id="293" r:id="rId91"/>
    <p:sldId id="564" r:id="rId92"/>
    <p:sldId id="563" r:id="rId93"/>
    <p:sldId id="697" r:id="rId94"/>
    <p:sldId id="675"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0" d="100"/>
          <a:sy n="90" d="100"/>
        </p:scale>
        <p:origin x="156" y="78"/>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1647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7733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5161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9014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5772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8556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4395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418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02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267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7077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95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161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9049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991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8147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6502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5278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5548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6969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641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90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139376"/>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9189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chemeClr val="bg1"/>
                </a:solidFill>
                <a:effectLst/>
                <a:latin typeface="+mj-lt"/>
                <a:cs typeface="Times New Roman" pitchFamily="18" charset="0"/>
              </a:rPr>
              <a:t>Xin Chúa làm nên cuộc Hiện Xuống mới trong đời sống Hội</a:t>
            </a:r>
            <a:br>
              <a:rPr lang="vi-VN" sz="4800" b="0" dirty="0">
                <a:solidFill>
                  <a:schemeClr val="bg1"/>
                </a:solidFill>
                <a:effectLst/>
                <a:latin typeface="+mj-lt"/>
                <a:cs typeface="Times New Roman" pitchFamily="18" charset="0"/>
              </a:rPr>
            </a:br>
            <a:r>
              <a:rPr lang="vi-VN" sz="4800" b="0" dirty="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78338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10000"/>
              </a:lnSpc>
            </a:pPr>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6000" dirty="0" err="1" smtClean="0">
                <a:solidFill>
                  <a:srgbClr val="FFFF00"/>
                </a:solidFill>
              </a:rPr>
              <a:t>Đi</a:t>
            </a:r>
            <a:r>
              <a:rPr lang="en-US" sz="6000" dirty="0" smtClean="0">
                <a:solidFill>
                  <a:srgbClr val="FFFF00"/>
                </a:solidFill>
              </a:rPr>
              <a:t> </a:t>
            </a:r>
            <a:r>
              <a:rPr lang="en-US" sz="6000" dirty="0" err="1" smtClean="0">
                <a:solidFill>
                  <a:srgbClr val="FFFF00"/>
                </a:solidFill>
              </a:rPr>
              <a:t>Về</a:t>
            </a:r>
            <a:r>
              <a:rPr lang="en-US" sz="6000" dirty="0" smtClean="0">
                <a:solidFill>
                  <a:srgbClr val="FFFF00"/>
                </a:solidFill>
              </a:rPr>
              <a:t> </a:t>
            </a:r>
            <a:r>
              <a:rPr lang="en-US" sz="6000" dirty="0" err="1" smtClean="0">
                <a:solidFill>
                  <a:srgbClr val="FFFF00"/>
                </a:solidFill>
              </a:rPr>
              <a:t>Nhà</a:t>
            </a:r>
            <a:r>
              <a:rPr lang="en-US" sz="6000" dirty="0" smtClean="0">
                <a:solidFill>
                  <a:srgbClr val="FFFF00"/>
                </a:solidFill>
              </a:rPr>
              <a:t> </a:t>
            </a:r>
            <a:r>
              <a:rPr lang="en-US" sz="6000" dirty="0" err="1" smtClean="0">
                <a:solidFill>
                  <a:srgbClr val="FFFF00"/>
                </a:solidFill>
              </a:rPr>
              <a:t>Chúa</a:t>
            </a:r>
            <a:r>
              <a:rPr lang="en-US" sz="5400" b="0" dirty="0">
                <a:solidFill>
                  <a:srgbClr val="FFFF00"/>
                </a:solidFill>
                <a:effectLst/>
                <a:latin typeface="+mj-lt"/>
              </a:rPr>
              <a:t/>
            </a:r>
            <a:br>
              <a:rPr lang="en-US" sz="5400" b="0" dirty="0">
                <a:solidFill>
                  <a:srgbClr val="FFFF00"/>
                </a:solidFill>
                <a:effectLst/>
                <a:latin typeface="+mj-lt"/>
              </a:rPr>
            </a:br>
            <a:r>
              <a:rPr lang="en-US" sz="5400" b="0" dirty="0" err="1" smtClean="0">
                <a:solidFill>
                  <a:schemeClr val="bg1"/>
                </a:solidFill>
                <a:effectLst/>
                <a:latin typeface="+mj-lt"/>
              </a:rPr>
              <a:t>Ngọc</a:t>
            </a:r>
            <a:r>
              <a:rPr lang="en-US" sz="5400" b="0" dirty="0" smtClean="0">
                <a:solidFill>
                  <a:schemeClr val="bg1"/>
                </a:solidFill>
                <a:effectLst/>
                <a:latin typeface="+mj-lt"/>
              </a:rPr>
              <a:t> </a:t>
            </a:r>
            <a:r>
              <a:rPr lang="en-US" sz="5400" b="0" dirty="0" err="1" smtClean="0">
                <a:solidFill>
                  <a:schemeClr val="bg1"/>
                </a:solidFill>
                <a:effectLst/>
                <a:latin typeface="+mj-lt"/>
              </a:rPr>
              <a:t>Linh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85000" lnSpcReduction="20000"/>
          </a:bodyPr>
          <a:lstStyle/>
          <a:p>
            <a:pPr algn="just">
              <a:lnSpc>
                <a:spcPct val="120000"/>
              </a:lnSpc>
              <a:spcBef>
                <a:spcPts val="0"/>
              </a:spcBef>
            </a:pPr>
            <a:r>
              <a:rPr lang="en-US" sz="6000" u="sng" dirty="0" err="1" smtClean="0">
                <a:solidFill>
                  <a:srgbClr val="FFFF00"/>
                </a:solidFill>
                <a:latin typeface="+mj-lt"/>
              </a:rPr>
              <a:t>T</a:t>
            </a:r>
            <a:r>
              <a:rPr lang="en-US" sz="6000" b="0" u="sng" dirty="0" err="1" smtClean="0">
                <a:solidFill>
                  <a:srgbClr val="FFFF00"/>
                </a:solidFill>
                <a:effectLst/>
                <a:latin typeface="+mj-lt"/>
              </a:rPr>
              <a: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Đi</a:t>
            </a:r>
            <a:r>
              <a:rPr lang="en-US" sz="6000" dirty="0" smtClean="0">
                <a:solidFill>
                  <a:schemeClr val="bg1"/>
                </a:solidFill>
                <a:latin typeface="+mj-lt"/>
              </a:rPr>
              <a:t>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nhà</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cách</a:t>
            </a:r>
            <a:r>
              <a:rPr lang="en-US" sz="6000" dirty="0" smtClean="0">
                <a:solidFill>
                  <a:schemeClr val="bg1"/>
                </a:solidFill>
                <a:latin typeface="+mj-lt"/>
              </a:rPr>
              <a:t> </a:t>
            </a:r>
            <a:r>
              <a:rPr lang="en-US" sz="6000" dirty="0" err="1" smtClean="0">
                <a:solidFill>
                  <a:schemeClr val="bg1"/>
                </a:solidFill>
                <a:latin typeface="+mj-lt"/>
              </a:rPr>
              <a:t>xa</a:t>
            </a:r>
            <a:r>
              <a:rPr lang="en-US" sz="6000" dirty="0" smtClean="0">
                <a:solidFill>
                  <a:schemeClr val="bg1"/>
                </a:solidFill>
                <a:latin typeface="+mj-lt"/>
              </a:rPr>
              <a:t> </a:t>
            </a:r>
            <a:r>
              <a:rPr lang="en-US" sz="6000" dirty="0" err="1" smtClean="0">
                <a:solidFill>
                  <a:schemeClr val="bg1"/>
                </a:solidFill>
                <a:latin typeface="+mj-lt"/>
              </a:rPr>
              <a:t>nhan</a:t>
            </a:r>
            <a:r>
              <a:rPr lang="en-US" sz="6000" dirty="0" smtClean="0">
                <a:solidFill>
                  <a:schemeClr val="bg1"/>
                </a:solidFill>
                <a:latin typeface="+mj-lt"/>
              </a:rPr>
              <a:t> </a:t>
            </a:r>
            <a:r>
              <a:rPr lang="en-US" sz="6000" dirty="0" err="1" smtClean="0">
                <a:solidFill>
                  <a:schemeClr val="bg1"/>
                </a:solidFill>
                <a:latin typeface="+mj-lt"/>
              </a:rPr>
              <a:t>Ngài</a:t>
            </a:r>
            <a:r>
              <a:rPr lang="en-US" sz="6000" dirty="0" smtClean="0">
                <a:solidFill>
                  <a:schemeClr val="bg1"/>
                </a:solidFill>
                <a:latin typeface="+mj-lt"/>
              </a:rPr>
              <a:t>, </a:t>
            </a:r>
            <a:r>
              <a:rPr lang="en-US" sz="6000" dirty="0" err="1" smtClean="0">
                <a:solidFill>
                  <a:schemeClr val="bg1"/>
                </a:solidFill>
                <a:latin typeface="+mj-lt"/>
              </a:rPr>
              <a:t>đi</a:t>
            </a:r>
            <a:r>
              <a:rPr lang="en-US" sz="6000" dirty="0" smtClean="0">
                <a:solidFill>
                  <a:schemeClr val="bg1"/>
                </a:solidFill>
                <a:latin typeface="+mj-lt"/>
              </a:rPr>
              <a:t>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nhà</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tâm</a:t>
            </a:r>
            <a:r>
              <a:rPr lang="en-US" sz="6000" dirty="0" smtClean="0">
                <a:solidFill>
                  <a:schemeClr val="bg1"/>
                </a:solidFill>
                <a:latin typeface="+mj-lt"/>
              </a:rPr>
              <a:t> </a:t>
            </a:r>
            <a:r>
              <a:rPr lang="en-US" sz="6000" dirty="0" err="1" smtClean="0">
                <a:solidFill>
                  <a:schemeClr val="bg1"/>
                </a:solidFill>
                <a:latin typeface="+mj-lt"/>
              </a:rPr>
              <a:t>tư</a:t>
            </a:r>
            <a:r>
              <a:rPr lang="en-US" sz="6000" dirty="0" smtClean="0">
                <a:solidFill>
                  <a:schemeClr val="bg1"/>
                </a:solidFill>
                <a:latin typeface="+mj-lt"/>
              </a:rPr>
              <a:t> </a:t>
            </a:r>
            <a:r>
              <a:rPr lang="en-US" sz="6000" dirty="0" err="1" smtClean="0">
                <a:solidFill>
                  <a:schemeClr val="bg1"/>
                </a:solidFill>
                <a:latin typeface="+mj-lt"/>
              </a:rPr>
              <a:t>sướng</a:t>
            </a:r>
            <a:r>
              <a:rPr lang="en-US" sz="6000" dirty="0" smtClean="0">
                <a:solidFill>
                  <a:schemeClr val="bg1"/>
                </a:solidFill>
                <a:latin typeface="+mj-lt"/>
              </a:rPr>
              <a:t> </a:t>
            </a:r>
            <a:r>
              <a:rPr lang="en-US" sz="6000" dirty="0" err="1" smtClean="0">
                <a:solidFill>
                  <a:schemeClr val="bg1"/>
                </a:solidFill>
                <a:latin typeface="+mj-lt"/>
              </a:rPr>
              <a:t>vui</a:t>
            </a:r>
            <a:r>
              <a:rPr lang="en-US" sz="6000" dirty="0" smtClean="0">
                <a:solidFill>
                  <a:schemeClr val="bg1"/>
                </a:solidFill>
                <a:latin typeface="+mj-lt"/>
              </a:rPr>
              <a:t> </a:t>
            </a:r>
            <a:r>
              <a:rPr lang="en-US" sz="6000" dirty="0" err="1" smtClean="0">
                <a:solidFill>
                  <a:schemeClr val="bg1"/>
                </a:solidFill>
                <a:latin typeface="+mj-lt"/>
              </a:rPr>
              <a:t>ngập</a:t>
            </a:r>
            <a:r>
              <a:rPr lang="en-US" sz="6000" dirty="0" smtClean="0">
                <a:solidFill>
                  <a:schemeClr val="bg1"/>
                </a:solidFill>
                <a:latin typeface="+mj-lt"/>
              </a:rPr>
              <a:t> </a:t>
            </a:r>
            <a:r>
              <a:rPr lang="en-US" sz="6000" dirty="0" err="1" smtClean="0">
                <a:solidFill>
                  <a:schemeClr val="bg1"/>
                </a:solidFill>
                <a:latin typeface="+mj-lt"/>
              </a:rPr>
              <a:t>trời</a:t>
            </a:r>
            <a:r>
              <a:rPr lang="en-US" sz="6000" dirty="0" smtClean="0">
                <a:solidFill>
                  <a:schemeClr val="bg1"/>
                </a:solidFill>
                <a:latin typeface="+mj-lt"/>
              </a:rPr>
              <a:t>. </a:t>
            </a:r>
            <a:r>
              <a:rPr lang="en-US" sz="6000" dirty="0" err="1" smtClean="0">
                <a:solidFill>
                  <a:schemeClr val="bg1"/>
                </a:solidFill>
                <a:latin typeface="+mj-lt"/>
              </a:rPr>
              <a:t>Đi</a:t>
            </a:r>
            <a:r>
              <a:rPr lang="en-US" sz="6000" dirty="0" smtClean="0">
                <a:solidFill>
                  <a:schemeClr val="bg1"/>
                </a:solidFill>
                <a:latin typeface="+mj-lt"/>
              </a:rPr>
              <a:t>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nhà</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nhiêu</a:t>
            </a:r>
            <a:r>
              <a:rPr lang="en-US" sz="6000" dirty="0" smtClean="0">
                <a:solidFill>
                  <a:schemeClr val="bg1"/>
                </a:solidFill>
                <a:latin typeface="+mj-lt"/>
              </a:rPr>
              <a:t> </a:t>
            </a:r>
            <a:r>
              <a:rPr lang="en-US" sz="6000" dirty="0" err="1" smtClean="0">
                <a:solidFill>
                  <a:schemeClr val="bg1"/>
                </a:solidFill>
                <a:latin typeface="+mj-lt"/>
              </a:rPr>
              <a:t>mến</a:t>
            </a:r>
            <a:r>
              <a:rPr lang="en-US" sz="6000" dirty="0" smtClean="0">
                <a:solidFill>
                  <a:schemeClr val="bg1"/>
                </a:solidFill>
                <a:latin typeface="+mj-lt"/>
              </a:rPr>
              <a:t> </a:t>
            </a:r>
            <a:r>
              <a:rPr lang="en-US" sz="6000" dirty="0" err="1" smtClean="0">
                <a:solidFill>
                  <a:schemeClr val="bg1"/>
                </a:solidFill>
                <a:latin typeface="+mj-lt"/>
              </a:rPr>
              <a:t>thương</a:t>
            </a:r>
            <a:r>
              <a:rPr lang="en-US" sz="6000" dirty="0" smtClean="0">
                <a:solidFill>
                  <a:schemeClr val="bg1"/>
                </a:solidFill>
                <a:latin typeface="+mj-lt"/>
              </a:rPr>
              <a:t> </a:t>
            </a:r>
            <a:r>
              <a:rPr lang="en-US" sz="6000" dirty="0" err="1" smtClean="0">
                <a:solidFill>
                  <a:schemeClr val="bg1"/>
                </a:solidFill>
                <a:latin typeface="+mj-lt"/>
              </a:rPr>
              <a:t>đầy</a:t>
            </a:r>
            <a:r>
              <a:rPr lang="en-US" sz="6000" dirty="0" smtClean="0">
                <a:solidFill>
                  <a:schemeClr val="bg1"/>
                </a:solidFill>
                <a:latin typeface="+mj-lt"/>
              </a:rPr>
              <a:t> </a:t>
            </a:r>
            <a:r>
              <a:rPr lang="en-US" sz="6000" dirty="0" err="1" smtClean="0">
                <a:solidFill>
                  <a:schemeClr val="bg1"/>
                </a:solidFill>
                <a:latin typeface="+mj-lt"/>
              </a:rPr>
              <a:t>vơi</a:t>
            </a:r>
            <a:r>
              <a:rPr lang="en-US" sz="6000" dirty="0" smtClean="0">
                <a:solidFill>
                  <a:schemeClr val="bg1"/>
                </a:solidFill>
                <a:latin typeface="+mj-lt"/>
              </a:rPr>
              <a:t>, </a:t>
            </a:r>
            <a:r>
              <a:rPr lang="en-US" sz="6000" dirty="0" err="1" smtClean="0">
                <a:solidFill>
                  <a:schemeClr val="bg1"/>
                </a:solidFill>
                <a:latin typeface="+mj-lt"/>
              </a:rPr>
              <a:t>đi</a:t>
            </a:r>
            <a:r>
              <a:rPr lang="en-US" sz="6000" dirty="0" smtClean="0">
                <a:solidFill>
                  <a:schemeClr val="bg1"/>
                </a:solidFill>
                <a:latin typeface="+mj-lt"/>
              </a:rPr>
              <a:t>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nhà</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khúc</a:t>
            </a:r>
            <a:r>
              <a:rPr lang="en-US" sz="6000" dirty="0" smtClean="0">
                <a:solidFill>
                  <a:schemeClr val="bg1"/>
                </a:solidFill>
                <a:latin typeface="+mj-lt"/>
              </a:rPr>
              <a:t> </a:t>
            </a:r>
            <a:r>
              <a:rPr lang="en-US" sz="6000" dirty="0" err="1" smtClean="0">
                <a:solidFill>
                  <a:schemeClr val="bg1"/>
                </a:solidFill>
                <a:latin typeface="+mj-lt"/>
              </a:rPr>
              <a:t>ca</a:t>
            </a:r>
            <a:r>
              <a:rPr lang="en-US" sz="6000" dirty="0" smtClean="0">
                <a:solidFill>
                  <a:schemeClr val="bg1"/>
                </a:solidFill>
                <a:latin typeface="+mj-lt"/>
              </a:rPr>
              <a:t> </a:t>
            </a:r>
            <a:r>
              <a:rPr lang="en-US" sz="6000" dirty="0" err="1" smtClean="0">
                <a:solidFill>
                  <a:schemeClr val="bg1"/>
                </a:solidFill>
                <a:latin typeface="+mj-lt"/>
              </a:rPr>
              <a:t>tuyệt</a:t>
            </a:r>
            <a:r>
              <a:rPr lang="en-US" sz="6000" dirty="0" smtClean="0">
                <a:solidFill>
                  <a:schemeClr val="bg1"/>
                </a:solidFill>
                <a:latin typeface="+mj-lt"/>
              </a:rPr>
              <a:t> </a:t>
            </a:r>
            <a:r>
              <a:rPr lang="en-US" sz="6000" dirty="0" err="1" smtClean="0">
                <a:solidFill>
                  <a:schemeClr val="bg1"/>
                </a:solidFill>
                <a:latin typeface="+mj-lt"/>
              </a:rPr>
              <a:t>vời</a:t>
            </a:r>
            <a:r>
              <a:rPr lang="vi-VN"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u="sng" dirty="0" err="1" smtClean="0">
                <a:solidFill>
                  <a:srgbClr val="FFFF00"/>
                </a:solidFill>
                <a:latin typeface="+mj-lt"/>
              </a:rPr>
              <a:t>Đk</a:t>
            </a:r>
            <a:r>
              <a:rPr lang="vi-VN" sz="5000" b="0" u="sng" dirty="0" smtClean="0">
                <a:solidFill>
                  <a:srgbClr val="FFFF00"/>
                </a:solidFill>
                <a:effectLst/>
                <a:latin typeface="+mj-lt"/>
              </a:rPr>
              <a:t>:</a:t>
            </a:r>
            <a:r>
              <a:rPr lang="vi-VN" sz="5000" b="0" dirty="0" smtClean="0">
                <a:solidFill>
                  <a:schemeClr val="bg1"/>
                </a:solidFill>
                <a:effectLst/>
                <a:latin typeface="+mj-lt"/>
              </a:rPr>
              <a:t> </a:t>
            </a:r>
            <a:r>
              <a:rPr lang="en-US" sz="5000" dirty="0" err="1" smtClean="0">
                <a:solidFill>
                  <a:schemeClr val="bg1"/>
                </a:solidFill>
                <a:latin typeface="+mj-lt"/>
              </a:rPr>
              <a:t>Hân</a:t>
            </a:r>
            <a:r>
              <a:rPr lang="en-US" sz="5000" dirty="0" smtClean="0">
                <a:solidFill>
                  <a:schemeClr val="bg1"/>
                </a:solidFill>
                <a:latin typeface="+mj-lt"/>
              </a:rPr>
              <a:t> </a:t>
            </a:r>
            <a:r>
              <a:rPr lang="en-US" sz="5000" dirty="0" err="1" smtClean="0">
                <a:solidFill>
                  <a:schemeClr val="bg1"/>
                </a:solidFill>
                <a:latin typeface="+mj-lt"/>
              </a:rPr>
              <a:t>hoan</a:t>
            </a:r>
            <a:r>
              <a:rPr lang="en-US" sz="5000" dirty="0" smtClean="0">
                <a:solidFill>
                  <a:schemeClr val="bg1"/>
                </a:solidFill>
                <a:latin typeface="+mj-lt"/>
              </a:rPr>
              <a:t> </a:t>
            </a:r>
            <a:r>
              <a:rPr lang="en-US" sz="5000" dirty="0" err="1" smtClean="0">
                <a:solidFill>
                  <a:schemeClr val="bg1"/>
                </a:solidFill>
                <a:latin typeface="+mj-lt"/>
              </a:rPr>
              <a:t>hân</a:t>
            </a:r>
            <a:r>
              <a:rPr lang="en-US" sz="5000" dirty="0" smtClean="0">
                <a:solidFill>
                  <a:schemeClr val="bg1"/>
                </a:solidFill>
                <a:latin typeface="+mj-lt"/>
              </a:rPr>
              <a:t> </a:t>
            </a:r>
            <a:r>
              <a:rPr lang="en-US" sz="5000" dirty="0" err="1" smtClean="0">
                <a:solidFill>
                  <a:schemeClr val="bg1"/>
                </a:solidFill>
                <a:latin typeface="+mj-lt"/>
              </a:rPr>
              <a:t>hoan</a:t>
            </a:r>
            <a:r>
              <a:rPr lang="en-US" sz="5000" dirty="0" smtClean="0">
                <a:solidFill>
                  <a:schemeClr val="bg1"/>
                </a:solidFill>
                <a:latin typeface="+mj-lt"/>
              </a:rPr>
              <a:t> </a:t>
            </a:r>
            <a:r>
              <a:rPr lang="en-US" sz="5000" dirty="0" err="1" smtClean="0">
                <a:solidFill>
                  <a:schemeClr val="bg1"/>
                </a:solidFill>
                <a:latin typeface="+mj-lt"/>
              </a:rPr>
              <a:t>vào</a:t>
            </a:r>
            <a:r>
              <a:rPr lang="en-US" sz="5000" dirty="0" smtClean="0">
                <a:solidFill>
                  <a:schemeClr val="bg1"/>
                </a:solidFill>
                <a:latin typeface="+mj-lt"/>
              </a:rPr>
              <a:t> </a:t>
            </a:r>
            <a:r>
              <a:rPr lang="en-US" sz="5000" dirty="0" err="1" smtClean="0">
                <a:solidFill>
                  <a:schemeClr val="bg1"/>
                </a:solidFill>
                <a:latin typeface="+mj-lt"/>
              </a:rPr>
              <a:t>thánh</a:t>
            </a:r>
            <a:r>
              <a:rPr lang="en-US" sz="5000" dirty="0" smtClean="0">
                <a:solidFill>
                  <a:schemeClr val="bg1"/>
                </a:solidFill>
                <a:latin typeface="+mj-lt"/>
              </a:rPr>
              <a:t> </a:t>
            </a:r>
            <a:r>
              <a:rPr lang="en-US" sz="5000" dirty="0" err="1" smtClean="0">
                <a:solidFill>
                  <a:schemeClr val="bg1"/>
                </a:solidFill>
                <a:latin typeface="+mj-lt"/>
              </a:rPr>
              <a:t>điện</a:t>
            </a:r>
            <a:r>
              <a:rPr lang="en-US" sz="5000" dirty="0" smtClean="0">
                <a:solidFill>
                  <a:schemeClr val="bg1"/>
                </a:solidFill>
                <a:latin typeface="+mj-lt"/>
              </a:rPr>
              <a:t> </a:t>
            </a:r>
            <a:r>
              <a:rPr lang="en-US" sz="5000" dirty="0" err="1" smtClean="0">
                <a:solidFill>
                  <a:schemeClr val="bg1"/>
                </a:solidFill>
                <a:latin typeface="+mj-lt"/>
              </a:rPr>
              <a:t>Ngài</a:t>
            </a:r>
            <a:r>
              <a:rPr lang="en-US" sz="5000" dirty="0" smtClean="0">
                <a:solidFill>
                  <a:schemeClr val="bg1"/>
                </a:solidFill>
                <a:latin typeface="+mj-lt"/>
              </a:rPr>
              <a:t>. </a:t>
            </a:r>
            <a:r>
              <a:rPr lang="en-US" sz="5000" dirty="0" err="1" smtClean="0">
                <a:solidFill>
                  <a:schemeClr val="bg1"/>
                </a:solidFill>
                <a:latin typeface="+mj-lt"/>
              </a:rPr>
              <a:t>Dâng</a:t>
            </a:r>
            <a:r>
              <a:rPr lang="en-US" sz="5000" dirty="0" smtClean="0">
                <a:solidFill>
                  <a:schemeClr val="bg1"/>
                </a:solidFill>
                <a:latin typeface="+mj-lt"/>
              </a:rPr>
              <a:t> </a:t>
            </a:r>
            <a:r>
              <a:rPr lang="en-US" sz="5000" dirty="0" err="1" smtClean="0">
                <a:solidFill>
                  <a:schemeClr val="bg1"/>
                </a:solidFill>
                <a:latin typeface="+mj-lt"/>
              </a:rPr>
              <a:t>lên</a:t>
            </a:r>
            <a:r>
              <a:rPr lang="en-US" sz="5000" dirty="0" smtClean="0">
                <a:solidFill>
                  <a:schemeClr val="bg1"/>
                </a:solidFill>
                <a:latin typeface="+mj-lt"/>
              </a:rPr>
              <a:t> </a:t>
            </a:r>
            <a:r>
              <a:rPr lang="en-US" sz="5000" dirty="0" err="1" smtClean="0">
                <a:solidFill>
                  <a:schemeClr val="bg1"/>
                </a:solidFill>
                <a:latin typeface="+mj-lt"/>
              </a:rPr>
              <a:t>dâng</a:t>
            </a:r>
            <a:r>
              <a:rPr lang="en-US" sz="5000" dirty="0" smtClean="0">
                <a:solidFill>
                  <a:schemeClr val="bg1"/>
                </a:solidFill>
                <a:latin typeface="+mj-lt"/>
              </a:rPr>
              <a:t> </a:t>
            </a:r>
            <a:r>
              <a:rPr lang="en-US" sz="5000" dirty="0" err="1" smtClean="0">
                <a:solidFill>
                  <a:schemeClr val="bg1"/>
                </a:solidFill>
                <a:latin typeface="+mj-lt"/>
              </a:rPr>
              <a:t>lên</a:t>
            </a:r>
            <a:r>
              <a:rPr lang="en-US" sz="5000" dirty="0" smtClean="0">
                <a:solidFill>
                  <a:schemeClr val="bg1"/>
                </a:solidFill>
                <a:latin typeface="+mj-lt"/>
              </a:rPr>
              <a:t> </a:t>
            </a:r>
            <a:r>
              <a:rPr lang="en-US" sz="5000" dirty="0" err="1" smtClean="0">
                <a:solidFill>
                  <a:schemeClr val="bg1"/>
                </a:solidFill>
                <a:latin typeface="+mj-lt"/>
              </a:rPr>
              <a:t>một</a:t>
            </a:r>
            <a:r>
              <a:rPr lang="en-US" sz="5000" dirty="0" smtClean="0">
                <a:solidFill>
                  <a:schemeClr val="bg1"/>
                </a:solidFill>
                <a:latin typeface="+mj-lt"/>
              </a:rPr>
              <a:t> </a:t>
            </a:r>
            <a:r>
              <a:rPr lang="en-US" sz="5000" dirty="0" err="1" smtClean="0">
                <a:solidFill>
                  <a:schemeClr val="bg1"/>
                </a:solidFill>
                <a:latin typeface="+mj-lt"/>
              </a:rPr>
              <a:t>bài</a:t>
            </a:r>
            <a:r>
              <a:rPr lang="en-US" sz="5000" dirty="0" smtClean="0">
                <a:solidFill>
                  <a:schemeClr val="bg1"/>
                </a:solidFill>
                <a:latin typeface="+mj-lt"/>
              </a:rPr>
              <a:t> </a:t>
            </a:r>
            <a:r>
              <a:rPr lang="en-US" sz="5000" dirty="0" err="1" smtClean="0">
                <a:solidFill>
                  <a:schemeClr val="bg1"/>
                </a:solidFill>
                <a:latin typeface="+mj-lt"/>
              </a:rPr>
              <a:t>ca</a:t>
            </a:r>
            <a:r>
              <a:rPr lang="en-US" sz="5000" dirty="0" smtClean="0">
                <a:solidFill>
                  <a:schemeClr val="bg1"/>
                </a:solidFill>
                <a:latin typeface="+mj-lt"/>
              </a:rPr>
              <a:t> </a:t>
            </a:r>
            <a:r>
              <a:rPr lang="en-US" sz="5000" dirty="0" err="1" smtClean="0">
                <a:solidFill>
                  <a:schemeClr val="bg1"/>
                </a:solidFill>
                <a:latin typeface="+mj-lt"/>
              </a:rPr>
              <a:t>mới</a:t>
            </a:r>
            <a:r>
              <a:rPr lang="en-US" sz="5000" dirty="0" smtClean="0">
                <a:solidFill>
                  <a:schemeClr val="bg1"/>
                </a:solidFill>
                <a:latin typeface="+mj-lt"/>
              </a:rPr>
              <a:t>. </a:t>
            </a:r>
            <a:r>
              <a:rPr lang="en-US" sz="5000" dirty="0" err="1" smtClean="0">
                <a:solidFill>
                  <a:schemeClr val="bg1"/>
                </a:solidFill>
                <a:latin typeface="+mj-lt"/>
              </a:rPr>
              <a:t>Tôn</a:t>
            </a:r>
            <a:r>
              <a:rPr lang="en-US" sz="5000" dirty="0" smtClean="0">
                <a:solidFill>
                  <a:schemeClr val="bg1"/>
                </a:solidFill>
                <a:latin typeface="+mj-lt"/>
              </a:rPr>
              <a:t> </a:t>
            </a:r>
            <a:r>
              <a:rPr lang="en-US" sz="5000" dirty="0" err="1" smtClean="0">
                <a:solidFill>
                  <a:schemeClr val="bg1"/>
                </a:solidFill>
                <a:latin typeface="+mj-lt"/>
              </a:rPr>
              <a:t>vinh</a:t>
            </a:r>
            <a:r>
              <a:rPr lang="en-US" sz="5000" dirty="0" smtClean="0">
                <a:solidFill>
                  <a:schemeClr val="bg1"/>
                </a:solidFill>
                <a:latin typeface="+mj-lt"/>
              </a:rPr>
              <a:t> </a:t>
            </a:r>
            <a:r>
              <a:rPr lang="en-US" sz="5000" dirty="0" err="1" smtClean="0">
                <a:solidFill>
                  <a:schemeClr val="bg1"/>
                </a:solidFill>
                <a:latin typeface="+mj-lt"/>
              </a:rPr>
              <a:t>Thiên</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đất</a:t>
            </a:r>
            <a:r>
              <a:rPr lang="en-US" sz="5000" dirty="0" smtClean="0">
                <a:solidFill>
                  <a:schemeClr val="bg1"/>
                </a:solidFill>
                <a:latin typeface="+mj-lt"/>
              </a:rPr>
              <a:t> </a:t>
            </a:r>
            <a:r>
              <a:rPr lang="en-US" sz="5000" dirty="0" err="1" smtClean="0">
                <a:solidFill>
                  <a:schemeClr val="bg1"/>
                </a:solidFill>
                <a:latin typeface="+mj-lt"/>
              </a:rPr>
              <a:t>trời</a:t>
            </a:r>
            <a:r>
              <a:rPr lang="en-US" sz="5000" dirty="0" smtClean="0">
                <a:solidFill>
                  <a:schemeClr val="bg1"/>
                </a:solidFill>
                <a:latin typeface="+mj-lt"/>
              </a:rPr>
              <a:t>, </a:t>
            </a:r>
            <a:r>
              <a:rPr lang="en-US" sz="5000" dirty="0" err="1" smtClean="0">
                <a:solidFill>
                  <a:schemeClr val="bg1"/>
                </a:solidFill>
                <a:latin typeface="+mj-lt"/>
              </a:rPr>
              <a:t>tạo</a:t>
            </a:r>
            <a:r>
              <a:rPr lang="en-US" sz="5000" dirty="0" smtClean="0">
                <a:solidFill>
                  <a:schemeClr val="bg1"/>
                </a:solidFill>
                <a:latin typeface="+mj-lt"/>
              </a:rPr>
              <a:t> </a:t>
            </a:r>
            <a:r>
              <a:rPr lang="en-US" sz="5000" dirty="0" err="1" smtClean="0">
                <a:solidFill>
                  <a:schemeClr val="bg1"/>
                </a:solidFill>
                <a:latin typeface="+mj-lt"/>
              </a:rPr>
              <a:t>tác</a:t>
            </a:r>
            <a:r>
              <a:rPr lang="en-US" sz="5000" dirty="0" smtClean="0">
                <a:solidFill>
                  <a:schemeClr val="bg1"/>
                </a:solidFill>
                <a:latin typeface="+mj-lt"/>
              </a:rPr>
              <a:t> </a:t>
            </a:r>
            <a:r>
              <a:rPr lang="en-US" sz="5000" dirty="0" err="1" smtClean="0">
                <a:solidFill>
                  <a:schemeClr val="bg1"/>
                </a:solidFill>
                <a:latin typeface="+mj-lt"/>
              </a:rPr>
              <a:t>muôn</a:t>
            </a:r>
            <a:r>
              <a:rPr lang="en-US" sz="5000" dirty="0" smtClean="0">
                <a:solidFill>
                  <a:schemeClr val="bg1"/>
                </a:solidFill>
                <a:latin typeface="+mj-lt"/>
              </a:rPr>
              <a:t> </a:t>
            </a:r>
            <a:r>
              <a:rPr lang="en-US" sz="5000" dirty="0" err="1" smtClean="0">
                <a:solidFill>
                  <a:schemeClr val="bg1"/>
                </a:solidFill>
                <a:latin typeface="+mj-lt"/>
              </a:rPr>
              <a:t>loài</a:t>
            </a:r>
            <a:r>
              <a:rPr lang="en-US" sz="5000" dirty="0" smtClean="0">
                <a:solidFill>
                  <a:schemeClr val="bg1"/>
                </a:solidFill>
                <a:latin typeface="+mj-lt"/>
              </a:rPr>
              <a:t> </a:t>
            </a:r>
            <a:r>
              <a:rPr lang="en-US" sz="5000" dirty="0" err="1" smtClean="0">
                <a:solidFill>
                  <a:schemeClr val="bg1"/>
                </a:solidFill>
                <a:latin typeface="+mj-lt"/>
              </a:rPr>
              <a:t>Đấng</a:t>
            </a:r>
            <a:r>
              <a:rPr lang="en-US" sz="5000" dirty="0" smtClean="0">
                <a:solidFill>
                  <a:schemeClr val="bg1"/>
                </a:solidFill>
                <a:latin typeface="+mj-lt"/>
              </a:rPr>
              <a:t> </a:t>
            </a:r>
            <a:r>
              <a:rPr lang="en-US" sz="5000" dirty="0" err="1" smtClean="0">
                <a:solidFill>
                  <a:schemeClr val="bg1"/>
                </a:solidFill>
                <a:latin typeface="+mj-lt"/>
              </a:rPr>
              <a:t>mến</a:t>
            </a:r>
            <a:r>
              <a:rPr lang="en-US" sz="5000" dirty="0" smtClean="0">
                <a:solidFill>
                  <a:schemeClr val="bg1"/>
                </a:solidFill>
                <a:latin typeface="+mj-lt"/>
              </a:rPr>
              <a:t> </a:t>
            </a:r>
            <a:r>
              <a:rPr lang="en-US" sz="5000" dirty="0" err="1" smtClean="0">
                <a:solidFill>
                  <a:schemeClr val="bg1"/>
                </a:solidFill>
                <a:latin typeface="+mj-lt"/>
              </a:rPr>
              <a:t>thương</a:t>
            </a:r>
            <a:r>
              <a:rPr lang="en-US" sz="5000" dirty="0" smtClean="0">
                <a:solidFill>
                  <a:schemeClr val="bg1"/>
                </a:solidFill>
                <a:latin typeface="+mj-lt"/>
              </a:rPr>
              <a:t> </a:t>
            </a:r>
            <a:r>
              <a:rPr lang="en-US" sz="5000" dirty="0" err="1" smtClean="0">
                <a:solidFill>
                  <a:schemeClr val="bg1"/>
                </a:solidFill>
                <a:latin typeface="+mj-lt"/>
              </a:rPr>
              <a:t>muôn</a:t>
            </a:r>
            <a:r>
              <a:rPr lang="en-US" sz="5000" dirty="0" smtClean="0">
                <a:solidFill>
                  <a:schemeClr val="bg1"/>
                </a:solidFill>
                <a:latin typeface="+mj-lt"/>
              </a:rPr>
              <a:t> </a:t>
            </a:r>
            <a:r>
              <a:rPr lang="en-US" sz="5000" dirty="0" err="1" smtClean="0">
                <a:solidFill>
                  <a:schemeClr val="bg1"/>
                </a:solidFill>
                <a:latin typeface="+mj-lt"/>
              </a:rPr>
              <a:t>đời</a:t>
            </a:r>
            <a:r>
              <a:rPr lang="en-US" sz="5000" dirty="0" smtClean="0">
                <a:solidFill>
                  <a:schemeClr val="bg1"/>
                </a:solidFill>
                <a:latin typeface="+mj-lt"/>
              </a:rPr>
              <a:t>.</a:t>
            </a:r>
            <a:endParaRPr lang="vi-VN" sz="5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78338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ngôn sứ I-sai-a.</a:t>
            </a:r>
          </a:p>
          <a:p>
            <a:r>
              <a:rPr lang="vi-VN" sz="3200" b="1">
                <a:ln w="1905"/>
                <a:solidFill>
                  <a:srgbClr val="A50021"/>
                </a:solidFill>
                <a:effectLst>
                  <a:innerShdw blurRad="69850" dist="43180" dir="5400000">
                    <a:srgbClr val="000000">
                      <a:alpha val="65000"/>
                    </a:srgbClr>
                  </a:innerShdw>
                </a:effectLst>
              </a:rPr>
              <a:t>Chìa khóa nhà Đa-vít, Ta sẽ đặt trên vai nó.</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2428306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137</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a:t>
            </a:r>
            <a:r>
              <a:rPr lang="en-US" dirty="0" smtClean="0">
                <a:solidFill>
                  <a:schemeClr val="accent3"/>
                </a:solidFill>
              </a:rPr>
              <a:t/>
            </a:r>
            <a:br>
              <a:rPr lang="en-US" dirty="0" smtClean="0">
                <a:solidFill>
                  <a:schemeClr val="accent3"/>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986476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1991201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smtClean="0">
                <a:solidFill>
                  <a:srgbClr val="FFFF00"/>
                </a:solidFill>
              </a:rPr>
              <a:t>Tk1:</a:t>
            </a:r>
            <a:r>
              <a:rPr lang="en-US" sz="5000" dirty="0" smtClean="0">
                <a:solidFill>
                  <a:schemeClr val="bg1"/>
                </a:solidFill>
              </a:rPr>
              <a:t> </a:t>
            </a:r>
            <a:r>
              <a:rPr lang="vi-VN" sz="5000" dirty="0" smtClean="0">
                <a:solidFill>
                  <a:schemeClr val="bg1"/>
                </a:solidFill>
              </a:rPr>
              <a:t>Con xin hết lòng cảm tạ Chúa, vì Ngài đã nghe tiếng con kêu. Đàn ca kính Ngài giữa muôn thần thánh Ngài. Hướng về đền thánh con phủ phục kính thờ.</a:t>
            </a:r>
            <a:endParaRPr lang="en-US" sz="5000" dirty="0">
              <a:solidFill>
                <a:schemeClr val="bg1"/>
              </a:solidFill>
            </a:endParaRPr>
          </a:p>
        </p:txBody>
      </p:sp>
    </p:spTree>
    <p:extLst>
      <p:ext uri="{BB962C8B-B14F-4D97-AF65-F5344CB8AC3E}">
        <p14:creationId xmlns:p14="http://schemas.microsoft.com/office/powerpoint/2010/main" val="2599532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3603820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5000" u="sng" dirty="0" smtClean="0">
                <a:solidFill>
                  <a:srgbClr val="FFFF00"/>
                </a:solidFill>
              </a:rPr>
              <a:t>Tk2:</a:t>
            </a:r>
            <a:r>
              <a:rPr lang="en-US" sz="5000" dirty="0" smtClean="0">
                <a:solidFill>
                  <a:schemeClr val="bg1"/>
                </a:solidFill>
              </a:rPr>
              <a:t> </a:t>
            </a:r>
            <a:r>
              <a:rPr lang="vi-VN" sz="5000" dirty="0" smtClean="0">
                <a:solidFill>
                  <a:schemeClr val="bg1"/>
                </a:solidFill>
              </a:rPr>
              <a:t>Con xin cảm tạ bởi vì Chúa một lòng thành tín, mãi yêu thương. Ngày con khấn nài Chúa thương tình đáp lời. Hỗ trợ hồn con, Chúa tăng cường dũng lực.</a:t>
            </a:r>
            <a:endParaRPr lang="en-US" sz="5000" dirty="0">
              <a:solidFill>
                <a:schemeClr val="bg1"/>
              </a:solidFill>
            </a:endParaRPr>
          </a:p>
        </p:txBody>
      </p:sp>
    </p:spTree>
    <p:extLst>
      <p:ext uri="{BB962C8B-B14F-4D97-AF65-F5344CB8AC3E}">
        <p14:creationId xmlns:p14="http://schemas.microsoft.com/office/powerpoint/2010/main" val="4090412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98548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5000" u="sng" dirty="0" smtClean="0">
                <a:solidFill>
                  <a:srgbClr val="FFFF00"/>
                </a:solidFill>
              </a:rPr>
              <a:t>Tk3:</a:t>
            </a:r>
            <a:r>
              <a:rPr lang="en-US" sz="5000" dirty="0" smtClean="0">
                <a:solidFill>
                  <a:schemeClr val="bg1"/>
                </a:solidFill>
              </a:rPr>
              <a:t> </a:t>
            </a:r>
            <a:r>
              <a:rPr lang="vi-VN" sz="5000" dirty="0" smtClean="0">
                <a:solidFill>
                  <a:schemeClr val="bg1"/>
                </a:solidFill>
              </a:rPr>
              <a:t>Cao quang Chúa nhìn kẻ hèn yếu, còn bọn tự kiêu Chúa coi khinh. Tình thương của Ngài đến muôn đời vững bền, chớ bỏ dở dang những công việc Chúa làm.</a:t>
            </a:r>
          </a:p>
        </p:txBody>
      </p:sp>
    </p:spTree>
    <p:extLst>
      <p:ext uri="{BB962C8B-B14F-4D97-AF65-F5344CB8AC3E}">
        <p14:creationId xmlns:p14="http://schemas.microsoft.com/office/powerpoint/2010/main" val="2061294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5205592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FF0000"/>
                </a:solidFill>
              </a:rPr>
              <a:t>Bài đọc </a:t>
            </a:r>
            <a:r>
              <a:rPr lang="en-US" sz="3600" smtClean="0">
                <a:solidFill>
                  <a:srgbClr val="FF0000"/>
                </a:solidFill>
              </a:rPr>
              <a:t>2</a:t>
            </a:r>
            <a:r>
              <a:rPr lang="vi-VN" sz="3600" smtClean="0">
                <a:solidFill>
                  <a:srgbClr val="FF0000"/>
                </a:solidFill>
              </a:rPr>
              <a:t>.</a:t>
            </a:r>
            <a:endParaRPr lang="vi-VN" sz="3600">
              <a:solidFill>
                <a:srgbClr val="FF0000"/>
              </a:solidFill>
            </a:endParaRPr>
          </a:p>
          <a:p>
            <a:r>
              <a:rPr lang="vi-VN" sz="3600">
                <a:solidFill>
                  <a:srgbClr val="FF0000"/>
                </a:solidFill>
              </a:rPr>
              <a:t>Bài trích </a:t>
            </a:r>
            <a:r>
              <a:rPr lang="en-US" sz="3600" smtClean="0">
                <a:solidFill>
                  <a:srgbClr val="FF0000"/>
                </a:solidFill>
              </a:rPr>
              <a:t>thư thánh Phao-lô tông đồ gửi tín hữu Rô-ma</a:t>
            </a:r>
            <a:r>
              <a:rPr lang="vi-VN" sz="3600" smtClean="0">
                <a:solidFill>
                  <a:srgbClr val="FF0000"/>
                </a:solidFill>
              </a:rPr>
              <a:t>.</a:t>
            </a:r>
            <a:endParaRPr lang="vi-VN" sz="3600">
              <a:solidFill>
                <a:srgbClr val="FF0000"/>
              </a:solidFill>
            </a:endParaRPr>
          </a:p>
          <a:p>
            <a:r>
              <a:rPr lang="en-US" sz="3600" smtClean="0">
                <a:solidFill>
                  <a:srgbClr val="FF0000"/>
                </a:solidFill>
              </a:rPr>
              <a:t>Muôn vật đều do Người mà có, nhờ Người mà tồn tại và quy hướng về Người</a:t>
            </a:r>
            <a:r>
              <a:rPr lang="vi-VN" sz="3600" smtClean="0">
                <a:solidFill>
                  <a:srgbClr val="FF0000"/>
                </a:solidFill>
              </a:rPr>
              <a:t>.</a:t>
            </a:r>
            <a:endParaRPr lang="vi-VN" sz="3600">
              <a:solidFill>
                <a:srgbClr val="FF0000"/>
              </a:solidFill>
            </a:endParaRP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5400" dirty="0" smtClean="0">
                <a:solidFill>
                  <a:schemeClr val="bg1"/>
                </a:solidFill>
              </a:rPr>
              <a:t>Con là Phê-rô, nghĩa là Đá, và trên Đá này Thầy sẽ xây Hội Thánh của Thầy và cửa địa ngục sẽ không thắng được.</a:t>
            </a:r>
            <a:endParaRPr lang="en-US" sz="54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561271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smtClean="0">
                <a:solidFill>
                  <a:srgbClr val="FFFF00"/>
                </a:solidFill>
              </a:rPr>
              <a:t>Tk1:</a:t>
            </a:r>
            <a:r>
              <a:rPr lang="en-US" sz="5000" dirty="0" smtClean="0">
                <a:solidFill>
                  <a:schemeClr val="bg1"/>
                </a:solidFill>
              </a:rPr>
              <a:t> </a:t>
            </a:r>
            <a:r>
              <a:rPr lang="vi-VN" sz="5000" dirty="0" smtClean="0">
                <a:solidFill>
                  <a:schemeClr val="bg1"/>
                </a:solidFill>
              </a:rPr>
              <a:t>Con xin hết lòng cảm tạ Chúa, vì Ngài đã nghe tiếng con kêu. Đàn ca kính Ngài giữa muôn thần thánh Ngài. Hướng về đền thánh con phủ phục kính thờ.</a:t>
            </a:r>
            <a:endParaRPr lang="en-US" sz="5000" dirty="0">
              <a:solidFill>
                <a:schemeClr val="bg1"/>
              </a:solidFill>
            </a:endParaRPr>
          </a:p>
        </p:txBody>
      </p:sp>
    </p:spTree>
    <p:extLst>
      <p:ext uri="{BB962C8B-B14F-4D97-AF65-F5344CB8AC3E}">
        <p14:creationId xmlns:p14="http://schemas.microsoft.com/office/powerpoint/2010/main" val="3484997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10074233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2308324"/>
          </a:xfrm>
          <a:prstGeom prst="rect">
            <a:avLst/>
          </a:prstGeom>
        </p:spPr>
        <p:txBody>
          <a:bodyPr>
            <a:spAutoFit/>
          </a:bodyPr>
          <a:lstStyle/>
          <a:p>
            <a:pPr algn="just"/>
            <a:r>
              <a:rPr lang="vi-VN" sz="3600"/>
              <a:t>Chúa Giêsu thiết lập Hội Thánh để tiếp tục công cuộc cứu độ của Người.</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r>
              <a:rPr lang="en-US" sz="4000" b="1" i="1" dirty="0" err="1">
                <a:solidFill>
                  <a:srgbClr val="FFFF00"/>
                </a:solidFill>
              </a:rPr>
              <a:t>Dâng</a:t>
            </a:r>
            <a:r>
              <a:rPr lang="en-US" sz="4000" b="1" i="1" dirty="0">
                <a:solidFill>
                  <a:srgbClr val="FFFF00"/>
                </a:solidFill>
              </a:rPr>
              <a:t> </a:t>
            </a:r>
            <a:r>
              <a:rPr lang="en-US" sz="4000" b="1" i="1" dirty="0" err="1" smtClean="0">
                <a:solidFill>
                  <a:srgbClr val="FFFF00"/>
                </a:solidFill>
              </a:rPr>
              <a:t>Niềm</a:t>
            </a:r>
            <a:r>
              <a:rPr lang="en-US" sz="4000" b="1" i="1" dirty="0" smtClean="0">
                <a:solidFill>
                  <a:srgbClr val="FFFF00"/>
                </a:solidFill>
              </a:rPr>
              <a:t> </a:t>
            </a:r>
            <a:r>
              <a:rPr lang="en-US" sz="4000" b="1" i="1" dirty="0" err="1" smtClean="0">
                <a:solidFill>
                  <a:srgbClr val="FFFF00"/>
                </a:solidFill>
              </a:rPr>
              <a:t>Cảm</a:t>
            </a:r>
            <a:r>
              <a:rPr lang="en-US" sz="4000" b="1" i="1" dirty="0" smtClean="0">
                <a:solidFill>
                  <a:srgbClr val="FFFF00"/>
                </a:solidFill>
              </a:rPr>
              <a:t> </a:t>
            </a:r>
            <a:r>
              <a:rPr lang="en-US" sz="4000" b="1" i="1" dirty="0" err="1" smtClean="0">
                <a:solidFill>
                  <a:srgbClr val="FFFF00"/>
                </a:solidFill>
              </a:rPr>
              <a:t>Mến</a:t>
            </a:r>
            <a:endParaRPr lang="en-US" sz="4000" b="1" i="1" dirty="0">
              <a:solidFill>
                <a:srgbClr val="FFFF00"/>
              </a:solidFill>
            </a:endParaRPr>
          </a:p>
          <a:p>
            <a:pPr algn="ctr"/>
            <a:r>
              <a:rPr lang="en-US" sz="4800" b="1" i="1" dirty="0" err="1" smtClean="0">
                <a:solidFill>
                  <a:schemeClr val="bg1"/>
                </a:solidFill>
              </a:rPr>
              <a:t>Phanxico</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b="0" u="sng" dirty="0">
                <a:solidFill>
                  <a:srgbClr val="FFFF00"/>
                </a:solidFill>
                <a:effectLst/>
              </a:rPr>
              <a:t>Tk1:</a:t>
            </a:r>
            <a:r>
              <a:rPr lang="en-US" sz="4900" b="0" dirty="0">
                <a:solidFill>
                  <a:schemeClr val="bg1"/>
                </a:solidFill>
                <a:effectLst/>
              </a:rPr>
              <a:t> </a:t>
            </a:r>
            <a:r>
              <a:rPr lang="en-US" sz="4900" dirty="0" err="1" smtClean="0">
                <a:solidFill>
                  <a:schemeClr val="bg1"/>
                </a:solidFill>
              </a:rPr>
              <a:t>Như</a:t>
            </a:r>
            <a:r>
              <a:rPr lang="en-US" sz="4900" dirty="0" smtClean="0">
                <a:solidFill>
                  <a:schemeClr val="bg1"/>
                </a:solidFill>
              </a:rPr>
              <a:t> </a:t>
            </a:r>
            <a:r>
              <a:rPr lang="en-US" sz="4900" dirty="0" err="1" smtClean="0">
                <a:solidFill>
                  <a:schemeClr val="bg1"/>
                </a:solidFill>
              </a:rPr>
              <a:t>dòng</a:t>
            </a:r>
            <a:r>
              <a:rPr lang="en-US" sz="4900" dirty="0" smtClean="0">
                <a:solidFill>
                  <a:schemeClr val="bg1"/>
                </a:solidFill>
              </a:rPr>
              <a:t> </a:t>
            </a:r>
            <a:r>
              <a:rPr lang="en-US" sz="4900" dirty="0" err="1" smtClean="0">
                <a:solidFill>
                  <a:schemeClr val="bg1"/>
                </a:solidFill>
              </a:rPr>
              <a:t>nến</a:t>
            </a:r>
            <a:r>
              <a:rPr lang="en-US" sz="4900" dirty="0" smtClean="0">
                <a:solidFill>
                  <a:schemeClr val="bg1"/>
                </a:solidFill>
              </a:rPr>
              <a:t> </a:t>
            </a:r>
            <a:r>
              <a:rPr lang="en-US" sz="4900" dirty="0" err="1" smtClean="0">
                <a:solidFill>
                  <a:schemeClr val="bg1"/>
                </a:solidFill>
              </a:rPr>
              <a:t>trôi</a:t>
            </a:r>
            <a:r>
              <a:rPr lang="en-US" sz="4900" dirty="0" smtClean="0">
                <a:solidFill>
                  <a:schemeClr val="bg1"/>
                </a:solidFill>
              </a:rPr>
              <a:t> </a:t>
            </a:r>
            <a:r>
              <a:rPr lang="en-US" sz="4900" dirty="0" err="1" smtClean="0">
                <a:solidFill>
                  <a:schemeClr val="bg1"/>
                </a:solidFill>
              </a:rPr>
              <a:t>trên</a:t>
            </a:r>
            <a:r>
              <a:rPr lang="en-US" sz="4900" dirty="0" smtClean="0">
                <a:solidFill>
                  <a:schemeClr val="bg1"/>
                </a:solidFill>
              </a:rPr>
              <a:t> </a:t>
            </a:r>
            <a:r>
              <a:rPr lang="en-US" sz="4900" dirty="0" err="1" smtClean="0">
                <a:solidFill>
                  <a:schemeClr val="bg1"/>
                </a:solidFill>
              </a:rPr>
              <a:t>bàn</a:t>
            </a:r>
            <a:r>
              <a:rPr lang="en-US" sz="4900" dirty="0" smtClean="0">
                <a:solidFill>
                  <a:schemeClr val="bg1"/>
                </a:solidFill>
              </a:rPr>
              <a:t> </a:t>
            </a:r>
            <a:r>
              <a:rPr lang="en-US" sz="4900" dirty="0" err="1" smtClean="0">
                <a:solidFill>
                  <a:schemeClr val="bg1"/>
                </a:solidFill>
              </a:rPr>
              <a:t>thờ</a:t>
            </a:r>
            <a:r>
              <a:rPr lang="en-US" sz="4900" dirty="0" smtClean="0">
                <a:solidFill>
                  <a:schemeClr val="bg1"/>
                </a:solidFill>
              </a:rPr>
              <a:t>, </a:t>
            </a:r>
            <a:r>
              <a:rPr lang="en-US" sz="4900" dirty="0" err="1" smtClean="0">
                <a:solidFill>
                  <a:schemeClr val="bg1"/>
                </a:solidFill>
              </a:rPr>
              <a:t>tâm</a:t>
            </a:r>
            <a:r>
              <a:rPr lang="en-US" sz="4900" dirty="0" smtClean="0">
                <a:solidFill>
                  <a:schemeClr val="bg1"/>
                </a:solidFill>
              </a:rPr>
              <a:t> </a:t>
            </a:r>
            <a:r>
              <a:rPr lang="en-US" sz="4900" dirty="0" err="1" smtClean="0">
                <a:solidFill>
                  <a:schemeClr val="bg1"/>
                </a:solidFill>
              </a:rPr>
              <a:t>hồn</a:t>
            </a:r>
            <a:r>
              <a:rPr lang="en-US" sz="4900" dirty="0" smtClean="0">
                <a:solidFill>
                  <a:schemeClr val="bg1"/>
                </a:solidFill>
              </a:rPr>
              <a:t> con </a:t>
            </a:r>
            <a:r>
              <a:rPr lang="en-US" sz="4900" dirty="0" err="1" smtClean="0">
                <a:solidFill>
                  <a:schemeClr val="bg1"/>
                </a:solidFill>
              </a:rPr>
              <a:t>lâng</a:t>
            </a:r>
            <a:r>
              <a:rPr lang="en-US" sz="4900" dirty="0" smtClean="0">
                <a:solidFill>
                  <a:schemeClr val="bg1"/>
                </a:solidFill>
              </a:rPr>
              <a:t> </a:t>
            </a:r>
            <a:r>
              <a:rPr lang="en-US" sz="4900" dirty="0" err="1" smtClean="0">
                <a:solidFill>
                  <a:schemeClr val="bg1"/>
                </a:solidFill>
              </a:rPr>
              <a:t>lâng</a:t>
            </a:r>
            <a:r>
              <a:rPr lang="en-US" sz="4900" dirty="0" smtClean="0">
                <a:solidFill>
                  <a:schemeClr val="bg1"/>
                </a:solidFill>
              </a:rPr>
              <a:t> </a:t>
            </a:r>
            <a:r>
              <a:rPr lang="en-US" sz="4900" dirty="0" err="1" smtClean="0">
                <a:solidFill>
                  <a:schemeClr val="bg1"/>
                </a:solidFill>
              </a:rPr>
              <a:t>niềm</a:t>
            </a:r>
            <a:r>
              <a:rPr lang="en-US" sz="4900" dirty="0" smtClean="0">
                <a:solidFill>
                  <a:schemeClr val="bg1"/>
                </a:solidFill>
              </a:rPr>
              <a:t> </a:t>
            </a:r>
            <a:r>
              <a:rPr lang="en-US" sz="4900" dirty="0" err="1" smtClean="0">
                <a:solidFill>
                  <a:schemeClr val="bg1"/>
                </a:solidFill>
              </a:rPr>
              <a:t>cảm</a:t>
            </a:r>
            <a:r>
              <a:rPr lang="en-US" sz="4900" dirty="0" smtClean="0">
                <a:solidFill>
                  <a:schemeClr val="bg1"/>
                </a:solidFill>
              </a:rPr>
              <a:t> </a:t>
            </a:r>
            <a:r>
              <a:rPr lang="en-US" sz="4900" dirty="0" err="1" smtClean="0">
                <a:solidFill>
                  <a:schemeClr val="bg1"/>
                </a:solidFill>
              </a:rPr>
              <a:t>mến</a:t>
            </a:r>
            <a:r>
              <a:rPr lang="en-US" sz="4900" dirty="0" smtClean="0">
                <a:solidFill>
                  <a:schemeClr val="bg1"/>
                </a:solidFill>
              </a:rPr>
              <a:t> </a:t>
            </a:r>
            <a:r>
              <a:rPr lang="en-US" sz="4900" dirty="0" err="1" smtClean="0">
                <a:solidFill>
                  <a:schemeClr val="bg1"/>
                </a:solidFill>
              </a:rPr>
              <a:t>vô</a:t>
            </a:r>
            <a:r>
              <a:rPr lang="en-US" sz="4900" dirty="0" smtClean="0">
                <a:solidFill>
                  <a:schemeClr val="bg1"/>
                </a:solidFill>
              </a:rPr>
              <a:t> </a:t>
            </a:r>
            <a:r>
              <a:rPr lang="en-US" sz="4900" dirty="0" err="1" smtClean="0">
                <a:solidFill>
                  <a:schemeClr val="bg1"/>
                </a:solidFill>
              </a:rPr>
              <a:t>bờ</a:t>
            </a:r>
            <a:r>
              <a:rPr lang="en-US" sz="4900" dirty="0" smtClean="0">
                <a:solidFill>
                  <a:schemeClr val="bg1"/>
                </a:solidFill>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tiến</a:t>
            </a:r>
            <a:r>
              <a:rPr lang="en-US" sz="4900" dirty="0" smtClean="0">
                <a:solidFill>
                  <a:schemeClr val="bg1"/>
                </a:solidFill>
              </a:rPr>
              <a:t>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đây</a:t>
            </a:r>
            <a:r>
              <a:rPr lang="en-US" sz="4900" dirty="0" smtClean="0">
                <a:solidFill>
                  <a:schemeClr val="bg1"/>
                </a:solidFill>
              </a:rPr>
              <a:t> con </a:t>
            </a:r>
            <a:r>
              <a:rPr lang="en-US" sz="4900" dirty="0" err="1" smtClean="0">
                <a:solidFill>
                  <a:schemeClr val="bg1"/>
                </a:solidFill>
              </a:rPr>
              <a:t>tim</a:t>
            </a:r>
            <a:r>
              <a:rPr lang="en-US" sz="4900" dirty="0" smtClean="0">
                <a:solidFill>
                  <a:schemeClr val="bg1"/>
                </a:solidFill>
              </a:rPr>
              <a:t> </a:t>
            </a:r>
            <a:r>
              <a:rPr lang="en-US" sz="4900" dirty="0" err="1" smtClean="0">
                <a:solidFill>
                  <a:schemeClr val="bg1"/>
                </a:solidFill>
              </a:rPr>
              <a:t>ươm</a:t>
            </a:r>
            <a:r>
              <a:rPr lang="en-US" sz="4900" dirty="0" smtClean="0">
                <a:solidFill>
                  <a:schemeClr val="bg1"/>
                </a:solidFill>
              </a:rPr>
              <a:t> </a:t>
            </a:r>
            <a:r>
              <a:rPr lang="en-US" sz="4900" dirty="0" err="1" smtClean="0">
                <a:solidFill>
                  <a:schemeClr val="bg1"/>
                </a:solidFill>
              </a:rPr>
              <a:t>bao</a:t>
            </a:r>
            <a:r>
              <a:rPr lang="en-US" sz="4900" dirty="0" smtClean="0">
                <a:solidFill>
                  <a:schemeClr val="bg1"/>
                </a:solidFill>
              </a:rPr>
              <a:t> </a:t>
            </a:r>
            <a:r>
              <a:rPr lang="en-US" sz="4900" dirty="0" err="1" smtClean="0">
                <a:solidFill>
                  <a:schemeClr val="bg1"/>
                </a:solidFill>
              </a:rPr>
              <a:t>ước</a:t>
            </a:r>
            <a:r>
              <a:rPr lang="en-US" sz="4900" dirty="0" smtClean="0">
                <a:solidFill>
                  <a:schemeClr val="bg1"/>
                </a:solidFill>
              </a:rPr>
              <a:t> </a:t>
            </a:r>
            <a:r>
              <a:rPr lang="en-US" sz="4900" dirty="0" err="1" smtClean="0">
                <a:solidFill>
                  <a:schemeClr val="bg1"/>
                </a:solidFill>
              </a:rPr>
              <a:t>vọng</a:t>
            </a:r>
            <a:r>
              <a:rPr lang="en-US" sz="4900" dirty="0" smtClean="0">
                <a:solidFill>
                  <a:schemeClr val="bg1"/>
                </a:solidFill>
              </a:rPr>
              <a:t>, </a:t>
            </a:r>
            <a:r>
              <a:rPr lang="en-US" sz="4900" dirty="0" err="1" smtClean="0">
                <a:solidFill>
                  <a:schemeClr val="bg1"/>
                </a:solidFill>
              </a:rPr>
              <a:t>hằng</a:t>
            </a:r>
            <a:r>
              <a:rPr lang="en-US" sz="4900" dirty="0" smtClean="0">
                <a:solidFill>
                  <a:schemeClr val="bg1"/>
                </a:solidFill>
              </a:rPr>
              <a:t> </a:t>
            </a:r>
            <a:r>
              <a:rPr lang="en-US" sz="4900" dirty="0" err="1" smtClean="0">
                <a:solidFill>
                  <a:schemeClr val="bg1"/>
                </a:solidFill>
              </a:rPr>
              <a:t>muốn</a:t>
            </a:r>
            <a:r>
              <a:rPr lang="en-US" sz="4900" dirty="0" smtClean="0">
                <a:solidFill>
                  <a:schemeClr val="bg1"/>
                </a:solidFill>
              </a:rPr>
              <a:t> </a:t>
            </a:r>
            <a:r>
              <a:rPr lang="en-US" sz="4900" dirty="0" err="1" smtClean="0">
                <a:solidFill>
                  <a:schemeClr val="bg1"/>
                </a:solidFill>
              </a:rPr>
              <a:t>sắt</a:t>
            </a:r>
            <a:r>
              <a:rPr lang="en-US" sz="4900" dirty="0" smtClean="0">
                <a:solidFill>
                  <a:schemeClr val="bg1"/>
                </a:solidFill>
              </a:rPr>
              <a:t> son </a:t>
            </a:r>
            <a:r>
              <a:rPr lang="en-US" sz="4900" dirty="0" err="1" smtClean="0">
                <a:solidFill>
                  <a:schemeClr val="bg1"/>
                </a:solidFill>
              </a:rPr>
              <a:t>một</a:t>
            </a:r>
            <a:r>
              <a:rPr lang="en-US" sz="4900" dirty="0" smtClean="0">
                <a:solidFill>
                  <a:schemeClr val="bg1"/>
                </a:solidFill>
              </a:rPr>
              <a:t> </a:t>
            </a:r>
            <a:r>
              <a:rPr lang="en-US" sz="4900" dirty="0" err="1" smtClean="0">
                <a:solidFill>
                  <a:schemeClr val="bg1"/>
                </a:solidFill>
              </a:rPr>
              <a:t>đời</a:t>
            </a:r>
            <a:r>
              <a:rPr lang="en-US" sz="4900" dirty="0" smtClean="0">
                <a:solidFill>
                  <a:schemeClr val="bg1"/>
                </a:solidFill>
              </a:rPr>
              <a:t> </a:t>
            </a:r>
            <a:r>
              <a:rPr lang="en-US" sz="4900" dirty="0" err="1" smtClean="0">
                <a:solidFill>
                  <a:schemeClr val="bg1"/>
                </a:solidFill>
              </a:rPr>
              <a:t>mến</a:t>
            </a:r>
            <a:r>
              <a:rPr lang="en-US" sz="4900" dirty="0" smtClean="0">
                <a:solidFill>
                  <a:schemeClr val="bg1"/>
                </a:solidFill>
              </a:rPr>
              <a:t> </a:t>
            </a:r>
            <a:r>
              <a:rPr lang="en-US" sz="4900" dirty="0" err="1" smtClean="0">
                <a:solidFill>
                  <a:schemeClr val="bg1"/>
                </a:solidFill>
              </a:rPr>
              <a:t>yêu</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en-US" sz="5800" dirty="0" err="1" smtClean="0">
                <a:solidFill>
                  <a:schemeClr val="bg1"/>
                </a:solidFill>
              </a:rPr>
              <a:t>Kính</a:t>
            </a:r>
            <a:r>
              <a:rPr lang="en-US" sz="5800" dirty="0" smtClean="0">
                <a:solidFill>
                  <a:schemeClr val="bg1"/>
                </a:solidFill>
              </a:rPr>
              <a:t> </a:t>
            </a:r>
            <a:r>
              <a:rPr lang="en-US" sz="5800" dirty="0" err="1" smtClean="0">
                <a:solidFill>
                  <a:schemeClr val="bg1"/>
                </a:solidFill>
              </a:rPr>
              <a:t>tiến</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tình</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bao</a:t>
            </a:r>
            <a:r>
              <a:rPr lang="en-US" sz="5800" dirty="0" smtClean="0">
                <a:solidFill>
                  <a:schemeClr val="bg1"/>
                </a:solidFill>
              </a:rPr>
              <a:t> </a:t>
            </a:r>
            <a:r>
              <a:rPr lang="en-US" sz="5800" dirty="0" err="1" smtClean="0">
                <a:solidFill>
                  <a:schemeClr val="bg1"/>
                </a:solidFill>
              </a:rPr>
              <a:t>nhiêu</a:t>
            </a:r>
            <a:r>
              <a:rPr lang="en-US" sz="5800" dirty="0" smtClean="0">
                <a:solidFill>
                  <a:schemeClr val="bg1"/>
                </a:solidFill>
              </a:rPr>
              <a:t> </a:t>
            </a:r>
            <a:r>
              <a:rPr lang="en-US" sz="5800" dirty="0" err="1" smtClean="0">
                <a:solidFill>
                  <a:schemeClr val="bg1"/>
                </a:solidFill>
              </a:rPr>
              <a:t>mà</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gì</a:t>
            </a:r>
            <a:r>
              <a:rPr lang="en-US" sz="5800" dirty="0" smtClean="0">
                <a:solidFill>
                  <a:schemeClr val="bg1"/>
                </a:solidFill>
              </a:rPr>
              <a:t>.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thánh</a:t>
            </a:r>
            <a:r>
              <a:rPr lang="en-US" sz="5800" dirty="0" smtClean="0">
                <a:solidFill>
                  <a:schemeClr val="bg1"/>
                </a:solidFill>
              </a:rPr>
              <a:t> </a:t>
            </a:r>
            <a:r>
              <a:rPr lang="en-US" sz="5800" dirty="0" err="1" smtClean="0">
                <a:solidFill>
                  <a:schemeClr val="bg1"/>
                </a:solidFill>
              </a:rPr>
              <a:t>hóa</a:t>
            </a:r>
            <a:r>
              <a:rPr lang="en-US" sz="5800" dirty="0" smtClean="0">
                <a:solidFill>
                  <a:schemeClr val="bg1"/>
                </a:solidFill>
              </a:rPr>
              <a:t> </a:t>
            </a:r>
            <a:r>
              <a:rPr lang="en-US" sz="5800" dirty="0" err="1" smtClean="0">
                <a:solidFill>
                  <a:schemeClr val="bg1"/>
                </a:solidFill>
              </a:rPr>
              <a:t>lòng</a:t>
            </a:r>
            <a:r>
              <a:rPr lang="en-US" sz="5800" dirty="0" smtClean="0">
                <a:solidFill>
                  <a:schemeClr val="bg1"/>
                </a:solidFill>
              </a:rPr>
              <a:t> con, </a:t>
            </a:r>
            <a:r>
              <a:rPr lang="en-US" sz="5800" dirty="0" err="1" smtClean="0">
                <a:solidFill>
                  <a:schemeClr val="bg1"/>
                </a:solidFill>
              </a:rPr>
              <a:t>tình</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mới</a:t>
            </a:r>
            <a:r>
              <a:rPr lang="en-US" sz="5800" dirty="0" smtClean="0">
                <a:solidFill>
                  <a:schemeClr val="bg1"/>
                </a:solidFill>
              </a:rPr>
              <a:t> </a:t>
            </a:r>
            <a:r>
              <a:rPr lang="en-US" sz="5800" dirty="0" err="1" smtClean="0">
                <a:solidFill>
                  <a:schemeClr val="bg1"/>
                </a:solidFill>
              </a:rPr>
              <a:t>bước</a:t>
            </a:r>
            <a:r>
              <a:rPr lang="en-US" sz="5800" dirty="0" smtClean="0">
                <a:solidFill>
                  <a:schemeClr val="bg1"/>
                </a:solidFill>
              </a:rPr>
              <a:t> </a:t>
            </a:r>
            <a:r>
              <a:rPr lang="en-US" sz="5800" dirty="0" err="1" smtClean="0">
                <a:solidFill>
                  <a:schemeClr val="bg1"/>
                </a:solidFill>
              </a:rPr>
              <a:t>tới</a:t>
            </a:r>
            <a:r>
              <a:rPr lang="en-US" sz="5800" dirty="0" smtClean="0">
                <a:solidFill>
                  <a:schemeClr val="bg1"/>
                </a:solidFill>
              </a:rPr>
              <a:t> </a:t>
            </a:r>
            <a:r>
              <a:rPr lang="en-US" sz="5800" dirty="0" err="1" smtClean="0">
                <a:solidFill>
                  <a:schemeClr val="bg1"/>
                </a:solidFill>
              </a:rPr>
              <a:t>ngày</a:t>
            </a:r>
            <a:r>
              <a:rPr lang="en-US" sz="5800" dirty="0" smtClean="0">
                <a:solidFill>
                  <a:schemeClr val="bg1"/>
                </a:solidFill>
              </a:rPr>
              <a:t> </a:t>
            </a:r>
            <a:r>
              <a:rPr lang="en-US" sz="5800" dirty="0" err="1" smtClean="0">
                <a:solidFill>
                  <a:schemeClr val="bg1"/>
                </a:solidFill>
              </a:rPr>
              <a:t>mai</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b="0" u="sng" dirty="0" smtClean="0">
                <a:solidFill>
                  <a:srgbClr val="FFFF00"/>
                </a:solidFill>
                <a:effectLst/>
              </a:rPr>
              <a:t>Tk2:</a:t>
            </a:r>
            <a:r>
              <a:rPr lang="en-US" sz="4900" b="0" dirty="0" smtClean="0">
                <a:solidFill>
                  <a:schemeClr val="bg1"/>
                </a:solidFill>
                <a:effectLst/>
              </a:rPr>
              <a:t> </a:t>
            </a:r>
            <a:r>
              <a:rPr lang="en-US" sz="4900" b="0" dirty="0" err="1" smtClean="0">
                <a:solidFill>
                  <a:schemeClr val="bg1"/>
                </a:solidFill>
                <a:effectLst/>
              </a:rPr>
              <a:t>Bao</a:t>
            </a:r>
            <a:r>
              <a:rPr lang="en-US" sz="4900" b="0" dirty="0" smtClean="0">
                <a:solidFill>
                  <a:schemeClr val="bg1"/>
                </a:solidFill>
                <a:effectLst/>
              </a:rPr>
              <a:t> </a:t>
            </a:r>
            <a:r>
              <a:rPr lang="en-US" sz="4900" b="0" dirty="0" err="1" smtClean="0">
                <a:solidFill>
                  <a:schemeClr val="bg1"/>
                </a:solidFill>
                <a:effectLst/>
              </a:rPr>
              <a:t>ngày</a:t>
            </a:r>
            <a:r>
              <a:rPr lang="en-US" sz="4900" b="0" dirty="0" smtClean="0">
                <a:solidFill>
                  <a:schemeClr val="bg1"/>
                </a:solidFill>
                <a:effectLst/>
              </a:rPr>
              <a:t> </a:t>
            </a:r>
            <a:r>
              <a:rPr lang="en-US" sz="4900" b="0" dirty="0" err="1" smtClean="0">
                <a:solidFill>
                  <a:schemeClr val="bg1"/>
                </a:solidFill>
                <a:effectLst/>
              </a:rPr>
              <a:t>tháng</a:t>
            </a:r>
            <a:r>
              <a:rPr lang="en-US" sz="4900" b="0" dirty="0" smtClean="0">
                <a:solidFill>
                  <a:schemeClr val="bg1"/>
                </a:solidFill>
                <a:effectLst/>
              </a:rPr>
              <a:t> </a:t>
            </a:r>
            <a:r>
              <a:rPr lang="en-US" sz="4900" b="0" dirty="0" err="1" smtClean="0">
                <a:solidFill>
                  <a:schemeClr val="bg1"/>
                </a:solidFill>
                <a:effectLst/>
              </a:rPr>
              <a:t>xuôi</a:t>
            </a:r>
            <a:r>
              <a:rPr lang="en-US" sz="4900" b="0" dirty="0" smtClean="0">
                <a:solidFill>
                  <a:schemeClr val="bg1"/>
                </a:solidFill>
                <a:effectLst/>
              </a:rPr>
              <a:t> </a:t>
            </a:r>
            <a:r>
              <a:rPr lang="en-US" sz="4900" b="0" dirty="0" err="1" smtClean="0">
                <a:solidFill>
                  <a:schemeClr val="bg1"/>
                </a:solidFill>
                <a:effectLst/>
              </a:rPr>
              <a:t>theo</a:t>
            </a:r>
            <a:r>
              <a:rPr lang="en-US" sz="4900" b="0" dirty="0" smtClean="0">
                <a:solidFill>
                  <a:schemeClr val="bg1"/>
                </a:solidFill>
                <a:effectLst/>
              </a:rPr>
              <a:t> </a:t>
            </a:r>
            <a:r>
              <a:rPr lang="en-US" sz="4900" b="0" dirty="0" err="1" smtClean="0">
                <a:solidFill>
                  <a:schemeClr val="bg1"/>
                </a:solidFill>
                <a:effectLst/>
              </a:rPr>
              <a:t>dòng</a:t>
            </a:r>
            <a:r>
              <a:rPr lang="en-US" sz="4900" b="0" dirty="0" smtClean="0">
                <a:solidFill>
                  <a:schemeClr val="bg1"/>
                </a:solidFill>
                <a:effectLst/>
              </a:rPr>
              <a:t> </a:t>
            </a:r>
            <a:r>
              <a:rPr lang="en-US" sz="4900" b="0" dirty="0" err="1" smtClean="0">
                <a:solidFill>
                  <a:schemeClr val="bg1"/>
                </a:solidFill>
                <a:effectLst/>
              </a:rPr>
              <a:t>đời</a:t>
            </a:r>
            <a:r>
              <a:rPr lang="en-US" sz="4900" b="0" dirty="0" smtClean="0">
                <a:solidFill>
                  <a:schemeClr val="bg1"/>
                </a:solidFill>
                <a:effectLst/>
              </a:rPr>
              <a:t>, </a:t>
            </a:r>
            <a:r>
              <a:rPr lang="en-US" sz="4900" b="0" dirty="0" err="1" smtClean="0">
                <a:solidFill>
                  <a:schemeClr val="bg1"/>
                </a:solidFill>
                <a:effectLst/>
              </a:rPr>
              <a:t>tâm</a:t>
            </a:r>
            <a:r>
              <a:rPr lang="en-US" sz="4900" b="0" dirty="0" smtClean="0">
                <a:solidFill>
                  <a:schemeClr val="bg1"/>
                </a:solidFill>
                <a:effectLst/>
              </a:rPr>
              <a:t> </a:t>
            </a:r>
            <a:r>
              <a:rPr lang="en-US" sz="4900" b="0" dirty="0" err="1" smtClean="0">
                <a:solidFill>
                  <a:schemeClr val="bg1"/>
                </a:solidFill>
                <a:effectLst/>
              </a:rPr>
              <a:t>hồn</a:t>
            </a:r>
            <a:r>
              <a:rPr lang="en-US" sz="4900" b="0" dirty="0" smtClean="0">
                <a:solidFill>
                  <a:schemeClr val="bg1"/>
                </a:solidFill>
                <a:effectLst/>
              </a:rPr>
              <a:t> con </a:t>
            </a:r>
            <a:r>
              <a:rPr lang="en-US" sz="4900" b="0" dirty="0" err="1" smtClean="0">
                <a:solidFill>
                  <a:schemeClr val="bg1"/>
                </a:solidFill>
                <a:effectLst/>
              </a:rPr>
              <a:t>lênh</a:t>
            </a:r>
            <a:r>
              <a:rPr lang="en-US" sz="4900" b="0" dirty="0" smtClean="0">
                <a:solidFill>
                  <a:schemeClr val="bg1"/>
                </a:solidFill>
                <a:effectLst/>
              </a:rPr>
              <a:t> </a:t>
            </a:r>
            <a:r>
              <a:rPr lang="en-US" sz="4900" b="0" dirty="0" err="1" smtClean="0">
                <a:solidFill>
                  <a:schemeClr val="bg1"/>
                </a:solidFill>
                <a:effectLst/>
              </a:rPr>
              <a:t>đênh</a:t>
            </a:r>
            <a:r>
              <a:rPr lang="en-US" sz="4900" b="0" dirty="0" smtClean="0">
                <a:solidFill>
                  <a:schemeClr val="bg1"/>
                </a:solidFill>
                <a:effectLst/>
              </a:rPr>
              <a:t> </a:t>
            </a:r>
            <a:r>
              <a:rPr lang="en-US" sz="4900" b="0" dirty="0" err="1" smtClean="0">
                <a:solidFill>
                  <a:schemeClr val="bg1"/>
                </a:solidFill>
                <a:effectLst/>
              </a:rPr>
              <a:t>tìm</a:t>
            </a:r>
            <a:r>
              <a:rPr lang="en-US" sz="4900" b="0" dirty="0" smtClean="0">
                <a:solidFill>
                  <a:schemeClr val="bg1"/>
                </a:solidFill>
                <a:effectLst/>
              </a:rPr>
              <a:t> </a:t>
            </a:r>
            <a:r>
              <a:rPr lang="en-US" sz="4900" b="0" dirty="0" err="1" smtClean="0">
                <a:solidFill>
                  <a:schemeClr val="bg1"/>
                </a:solidFill>
                <a:effectLst/>
              </a:rPr>
              <a:t>hạnh</a:t>
            </a:r>
            <a:r>
              <a:rPr lang="en-US" sz="4900" b="0" dirty="0" smtClean="0">
                <a:solidFill>
                  <a:schemeClr val="bg1"/>
                </a:solidFill>
                <a:effectLst/>
              </a:rPr>
              <a:t> </a:t>
            </a:r>
            <a:r>
              <a:rPr lang="en-US" sz="4900" b="0" dirty="0" err="1" smtClean="0">
                <a:solidFill>
                  <a:schemeClr val="bg1"/>
                </a:solidFill>
                <a:effectLst/>
              </a:rPr>
              <a:t>phúc</a:t>
            </a:r>
            <a:r>
              <a:rPr lang="en-US" sz="4900" b="0" dirty="0" smtClean="0">
                <a:solidFill>
                  <a:schemeClr val="bg1"/>
                </a:solidFill>
                <a:effectLst/>
              </a:rPr>
              <a:t> </a:t>
            </a:r>
            <a:r>
              <a:rPr lang="en-US" sz="4900" b="0" dirty="0" err="1" smtClean="0">
                <a:solidFill>
                  <a:schemeClr val="bg1"/>
                </a:solidFill>
                <a:effectLst/>
              </a:rPr>
              <a:t>mong</a:t>
            </a:r>
            <a:r>
              <a:rPr lang="en-US" sz="4900" b="0" dirty="0" smtClean="0">
                <a:solidFill>
                  <a:schemeClr val="bg1"/>
                </a:solidFill>
                <a:effectLst/>
              </a:rPr>
              <a:t> </a:t>
            </a:r>
            <a:r>
              <a:rPr lang="en-US" sz="4900" b="0" dirty="0" err="1" smtClean="0">
                <a:solidFill>
                  <a:schemeClr val="bg1"/>
                </a:solidFill>
                <a:effectLst/>
              </a:rPr>
              <a:t>chờ</a:t>
            </a:r>
            <a:r>
              <a:rPr lang="en-US" sz="4900" b="0" dirty="0" smtClean="0">
                <a:solidFill>
                  <a:schemeClr val="bg1"/>
                </a:solidFill>
                <a:effectLst/>
              </a:rPr>
              <a:t>. </a:t>
            </a:r>
            <a:r>
              <a:rPr lang="en-US" sz="4900" b="0" dirty="0" err="1" smtClean="0">
                <a:solidFill>
                  <a:schemeClr val="bg1"/>
                </a:solidFill>
                <a:effectLst/>
              </a:rPr>
              <a:t>Xin</a:t>
            </a:r>
            <a:r>
              <a:rPr lang="en-US" sz="4900" b="0" dirty="0" smtClean="0">
                <a:solidFill>
                  <a:schemeClr val="bg1"/>
                </a:solidFill>
                <a:effectLst/>
              </a:rPr>
              <a:t> </a:t>
            </a:r>
            <a:r>
              <a:rPr lang="en-US" sz="4900" b="0" dirty="0" err="1" smtClean="0">
                <a:solidFill>
                  <a:schemeClr val="bg1"/>
                </a:solidFill>
                <a:effectLst/>
              </a:rPr>
              <a:t>Chúa</a:t>
            </a:r>
            <a:r>
              <a:rPr lang="en-US" sz="4900" b="0" dirty="0" smtClean="0">
                <a:solidFill>
                  <a:schemeClr val="bg1"/>
                </a:solidFill>
                <a:effectLst/>
              </a:rPr>
              <a:t> </a:t>
            </a:r>
            <a:r>
              <a:rPr lang="en-US" sz="4900" b="0" dirty="0" err="1" smtClean="0">
                <a:solidFill>
                  <a:schemeClr val="bg1"/>
                </a:solidFill>
                <a:effectLst/>
              </a:rPr>
              <a:t>thương</a:t>
            </a:r>
            <a:r>
              <a:rPr lang="en-US" sz="4900" b="0" dirty="0" smtClean="0">
                <a:solidFill>
                  <a:schemeClr val="bg1"/>
                </a:solidFill>
                <a:effectLst/>
              </a:rPr>
              <a:t> </a:t>
            </a:r>
            <a:r>
              <a:rPr lang="en-US" sz="4900" b="0" dirty="0" err="1" smtClean="0">
                <a:solidFill>
                  <a:schemeClr val="bg1"/>
                </a:solidFill>
                <a:effectLst/>
              </a:rPr>
              <a:t>khi</a:t>
            </a:r>
            <a:r>
              <a:rPr lang="en-US" sz="4900" b="0" dirty="0" smtClean="0">
                <a:solidFill>
                  <a:schemeClr val="bg1"/>
                </a:solidFill>
                <a:effectLst/>
              </a:rPr>
              <a:t> con </a:t>
            </a:r>
            <a:r>
              <a:rPr lang="en-US" sz="4900" b="0" dirty="0" err="1" smtClean="0">
                <a:solidFill>
                  <a:schemeClr val="bg1"/>
                </a:solidFill>
                <a:effectLst/>
              </a:rPr>
              <a:t>đây</a:t>
            </a:r>
            <a:r>
              <a:rPr lang="en-US" sz="4900" b="0" dirty="0" smtClean="0">
                <a:solidFill>
                  <a:schemeClr val="bg1"/>
                </a:solidFill>
                <a:effectLst/>
              </a:rPr>
              <a:t> </a:t>
            </a:r>
            <a:r>
              <a:rPr lang="en-US" sz="4900" b="0" dirty="0" err="1" smtClean="0">
                <a:solidFill>
                  <a:schemeClr val="bg1"/>
                </a:solidFill>
                <a:effectLst/>
              </a:rPr>
              <a:t>trông</a:t>
            </a:r>
            <a:r>
              <a:rPr lang="en-US" sz="4900" b="0" dirty="0" smtClean="0">
                <a:solidFill>
                  <a:schemeClr val="bg1"/>
                </a:solidFill>
                <a:effectLst/>
              </a:rPr>
              <a:t> </a:t>
            </a:r>
            <a:r>
              <a:rPr lang="en-US" sz="4900" b="0" dirty="0" err="1" smtClean="0">
                <a:solidFill>
                  <a:schemeClr val="bg1"/>
                </a:solidFill>
                <a:effectLst/>
              </a:rPr>
              <a:t>mong</a:t>
            </a:r>
            <a:r>
              <a:rPr lang="en-US" sz="4900" b="0" dirty="0" smtClean="0">
                <a:solidFill>
                  <a:schemeClr val="bg1"/>
                </a:solidFill>
                <a:effectLst/>
              </a:rPr>
              <a:t> </a:t>
            </a:r>
            <a:r>
              <a:rPr lang="en-US" sz="4900" b="0" dirty="0" err="1" smtClean="0">
                <a:solidFill>
                  <a:schemeClr val="bg1"/>
                </a:solidFill>
                <a:effectLst/>
              </a:rPr>
              <a:t>đến</a:t>
            </a:r>
            <a:r>
              <a:rPr lang="en-US" sz="4900" b="0" dirty="0" smtClean="0">
                <a:solidFill>
                  <a:schemeClr val="bg1"/>
                </a:solidFill>
                <a:effectLst/>
              </a:rPr>
              <a:t> </a:t>
            </a:r>
            <a:r>
              <a:rPr lang="en-US" sz="4900" b="0" dirty="0" err="1" smtClean="0">
                <a:solidFill>
                  <a:schemeClr val="bg1"/>
                </a:solidFill>
                <a:effectLst/>
              </a:rPr>
              <a:t>Ngài</a:t>
            </a:r>
            <a:r>
              <a:rPr lang="en-US" sz="4900" b="0" dirty="0" smtClean="0">
                <a:solidFill>
                  <a:schemeClr val="bg1"/>
                </a:solidFill>
                <a:effectLst/>
              </a:rPr>
              <a:t>, </a:t>
            </a:r>
            <a:r>
              <a:rPr lang="en-US" sz="4900" b="0" dirty="0" err="1" smtClean="0">
                <a:solidFill>
                  <a:schemeClr val="bg1"/>
                </a:solidFill>
                <a:effectLst/>
              </a:rPr>
              <a:t>là</a:t>
            </a:r>
            <a:r>
              <a:rPr lang="en-US" sz="4900" b="0" dirty="0" smtClean="0">
                <a:solidFill>
                  <a:schemeClr val="bg1"/>
                </a:solidFill>
                <a:effectLst/>
              </a:rPr>
              <a:t> </a:t>
            </a:r>
            <a:r>
              <a:rPr lang="en-US" sz="4900" b="0" dirty="0" err="1" smtClean="0">
                <a:solidFill>
                  <a:schemeClr val="bg1"/>
                </a:solidFill>
                <a:effectLst/>
              </a:rPr>
              <a:t>Núi</a:t>
            </a:r>
            <a:r>
              <a:rPr lang="en-US" sz="4900" b="0" dirty="0" smtClean="0">
                <a:solidFill>
                  <a:schemeClr val="bg1"/>
                </a:solidFill>
                <a:effectLst/>
              </a:rPr>
              <a:t> </a:t>
            </a:r>
            <a:r>
              <a:rPr lang="en-US" sz="4900" b="0" dirty="0" err="1" smtClean="0">
                <a:solidFill>
                  <a:schemeClr val="bg1"/>
                </a:solidFill>
                <a:effectLst/>
              </a:rPr>
              <a:t>Đá</a:t>
            </a:r>
            <a:r>
              <a:rPr lang="en-US" sz="4900" b="0" dirty="0" smtClean="0">
                <a:solidFill>
                  <a:schemeClr val="bg1"/>
                </a:solidFill>
                <a:effectLst/>
              </a:rPr>
              <a:t> </a:t>
            </a:r>
            <a:r>
              <a:rPr lang="en-US" sz="4900" b="0" dirty="0" err="1" smtClean="0">
                <a:solidFill>
                  <a:schemeClr val="bg1"/>
                </a:solidFill>
                <a:effectLst/>
              </a:rPr>
              <a:t>che</a:t>
            </a:r>
            <a:r>
              <a:rPr lang="en-US" sz="4900" b="0" dirty="0" smtClean="0">
                <a:solidFill>
                  <a:schemeClr val="bg1"/>
                </a:solidFill>
                <a:effectLst/>
              </a:rPr>
              <a:t> </a:t>
            </a:r>
            <a:r>
              <a:rPr lang="en-US" sz="4900" b="0" dirty="0" err="1" smtClean="0">
                <a:solidFill>
                  <a:schemeClr val="bg1"/>
                </a:solidFill>
                <a:effectLst/>
              </a:rPr>
              <a:t>chở</a:t>
            </a:r>
            <a:r>
              <a:rPr lang="en-US" sz="4900" b="0" dirty="0" smtClean="0">
                <a:solidFill>
                  <a:schemeClr val="bg1"/>
                </a:solidFill>
                <a:effectLst/>
              </a:rPr>
              <a:t> </a:t>
            </a:r>
            <a:r>
              <a:rPr lang="en-US" sz="4900" b="0" dirty="0" err="1" smtClean="0">
                <a:solidFill>
                  <a:schemeClr val="bg1"/>
                </a:solidFill>
                <a:effectLst/>
              </a:rPr>
              <a:t>người</a:t>
            </a:r>
            <a:r>
              <a:rPr lang="en-US" sz="4900" b="0" dirty="0" smtClean="0">
                <a:solidFill>
                  <a:schemeClr val="bg1"/>
                </a:solidFill>
                <a:effectLst/>
              </a:rPr>
              <a:t> </a:t>
            </a:r>
            <a:r>
              <a:rPr lang="en-US" sz="4900" b="0" dirty="0" err="1" smtClean="0">
                <a:solidFill>
                  <a:schemeClr val="bg1"/>
                </a:solidFill>
                <a:effectLst/>
              </a:rPr>
              <a:t>tháng</a:t>
            </a:r>
            <a:r>
              <a:rPr lang="en-US" sz="4900" b="0" dirty="0" smtClean="0">
                <a:solidFill>
                  <a:schemeClr val="bg1"/>
                </a:solidFill>
                <a:effectLst/>
              </a:rPr>
              <a:t> </a:t>
            </a:r>
            <a:r>
              <a:rPr lang="en-US" sz="4900" b="0" dirty="0" err="1" smtClean="0">
                <a:solidFill>
                  <a:schemeClr val="bg1"/>
                </a:solidFill>
                <a:effectLst/>
              </a:rPr>
              <a:t>năm</a:t>
            </a:r>
            <a:r>
              <a:rPr lang="en-US" sz="4900" b="0" dirty="0" smtClean="0">
                <a:solidFill>
                  <a:schemeClr val="bg1"/>
                </a:solidFill>
                <a:effectLst/>
              </a:rPr>
              <a:t>.</a:t>
            </a:r>
            <a:endParaRPr lang="en-US" sz="4900" b="0" dirty="0">
              <a:solidFill>
                <a:schemeClr val="bg1"/>
              </a:solidFill>
              <a:effectLst/>
            </a:endParaRPr>
          </a:p>
        </p:txBody>
      </p:sp>
    </p:spTree>
    <p:extLst>
      <p:ext uri="{BB962C8B-B14F-4D97-AF65-F5344CB8AC3E}">
        <p14:creationId xmlns:p14="http://schemas.microsoft.com/office/powerpoint/2010/main" val="1622874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5400" dirty="0" smtClean="0">
                <a:solidFill>
                  <a:schemeClr val="bg1"/>
                </a:solidFill>
              </a:rPr>
              <a:t>Con là Phê-rô, nghĩa là Đá, và trên Đá này Thầy sẽ xây Hội Thánh của Thầy và cửa địa ngục sẽ không thắng được.</a:t>
            </a:r>
            <a:endParaRPr lang="en-US" sz="54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6205179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en-US" sz="5800" dirty="0" err="1" smtClean="0">
                <a:solidFill>
                  <a:schemeClr val="bg1"/>
                </a:solidFill>
              </a:rPr>
              <a:t>Kính</a:t>
            </a:r>
            <a:r>
              <a:rPr lang="en-US" sz="5800" dirty="0" smtClean="0">
                <a:solidFill>
                  <a:schemeClr val="bg1"/>
                </a:solidFill>
              </a:rPr>
              <a:t> </a:t>
            </a:r>
            <a:r>
              <a:rPr lang="en-US" sz="5800" dirty="0" err="1" smtClean="0">
                <a:solidFill>
                  <a:schemeClr val="bg1"/>
                </a:solidFill>
              </a:rPr>
              <a:t>tiến</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tình</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bao</a:t>
            </a:r>
            <a:r>
              <a:rPr lang="en-US" sz="5800" dirty="0" smtClean="0">
                <a:solidFill>
                  <a:schemeClr val="bg1"/>
                </a:solidFill>
              </a:rPr>
              <a:t> </a:t>
            </a:r>
            <a:r>
              <a:rPr lang="en-US" sz="5800" dirty="0" err="1" smtClean="0">
                <a:solidFill>
                  <a:schemeClr val="bg1"/>
                </a:solidFill>
              </a:rPr>
              <a:t>nhiêu</a:t>
            </a:r>
            <a:r>
              <a:rPr lang="en-US" sz="5800" dirty="0" smtClean="0">
                <a:solidFill>
                  <a:schemeClr val="bg1"/>
                </a:solidFill>
              </a:rPr>
              <a:t> </a:t>
            </a:r>
            <a:r>
              <a:rPr lang="en-US" sz="5800" dirty="0" err="1" smtClean="0">
                <a:solidFill>
                  <a:schemeClr val="bg1"/>
                </a:solidFill>
              </a:rPr>
              <a:t>mà</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gì</a:t>
            </a:r>
            <a:r>
              <a:rPr lang="en-US" sz="5800" dirty="0" smtClean="0">
                <a:solidFill>
                  <a:schemeClr val="bg1"/>
                </a:solidFill>
              </a:rPr>
              <a:t>.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thánh</a:t>
            </a:r>
            <a:r>
              <a:rPr lang="en-US" sz="5800" dirty="0" smtClean="0">
                <a:solidFill>
                  <a:schemeClr val="bg1"/>
                </a:solidFill>
              </a:rPr>
              <a:t> </a:t>
            </a:r>
            <a:r>
              <a:rPr lang="en-US" sz="5800" dirty="0" err="1" smtClean="0">
                <a:solidFill>
                  <a:schemeClr val="bg1"/>
                </a:solidFill>
              </a:rPr>
              <a:t>hóa</a:t>
            </a:r>
            <a:r>
              <a:rPr lang="en-US" sz="5800" dirty="0" smtClean="0">
                <a:solidFill>
                  <a:schemeClr val="bg1"/>
                </a:solidFill>
              </a:rPr>
              <a:t> </a:t>
            </a:r>
            <a:r>
              <a:rPr lang="en-US" sz="5800" dirty="0" err="1" smtClean="0">
                <a:solidFill>
                  <a:schemeClr val="bg1"/>
                </a:solidFill>
              </a:rPr>
              <a:t>lòng</a:t>
            </a:r>
            <a:r>
              <a:rPr lang="en-US" sz="5800" dirty="0" smtClean="0">
                <a:solidFill>
                  <a:schemeClr val="bg1"/>
                </a:solidFill>
              </a:rPr>
              <a:t> con, </a:t>
            </a:r>
            <a:r>
              <a:rPr lang="en-US" sz="5800" dirty="0" err="1" smtClean="0">
                <a:solidFill>
                  <a:schemeClr val="bg1"/>
                </a:solidFill>
              </a:rPr>
              <a:t>tình</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mới</a:t>
            </a:r>
            <a:r>
              <a:rPr lang="en-US" sz="5800" dirty="0" smtClean="0">
                <a:solidFill>
                  <a:schemeClr val="bg1"/>
                </a:solidFill>
              </a:rPr>
              <a:t> </a:t>
            </a:r>
            <a:r>
              <a:rPr lang="en-US" sz="5800" dirty="0" err="1" smtClean="0">
                <a:solidFill>
                  <a:schemeClr val="bg1"/>
                </a:solidFill>
              </a:rPr>
              <a:t>bước</a:t>
            </a:r>
            <a:r>
              <a:rPr lang="en-US" sz="5800" dirty="0" smtClean="0">
                <a:solidFill>
                  <a:schemeClr val="bg1"/>
                </a:solidFill>
              </a:rPr>
              <a:t> </a:t>
            </a:r>
            <a:r>
              <a:rPr lang="en-US" sz="5800" dirty="0" err="1" smtClean="0">
                <a:solidFill>
                  <a:schemeClr val="bg1"/>
                </a:solidFill>
              </a:rPr>
              <a:t>tới</a:t>
            </a:r>
            <a:r>
              <a:rPr lang="en-US" sz="5800" dirty="0" smtClean="0">
                <a:solidFill>
                  <a:schemeClr val="bg1"/>
                </a:solidFill>
              </a:rPr>
              <a:t> </a:t>
            </a:r>
            <a:r>
              <a:rPr lang="en-US" sz="5800" dirty="0" err="1" smtClean="0">
                <a:solidFill>
                  <a:schemeClr val="bg1"/>
                </a:solidFill>
              </a:rPr>
              <a:t>ngày</a:t>
            </a:r>
            <a:r>
              <a:rPr lang="en-US" sz="5800" dirty="0" smtClean="0">
                <a:solidFill>
                  <a:schemeClr val="bg1"/>
                </a:solidFill>
              </a:rPr>
              <a:t> </a:t>
            </a:r>
            <a:r>
              <a:rPr lang="en-US" sz="5800" dirty="0" err="1" smtClean="0">
                <a:solidFill>
                  <a:schemeClr val="bg1"/>
                </a:solidFill>
              </a:rPr>
              <a:t>mai</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37413381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4076889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b="0" dirty="0" err="1" smtClean="0">
                <a:solidFill>
                  <a:srgbClr val="FFFF00"/>
                </a:solidFill>
                <a:effectLst/>
                <a:latin typeface="+mj-lt"/>
              </a:rPr>
              <a:t>Lạy</a:t>
            </a:r>
            <a:r>
              <a:rPr lang="en-US" sz="6600" b="0" dirty="0" smtClean="0">
                <a:solidFill>
                  <a:srgbClr val="FFFF00"/>
                </a:solidFill>
                <a:effectLst/>
                <a:latin typeface="+mj-lt"/>
              </a:rPr>
              <a:t> </a:t>
            </a:r>
            <a:r>
              <a:rPr lang="en-US" sz="6600" b="0" dirty="0" err="1" smtClean="0">
                <a:solidFill>
                  <a:srgbClr val="FFFF00"/>
                </a:solidFill>
                <a:effectLst/>
                <a:latin typeface="+mj-lt"/>
              </a:rPr>
              <a:t>Chúa</a:t>
            </a:r>
            <a:r>
              <a:rPr lang="en-US" sz="6600" b="0" dirty="0" smtClean="0">
                <a:solidFill>
                  <a:srgbClr val="FFFF00"/>
                </a:solidFill>
                <a:effectLst/>
                <a:latin typeface="+mj-lt"/>
              </a:rPr>
              <a:t> Con </a:t>
            </a:r>
            <a:r>
              <a:rPr lang="en-US" sz="6600" b="0" dirty="0" err="1" smtClean="0">
                <a:solidFill>
                  <a:srgbClr val="FFFF00"/>
                </a:solidFill>
                <a:effectLst/>
                <a:latin typeface="+mj-lt"/>
              </a:rPr>
              <a:t>Đây</a:t>
            </a:r>
            <a:r>
              <a:rPr lang="en-US" sz="6600" b="0" dirty="0" smtClean="0">
                <a:solidFill>
                  <a:srgbClr val="FFFF00"/>
                </a:solidFill>
                <a:effectLst/>
                <a:latin typeface="+mj-lt"/>
              </a:rPr>
              <a:t/>
            </a:r>
            <a:br>
              <a:rPr lang="en-US" sz="6600" b="0" dirty="0" smtClean="0">
                <a:solidFill>
                  <a:srgbClr val="FFFF00"/>
                </a:solidFill>
                <a:effectLst/>
                <a:latin typeface="+mj-lt"/>
              </a:rPr>
            </a:br>
            <a:r>
              <a:rPr lang="en-US" sz="6000" b="0" i="1" dirty="0" err="1" smtClean="0">
                <a:solidFill>
                  <a:schemeClr val="bg1"/>
                </a:solidFill>
                <a:effectLst/>
                <a:latin typeface="+mj-lt"/>
              </a:rPr>
              <a:t>Oanh</a:t>
            </a:r>
            <a:r>
              <a:rPr lang="en-US" sz="6000" b="0" i="1" dirty="0" smtClean="0">
                <a:solidFill>
                  <a:schemeClr val="bg1"/>
                </a:solidFill>
                <a:effectLst/>
                <a:latin typeface="+mj-lt"/>
              </a:rPr>
              <a:t> </a:t>
            </a:r>
            <a:r>
              <a:rPr lang="en-US" sz="6000" b="0" i="1" dirty="0" err="1" smtClean="0">
                <a:solidFill>
                  <a:schemeClr val="bg1"/>
                </a:solidFill>
                <a:effectLst/>
                <a:latin typeface="+mj-lt"/>
              </a:rPr>
              <a:t>Sông</a:t>
            </a:r>
            <a:r>
              <a:rPr lang="en-US" sz="6000" b="0" i="1" dirty="0" smtClean="0">
                <a:solidFill>
                  <a:schemeClr val="bg1"/>
                </a:solidFill>
                <a:effectLst/>
                <a:latin typeface="+mj-lt"/>
              </a:rPr>
              <a:t> Lam</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u="sng" dirty="0" err="1" smtClean="0">
                <a:solidFill>
                  <a:srgbClr val="FFFF00"/>
                </a:solidFill>
              </a:rPr>
              <a:t>Đk</a:t>
            </a:r>
            <a:r>
              <a:rPr lang="en-US" sz="5500" b="0" u="sng" dirty="0" smtClean="0">
                <a:solidFill>
                  <a:srgbClr val="FFFF00"/>
                </a:solidFill>
                <a:effectLst/>
              </a:rPr>
              <a:t>:</a:t>
            </a:r>
            <a:r>
              <a:rPr lang="en-US" sz="5500" b="0" dirty="0" smtClean="0">
                <a:solidFill>
                  <a:srgbClr val="FFFF00"/>
                </a:solidFill>
                <a:effectLst/>
              </a:rPr>
              <a:t> </a:t>
            </a:r>
            <a:r>
              <a:rPr lang="en-US" sz="5500" dirty="0" smtClean="0">
                <a:solidFill>
                  <a:schemeClr val="bg1"/>
                </a:solidFill>
              </a:rPr>
              <a:t>Con </a:t>
            </a:r>
            <a:r>
              <a:rPr lang="en-US" sz="5500" dirty="0" err="1" smtClean="0">
                <a:solidFill>
                  <a:schemeClr val="bg1"/>
                </a:solidFill>
              </a:rPr>
              <a:t>đây</a:t>
            </a:r>
            <a:r>
              <a:rPr lang="en-US" sz="5500" dirty="0" smtClean="0">
                <a:solidFill>
                  <a:schemeClr val="bg1"/>
                </a:solidFill>
              </a:rPr>
              <a:t> </a:t>
            </a:r>
            <a:r>
              <a:rPr lang="en-US" sz="5500" dirty="0" err="1" smtClean="0">
                <a:solidFill>
                  <a:schemeClr val="bg1"/>
                </a:solidFill>
              </a:rPr>
              <a:t>lạy</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lạy</a:t>
            </a:r>
            <a:r>
              <a:rPr lang="en-US" sz="5500" dirty="0" smtClean="0">
                <a:solidFill>
                  <a:srgbClr val="FFFF00"/>
                </a:solidFill>
              </a:rPr>
              <a:t> </a:t>
            </a:r>
            <a:r>
              <a:rPr lang="en-US" sz="5500" dirty="0" err="1" smtClean="0">
                <a:solidFill>
                  <a:srgbClr val="FFFF00"/>
                </a:solidFill>
              </a:rPr>
              <a:t>Chúa</a:t>
            </a:r>
            <a:r>
              <a:rPr lang="en-US" sz="5500" dirty="0" smtClean="0">
                <a:solidFill>
                  <a:srgbClr val="FFFF00"/>
                </a:solidFill>
              </a:rPr>
              <a:t>)</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muốn</a:t>
            </a:r>
            <a:r>
              <a:rPr lang="en-US" sz="5500" dirty="0" smtClean="0">
                <a:solidFill>
                  <a:schemeClr val="bg1"/>
                </a:solidFill>
              </a:rPr>
              <a:t> con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gì</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làm</a:t>
            </a:r>
            <a:r>
              <a:rPr lang="en-US" sz="5500" dirty="0" smtClean="0">
                <a:solidFill>
                  <a:srgbClr val="FFFF00"/>
                </a:solidFill>
              </a:rPr>
              <a:t> </a:t>
            </a:r>
            <a:r>
              <a:rPr lang="en-US" sz="5500" dirty="0" err="1" smtClean="0">
                <a:solidFill>
                  <a:srgbClr val="FFFF00"/>
                </a:solidFill>
              </a:rPr>
              <a:t>gì</a:t>
            </a:r>
            <a:r>
              <a:rPr lang="en-US" sz="5500" dirty="0" smtClean="0">
                <a:solidFill>
                  <a:srgbClr val="FFFF00"/>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muốn</a:t>
            </a:r>
            <a:r>
              <a:rPr lang="en-US" sz="5500" dirty="0" smtClean="0">
                <a:solidFill>
                  <a:schemeClr val="bg1"/>
                </a:solidFill>
              </a:rPr>
              <a:t> con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gì</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làm</a:t>
            </a:r>
            <a:r>
              <a:rPr lang="en-US" sz="5500" dirty="0" smtClean="0">
                <a:solidFill>
                  <a:srgbClr val="FFFF00"/>
                </a:solidFill>
              </a:rPr>
              <a:t> </a:t>
            </a:r>
            <a:r>
              <a:rPr lang="en-US" sz="5500" dirty="0" err="1" smtClean="0">
                <a:solidFill>
                  <a:srgbClr val="FFFF00"/>
                </a:solidFill>
              </a:rPr>
              <a:t>gì</a:t>
            </a:r>
            <a:r>
              <a:rPr lang="en-US" sz="5500" dirty="0" smtClean="0">
                <a:solidFill>
                  <a:srgbClr val="FFFF00"/>
                </a:solidFill>
              </a:rPr>
              <a:t>?) </a:t>
            </a:r>
            <a:r>
              <a:rPr lang="en-US" sz="5500" dirty="0" err="1" smtClean="0">
                <a:solidFill>
                  <a:schemeClr val="bg1"/>
                </a:solidFill>
              </a:rPr>
              <a:t>Lạy</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con </a:t>
            </a:r>
            <a:r>
              <a:rPr lang="en-US" sz="5500" dirty="0" err="1" smtClean="0">
                <a:solidFill>
                  <a:schemeClr val="bg1"/>
                </a:solidFill>
              </a:rPr>
              <a:t>đây</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27813823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smtClean="0">
                <a:solidFill>
                  <a:srgbClr val="FFFF00"/>
                </a:solidFill>
              </a:rPr>
              <a:t>T</a:t>
            </a:r>
            <a:r>
              <a:rPr lang="en-US" sz="6000" b="0" u="sng" dirty="0" smtClean="0">
                <a:solidFill>
                  <a:srgbClr val="FFFF00"/>
                </a:solidFill>
                <a:effectLst/>
              </a:rPr>
              <a:t>k1:</a:t>
            </a:r>
            <a:r>
              <a:rPr lang="en-US" sz="6000" b="0" dirty="0" smtClean="0">
                <a:solidFill>
                  <a:schemeClr val="bg1"/>
                </a:solidFill>
                <a:effectLst/>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con </a:t>
            </a:r>
            <a:r>
              <a:rPr lang="en-US" sz="6000" dirty="0" err="1" smtClean="0">
                <a:solidFill>
                  <a:schemeClr val="bg1"/>
                </a:solidFill>
              </a:rPr>
              <a:t>nhiều</a:t>
            </a:r>
            <a:r>
              <a:rPr lang="en-US" sz="6000" dirty="0" smtClean="0">
                <a:solidFill>
                  <a:schemeClr val="bg1"/>
                </a:solidFill>
              </a:rPr>
              <a:t>, </a:t>
            </a:r>
            <a:r>
              <a:rPr lang="en-US" sz="6000" dirty="0" err="1" smtClean="0">
                <a:solidFill>
                  <a:schemeClr val="bg1"/>
                </a:solidFill>
              </a:rPr>
              <a:t>từ</a:t>
            </a:r>
            <a:r>
              <a:rPr lang="en-US" sz="6000" dirty="0" smtClean="0">
                <a:solidFill>
                  <a:schemeClr val="bg1"/>
                </a:solidFill>
              </a:rPr>
              <a:t> </a:t>
            </a:r>
            <a:r>
              <a:rPr lang="en-US" sz="6000" dirty="0" err="1" smtClean="0">
                <a:solidFill>
                  <a:schemeClr val="bg1"/>
                </a:solidFill>
              </a:rPr>
              <a:t>khi</a:t>
            </a:r>
            <a:r>
              <a:rPr lang="en-US" sz="6000" dirty="0" smtClean="0">
                <a:solidFill>
                  <a:schemeClr val="bg1"/>
                </a:solidFill>
              </a:rPr>
              <a:t> </a:t>
            </a:r>
            <a:r>
              <a:rPr lang="en-US" sz="6000" dirty="0" err="1" smtClean="0">
                <a:solidFill>
                  <a:schemeClr val="bg1"/>
                </a:solidFill>
              </a:rPr>
              <a:t>chưa</a:t>
            </a:r>
            <a:r>
              <a:rPr lang="en-US" sz="6000" dirty="0" smtClean="0">
                <a:solidFill>
                  <a:schemeClr val="bg1"/>
                </a:solidFill>
              </a:rPr>
              <a:t> </a:t>
            </a:r>
            <a:r>
              <a:rPr lang="en-US" sz="6000" dirty="0" err="1" smtClean="0">
                <a:solidFill>
                  <a:schemeClr val="bg1"/>
                </a:solidFill>
              </a:rPr>
              <a:t>có</a:t>
            </a:r>
            <a:r>
              <a:rPr lang="en-US" sz="6000" dirty="0" smtClean="0">
                <a:solidFill>
                  <a:schemeClr val="bg1"/>
                </a:solidFill>
              </a:rPr>
              <a:t> </a:t>
            </a:r>
            <a:r>
              <a:rPr lang="en-US" sz="6000" dirty="0" err="1" smtClean="0">
                <a:solidFill>
                  <a:schemeClr val="bg1"/>
                </a:solidFill>
              </a:rPr>
              <a:t>đồi</a:t>
            </a:r>
            <a:r>
              <a:rPr lang="en-US" sz="6000" dirty="0" smtClean="0">
                <a:solidFill>
                  <a:schemeClr val="bg1"/>
                </a:solidFill>
              </a:rPr>
              <a:t> </a:t>
            </a:r>
            <a:r>
              <a:rPr lang="en-US" sz="6000" dirty="0" err="1" smtClean="0">
                <a:solidFill>
                  <a:schemeClr val="bg1"/>
                </a:solidFill>
              </a:rPr>
              <a:t>núi</a:t>
            </a:r>
            <a:r>
              <a:rPr lang="en-US" sz="6000" dirty="0" smtClean="0">
                <a:solidFill>
                  <a:schemeClr val="bg1"/>
                </a:solidFill>
              </a:rPr>
              <a:t>, </a:t>
            </a:r>
            <a:r>
              <a:rPr lang="en-US" sz="6000" dirty="0" err="1" smtClean="0">
                <a:solidFill>
                  <a:schemeClr val="bg1"/>
                </a:solidFill>
              </a:rPr>
              <a:t>từ</a:t>
            </a:r>
            <a:r>
              <a:rPr lang="en-US" sz="6000" dirty="0" smtClean="0">
                <a:solidFill>
                  <a:schemeClr val="bg1"/>
                </a:solidFill>
              </a:rPr>
              <a:t> </a:t>
            </a:r>
            <a:r>
              <a:rPr lang="en-US" sz="6000" dirty="0" err="1" smtClean="0">
                <a:solidFill>
                  <a:schemeClr val="bg1"/>
                </a:solidFill>
              </a:rPr>
              <a:t>khi</a:t>
            </a:r>
            <a:r>
              <a:rPr lang="en-US" sz="6000" dirty="0" smtClean="0">
                <a:solidFill>
                  <a:schemeClr val="bg1"/>
                </a:solidFill>
              </a:rPr>
              <a:t> </a:t>
            </a:r>
            <a:r>
              <a:rPr lang="en-US" sz="6000" dirty="0" err="1" smtClean="0">
                <a:solidFill>
                  <a:schemeClr val="bg1"/>
                </a:solidFill>
              </a:rPr>
              <a:t>chưa</a:t>
            </a:r>
            <a:r>
              <a:rPr lang="en-US" sz="6000" dirty="0" smtClean="0">
                <a:solidFill>
                  <a:schemeClr val="bg1"/>
                </a:solidFill>
              </a:rPr>
              <a:t> </a:t>
            </a:r>
            <a:r>
              <a:rPr lang="en-US" sz="6000" dirty="0" err="1" smtClean="0">
                <a:solidFill>
                  <a:schemeClr val="bg1"/>
                </a:solidFill>
              </a:rPr>
              <a:t>có</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 </a:t>
            </a:r>
            <a:r>
              <a:rPr lang="en-US" sz="6000" dirty="0" err="1" smtClean="0">
                <a:solidFill>
                  <a:schemeClr val="bg1"/>
                </a:solidFill>
              </a:rPr>
              <a:t>cao</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vầng</a:t>
            </a:r>
            <a:r>
              <a:rPr lang="en-US" sz="6000" dirty="0" smtClean="0">
                <a:solidFill>
                  <a:schemeClr val="bg1"/>
                </a:solidFill>
              </a:rPr>
              <a:t> </a:t>
            </a:r>
            <a:r>
              <a:rPr lang="en-US" sz="6000" dirty="0" err="1" smtClean="0">
                <a:solidFill>
                  <a:schemeClr val="bg1"/>
                </a:solidFill>
              </a:rPr>
              <a:t>sáng</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ngàn</a:t>
            </a:r>
            <a:r>
              <a:rPr lang="en-US" sz="6000" dirty="0" smtClean="0">
                <a:solidFill>
                  <a:schemeClr val="bg1"/>
                </a:solidFill>
              </a:rPr>
              <a:t> </a:t>
            </a:r>
            <a:r>
              <a:rPr lang="en-US" sz="6000" dirty="0" err="1" smtClean="0">
                <a:solidFill>
                  <a:schemeClr val="bg1"/>
                </a:solidFill>
              </a:rPr>
              <a:t>sao</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Thẳ</a:t>
            </a:r>
            <a:r>
              <a:rPr lang="en-US" sz="6000" dirty="0" err="1" smtClean="0">
                <a:solidFill>
                  <a:schemeClr val="bg1"/>
                </a:solidFill>
              </a:rPr>
              <a:t>m</a:t>
            </a:r>
            <a:r>
              <a:rPr lang="en-US" sz="6000" dirty="0" smtClean="0">
                <a:solidFill>
                  <a:schemeClr val="bg1"/>
                </a:solidFill>
              </a:rPr>
              <a:t> </a:t>
            </a:r>
            <a:r>
              <a:rPr lang="en-US" sz="6000" dirty="0" err="1" smtClean="0">
                <a:solidFill>
                  <a:schemeClr val="bg1"/>
                </a:solidFill>
              </a:rPr>
              <a:t>sâu</a:t>
            </a:r>
            <a:r>
              <a:rPr lang="en-US" sz="6000" dirty="0" smtClean="0">
                <a:solidFill>
                  <a:schemeClr val="bg1"/>
                </a:solidFill>
              </a:rPr>
              <a:t> </a:t>
            </a:r>
            <a:r>
              <a:rPr lang="en-US" sz="6000" dirty="0" err="1" smtClean="0">
                <a:solidFill>
                  <a:schemeClr val="bg1"/>
                </a:solidFill>
              </a:rPr>
              <a:t>ân</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gọi</a:t>
            </a:r>
            <a:r>
              <a:rPr lang="en-US" sz="6000" dirty="0" smtClean="0">
                <a:solidFill>
                  <a:schemeClr val="bg1"/>
                </a:solidFill>
              </a:rPr>
              <a:t> con </a:t>
            </a:r>
            <a:r>
              <a:rPr lang="en-US" sz="6000" dirty="0" err="1" smtClean="0">
                <a:solidFill>
                  <a:schemeClr val="bg1"/>
                </a:solidFill>
              </a:rPr>
              <a:t>từ</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bùn</a:t>
            </a:r>
            <a:r>
              <a:rPr lang="en-US" sz="6000" dirty="0" smtClean="0">
                <a:solidFill>
                  <a:schemeClr val="bg1"/>
                </a:solidFill>
              </a:rPr>
              <a:t> </a:t>
            </a:r>
            <a:r>
              <a:rPr lang="en-US" sz="6000" dirty="0" err="1" smtClean="0">
                <a:solidFill>
                  <a:schemeClr val="bg1"/>
                </a:solidFill>
              </a:rPr>
              <a:t>nhơ</a:t>
            </a:r>
            <a:r>
              <a:rPr lang="en-US" sz="6000" dirty="0" smtClean="0">
                <a:solidFill>
                  <a:schemeClr val="bg1"/>
                </a:solidFill>
              </a:rPr>
              <a:t>, </a:t>
            </a:r>
            <a:r>
              <a:rPr lang="en-US" sz="6000" dirty="0" err="1" smtClean="0">
                <a:solidFill>
                  <a:schemeClr val="bg1"/>
                </a:solidFill>
              </a:rPr>
              <a:t>tìm</a:t>
            </a:r>
            <a:r>
              <a:rPr lang="en-US" sz="6000" dirty="0" smtClean="0">
                <a:solidFill>
                  <a:schemeClr val="bg1"/>
                </a:solidFill>
              </a:rPr>
              <a:t> con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đám</a:t>
            </a:r>
            <a:r>
              <a:rPr lang="en-US" sz="6000" dirty="0" smtClean="0">
                <a:solidFill>
                  <a:schemeClr val="bg1"/>
                </a:solidFill>
              </a:rPr>
              <a:t> </a:t>
            </a:r>
            <a:r>
              <a:rPr lang="en-US" sz="6000" dirty="0" err="1" smtClean="0">
                <a:solidFill>
                  <a:schemeClr val="bg1"/>
                </a:solidFill>
              </a:rPr>
              <a:t>trẻ</a:t>
            </a:r>
            <a:r>
              <a:rPr lang="en-US" sz="6000" dirty="0" smtClean="0">
                <a:solidFill>
                  <a:schemeClr val="bg1"/>
                </a:solidFill>
              </a:rPr>
              <a:t> </a:t>
            </a:r>
            <a:r>
              <a:rPr lang="en-US" sz="6000" dirty="0" err="1" smtClean="0">
                <a:solidFill>
                  <a:schemeClr val="bg1"/>
                </a:solidFill>
              </a:rPr>
              <a:t>thơ</a:t>
            </a:r>
            <a:r>
              <a:rPr lang="en-US" sz="6000" dirty="0" smtClean="0">
                <a:solidFill>
                  <a:schemeClr val="bg1"/>
                </a:solidFill>
              </a:rPr>
              <a:t>, </a:t>
            </a:r>
            <a:r>
              <a:rPr lang="en-US" sz="6000" dirty="0" err="1" smtClean="0">
                <a:solidFill>
                  <a:schemeClr val="bg1"/>
                </a:solidFill>
              </a:rPr>
              <a:t>ngỡ</a:t>
            </a:r>
            <a:r>
              <a:rPr lang="en-US" sz="6000" dirty="0" smtClean="0">
                <a:solidFill>
                  <a:schemeClr val="bg1"/>
                </a:solidFill>
              </a:rPr>
              <a:t> </a:t>
            </a:r>
            <a:r>
              <a:rPr lang="en-US" sz="6000" dirty="0" err="1" smtClean="0">
                <a:solidFill>
                  <a:schemeClr val="bg1"/>
                </a:solidFill>
              </a:rPr>
              <a:t>ngàng</a:t>
            </a:r>
            <a:r>
              <a:rPr lang="en-US" sz="6000" dirty="0" smtClean="0">
                <a:solidFill>
                  <a:schemeClr val="bg1"/>
                </a:solidFill>
              </a:rPr>
              <a:t> </a:t>
            </a:r>
            <a:r>
              <a:rPr lang="en-US" sz="6000" dirty="0" err="1" smtClean="0">
                <a:solidFill>
                  <a:schemeClr val="bg1"/>
                </a:solidFill>
              </a:rPr>
              <a:t>ánh</a:t>
            </a:r>
            <a:r>
              <a:rPr lang="en-US" sz="6000" dirty="0" smtClean="0">
                <a:solidFill>
                  <a:schemeClr val="bg1"/>
                </a:solidFill>
              </a:rPr>
              <a:t> </a:t>
            </a:r>
            <a:r>
              <a:rPr lang="en-US" sz="6000" dirty="0" err="1" smtClean="0">
                <a:solidFill>
                  <a:schemeClr val="bg1"/>
                </a:solidFill>
              </a:rPr>
              <a:t>mắt</a:t>
            </a:r>
            <a:r>
              <a:rPr lang="en-US" sz="6000" dirty="0" smtClean="0">
                <a:solidFill>
                  <a:schemeClr val="bg1"/>
                </a:solidFill>
              </a:rPr>
              <a:t> </a:t>
            </a:r>
            <a:r>
              <a:rPr lang="en-US" sz="6000" dirty="0" err="1" smtClean="0">
                <a:solidFill>
                  <a:schemeClr val="bg1"/>
                </a:solidFill>
              </a:rPr>
              <a:t>đưa</a:t>
            </a:r>
            <a:r>
              <a:rPr lang="en-US" sz="6000" dirty="0" smtClean="0">
                <a:solidFill>
                  <a:schemeClr val="bg1"/>
                </a:solidFill>
              </a:rPr>
              <a:t> </a:t>
            </a:r>
            <a:r>
              <a:rPr lang="en-US" sz="6000" dirty="0" err="1" smtClean="0">
                <a:solidFill>
                  <a:schemeClr val="bg1"/>
                </a:solidFill>
              </a:rPr>
              <a:t>hiền</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6146459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u="sng" dirty="0" err="1" smtClean="0">
                <a:solidFill>
                  <a:srgbClr val="FFFF00"/>
                </a:solidFill>
              </a:rPr>
              <a:t>Đk</a:t>
            </a:r>
            <a:r>
              <a:rPr lang="en-US" sz="5500" b="0" u="sng" dirty="0" smtClean="0">
                <a:solidFill>
                  <a:srgbClr val="FFFF00"/>
                </a:solidFill>
                <a:effectLst/>
              </a:rPr>
              <a:t>:</a:t>
            </a:r>
            <a:r>
              <a:rPr lang="en-US" sz="5500" b="0" dirty="0" smtClean="0">
                <a:solidFill>
                  <a:srgbClr val="FFFF00"/>
                </a:solidFill>
                <a:effectLst/>
              </a:rPr>
              <a:t> </a:t>
            </a:r>
            <a:r>
              <a:rPr lang="en-US" sz="5500" dirty="0" smtClean="0">
                <a:solidFill>
                  <a:schemeClr val="bg1"/>
                </a:solidFill>
              </a:rPr>
              <a:t>Con </a:t>
            </a:r>
            <a:r>
              <a:rPr lang="en-US" sz="5500" dirty="0" err="1" smtClean="0">
                <a:solidFill>
                  <a:schemeClr val="bg1"/>
                </a:solidFill>
              </a:rPr>
              <a:t>đây</a:t>
            </a:r>
            <a:r>
              <a:rPr lang="en-US" sz="5500" dirty="0" smtClean="0">
                <a:solidFill>
                  <a:schemeClr val="bg1"/>
                </a:solidFill>
              </a:rPr>
              <a:t> </a:t>
            </a:r>
            <a:r>
              <a:rPr lang="en-US" sz="5500" dirty="0" err="1" smtClean="0">
                <a:solidFill>
                  <a:schemeClr val="bg1"/>
                </a:solidFill>
              </a:rPr>
              <a:t>lạy</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lạy</a:t>
            </a:r>
            <a:r>
              <a:rPr lang="en-US" sz="5500" dirty="0" smtClean="0">
                <a:solidFill>
                  <a:srgbClr val="FFFF00"/>
                </a:solidFill>
              </a:rPr>
              <a:t> </a:t>
            </a:r>
            <a:r>
              <a:rPr lang="en-US" sz="5500" dirty="0" err="1" smtClean="0">
                <a:solidFill>
                  <a:srgbClr val="FFFF00"/>
                </a:solidFill>
              </a:rPr>
              <a:t>Chúa</a:t>
            </a:r>
            <a:r>
              <a:rPr lang="en-US" sz="5500" dirty="0" smtClean="0">
                <a:solidFill>
                  <a:srgbClr val="FFFF00"/>
                </a:solidFill>
              </a:rPr>
              <a:t>)</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muốn</a:t>
            </a:r>
            <a:r>
              <a:rPr lang="en-US" sz="5500" dirty="0" smtClean="0">
                <a:solidFill>
                  <a:schemeClr val="bg1"/>
                </a:solidFill>
              </a:rPr>
              <a:t> con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gì</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làm</a:t>
            </a:r>
            <a:r>
              <a:rPr lang="en-US" sz="5500" dirty="0" smtClean="0">
                <a:solidFill>
                  <a:srgbClr val="FFFF00"/>
                </a:solidFill>
              </a:rPr>
              <a:t> </a:t>
            </a:r>
            <a:r>
              <a:rPr lang="en-US" sz="5500" dirty="0" err="1" smtClean="0">
                <a:solidFill>
                  <a:srgbClr val="FFFF00"/>
                </a:solidFill>
              </a:rPr>
              <a:t>gì</a:t>
            </a:r>
            <a:r>
              <a:rPr lang="en-US" sz="5500" dirty="0" smtClean="0">
                <a:solidFill>
                  <a:srgbClr val="FFFF00"/>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muốn</a:t>
            </a:r>
            <a:r>
              <a:rPr lang="en-US" sz="5500" dirty="0" smtClean="0">
                <a:solidFill>
                  <a:schemeClr val="bg1"/>
                </a:solidFill>
              </a:rPr>
              <a:t> con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gì</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làm</a:t>
            </a:r>
            <a:r>
              <a:rPr lang="en-US" sz="5500" dirty="0" smtClean="0">
                <a:solidFill>
                  <a:srgbClr val="FFFF00"/>
                </a:solidFill>
              </a:rPr>
              <a:t> </a:t>
            </a:r>
            <a:r>
              <a:rPr lang="en-US" sz="5500" dirty="0" err="1" smtClean="0">
                <a:solidFill>
                  <a:srgbClr val="FFFF00"/>
                </a:solidFill>
              </a:rPr>
              <a:t>gì</a:t>
            </a:r>
            <a:r>
              <a:rPr lang="en-US" sz="5500" dirty="0" smtClean="0">
                <a:solidFill>
                  <a:srgbClr val="FFFF00"/>
                </a:solidFill>
              </a:rPr>
              <a:t>?) </a:t>
            </a:r>
            <a:r>
              <a:rPr lang="en-US" sz="5500" dirty="0" err="1" smtClean="0">
                <a:solidFill>
                  <a:schemeClr val="bg1"/>
                </a:solidFill>
              </a:rPr>
              <a:t>Lạy</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con </a:t>
            </a:r>
            <a:r>
              <a:rPr lang="en-US" sz="5500" dirty="0" err="1" smtClean="0">
                <a:solidFill>
                  <a:schemeClr val="bg1"/>
                </a:solidFill>
              </a:rPr>
              <a:t>đây</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10026182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smtClean="0">
                <a:solidFill>
                  <a:srgbClr val="FFFF00"/>
                </a:solidFill>
              </a:rPr>
              <a:t>T</a:t>
            </a:r>
            <a:r>
              <a:rPr lang="en-US" sz="6000" b="0" u="sng" dirty="0" smtClean="0">
                <a:solidFill>
                  <a:srgbClr val="FFFF00"/>
                </a:solidFill>
                <a:effectLst/>
              </a:rPr>
              <a:t>k2:</a:t>
            </a:r>
            <a:r>
              <a:rPr lang="en-US" sz="6000" b="0" dirty="0" smtClean="0">
                <a:solidFill>
                  <a:schemeClr val="bg1"/>
                </a:solidFill>
                <a:effectLst/>
              </a:rPr>
              <a:t> </a:t>
            </a:r>
            <a:r>
              <a:rPr lang="en-US" sz="6000" dirty="0" err="1" smtClean="0">
                <a:solidFill>
                  <a:schemeClr val="bg1"/>
                </a:solidFill>
              </a:rPr>
              <a:t>Giữa</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người</a:t>
            </a:r>
            <a:r>
              <a:rPr lang="en-US" sz="6000" dirty="0" smtClean="0">
                <a:solidFill>
                  <a:schemeClr val="bg1"/>
                </a:solidFill>
              </a:rPr>
              <a:t> </a:t>
            </a:r>
            <a:r>
              <a:rPr lang="en-US" sz="6000" dirty="0" err="1" smtClean="0">
                <a:solidFill>
                  <a:schemeClr val="bg1"/>
                </a:solidFill>
              </a:rPr>
              <a:t>gọi</a:t>
            </a:r>
            <a:r>
              <a:rPr lang="en-US" sz="6000" dirty="0" smtClean="0">
                <a:solidFill>
                  <a:schemeClr val="bg1"/>
                </a:solidFill>
              </a:rPr>
              <a:t> con </a:t>
            </a:r>
            <a:r>
              <a:rPr lang="en-US" sz="6000" dirty="0" err="1" smtClean="0">
                <a:solidFill>
                  <a:schemeClr val="bg1"/>
                </a:solidFill>
              </a:rPr>
              <a:t>không</a:t>
            </a:r>
            <a:r>
              <a:rPr lang="en-US" sz="6000" dirty="0" smtClean="0">
                <a:solidFill>
                  <a:schemeClr val="bg1"/>
                </a:solidFill>
              </a:rPr>
              <a:t> </a:t>
            </a:r>
            <a:r>
              <a:rPr lang="en-US" sz="6000" dirty="0" err="1" smtClean="0">
                <a:solidFill>
                  <a:schemeClr val="bg1"/>
                </a:solidFill>
              </a:rPr>
              <a:t>kể</a:t>
            </a:r>
            <a:r>
              <a:rPr lang="en-US" sz="6000" dirty="0" smtClean="0">
                <a:solidFill>
                  <a:schemeClr val="bg1"/>
                </a:solidFill>
              </a:rPr>
              <a:t> </a:t>
            </a:r>
            <a:r>
              <a:rPr lang="en-US" sz="6000" dirty="0" err="1" smtClean="0">
                <a:solidFill>
                  <a:schemeClr val="bg1"/>
                </a:solidFill>
              </a:rPr>
              <a:t>tội</a:t>
            </a:r>
            <a:r>
              <a:rPr lang="en-US" sz="6000" dirty="0" smtClean="0">
                <a:solidFill>
                  <a:schemeClr val="bg1"/>
                </a:solidFill>
              </a:rPr>
              <a:t> </a:t>
            </a:r>
            <a:r>
              <a:rPr lang="en-US" sz="6000" dirty="0" err="1" smtClean="0">
                <a:solidFill>
                  <a:schemeClr val="bg1"/>
                </a:solidFill>
              </a:rPr>
              <a:t>lỗi</a:t>
            </a:r>
            <a:r>
              <a:rPr lang="en-US" sz="6000" dirty="0" smtClean="0">
                <a:solidFill>
                  <a:schemeClr val="bg1"/>
                </a:solidFill>
              </a:rPr>
              <a:t>, </a:t>
            </a:r>
            <a:r>
              <a:rPr lang="en-US" sz="6000" dirty="0" err="1" smtClean="0">
                <a:solidFill>
                  <a:schemeClr val="bg1"/>
                </a:solidFill>
              </a:rPr>
              <a:t>để</a:t>
            </a:r>
            <a:r>
              <a:rPr lang="en-US" sz="6000" dirty="0" smtClean="0">
                <a:solidFill>
                  <a:schemeClr val="bg1"/>
                </a:solidFill>
              </a:rPr>
              <a:t> con </a:t>
            </a:r>
            <a:r>
              <a:rPr lang="en-US" sz="6000" dirty="0" err="1" smtClean="0">
                <a:solidFill>
                  <a:schemeClr val="bg1"/>
                </a:solidFill>
              </a:rPr>
              <a:t>đi</a:t>
            </a:r>
            <a:r>
              <a:rPr lang="en-US" sz="6000" dirty="0" smtClean="0">
                <a:solidFill>
                  <a:schemeClr val="bg1"/>
                </a:solidFill>
              </a:rPr>
              <a:t> </a:t>
            </a:r>
            <a:r>
              <a:rPr lang="en-US" sz="6000" dirty="0" err="1" smtClean="0">
                <a:solidFill>
                  <a:schemeClr val="bg1"/>
                </a:solidFill>
              </a:rPr>
              <a:t>trên</a:t>
            </a:r>
            <a:r>
              <a:rPr lang="en-US" sz="6000" dirty="0" smtClean="0">
                <a:solidFill>
                  <a:schemeClr val="bg1"/>
                </a:solidFill>
              </a:rPr>
              <a:t> </a:t>
            </a:r>
            <a:r>
              <a:rPr lang="en-US" sz="6000" dirty="0" err="1" smtClean="0">
                <a:solidFill>
                  <a:schemeClr val="bg1"/>
                </a:solidFill>
              </a:rPr>
              <a:t>đường</a:t>
            </a:r>
            <a:r>
              <a:rPr lang="en-US" sz="6000" dirty="0" smtClean="0">
                <a:solidFill>
                  <a:schemeClr val="bg1"/>
                </a:solidFill>
              </a:rPr>
              <a:t> </a:t>
            </a:r>
            <a:r>
              <a:rPr lang="en-US" sz="6000" dirty="0" err="1" smtClean="0">
                <a:solidFill>
                  <a:schemeClr val="bg1"/>
                </a:solidFill>
              </a:rPr>
              <a:t>lối</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mến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ấp</a:t>
            </a:r>
            <a:r>
              <a:rPr lang="en-US" sz="6000" dirty="0" smtClean="0">
                <a:solidFill>
                  <a:schemeClr val="bg1"/>
                </a:solidFill>
              </a:rPr>
              <a:t> ủ con.</a:t>
            </a:r>
            <a:endParaRPr lang="en-US" sz="6000" b="0" dirty="0">
              <a:solidFill>
                <a:schemeClr val="bg1"/>
              </a:solidFill>
              <a:effectLst/>
            </a:endParaRPr>
          </a:p>
        </p:txBody>
      </p:sp>
    </p:spTree>
    <p:extLst>
      <p:ext uri="{BB962C8B-B14F-4D97-AF65-F5344CB8AC3E}">
        <p14:creationId xmlns:p14="http://schemas.microsoft.com/office/powerpoint/2010/main" val="7863727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Mến</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vàn</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như</a:t>
            </a:r>
            <a:r>
              <a:rPr lang="en-US" sz="6000" dirty="0" smtClean="0">
                <a:solidFill>
                  <a:schemeClr val="bg1"/>
                </a:solidFill>
              </a:rPr>
              <a:t> </a:t>
            </a:r>
            <a:r>
              <a:rPr lang="en-US" sz="6000" dirty="0" err="1" smtClean="0">
                <a:solidFill>
                  <a:schemeClr val="bg1"/>
                </a:solidFill>
              </a:rPr>
              <a:t>chiếc</a:t>
            </a:r>
            <a:r>
              <a:rPr lang="en-US" sz="6000" dirty="0" smtClean="0">
                <a:solidFill>
                  <a:schemeClr val="bg1"/>
                </a:solidFill>
              </a:rPr>
              <a:t> </a:t>
            </a:r>
            <a:r>
              <a:rPr lang="en-US" sz="6000" dirty="0" err="1" smtClean="0">
                <a:solidFill>
                  <a:schemeClr val="bg1"/>
                </a:solidFill>
              </a:rPr>
              <a:t>thuyền</a:t>
            </a:r>
            <a:r>
              <a:rPr lang="en-US" sz="6000" dirty="0" smtClean="0">
                <a:solidFill>
                  <a:schemeClr val="bg1"/>
                </a:solidFill>
              </a:rPr>
              <a:t> </a:t>
            </a:r>
            <a:r>
              <a:rPr lang="en-US" sz="6000" dirty="0" err="1" smtClean="0">
                <a:solidFill>
                  <a:schemeClr val="bg1"/>
                </a:solidFill>
              </a:rPr>
              <a:t>trôi</a:t>
            </a:r>
            <a:r>
              <a:rPr lang="en-US" sz="6000" dirty="0" smtClean="0">
                <a:solidFill>
                  <a:schemeClr val="bg1"/>
                </a:solidFill>
              </a:rPr>
              <a:t>, </a:t>
            </a:r>
            <a:r>
              <a:rPr lang="en-US" sz="6000" dirty="0" err="1" smtClean="0">
                <a:solidFill>
                  <a:schemeClr val="bg1"/>
                </a:solidFill>
              </a:rPr>
              <a:t>cập</a:t>
            </a:r>
            <a:r>
              <a:rPr lang="en-US" sz="6000" dirty="0" smtClean="0">
                <a:solidFill>
                  <a:schemeClr val="bg1"/>
                </a:solidFill>
              </a:rPr>
              <a:t> </a:t>
            </a:r>
            <a:r>
              <a:rPr lang="en-US" sz="6000" dirty="0" err="1" smtClean="0">
                <a:solidFill>
                  <a:schemeClr val="bg1"/>
                </a:solidFill>
              </a:rPr>
              <a:t>bến</a:t>
            </a:r>
            <a:r>
              <a:rPr lang="en-US" sz="6000" dirty="0" smtClean="0">
                <a:solidFill>
                  <a:schemeClr val="bg1"/>
                </a:solidFill>
              </a:rPr>
              <a:t> </a:t>
            </a:r>
            <a:r>
              <a:rPr lang="en-US" sz="6000" dirty="0" err="1" smtClean="0">
                <a:solidFill>
                  <a:schemeClr val="bg1"/>
                </a:solidFill>
              </a:rPr>
              <a:t>khi</a:t>
            </a:r>
            <a:r>
              <a:rPr lang="en-US" sz="6000" dirty="0" smtClean="0">
                <a:solidFill>
                  <a:schemeClr val="bg1"/>
                </a:solidFill>
              </a:rPr>
              <a:t> </a:t>
            </a:r>
            <a:r>
              <a:rPr lang="en-US" sz="6000" dirty="0" err="1" smtClean="0">
                <a:solidFill>
                  <a:schemeClr val="bg1"/>
                </a:solidFill>
              </a:rPr>
              <a:t>lỡ</a:t>
            </a:r>
            <a:r>
              <a:rPr lang="en-US" sz="6000" dirty="0" smtClean="0">
                <a:solidFill>
                  <a:schemeClr val="bg1"/>
                </a:solidFill>
              </a:rPr>
              <a:t> </a:t>
            </a:r>
            <a:r>
              <a:rPr lang="en-US" sz="6000" dirty="0" err="1" smtClean="0">
                <a:solidFill>
                  <a:schemeClr val="bg1"/>
                </a:solidFill>
              </a:rPr>
              <a:t>đường</a:t>
            </a:r>
            <a:r>
              <a:rPr lang="en-US" sz="6000" dirty="0" smtClean="0">
                <a:solidFill>
                  <a:schemeClr val="bg1"/>
                </a:solidFill>
              </a:rPr>
              <a:t> </a:t>
            </a:r>
            <a:r>
              <a:rPr lang="en-US" sz="6000" dirty="0" err="1" smtClean="0">
                <a:solidFill>
                  <a:schemeClr val="bg1"/>
                </a:solidFill>
              </a:rPr>
              <a:t>xa</a:t>
            </a:r>
            <a:r>
              <a:rPr lang="en-US" sz="6000" dirty="0" smtClean="0">
                <a:solidFill>
                  <a:schemeClr val="bg1"/>
                </a:solidFill>
              </a:rPr>
              <a:t>, </a:t>
            </a:r>
            <a:r>
              <a:rPr lang="en-US" sz="6000" dirty="0" err="1" smtClean="0">
                <a:solidFill>
                  <a:schemeClr val="bg1"/>
                </a:solidFill>
              </a:rPr>
              <a:t>để</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mến</a:t>
            </a:r>
            <a:r>
              <a:rPr lang="en-US" sz="6000" dirty="0" smtClean="0">
                <a:solidFill>
                  <a:schemeClr val="bg1"/>
                </a:solidFill>
              </a:rPr>
              <a:t> </a:t>
            </a:r>
            <a:r>
              <a:rPr lang="en-US" sz="6000" dirty="0" err="1" smtClean="0">
                <a:solidFill>
                  <a:schemeClr val="bg1"/>
                </a:solidFill>
              </a:rPr>
              <a:t>của</a:t>
            </a:r>
            <a:r>
              <a:rPr lang="en-US" sz="6000" dirty="0" smtClean="0">
                <a:solidFill>
                  <a:schemeClr val="bg1"/>
                </a:solidFill>
              </a:rPr>
              <a:t> con </a:t>
            </a:r>
            <a:r>
              <a:rPr lang="en-US" sz="6000" dirty="0" err="1" smtClean="0">
                <a:solidFill>
                  <a:schemeClr val="bg1"/>
                </a:solidFill>
              </a:rPr>
              <a:t>dạt</a:t>
            </a:r>
            <a:r>
              <a:rPr lang="en-US" sz="6000" dirty="0" smtClean="0">
                <a:solidFill>
                  <a:schemeClr val="bg1"/>
                </a:solidFill>
              </a:rPr>
              <a:t> </a:t>
            </a:r>
            <a:r>
              <a:rPr lang="en-US" sz="6000" dirty="0" err="1" smtClean="0">
                <a:solidFill>
                  <a:schemeClr val="bg1"/>
                </a:solidFill>
              </a:rPr>
              <a:t>dào</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37311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u="sng" dirty="0" err="1" smtClean="0">
                <a:solidFill>
                  <a:srgbClr val="FFFF00"/>
                </a:solidFill>
              </a:rPr>
              <a:t>Đk</a:t>
            </a:r>
            <a:r>
              <a:rPr lang="en-US" sz="5500" b="0" u="sng" dirty="0" smtClean="0">
                <a:solidFill>
                  <a:srgbClr val="FFFF00"/>
                </a:solidFill>
                <a:effectLst/>
              </a:rPr>
              <a:t>:</a:t>
            </a:r>
            <a:r>
              <a:rPr lang="en-US" sz="5500" b="0" dirty="0" smtClean="0">
                <a:solidFill>
                  <a:srgbClr val="FFFF00"/>
                </a:solidFill>
                <a:effectLst/>
              </a:rPr>
              <a:t> </a:t>
            </a:r>
            <a:r>
              <a:rPr lang="en-US" sz="5500" dirty="0" smtClean="0">
                <a:solidFill>
                  <a:schemeClr val="bg1"/>
                </a:solidFill>
              </a:rPr>
              <a:t>Con </a:t>
            </a:r>
            <a:r>
              <a:rPr lang="en-US" sz="5500" dirty="0" err="1" smtClean="0">
                <a:solidFill>
                  <a:schemeClr val="bg1"/>
                </a:solidFill>
              </a:rPr>
              <a:t>đây</a:t>
            </a:r>
            <a:r>
              <a:rPr lang="en-US" sz="5500" dirty="0" smtClean="0">
                <a:solidFill>
                  <a:schemeClr val="bg1"/>
                </a:solidFill>
              </a:rPr>
              <a:t> </a:t>
            </a:r>
            <a:r>
              <a:rPr lang="en-US" sz="5500" dirty="0" err="1" smtClean="0">
                <a:solidFill>
                  <a:schemeClr val="bg1"/>
                </a:solidFill>
              </a:rPr>
              <a:t>lạy</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lạy</a:t>
            </a:r>
            <a:r>
              <a:rPr lang="en-US" sz="5500" dirty="0" smtClean="0">
                <a:solidFill>
                  <a:srgbClr val="FFFF00"/>
                </a:solidFill>
              </a:rPr>
              <a:t> </a:t>
            </a:r>
            <a:r>
              <a:rPr lang="en-US" sz="5500" dirty="0" err="1" smtClean="0">
                <a:solidFill>
                  <a:srgbClr val="FFFF00"/>
                </a:solidFill>
              </a:rPr>
              <a:t>Chúa</a:t>
            </a:r>
            <a:r>
              <a:rPr lang="en-US" sz="5500" dirty="0" smtClean="0">
                <a:solidFill>
                  <a:srgbClr val="FFFF00"/>
                </a:solidFill>
              </a:rPr>
              <a:t>)</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muốn</a:t>
            </a:r>
            <a:r>
              <a:rPr lang="en-US" sz="5500" dirty="0" smtClean="0">
                <a:solidFill>
                  <a:schemeClr val="bg1"/>
                </a:solidFill>
              </a:rPr>
              <a:t> con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gì</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làm</a:t>
            </a:r>
            <a:r>
              <a:rPr lang="en-US" sz="5500" dirty="0" smtClean="0">
                <a:solidFill>
                  <a:srgbClr val="FFFF00"/>
                </a:solidFill>
              </a:rPr>
              <a:t> </a:t>
            </a:r>
            <a:r>
              <a:rPr lang="en-US" sz="5500" dirty="0" err="1" smtClean="0">
                <a:solidFill>
                  <a:srgbClr val="FFFF00"/>
                </a:solidFill>
              </a:rPr>
              <a:t>gì</a:t>
            </a:r>
            <a:r>
              <a:rPr lang="en-US" sz="5500" dirty="0" smtClean="0">
                <a:solidFill>
                  <a:srgbClr val="FFFF00"/>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muốn</a:t>
            </a:r>
            <a:r>
              <a:rPr lang="en-US" sz="5500" dirty="0" smtClean="0">
                <a:solidFill>
                  <a:schemeClr val="bg1"/>
                </a:solidFill>
              </a:rPr>
              <a:t> con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gì</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làm</a:t>
            </a:r>
            <a:r>
              <a:rPr lang="en-US" sz="5500" dirty="0" smtClean="0">
                <a:solidFill>
                  <a:srgbClr val="FFFF00"/>
                </a:solidFill>
              </a:rPr>
              <a:t> </a:t>
            </a:r>
            <a:r>
              <a:rPr lang="en-US" sz="5500" dirty="0" err="1" smtClean="0">
                <a:solidFill>
                  <a:srgbClr val="FFFF00"/>
                </a:solidFill>
              </a:rPr>
              <a:t>gì</a:t>
            </a:r>
            <a:r>
              <a:rPr lang="en-US" sz="5500" dirty="0" smtClean="0">
                <a:solidFill>
                  <a:srgbClr val="FFFF00"/>
                </a:solidFill>
              </a:rPr>
              <a:t>?) </a:t>
            </a:r>
            <a:r>
              <a:rPr lang="en-US" sz="5500" dirty="0" err="1" smtClean="0">
                <a:solidFill>
                  <a:schemeClr val="bg1"/>
                </a:solidFill>
              </a:rPr>
              <a:t>Lạy</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con </a:t>
            </a:r>
            <a:r>
              <a:rPr lang="en-US" sz="5500" dirty="0" err="1" smtClean="0">
                <a:solidFill>
                  <a:schemeClr val="bg1"/>
                </a:solidFill>
              </a:rPr>
              <a:t>đây</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4084180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smtClean="0">
                <a:solidFill>
                  <a:srgbClr val="FFFF00"/>
                </a:solidFill>
              </a:rPr>
              <a:t>T</a:t>
            </a:r>
            <a:r>
              <a:rPr lang="en-US" sz="6000" b="0" u="sng" dirty="0" smtClean="0">
                <a:solidFill>
                  <a:srgbClr val="FFFF00"/>
                </a:solidFill>
                <a:effectLst/>
              </a:rPr>
              <a:t>k3:</a:t>
            </a:r>
            <a:r>
              <a:rPr lang="en-US" sz="6000" b="0" dirty="0" smtClean="0">
                <a:solidFill>
                  <a:schemeClr val="bg1"/>
                </a:solidFill>
                <a:effectLst/>
              </a:rPr>
              <a:t> </a:t>
            </a:r>
            <a:r>
              <a:rPr lang="en-US" sz="6000" b="0" dirty="0" err="1" smtClean="0">
                <a:solidFill>
                  <a:schemeClr val="bg1"/>
                </a:solidFill>
                <a:effectLst/>
              </a:rPr>
              <a:t>Chúa</a:t>
            </a:r>
            <a:r>
              <a:rPr lang="en-US" sz="6000" b="0" dirty="0" smtClean="0">
                <a:solidFill>
                  <a:schemeClr val="bg1"/>
                </a:solidFill>
                <a:effectLst/>
              </a:rPr>
              <a:t> </a:t>
            </a:r>
            <a:r>
              <a:rPr lang="en-US" sz="6000" dirty="0" err="1" smtClean="0">
                <a:solidFill>
                  <a:schemeClr val="bg1"/>
                </a:solidFill>
              </a:rPr>
              <a:t>sai</a:t>
            </a:r>
            <a:r>
              <a:rPr lang="en-US" sz="6000" dirty="0" smtClean="0">
                <a:solidFill>
                  <a:schemeClr val="bg1"/>
                </a:solidFill>
              </a:rPr>
              <a:t> </a:t>
            </a:r>
            <a:r>
              <a:rPr lang="en-US" sz="6000" dirty="0" err="1" smtClean="0">
                <a:solidFill>
                  <a:schemeClr val="bg1"/>
                </a:solidFill>
              </a:rPr>
              <a:t>Thiên</a:t>
            </a:r>
            <a:r>
              <a:rPr lang="en-US" sz="6000" dirty="0" smtClean="0">
                <a:solidFill>
                  <a:schemeClr val="bg1"/>
                </a:solidFill>
              </a:rPr>
              <a:t> </a:t>
            </a:r>
            <a:r>
              <a:rPr lang="en-US" sz="6000" dirty="0" err="1" smtClean="0">
                <a:solidFill>
                  <a:schemeClr val="bg1"/>
                </a:solidFill>
              </a:rPr>
              <a:t>Thần</a:t>
            </a:r>
            <a:r>
              <a:rPr lang="en-US" sz="6000" dirty="0" smtClean="0">
                <a:solidFill>
                  <a:schemeClr val="bg1"/>
                </a:solidFill>
              </a:rPr>
              <a:t> </a:t>
            </a:r>
            <a:r>
              <a:rPr lang="en-US" sz="6000" dirty="0" err="1" smtClean="0">
                <a:solidFill>
                  <a:schemeClr val="bg1"/>
                </a:solidFill>
              </a:rPr>
              <a:t>đặt</a:t>
            </a:r>
            <a:r>
              <a:rPr lang="en-US" sz="6000" dirty="0" smtClean="0">
                <a:solidFill>
                  <a:schemeClr val="bg1"/>
                </a:solidFill>
              </a:rPr>
              <a:t> </a:t>
            </a:r>
            <a:r>
              <a:rPr lang="en-US" sz="6000" dirty="0" err="1" smtClean="0">
                <a:solidFill>
                  <a:schemeClr val="bg1"/>
                </a:solidFill>
              </a:rPr>
              <a:t>trên</a:t>
            </a:r>
            <a:r>
              <a:rPr lang="en-US" sz="6000" dirty="0" smtClean="0">
                <a:solidFill>
                  <a:schemeClr val="bg1"/>
                </a:solidFill>
              </a:rPr>
              <a:t> </a:t>
            </a:r>
            <a:r>
              <a:rPr lang="en-US" sz="6000" dirty="0" err="1" smtClean="0">
                <a:solidFill>
                  <a:schemeClr val="bg1"/>
                </a:solidFill>
              </a:rPr>
              <a:t>môi</a:t>
            </a:r>
            <a:r>
              <a:rPr lang="en-US" sz="6000" dirty="0" smtClean="0">
                <a:solidFill>
                  <a:schemeClr val="bg1"/>
                </a:solidFill>
              </a:rPr>
              <a:t> con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để</a:t>
            </a:r>
            <a:r>
              <a:rPr lang="en-US" sz="6000" dirty="0" smtClean="0">
                <a:solidFill>
                  <a:schemeClr val="bg1"/>
                </a:solidFill>
              </a:rPr>
              <a:t> con </a:t>
            </a:r>
            <a:r>
              <a:rPr lang="en-US" sz="6000" dirty="0" err="1" smtClean="0">
                <a:solidFill>
                  <a:schemeClr val="bg1"/>
                </a:solidFill>
              </a:rPr>
              <a:t>đi</a:t>
            </a:r>
            <a:r>
              <a:rPr lang="en-US" sz="6000" dirty="0" smtClean="0">
                <a:solidFill>
                  <a:schemeClr val="bg1"/>
                </a:solidFill>
              </a:rPr>
              <a:t> </a:t>
            </a:r>
            <a:r>
              <a:rPr lang="en-US" sz="6000" dirty="0" err="1" smtClean="0">
                <a:solidFill>
                  <a:schemeClr val="bg1"/>
                </a:solidFill>
              </a:rPr>
              <a:t>gieo</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ở </a:t>
            </a:r>
            <a:r>
              <a:rPr lang="en-US" sz="6000" dirty="0" err="1" smtClean="0">
                <a:solidFill>
                  <a:schemeClr val="bg1"/>
                </a:solidFill>
              </a:rPr>
              <a:t>với</a:t>
            </a:r>
            <a:r>
              <a:rPr lang="en-US" sz="6000" dirty="0" smtClean="0">
                <a:solidFill>
                  <a:schemeClr val="bg1"/>
                </a:solidFill>
              </a:rPr>
              <a:t> con </a:t>
            </a:r>
            <a:r>
              <a:rPr lang="en-US" sz="6000" dirty="0" err="1" smtClean="0">
                <a:solidFill>
                  <a:schemeClr val="bg1"/>
                </a:solidFill>
              </a:rPr>
              <a:t>không</a:t>
            </a:r>
            <a:r>
              <a:rPr lang="en-US" sz="6000" dirty="0" smtClean="0">
                <a:solidFill>
                  <a:schemeClr val="bg1"/>
                </a:solidFill>
              </a:rPr>
              <a:t> </a:t>
            </a:r>
            <a:r>
              <a:rPr lang="en-US" sz="6000" dirty="0" err="1" smtClean="0">
                <a:solidFill>
                  <a:schemeClr val="bg1"/>
                </a:solidFill>
              </a:rPr>
              <a:t>sợ</a:t>
            </a:r>
            <a:r>
              <a:rPr lang="en-US" sz="6000" dirty="0" smtClean="0">
                <a:solidFill>
                  <a:schemeClr val="bg1"/>
                </a:solidFill>
              </a:rPr>
              <a:t> chi.</a:t>
            </a:r>
            <a:endParaRPr lang="en-US" sz="6000" b="0" dirty="0">
              <a:solidFill>
                <a:schemeClr val="bg1"/>
              </a:solidFill>
              <a:effectLst/>
            </a:endParaRPr>
          </a:p>
        </p:txBody>
      </p:sp>
    </p:spTree>
    <p:extLst>
      <p:ext uri="{BB962C8B-B14F-4D97-AF65-F5344CB8AC3E}">
        <p14:creationId xmlns:p14="http://schemas.microsoft.com/office/powerpoint/2010/main" val="10022494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en-US" sz="6000" b="0" dirty="0" err="1" smtClean="0">
                <a:solidFill>
                  <a:schemeClr val="bg1"/>
                </a:solidFill>
                <a:effectLst/>
              </a:rPr>
              <a:t>Núi</a:t>
            </a:r>
            <a:r>
              <a:rPr lang="en-US" sz="6000" b="0" dirty="0" smtClean="0">
                <a:solidFill>
                  <a:schemeClr val="bg1"/>
                </a:solidFill>
                <a:effectLst/>
              </a:rPr>
              <a:t> </a:t>
            </a:r>
            <a:r>
              <a:rPr lang="en-US" sz="6000" b="0" dirty="0" err="1" smtClean="0">
                <a:solidFill>
                  <a:schemeClr val="bg1"/>
                </a:solidFill>
                <a:effectLst/>
              </a:rPr>
              <a:t>cao</a:t>
            </a:r>
            <a:r>
              <a:rPr lang="en-US" sz="6000" b="0" dirty="0" smtClean="0">
                <a:solidFill>
                  <a:schemeClr val="bg1"/>
                </a:solidFill>
                <a:effectLst/>
              </a:rPr>
              <a:t> </a:t>
            </a:r>
            <a:r>
              <a:rPr lang="en-US" sz="6000" b="0" dirty="0" err="1" smtClean="0">
                <a:solidFill>
                  <a:schemeClr val="bg1"/>
                </a:solidFill>
                <a:effectLst/>
              </a:rPr>
              <a:t>muôn</a:t>
            </a:r>
            <a:r>
              <a:rPr lang="en-US" sz="6000" b="0" dirty="0" smtClean="0">
                <a:solidFill>
                  <a:schemeClr val="bg1"/>
                </a:solidFill>
                <a:effectLst/>
              </a:rPr>
              <a:t> </a:t>
            </a:r>
            <a:r>
              <a:rPr lang="en-US" sz="6000" b="0" dirty="0" err="1" smtClean="0">
                <a:solidFill>
                  <a:schemeClr val="bg1"/>
                </a:solidFill>
                <a:effectLst/>
              </a:rPr>
              <a:t>trùng</a:t>
            </a:r>
            <a:r>
              <a:rPr lang="en-US" sz="6000" b="0" dirty="0" smtClean="0">
                <a:solidFill>
                  <a:schemeClr val="bg1"/>
                </a:solidFill>
                <a:effectLst/>
              </a:rPr>
              <a:t> </a:t>
            </a:r>
            <a:r>
              <a:rPr lang="en-US" sz="6000" b="0" dirty="0" err="1" smtClean="0">
                <a:solidFill>
                  <a:schemeClr val="bg1"/>
                </a:solidFill>
                <a:effectLst/>
              </a:rPr>
              <a:t>dù</a:t>
            </a:r>
            <a:r>
              <a:rPr lang="en-US" sz="6000" b="0" dirty="0" smtClean="0">
                <a:solidFill>
                  <a:schemeClr val="bg1"/>
                </a:solidFill>
                <a:effectLst/>
              </a:rPr>
              <a:t> </a:t>
            </a:r>
            <a:r>
              <a:rPr lang="en-US" sz="6000" b="0" dirty="0" err="1" smtClean="0">
                <a:solidFill>
                  <a:schemeClr val="bg1"/>
                </a:solidFill>
                <a:effectLst/>
              </a:rPr>
              <a:t>cho</a:t>
            </a:r>
            <a:r>
              <a:rPr lang="en-US" sz="6000" b="0" dirty="0" smtClean="0">
                <a:solidFill>
                  <a:schemeClr val="bg1"/>
                </a:solidFill>
                <a:effectLst/>
              </a:rPr>
              <a:t> </a:t>
            </a:r>
            <a:r>
              <a:rPr lang="en-US" sz="6000" b="0" dirty="0" err="1" smtClean="0">
                <a:solidFill>
                  <a:schemeClr val="bg1"/>
                </a:solidFill>
                <a:effectLst/>
              </a:rPr>
              <a:t>băng</a:t>
            </a:r>
            <a:r>
              <a:rPr lang="en-US" sz="6000" b="0" dirty="0" smtClean="0">
                <a:solidFill>
                  <a:schemeClr val="bg1"/>
                </a:solidFill>
                <a:effectLst/>
              </a:rPr>
              <a:t> </a:t>
            </a:r>
            <a:r>
              <a:rPr lang="en-US" sz="6000" b="0" dirty="0" err="1" smtClean="0">
                <a:solidFill>
                  <a:schemeClr val="bg1"/>
                </a:solidFill>
                <a:effectLst/>
              </a:rPr>
              <a:t>ngàn</a:t>
            </a:r>
            <a:r>
              <a:rPr lang="en-US" sz="6000" b="0" dirty="0" smtClean="0">
                <a:solidFill>
                  <a:schemeClr val="bg1"/>
                </a:solidFill>
                <a:effectLst/>
              </a:rPr>
              <a:t> </a:t>
            </a:r>
            <a:r>
              <a:rPr lang="en-US" sz="6000" b="0" dirty="0" err="1" smtClean="0">
                <a:solidFill>
                  <a:schemeClr val="bg1"/>
                </a:solidFill>
                <a:effectLst/>
              </a:rPr>
              <a:t>vượt</a:t>
            </a:r>
            <a:r>
              <a:rPr lang="en-US" sz="6000" b="0" dirty="0" smtClean="0">
                <a:solidFill>
                  <a:schemeClr val="bg1"/>
                </a:solidFill>
                <a:effectLst/>
              </a:rPr>
              <a:t> </a:t>
            </a:r>
            <a:r>
              <a:rPr lang="en-US" sz="6000" b="0" dirty="0" err="1" smtClean="0">
                <a:solidFill>
                  <a:schemeClr val="bg1"/>
                </a:solidFill>
                <a:effectLst/>
              </a:rPr>
              <a:t>suối</a:t>
            </a:r>
            <a:r>
              <a:rPr lang="en-US" sz="6000" b="0" dirty="0" smtClean="0">
                <a:solidFill>
                  <a:schemeClr val="bg1"/>
                </a:solidFill>
                <a:effectLst/>
              </a:rPr>
              <a:t>, </a:t>
            </a:r>
            <a:r>
              <a:rPr lang="en-US" sz="6000" b="0" dirty="0" err="1" smtClean="0">
                <a:solidFill>
                  <a:schemeClr val="bg1"/>
                </a:solidFill>
                <a:effectLst/>
              </a:rPr>
              <a:t>dù</a:t>
            </a:r>
            <a:r>
              <a:rPr lang="en-US" sz="6000" b="0" dirty="0" smtClean="0">
                <a:solidFill>
                  <a:schemeClr val="bg1"/>
                </a:solidFill>
                <a:effectLst/>
              </a:rPr>
              <a:t> </a:t>
            </a:r>
            <a:r>
              <a:rPr lang="en-US" sz="6000" b="0" dirty="0" err="1" smtClean="0">
                <a:solidFill>
                  <a:schemeClr val="bg1"/>
                </a:solidFill>
                <a:effectLst/>
              </a:rPr>
              <a:t>cho</a:t>
            </a:r>
            <a:r>
              <a:rPr lang="en-US" sz="6000" b="0" dirty="0" smtClean="0">
                <a:solidFill>
                  <a:schemeClr val="bg1"/>
                </a:solidFill>
                <a:effectLst/>
              </a:rPr>
              <a:t> </a:t>
            </a:r>
            <a:r>
              <a:rPr lang="en-US" sz="6000" b="0" dirty="0" err="1" smtClean="0">
                <a:solidFill>
                  <a:schemeClr val="bg1"/>
                </a:solidFill>
                <a:effectLst/>
              </a:rPr>
              <a:t>đau</a:t>
            </a:r>
            <a:r>
              <a:rPr lang="en-US" sz="6000" b="0" dirty="0" smtClean="0">
                <a:solidFill>
                  <a:schemeClr val="bg1"/>
                </a:solidFill>
                <a:effectLst/>
              </a:rPr>
              <a:t> </a:t>
            </a:r>
            <a:r>
              <a:rPr lang="en-US" sz="6000" b="0" dirty="0" err="1" smtClean="0">
                <a:solidFill>
                  <a:schemeClr val="bg1"/>
                </a:solidFill>
                <a:effectLst/>
              </a:rPr>
              <a:t>thương</a:t>
            </a:r>
            <a:r>
              <a:rPr lang="en-US" sz="6000" b="0" dirty="0" smtClean="0">
                <a:solidFill>
                  <a:schemeClr val="bg1"/>
                </a:solidFill>
                <a:effectLst/>
              </a:rPr>
              <a:t> </a:t>
            </a:r>
            <a:r>
              <a:rPr lang="en-US" sz="6000" b="0" dirty="0" err="1" smtClean="0">
                <a:solidFill>
                  <a:schemeClr val="bg1"/>
                </a:solidFill>
                <a:effectLst/>
              </a:rPr>
              <a:t>ngàn</a:t>
            </a:r>
            <a:r>
              <a:rPr lang="en-US" sz="6000" b="0" dirty="0" smtClean="0">
                <a:solidFill>
                  <a:schemeClr val="bg1"/>
                </a:solidFill>
                <a:effectLst/>
              </a:rPr>
              <a:t> </a:t>
            </a:r>
            <a:r>
              <a:rPr lang="en-US" sz="6000" b="0" dirty="0" err="1" smtClean="0">
                <a:solidFill>
                  <a:schemeClr val="bg1"/>
                </a:solidFill>
                <a:effectLst/>
              </a:rPr>
              <a:t>nỗi</a:t>
            </a:r>
            <a:r>
              <a:rPr lang="en-US" sz="6000" b="0" dirty="0" smtClean="0">
                <a:solidFill>
                  <a:schemeClr val="bg1"/>
                </a:solidFill>
                <a:effectLst/>
              </a:rPr>
              <a:t>, con </a:t>
            </a:r>
            <a:r>
              <a:rPr lang="en-US" sz="6000" b="0" dirty="0" err="1" smtClean="0">
                <a:solidFill>
                  <a:schemeClr val="bg1"/>
                </a:solidFill>
                <a:effectLst/>
              </a:rPr>
              <a:t>nguyện</a:t>
            </a:r>
            <a:r>
              <a:rPr lang="en-US" sz="6000" b="0" dirty="0" smtClean="0">
                <a:solidFill>
                  <a:schemeClr val="bg1"/>
                </a:solidFill>
                <a:effectLst/>
              </a:rPr>
              <a:t> </a:t>
            </a:r>
            <a:r>
              <a:rPr lang="en-US" sz="6000" b="0" dirty="0" err="1" smtClean="0">
                <a:solidFill>
                  <a:schemeClr val="bg1"/>
                </a:solidFill>
                <a:effectLst/>
              </a:rPr>
              <a:t>bước</a:t>
            </a:r>
            <a:r>
              <a:rPr lang="en-US" sz="6000" b="0" dirty="0" smtClean="0">
                <a:solidFill>
                  <a:schemeClr val="bg1"/>
                </a:solidFill>
                <a:effectLst/>
              </a:rPr>
              <a:t> </a:t>
            </a:r>
            <a:r>
              <a:rPr lang="en-US" sz="6000" b="0" dirty="0" err="1" smtClean="0">
                <a:solidFill>
                  <a:schemeClr val="bg1"/>
                </a:solidFill>
                <a:effectLst/>
              </a:rPr>
              <a:t>đi</a:t>
            </a:r>
            <a:r>
              <a:rPr lang="en-US" sz="6000" b="0" dirty="0" smtClean="0">
                <a:solidFill>
                  <a:schemeClr val="bg1"/>
                </a:solidFill>
                <a:effectLst/>
              </a:rPr>
              <a:t> </a:t>
            </a:r>
            <a:r>
              <a:rPr lang="en-US" sz="6000" b="0" dirty="0" err="1" smtClean="0">
                <a:solidFill>
                  <a:schemeClr val="bg1"/>
                </a:solidFill>
                <a:effectLst/>
              </a:rPr>
              <a:t>gieo</a:t>
            </a:r>
            <a:r>
              <a:rPr lang="en-US" sz="6000" b="0" dirty="0" smtClean="0">
                <a:solidFill>
                  <a:schemeClr val="bg1"/>
                </a:solidFill>
                <a:effectLst/>
              </a:rPr>
              <a:t> </a:t>
            </a:r>
            <a:r>
              <a:rPr lang="en-US" sz="6000" b="0" dirty="0" err="1" smtClean="0">
                <a:solidFill>
                  <a:schemeClr val="bg1"/>
                </a:solidFill>
                <a:effectLst/>
              </a:rPr>
              <a:t>hòa</a:t>
            </a:r>
            <a:r>
              <a:rPr lang="en-US" sz="6000" b="0" dirty="0" smtClean="0">
                <a:solidFill>
                  <a:schemeClr val="bg1"/>
                </a:solidFill>
                <a:effectLst/>
              </a:rPr>
              <a:t> </a:t>
            </a:r>
            <a:r>
              <a:rPr lang="en-US" sz="6000" b="0" dirty="0" err="1" smtClean="0">
                <a:solidFill>
                  <a:schemeClr val="bg1"/>
                </a:solidFill>
                <a:effectLst/>
              </a:rPr>
              <a:t>bình</a:t>
            </a:r>
            <a:r>
              <a:rPr lang="en-US" sz="6000" b="0" dirty="0" smtClean="0">
                <a:solidFill>
                  <a:schemeClr val="bg1"/>
                </a:solidFill>
                <a:effectLst/>
              </a:rPr>
              <a:t>.</a:t>
            </a:r>
            <a:endParaRPr lang="en-US" sz="6000" b="0" dirty="0">
              <a:solidFill>
                <a:schemeClr val="bg1"/>
              </a:solidFill>
              <a:effectLst/>
            </a:endParaRPr>
          </a:p>
        </p:txBody>
      </p:sp>
    </p:spTree>
    <p:extLst>
      <p:ext uri="{BB962C8B-B14F-4D97-AF65-F5344CB8AC3E}">
        <p14:creationId xmlns:p14="http://schemas.microsoft.com/office/powerpoint/2010/main" val="35691322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u="sng" dirty="0" err="1" smtClean="0">
                <a:solidFill>
                  <a:srgbClr val="FFFF00"/>
                </a:solidFill>
              </a:rPr>
              <a:t>Đk</a:t>
            </a:r>
            <a:r>
              <a:rPr lang="en-US" sz="5500" b="0" u="sng" dirty="0" smtClean="0">
                <a:solidFill>
                  <a:srgbClr val="FFFF00"/>
                </a:solidFill>
                <a:effectLst/>
              </a:rPr>
              <a:t>:</a:t>
            </a:r>
            <a:r>
              <a:rPr lang="en-US" sz="5500" b="0" dirty="0" smtClean="0">
                <a:solidFill>
                  <a:srgbClr val="FFFF00"/>
                </a:solidFill>
                <a:effectLst/>
              </a:rPr>
              <a:t> </a:t>
            </a:r>
            <a:r>
              <a:rPr lang="en-US" sz="5500" dirty="0" smtClean="0">
                <a:solidFill>
                  <a:schemeClr val="bg1"/>
                </a:solidFill>
              </a:rPr>
              <a:t>Con </a:t>
            </a:r>
            <a:r>
              <a:rPr lang="en-US" sz="5500" dirty="0" err="1" smtClean="0">
                <a:solidFill>
                  <a:schemeClr val="bg1"/>
                </a:solidFill>
              </a:rPr>
              <a:t>đây</a:t>
            </a:r>
            <a:r>
              <a:rPr lang="en-US" sz="5500" dirty="0" smtClean="0">
                <a:solidFill>
                  <a:schemeClr val="bg1"/>
                </a:solidFill>
              </a:rPr>
              <a:t> </a:t>
            </a:r>
            <a:r>
              <a:rPr lang="en-US" sz="5500" dirty="0" err="1" smtClean="0">
                <a:solidFill>
                  <a:schemeClr val="bg1"/>
                </a:solidFill>
              </a:rPr>
              <a:t>lạy</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lạy</a:t>
            </a:r>
            <a:r>
              <a:rPr lang="en-US" sz="5500" dirty="0" smtClean="0">
                <a:solidFill>
                  <a:srgbClr val="FFFF00"/>
                </a:solidFill>
              </a:rPr>
              <a:t> </a:t>
            </a:r>
            <a:r>
              <a:rPr lang="en-US" sz="5500" dirty="0" err="1" smtClean="0">
                <a:solidFill>
                  <a:srgbClr val="FFFF00"/>
                </a:solidFill>
              </a:rPr>
              <a:t>Chúa</a:t>
            </a:r>
            <a:r>
              <a:rPr lang="en-US" sz="5500" dirty="0" smtClean="0">
                <a:solidFill>
                  <a:srgbClr val="FFFF00"/>
                </a:solidFill>
              </a:rPr>
              <a:t>)</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muốn</a:t>
            </a:r>
            <a:r>
              <a:rPr lang="en-US" sz="5500" dirty="0" smtClean="0">
                <a:solidFill>
                  <a:schemeClr val="bg1"/>
                </a:solidFill>
              </a:rPr>
              <a:t> con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gì</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làm</a:t>
            </a:r>
            <a:r>
              <a:rPr lang="en-US" sz="5500" dirty="0" smtClean="0">
                <a:solidFill>
                  <a:srgbClr val="FFFF00"/>
                </a:solidFill>
              </a:rPr>
              <a:t> </a:t>
            </a:r>
            <a:r>
              <a:rPr lang="en-US" sz="5500" dirty="0" err="1" smtClean="0">
                <a:solidFill>
                  <a:srgbClr val="FFFF00"/>
                </a:solidFill>
              </a:rPr>
              <a:t>gì</a:t>
            </a:r>
            <a:r>
              <a:rPr lang="en-US" sz="5500" dirty="0" smtClean="0">
                <a:solidFill>
                  <a:srgbClr val="FFFF00"/>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muốn</a:t>
            </a:r>
            <a:r>
              <a:rPr lang="en-US" sz="5500" dirty="0" smtClean="0">
                <a:solidFill>
                  <a:schemeClr val="bg1"/>
                </a:solidFill>
              </a:rPr>
              <a:t> con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gì</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làm</a:t>
            </a:r>
            <a:r>
              <a:rPr lang="en-US" sz="5500" dirty="0" smtClean="0">
                <a:solidFill>
                  <a:srgbClr val="FFFF00"/>
                </a:solidFill>
              </a:rPr>
              <a:t> </a:t>
            </a:r>
            <a:r>
              <a:rPr lang="en-US" sz="5500" dirty="0" err="1" smtClean="0">
                <a:solidFill>
                  <a:srgbClr val="FFFF00"/>
                </a:solidFill>
              </a:rPr>
              <a:t>gì</a:t>
            </a:r>
            <a:r>
              <a:rPr lang="en-US" sz="5500" dirty="0" smtClean="0">
                <a:solidFill>
                  <a:srgbClr val="FFFF00"/>
                </a:solidFill>
              </a:rPr>
              <a:t>?) </a:t>
            </a:r>
            <a:r>
              <a:rPr lang="en-US" sz="5500" dirty="0" err="1" smtClean="0">
                <a:solidFill>
                  <a:schemeClr val="bg1"/>
                </a:solidFill>
              </a:rPr>
              <a:t>Lạy</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con </a:t>
            </a:r>
            <a:r>
              <a:rPr lang="en-US" sz="5500" dirty="0" err="1" smtClean="0">
                <a:solidFill>
                  <a:schemeClr val="bg1"/>
                </a:solidFill>
              </a:rPr>
              <a:t>đây</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29664920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800" u="sng" dirty="0" smtClean="0">
                <a:solidFill>
                  <a:srgbClr val="FFFF00"/>
                </a:solidFill>
              </a:rPr>
              <a:t>T</a:t>
            </a:r>
            <a:r>
              <a:rPr lang="en-US" sz="5800" b="0" u="sng" dirty="0" smtClean="0">
                <a:solidFill>
                  <a:srgbClr val="FFFF00"/>
                </a:solidFill>
                <a:effectLst/>
              </a:rPr>
              <a:t>k4:</a:t>
            </a:r>
            <a:r>
              <a:rPr lang="en-US" sz="5800" b="0" dirty="0" smtClean="0">
                <a:solidFill>
                  <a:schemeClr val="bg1"/>
                </a:solidFill>
                <a:effectLst/>
              </a:rPr>
              <a:t> </a:t>
            </a:r>
            <a:r>
              <a:rPr lang="en-US" sz="5800" b="0" dirty="0" err="1" smtClean="0">
                <a:solidFill>
                  <a:schemeClr val="bg1"/>
                </a:solidFill>
                <a:effectLst/>
              </a:rPr>
              <a:t>Bước</a:t>
            </a:r>
            <a:r>
              <a:rPr lang="en-US" sz="5800" b="0" dirty="0" smtClean="0">
                <a:solidFill>
                  <a:schemeClr val="bg1"/>
                </a:solidFill>
                <a:effectLst/>
              </a:rPr>
              <a:t> </a:t>
            </a:r>
            <a:r>
              <a:rPr lang="en-US" sz="5800" b="0" dirty="0" err="1" smtClean="0">
                <a:solidFill>
                  <a:schemeClr val="bg1"/>
                </a:solidFill>
                <a:effectLst/>
              </a:rPr>
              <a:t>đi</a:t>
            </a:r>
            <a:r>
              <a:rPr lang="en-US" sz="5800" b="0" dirty="0" smtClean="0">
                <a:solidFill>
                  <a:schemeClr val="bg1"/>
                </a:solidFill>
                <a:effectLst/>
              </a:rPr>
              <a:t> </a:t>
            </a:r>
            <a:r>
              <a:rPr lang="en-US" sz="5800" b="0" dirty="0" err="1" smtClean="0">
                <a:solidFill>
                  <a:schemeClr val="bg1"/>
                </a:solidFill>
                <a:effectLst/>
              </a:rPr>
              <a:t>trên</a:t>
            </a:r>
            <a:r>
              <a:rPr lang="en-US" sz="5800" b="0" dirty="0" smtClean="0">
                <a:solidFill>
                  <a:schemeClr val="bg1"/>
                </a:solidFill>
                <a:effectLst/>
              </a:rPr>
              <a:t> </a:t>
            </a:r>
            <a:r>
              <a:rPr lang="en-US" sz="5800" b="0" dirty="0" err="1" smtClean="0">
                <a:solidFill>
                  <a:schemeClr val="bg1"/>
                </a:solidFill>
                <a:effectLst/>
              </a:rPr>
              <a:t>đường</a:t>
            </a:r>
            <a:r>
              <a:rPr lang="en-US" sz="5800" b="0" dirty="0" smtClean="0">
                <a:solidFill>
                  <a:schemeClr val="bg1"/>
                </a:solidFill>
                <a:effectLst/>
              </a:rPr>
              <a:t>, </a:t>
            </a:r>
            <a:r>
              <a:rPr lang="en-US" sz="5800" b="0" dirty="0" err="1" smtClean="0">
                <a:solidFill>
                  <a:schemeClr val="bg1"/>
                </a:solidFill>
                <a:effectLst/>
              </a:rPr>
              <a:t>bàn</a:t>
            </a:r>
            <a:r>
              <a:rPr lang="en-US" sz="5800" b="0" dirty="0" smtClean="0">
                <a:solidFill>
                  <a:schemeClr val="bg1"/>
                </a:solidFill>
                <a:effectLst/>
              </a:rPr>
              <a:t> </a:t>
            </a:r>
            <a:r>
              <a:rPr lang="en-US" sz="5800" b="0" dirty="0" err="1" smtClean="0">
                <a:solidFill>
                  <a:schemeClr val="bg1"/>
                </a:solidFill>
                <a:effectLst/>
              </a:rPr>
              <a:t>tay</a:t>
            </a:r>
            <a:r>
              <a:rPr lang="en-US" sz="5800" b="0" dirty="0" smtClean="0">
                <a:solidFill>
                  <a:schemeClr val="bg1"/>
                </a:solidFill>
                <a:effectLst/>
              </a:rPr>
              <a:t> </a:t>
            </a:r>
            <a:r>
              <a:rPr lang="en-US" sz="5800" b="0" dirty="0" err="1" smtClean="0">
                <a:solidFill>
                  <a:schemeClr val="bg1"/>
                </a:solidFill>
                <a:effectLst/>
              </a:rPr>
              <a:t>Chúa</a:t>
            </a:r>
            <a:r>
              <a:rPr lang="en-US" sz="5800" b="0" dirty="0" smtClean="0">
                <a:solidFill>
                  <a:schemeClr val="bg1"/>
                </a:solidFill>
                <a:effectLst/>
              </a:rPr>
              <a:t> </a:t>
            </a:r>
            <a:r>
              <a:rPr lang="en-US" sz="5800" b="0" dirty="0" err="1" smtClean="0">
                <a:solidFill>
                  <a:schemeClr val="bg1"/>
                </a:solidFill>
                <a:effectLst/>
              </a:rPr>
              <a:t>thương</a:t>
            </a:r>
            <a:r>
              <a:rPr lang="en-US" sz="5800" b="0" dirty="0" smtClean="0">
                <a:solidFill>
                  <a:schemeClr val="bg1"/>
                </a:solidFill>
                <a:effectLst/>
              </a:rPr>
              <a:t> </a:t>
            </a:r>
            <a:r>
              <a:rPr lang="en-US" sz="5800" b="0" dirty="0" err="1" smtClean="0">
                <a:solidFill>
                  <a:schemeClr val="bg1"/>
                </a:solidFill>
                <a:effectLst/>
              </a:rPr>
              <a:t>dìu</a:t>
            </a:r>
            <a:r>
              <a:rPr lang="en-US" sz="5800" b="0" dirty="0" smtClean="0">
                <a:solidFill>
                  <a:schemeClr val="bg1"/>
                </a:solidFill>
                <a:effectLst/>
              </a:rPr>
              <a:t> </a:t>
            </a:r>
            <a:r>
              <a:rPr lang="en-US" sz="5800" b="0" dirty="0" err="1" smtClean="0">
                <a:solidFill>
                  <a:schemeClr val="bg1"/>
                </a:solidFill>
                <a:effectLst/>
              </a:rPr>
              <a:t>dắt</a:t>
            </a:r>
            <a:r>
              <a:rPr lang="en-US" sz="5800" dirty="0" smtClean="0">
                <a:solidFill>
                  <a:schemeClr val="bg1"/>
                </a:solidFill>
              </a:rPr>
              <a:t>, </a:t>
            </a:r>
            <a:r>
              <a:rPr lang="en-US" sz="5800" dirty="0" err="1" smtClean="0">
                <a:solidFill>
                  <a:schemeClr val="bg1"/>
                </a:solidFill>
              </a:rPr>
              <a:t>để</a:t>
            </a:r>
            <a:r>
              <a:rPr lang="en-US" sz="5800" dirty="0" smtClean="0">
                <a:solidFill>
                  <a:schemeClr val="bg1"/>
                </a:solidFill>
              </a:rPr>
              <a:t> con </a:t>
            </a:r>
            <a:r>
              <a:rPr lang="en-US" sz="5800" dirty="0" err="1" smtClean="0">
                <a:solidFill>
                  <a:schemeClr val="bg1"/>
                </a:solidFill>
              </a:rPr>
              <a:t>được</a:t>
            </a:r>
            <a:r>
              <a:rPr lang="en-US" sz="5800" dirty="0" smtClean="0">
                <a:solidFill>
                  <a:schemeClr val="bg1"/>
                </a:solidFill>
              </a:rPr>
              <a:t> </a:t>
            </a:r>
            <a:r>
              <a:rPr lang="en-US" sz="5800" dirty="0" err="1" smtClean="0">
                <a:solidFill>
                  <a:schemeClr val="bg1"/>
                </a:solidFill>
              </a:rPr>
              <a:t>vững</a:t>
            </a:r>
            <a:r>
              <a:rPr lang="en-US" sz="5800" dirty="0" smtClean="0">
                <a:solidFill>
                  <a:schemeClr val="bg1"/>
                </a:solidFill>
              </a:rPr>
              <a:t> </a:t>
            </a:r>
            <a:r>
              <a:rPr lang="en-US" sz="5800" dirty="0" err="1" smtClean="0">
                <a:solidFill>
                  <a:schemeClr val="bg1"/>
                </a:solidFill>
              </a:rPr>
              <a:t>vàng</a:t>
            </a:r>
            <a:r>
              <a:rPr lang="en-US" sz="5800" dirty="0" smtClean="0">
                <a:solidFill>
                  <a:schemeClr val="bg1"/>
                </a:solidFill>
              </a:rPr>
              <a:t> </a:t>
            </a:r>
            <a:r>
              <a:rPr lang="en-US" sz="5800" dirty="0" err="1" smtClean="0">
                <a:solidFill>
                  <a:schemeClr val="bg1"/>
                </a:solidFill>
              </a:rPr>
              <a:t>mãi</a:t>
            </a:r>
            <a:r>
              <a:rPr lang="en-US" sz="5800" dirty="0" smtClean="0">
                <a:solidFill>
                  <a:schemeClr val="bg1"/>
                </a:solidFill>
              </a:rPr>
              <a:t> </a:t>
            </a:r>
            <a:r>
              <a:rPr lang="en-US" sz="5800" dirty="0" err="1" smtClean="0">
                <a:solidFill>
                  <a:schemeClr val="bg1"/>
                </a:solidFill>
              </a:rPr>
              <a:t>đi</a:t>
            </a:r>
            <a:r>
              <a:rPr lang="en-US" sz="5800" dirty="0" smtClean="0">
                <a:solidFill>
                  <a:schemeClr val="bg1"/>
                </a:solidFill>
              </a:rPr>
              <a:t> </a:t>
            </a:r>
            <a:r>
              <a:rPr lang="en-US" sz="5800" dirty="0" err="1" smtClean="0">
                <a:solidFill>
                  <a:schemeClr val="bg1"/>
                </a:solidFill>
              </a:rPr>
              <a:t>làm</a:t>
            </a:r>
            <a:r>
              <a:rPr lang="en-US" sz="5800" dirty="0" smtClean="0">
                <a:solidFill>
                  <a:schemeClr val="bg1"/>
                </a:solidFill>
              </a:rPr>
              <a:t> </a:t>
            </a:r>
            <a:r>
              <a:rPr lang="en-US" sz="5800" dirty="0" err="1" smtClean="0">
                <a:solidFill>
                  <a:schemeClr val="bg1"/>
                </a:solidFill>
              </a:rPr>
              <a:t>chứng</a:t>
            </a:r>
            <a:r>
              <a:rPr lang="en-US" sz="5800" dirty="0" smtClean="0">
                <a:solidFill>
                  <a:schemeClr val="bg1"/>
                </a:solidFill>
              </a:rPr>
              <a:t> </a:t>
            </a:r>
            <a:r>
              <a:rPr lang="en-US" sz="5800" dirty="0" err="1" smtClean="0">
                <a:solidFill>
                  <a:schemeClr val="bg1"/>
                </a:solidFill>
              </a:rPr>
              <a:t>tá</a:t>
            </a:r>
            <a:r>
              <a:rPr lang="en-US" sz="5800" dirty="0" smtClean="0">
                <a:solidFill>
                  <a:schemeClr val="bg1"/>
                </a:solidFill>
              </a:rPr>
              <a:t> </a:t>
            </a:r>
            <a:r>
              <a:rPr lang="en-US" sz="5800" dirty="0" err="1" smtClean="0">
                <a:solidFill>
                  <a:schemeClr val="bg1"/>
                </a:solidFill>
              </a:rPr>
              <a:t>của</a:t>
            </a:r>
            <a:r>
              <a:rPr lang="en-US" sz="5800" dirty="0" smtClean="0">
                <a:solidFill>
                  <a:schemeClr val="bg1"/>
                </a:solidFill>
              </a:rPr>
              <a:t> </a:t>
            </a:r>
            <a:r>
              <a:rPr lang="en-US" sz="5800" dirty="0" err="1" smtClean="0">
                <a:solidFill>
                  <a:schemeClr val="bg1"/>
                </a:solidFill>
              </a:rPr>
              <a:t>tình</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37559534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Tháng</a:t>
            </a:r>
            <a:r>
              <a:rPr lang="en-US" sz="6000" dirty="0" smtClean="0">
                <a:solidFill>
                  <a:schemeClr val="bg1"/>
                </a:solidFill>
              </a:rPr>
              <a:t> </a:t>
            </a:r>
            <a:r>
              <a:rPr lang="en-US" sz="6000" dirty="0" err="1" smtClean="0">
                <a:solidFill>
                  <a:schemeClr val="bg1"/>
                </a:solidFill>
              </a:rPr>
              <a:t>năm</a:t>
            </a:r>
            <a:r>
              <a:rPr lang="en-US" sz="6000" dirty="0" smtClean="0">
                <a:solidFill>
                  <a:schemeClr val="bg1"/>
                </a:solidFill>
              </a:rPr>
              <a:t> </a:t>
            </a:r>
            <a:r>
              <a:rPr lang="en-US" sz="6000" dirty="0" err="1" smtClean="0">
                <a:solidFill>
                  <a:schemeClr val="bg1"/>
                </a:solidFill>
              </a:rPr>
              <a:t>mau</a:t>
            </a:r>
            <a:r>
              <a:rPr lang="en-US" sz="6000" dirty="0" smtClean="0">
                <a:solidFill>
                  <a:schemeClr val="bg1"/>
                </a:solidFill>
              </a:rPr>
              <a:t> </a:t>
            </a:r>
            <a:r>
              <a:rPr lang="en-US" sz="6000" dirty="0" err="1" smtClean="0">
                <a:solidFill>
                  <a:schemeClr val="bg1"/>
                </a:solidFill>
              </a:rPr>
              <a:t>tàn</a:t>
            </a:r>
            <a:r>
              <a:rPr lang="en-US" sz="6000" dirty="0" smtClean="0">
                <a:solidFill>
                  <a:schemeClr val="bg1"/>
                </a:solidFill>
              </a:rPr>
              <a:t>, </a:t>
            </a:r>
            <a:r>
              <a:rPr lang="en-US" sz="6000" dirty="0" err="1" smtClean="0">
                <a:solidFill>
                  <a:schemeClr val="bg1"/>
                </a:solidFill>
              </a:rPr>
              <a:t>hồn</a:t>
            </a:r>
            <a:r>
              <a:rPr lang="en-US" sz="6000" dirty="0" smtClean="0">
                <a:solidFill>
                  <a:schemeClr val="bg1"/>
                </a:solidFill>
              </a:rPr>
              <a:t> con </a:t>
            </a:r>
            <a:r>
              <a:rPr lang="en-US" sz="6000" dirty="0" err="1" smtClean="0">
                <a:solidFill>
                  <a:schemeClr val="bg1"/>
                </a:solidFill>
              </a:rPr>
              <a:t>dồn</a:t>
            </a:r>
            <a:r>
              <a:rPr lang="en-US" sz="6000" dirty="0" smtClean="0">
                <a:solidFill>
                  <a:schemeClr val="bg1"/>
                </a:solidFill>
              </a:rPr>
              <a:t> </a:t>
            </a:r>
            <a:r>
              <a:rPr lang="en-US" sz="6000" dirty="0" err="1" smtClean="0">
                <a:solidFill>
                  <a:schemeClr val="bg1"/>
                </a:solidFill>
              </a:rPr>
              <a:t>bước</a:t>
            </a:r>
            <a:r>
              <a:rPr lang="en-US" sz="6000" dirty="0" smtClean="0">
                <a:solidFill>
                  <a:schemeClr val="bg1"/>
                </a:solidFill>
              </a:rPr>
              <a:t> </a:t>
            </a:r>
            <a:r>
              <a:rPr lang="en-US" sz="6000" dirty="0" err="1" smtClean="0">
                <a:solidFill>
                  <a:schemeClr val="bg1"/>
                </a:solidFill>
              </a:rPr>
              <a:t>vội</a:t>
            </a:r>
            <a:r>
              <a:rPr lang="en-US" sz="6000" dirty="0" smtClean="0">
                <a:solidFill>
                  <a:schemeClr val="bg1"/>
                </a:solidFill>
              </a:rPr>
              <a:t> </a:t>
            </a:r>
            <a:r>
              <a:rPr lang="en-US" sz="6000" dirty="0" err="1" smtClean="0">
                <a:solidFill>
                  <a:schemeClr val="bg1"/>
                </a:solidFill>
              </a:rPr>
              <a:t>vã</a:t>
            </a:r>
            <a:r>
              <a:rPr lang="en-US" sz="6000" dirty="0" smtClean="0">
                <a:solidFill>
                  <a:schemeClr val="bg1"/>
                </a:solidFill>
              </a:rPr>
              <a:t>, </a:t>
            </a:r>
            <a:r>
              <a:rPr lang="en-US" sz="6000" dirty="0" err="1" smtClean="0">
                <a:solidFill>
                  <a:schemeClr val="bg1"/>
                </a:solidFill>
              </a:rPr>
              <a:t>vì</a:t>
            </a:r>
            <a:r>
              <a:rPr lang="en-US" sz="6000" dirty="0" smtClean="0">
                <a:solidFill>
                  <a:schemeClr val="bg1"/>
                </a:solidFill>
              </a:rPr>
              <a:t> </a:t>
            </a:r>
            <a:r>
              <a:rPr lang="en-US" sz="6000" dirty="0" err="1" smtClean="0">
                <a:solidFill>
                  <a:schemeClr val="bg1"/>
                </a:solidFill>
              </a:rPr>
              <a:t>tiếng</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 </a:t>
            </a:r>
            <a:r>
              <a:rPr lang="en-US" sz="6000" dirty="0" err="1" smtClean="0">
                <a:solidFill>
                  <a:schemeClr val="bg1"/>
                </a:solidFill>
              </a:rPr>
              <a:t>cao</a:t>
            </a:r>
            <a:r>
              <a:rPr lang="en-US" sz="6000" dirty="0" smtClean="0">
                <a:solidFill>
                  <a:schemeClr val="bg1"/>
                </a:solidFill>
              </a:rPr>
              <a:t> </a:t>
            </a:r>
            <a:r>
              <a:rPr lang="en-US" sz="6000" dirty="0" err="1" smtClean="0">
                <a:solidFill>
                  <a:schemeClr val="bg1"/>
                </a:solidFill>
              </a:rPr>
              <a:t>dục</a:t>
            </a:r>
            <a:r>
              <a:rPr lang="en-US" sz="6000" dirty="0" smtClean="0">
                <a:solidFill>
                  <a:schemeClr val="bg1"/>
                </a:solidFill>
              </a:rPr>
              <a:t> </a:t>
            </a:r>
            <a:r>
              <a:rPr lang="en-US" sz="6000" dirty="0" err="1" smtClean="0">
                <a:solidFill>
                  <a:schemeClr val="bg1"/>
                </a:solidFill>
              </a:rPr>
              <a:t>giã</a:t>
            </a:r>
            <a:r>
              <a:rPr lang="en-US" sz="6000" dirty="0" smtClean="0">
                <a:solidFill>
                  <a:schemeClr val="bg1"/>
                </a:solidFill>
              </a:rPr>
              <a:t>, </a:t>
            </a:r>
            <a:r>
              <a:rPr lang="en-US" sz="6000" dirty="0" err="1" smtClean="0">
                <a:solidFill>
                  <a:schemeClr val="bg1"/>
                </a:solidFill>
              </a:rPr>
              <a:t>cánh</a:t>
            </a:r>
            <a:r>
              <a:rPr lang="en-US" sz="6000" dirty="0" smtClean="0">
                <a:solidFill>
                  <a:schemeClr val="bg1"/>
                </a:solidFill>
              </a:rPr>
              <a:t> </a:t>
            </a:r>
            <a:r>
              <a:rPr lang="en-US" sz="6000" dirty="0" err="1" smtClean="0">
                <a:solidFill>
                  <a:schemeClr val="bg1"/>
                </a:solidFill>
              </a:rPr>
              <a:t>đồng</a:t>
            </a:r>
            <a:r>
              <a:rPr lang="en-US" sz="6000" dirty="0" smtClean="0">
                <a:solidFill>
                  <a:schemeClr val="bg1"/>
                </a:solidFill>
              </a:rPr>
              <a:t> </a:t>
            </a:r>
            <a:r>
              <a:rPr lang="en-US" sz="6000" dirty="0" err="1" smtClean="0">
                <a:solidFill>
                  <a:schemeClr val="bg1"/>
                </a:solidFill>
              </a:rPr>
              <a:t>lúa</a:t>
            </a:r>
            <a:r>
              <a:rPr lang="en-US" sz="6000" dirty="0" smtClean="0">
                <a:solidFill>
                  <a:schemeClr val="bg1"/>
                </a:solidFill>
              </a:rPr>
              <a:t> </a:t>
            </a:r>
            <a:r>
              <a:rPr lang="en-US" sz="6000" dirty="0" err="1" smtClean="0">
                <a:solidFill>
                  <a:schemeClr val="bg1"/>
                </a:solidFill>
              </a:rPr>
              <a:t>chín</a:t>
            </a:r>
            <a:r>
              <a:rPr lang="en-US" sz="6000" dirty="0" smtClean="0">
                <a:solidFill>
                  <a:schemeClr val="bg1"/>
                </a:solidFill>
              </a:rPr>
              <a:t> </a:t>
            </a:r>
            <a:r>
              <a:rPr lang="en-US" sz="6000" dirty="0" err="1" smtClean="0">
                <a:solidFill>
                  <a:schemeClr val="bg1"/>
                </a:solidFill>
              </a:rPr>
              <a:t>đang</a:t>
            </a:r>
            <a:r>
              <a:rPr lang="en-US" sz="6000" dirty="0" smtClean="0">
                <a:solidFill>
                  <a:schemeClr val="bg1"/>
                </a:solidFill>
              </a:rPr>
              <a:t> </a:t>
            </a:r>
            <a:r>
              <a:rPr lang="en-US" sz="6000" dirty="0" err="1" smtClean="0">
                <a:solidFill>
                  <a:schemeClr val="bg1"/>
                </a:solidFill>
              </a:rPr>
              <a:t>đợi</a:t>
            </a:r>
            <a:r>
              <a:rPr lang="en-US" sz="6000" dirty="0" smtClean="0">
                <a:solidFill>
                  <a:schemeClr val="bg1"/>
                </a:solidFill>
              </a:rPr>
              <a:t> </a:t>
            </a:r>
            <a:r>
              <a:rPr lang="en-US" sz="6000" dirty="0" err="1" smtClean="0">
                <a:solidFill>
                  <a:schemeClr val="bg1"/>
                </a:solidFill>
              </a:rPr>
              <a:t>chờ</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42191080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u="sng" dirty="0" err="1" smtClean="0">
                <a:solidFill>
                  <a:srgbClr val="FFFF00"/>
                </a:solidFill>
              </a:rPr>
              <a:t>Đk</a:t>
            </a:r>
            <a:r>
              <a:rPr lang="en-US" sz="5500" b="0" u="sng" dirty="0" smtClean="0">
                <a:solidFill>
                  <a:srgbClr val="FFFF00"/>
                </a:solidFill>
                <a:effectLst/>
              </a:rPr>
              <a:t>:</a:t>
            </a:r>
            <a:r>
              <a:rPr lang="en-US" sz="5500" b="0" dirty="0" smtClean="0">
                <a:solidFill>
                  <a:srgbClr val="FFFF00"/>
                </a:solidFill>
                <a:effectLst/>
              </a:rPr>
              <a:t> </a:t>
            </a:r>
            <a:r>
              <a:rPr lang="en-US" sz="5500" dirty="0" smtClean="0">
                <a:solidFill>
                  <a:schemeClr val="bg1"/>
                </a:solidFill>
              </a:rPr>
              <a:t>Con </a:t>
            </a:r>
            <a:r>
              <a:rPr lang="en-US" sz="5500" dirty="0" err="1" smtClean="0">
                <a:solidFill>
                  <a:schemeClr val="bg1"/>
                </a:solidFill>
              </a:rPr>
              <a:t>đây</a:t>
            </a:r>
            <a:r>
              <a:rPr lang="en-US" sz="5500" dirty="0" smtClean="0">
                <a:solidFill>
                  <a:schemeClr val="bg1"/>
                </a:solidFill>
              </a:rPr>
              <a:t> </a:t>
            </a:r>
            <a:r>
              <a:rPr lang="en-US" sz="5500" dirty="0" err="1" smtClean="0">
                <a:solidFill>
                  <a:schemeClr val="bg1"/>
                </a:solidFill>
              </a:rPr>
              <a:t>lạy</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lạy</a:t>
            </a:r>
            <a:r>
              <a:rPr lang="en-US" sz="5500" dirty="0" smtClean="0">
                <a:solidFill>
                  <a:srgbClr val="FFFF00"/>
                </a:solidFill>
              </a:rPr>
              <a:t> </a:t>
            </a:r>
            <a:r>
              <a:rPr lang="en-US" sz="5500" dirty="0" err="1" smtClean="0">
                <a:solidFill>
                  <a:srgbClr val="FFFF00"/>
                </a:solidFill>
              </a:rPr>
              <a:t>Chúa</a:t>
            </a:r>
            <a:r>
              <a:rPr lang="en-US" sz="5500" dirty="0" smtClean="0">
                <a:solidFill>
                  <a:srgbClr val="FFFF00"/>
                </a:solidFill>
              </a:rPr>
              <a:t>)</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muốn</a:t>
            </a:r>
            <a:r>
              <a:rPr lang="en-US" sz="5500" dirty="0" smtClean="0">
                <a:solidFill>
                  <a:schemeClr val="bg1"/>
                </a:solidFill>
              </a:rPr>
              <a:t> con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gì</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làm</a:t>
            </a:r>
            <a:r>
              <a:rPr lang="en-US" sz="5500" dirty="0" smtClean="0">
                <a:solidFill>
                  <a:srgbClr val="FFFF00"/>
                </a:solidFill>
              </a:rPr>
              <a:t> </a:t>
            </a:r>
            <a:r>
              <a:rPr lang="en-US" sz="5500" dirty="0" err="1" smtClean="0">
                <a:solidFill>
                  <a:srgbClr val="FFFF00"/>
                </a:solidFill>
              </a:rPr>
              <a:t>gì</a:t>
            </a:r>
            <a:r>
              <a:rPr lang="en-US" sz="5500" dirty="0" smtClean="0">
                <a:solidFill>
                  <a:srgbClr val="FFFF00"/>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muốn</a:t>
            </a:r>
            <a:r>
              <a:rPr lang="en-US" sz="5500" dirty="0" smtClean="0">
                <a:solidFill>
                  <a:schemeClr val="bg1"/>
                </a:solidFill>
              </a:rPr>
              <a:t> con </a:t>
            </a:r>
            <a:r>
              <a:rPr lang="en-US" sz="5500" dirty="0" err="1" smtClean="0">
                <a:solidFill>
                  <a:schemeClr val="bg1"/>
                </a:solidFill>
              </a:rPr>
              <a:t>làm</a:t>
            </a:r>
            <a:r>
              <a:rPr lang="en-US" sz="5500" dirty="0" smtClean="0">
                <a:solidFill>
                  <a:schemeClr val="bg1"/>
                </a:solidFill>
              </a:rPr>
              <a:t> </a:t>
            </a:r>
            <a:r>
              <a:rPr lang="en-US" sz="5500" dirty="0" err="1" smtClean="0">
                <a:solidFill>
                  <a:schemeClr val="bg1"/>
                </a:solidFill>
              </a:rPr>
              <a:t>gì</a:t>
            </a:r>
            <a:r>
              <a:rPr lang="en-US" sz="5500" dirty="0" smtClean="0">
                <a:solidFill>
                  <a:schemeClr val="bg1"/>
                </a:solidFill>
              </a:rPr>
              <a:t>? </a:t>
            </a:r>
            <a:r>
              <a:rPr lang="en-US" sz="5500" dirty="0" smtClean="0">
                <a:solidFill>
                  <a:srgbClr val="FFFF00"/>
                </a:solidFill>
              </a:rPr>
              <a:t>(</a:t>
            </a:r>
            <a:r>
              <a:rPr lang="en-US" sz="5500" dirty="0" err="1" smtClean="0">
                <a:solidFill>
                  <a:srgbClr val="FFFF00"/>
                </a:solidFill>
              </a:rPr>
              <a:t>làm</a:t>
            </a:r>
            <a:r>
              <a:rPr lang="en-US" sz="5500" dirty="0" smtClean="0">
                <a:solidFill>
                  <a:srgbClr val="FFFF00"/>
                </a:solidFill>
              </a:rPr>
              <a:t> </a:t>
            </a:r>
            <a:r>
              <a:rPr lang="en-US" sz="5500" dirty="0" err="1" smtClean="0">
                <a:solidFill>
                  <a:srgbClr val="FFFF00"/>
                </a:solidFill>
              </a:rPr>
              <a:t>gì</a:t>
            </a:r>
            <a:r>
              <a:rPr lang="en-US" sz="5500" dirty="0" smtClean="0">
                <a:solidFill>
                  <a:srgbClr val="FFFF00"/>
                </a:solidFill>
              </a:rPr>
              <a:t>?) </a:t>
            </a:r>
            <a:r>
              <a:rPr lang="en-US" sz="5500" dirty="0" err="1" smtClean="0">
                <a:solidFill>
                  <a:schemeClr val="bg1"/>
                </a:solidFill>
              </a:rPr>
              <a:t>Lạy</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con </a:t>
            </a:r>
            <a:r>
              <a:rPr lang="en-US" sz="5500" dirty="0" err="1" smtClean="0">
                <a:solidFill>
                  <a:schemeClr val="bg1"/>
                </a:solidFill>
              </a:rPr>
              <a:t>đây</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22147924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smtClean="0">
                <a:solidFill>
                  <a:srgbClr val="FFFF00"/>
                </a:solidFill>
                <a:effectLst/>
                <a:latin typeface="+mj-lt"/>
              </a:rPr>
              <a:t>Cho </a:t>
            </a:r>
            <a:r>
              <a:rPr lang="en-US" sz="6600" b="0" dirty="0" err="1" smtClean="0">
                <a:solidFill>
                  <a:srgbClr val="FFFF00"/>
                </a:solidFill>
                <a:effectLst/>
                <a:latin typeface="+mj-lt"/>
              </a:rPr>
              <a:t>Nước</a:t>
            </a:r>
            <a:r>
              <a:rPr lang="en-US" sz="6600" b="0" dirty="0" smtClean="0">
                <a:solidFill>
                  <a:srgbClr val="FFFF00"/>
                </a:solidFill>
                <a:effectLst/>
                <a:latin typeface="+mj-lt"/>
              </a:rPr>
              <a:t> </a:t>
            </a:r>
            <a:r>
              <a:rPr lang="en-US" sz="6600" b="0" dirty="0" err="1" smtClean="0">
                <a:solidFill>
                  <a:srgbClr val="FFFF00"/>
                </a:solidFill>
                <a:effectLst/>
                <a:latin typeface="+mj-lt"/>
              </a:rPr>
              <a:t>Trời</a:t>
            </a:r>
            <a:r>
              <a:rPr lang="en-US" sz="6600" b="0" dirty="0" smtClean="0">
                <a:solidFill>
                  <a:srgbClr val="FFFF00"/>
                </a:solidFill>
                <a:effectLst/>
                <a:latin typeface="+mj-lt"/>
              </a:rPr>
              <a:t> Mai </a:t>
            </a:r>
            <a:r>
              <a:rPr lang="en-US" sz="6600" dirty="0" err="1" smtClean="0">
                <a:solidFill>
                  <a:srgbClr val="FFFF00"/>
                </a:solidFill>
              </a:rPr>
              <a:t>Sau</a:t>
            </a:r>
            <a:r>
              <a:rPr lang="en-US" sz="6600" dirty="0" smtClean="0">
                <a:solidFill>
                  <a:srgbClr val="FFFF00"/>
                </a:solidFill>
              </a:rPr>
              <a:t/>
            </a:r>
            <a:br>
              <a:rPr lang="en-US" sz="6600" dirty="0" smtClean="0">
                <a:solidFill>
                  <a:srgbClr val="FFFF00"/>
                </a:solidFill>
              </a:rPr>
            </a:br>
            <a:r>
              <a:rPr lang="en-US" sz="5400" b="0" i="1" dirty="0" err="1" smtClean="0">
                <a:solidFill>
                  <a:schemeClr val="bg1"/>
                </a:solidFill>
                <a:effectLst/>
                <a:latin typeface="+mj-lt"/>
              </a:rPr>
              <a:t>Nguyễn</a:t>
            </a:r>
            <a:r>
              <a:rPr lang="en-US" sz="5400" b="0" i="1" dirty="0" smtClean="0">
                <a:solidFill>
                  <a:schemeClr val="bg1"/>
                </a:solidFill>
                <a:effectLst/>
                <a:latin typeface="+mj-lt"/>
              </a:rPr>
              <a:t> </a:t>
            </a:r>
            <a:r>
              <a:rPr lang="en-US" sz="5400" b="0" i="1" dirty="0" err="1" smtClean="0">
                <a:solidFill>
                  <a:schemeClr val="bg1"/>
                </a:solidFill>
                <a:effectLst/>
                <a:latin typeface="+mj-lt"/>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err="1" smtClean="0">
                <a:solidFill>
                  <a:srgbClr val="FFFF00"/>
                </a:solidFill>
              </a:rPr>
              <a:t>Đk</a:t>
            </a:r>
            <a:r>
              <a:rPr lang="en-US" sz="5000" b="0" u="sng" dirty="0" smtClean="0">
                <a:solidFill>
                  <a:srgbClr val="FFFF00"/>
                </a:solidFill>
                <a:effectLst/>
              </a:rPr>
              <a:t>:</a:t>
            </a:r>
            <a:r>
              <a:rPr lang="en-US" sz="5000" b="0" dirty="0" smtClean="0">
                <a:solidFill>
                  <a:schemeClr val="bg1"/>
                </a:solidFill>
                <a:effectLst/>
              </a:rPr>
              <a:t> </a:t>
            </a:r>
            <a:r>
              <a:rPr lang="en-US" sz="5000" dirty="0" err="1" smtClean="0">
                <a:solidFill>
                  <a:schemeClr val="bg1"/>
                </a:solidFill>
              </a:rPr>
              <a:t>Trái</a:t>
            </a:r>
            <a:r>
              <a:rPr lang="en-US" sz="5000" dirty="0" smtClean="0">
                <a:solidFill>
                  <a:schemeClr val="bg1"/>
                </a:solidFill>
              </a:rPr>
              <a:t> </a:t>
            </a:r>
            <a:r>
              <a:rPr lang="en-US" sz="5000" dirty="0" err="1" smtClean="0">
                <a:solidFill>
                  <a:schemeClr val="bg1"/>
                </a:solidFill>
              </a:rPr>
              <a:t>đất</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a:t>
            </a:r>
            <a:r>
              <a:rPr lang="en-US" sz="5000" dirty="0" err="1" smtClean="0">
                <a:solidFill>
                  <a:schemeClr val="bg1"/>
                </a:solidFill>
              </a:rPr>
              <a:t>nơi</a:t>
            </a:r>
            <a:r>
              <a:rPr lang="en-US" sz="5000" dirty="0" smtClean="0">
                <a:solidFill>
                  <a:schemeClr val="bg1"/>
                </a:solidFill>
              </a:rPr>
              <a:t> con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náu</a:t>
            </a:r>
            <a:r>
              <a:rPr lang="en-US" sz="5000" dirty="0" smtClean="0">
                <a:solidFill>
                  <a:schemeClr val="bg1"/>
                </a:solidFill>
              </a:rPr>
              <a:t> </a:t>
            </a:r>
            <a:r>
              <a:rPr lang="en-US" sz="5000" dirty="0" err="1" smtClean="0">
                <a:solidFill>
                  <a:schemeClr val="bg1"/>
                </a:solidFill>
              </a:rPr>
              <a:t>thân</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gian</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con </a:t>
            </a:r>
            <a:r>
              <a:rPr lang="en-US" sz="5000" dirty="0" err="1" smtClean="0">
                <a:solidFill>
                  <a:schemeClr val="bg1"/>
                </a:solidFill>
              </a:rPr>
              <a:t>đường</a:t>
            </a:r>
            <a:r>
              <a:rPr lang="en-US" sz="5000" dirty="0" smtClean="0">
                <a:solidFill>
                  <a:schemeClr val="bg1"/>
                </a:solidFill>
              </a:rPr>
              <a:t> </a:t>
            </a:r>
            <a:r>
              <a:rPr lang="en-US" sz="5000" dirty="0" err="1" smtClean="0">
                <a:solidFill>
                  <a:schemeClr val="bg1"/>
                </a:solidFill>
              </a:rPr>
              <a:t>dẫn</a:t>
            </a:r>
            <a:r>
              <a:rPr lang="en-US" sz="5000" dirty="0" smtClean="0">
                <a:solidFill>
                  <a:schemeClr val="bg1"/>
                </a:solidFill>
              </a:rPr>
              <a:t> </a:t>
            </a:r>
            <a:r>
              <a:rPr lang="en-US" sz="5000" dirty="0" err="1" smtClean="0">
                <a:solidFill>
                  <a:schemeClr val="bg1"/>
                </a:solidFill>
              </a:rPr>
              <a:t>lên</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Kiếp</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ta </a:t>
            </a:r>
            <a:r>
              <a:rPr lang="en-US" sz="5000" dirty="0" err="1" smtClean="0">
                <a:solidFill>
                  <a:schemeClr val="bg1"/>
                </a:solidFill>
              </a:rPr>
              <a:t>xây</a:t>
            </a:r>
            <a:r>
              <a:rPr lang="en-US" sz="5000" dirty="0" smtClean="0">
                <a:solidFill>
                  <a:schemeClr val="bg1"/>
                </a:solidFill>
              </a:rPr>
              <a:t> </a:t>
            </a:r>
            <a:r>
              <a:rPr lang="en-US" sz="5000" dirty="0" err="1" smtClean="0">
                <a:solidFill>
                  <a:schemeClr val="bg1"/>
                </a:solidFill>
              </a:rPr>
              <a:t>dựng</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giới</a:t>
            </a:r>
            <a:r>
              <a:rPr lang="en-US" sz="5000" dirty="0">
                <a:solidFill>
                  <a:schemeClr val="bg1"/>
                </a:solidFill>
              </a:rPr>
              <a:t> </a:t>
            </a:r>
            <a:r>
              <a:rPr lang="en-US" sz="5000" dirty="0" err="1" smtClean="0">
                <a:solidFill>
                  <a:schemeClr val="bg1"/>
                </a:solidFill>
              </a:rPr>
              <a:t>để</a:t>
            </a:r>
            <a:r>
              <a:rPr lang="en-US" sz="5000" dirty="0" smtClean="0">
                <a:solidFill>
                  <a:schemeClr val="bg1"/>
                </a:solidFill>
              </a:rPr>
              <a:t> </a:t>
            </a:r>
            <a:r>
              <a:rPr lang="en-US" sz="5000" dirty="0" err="1" smtClean="0">
                <a:solidFill>
                  <a:schemeClr val="bg1"/>
                </a:solidFill>
              </a:rPr>
              <a:t>dọn</a:t>
            </a:r>
            <a:r>
              <a:rPr lang="en-US" sz="5000" dirty="0" smtClean="0">
                <a:solidFill>
                  <a:schemeClr val="bg1"/>
                </a:solidFill>
              </a:rPr>
              <a:t> </a:t>
            </a:r>
            <a:r>
              <a:rPr lang="en-US" sz="5000" dirty="0" err="1" smtClean="0">
                <a:solidFill>
                  <a:schemeClr val="bg1"/>
                </a:solidFill>
              </a:rPr>
              <a:t>đường</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Nước</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mai</a:t>
            </a:r>
            <a:r>
              <a:rPr lang="en-US" sz="5000" dirty="0" smtClean="0">
                <a:solidFill>
                  <a:schemeClr val="bg1"/>
                </a:solidFill>
              </a:rPr>
              <a:t> </a:t>
            </a:r>
            <a:r>
              <a:rPr lang="en-US" sz="5000" dirty="0" err="1" smtClean="0">
                <a:solidFill>
                  <a:schemeClr val="bg1"/>
                </a:solidFill>
              </a:rPr>
              <a:t>sau</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FFFF00"/>
                </a:solidFill>
                <a:effectLst/>
              </a:rPr>
              <a:t>Tk</a:t>
            </a:r>
            <a:r>
              <a:rPr lang="en-US" sz="5000" b="0" u="sng" dirty="0" smtClean="0">
                <a:solidFill>
                  <a:srgbClr val="FFFF00"/>
                </a:solidFill>
                <a:effectLst/>
              </a:rPr>
              <a:t>:</a:t>
            </a:r>
            <a:r>
              <a:rPr lang="en-US" sz="5000" b="0" dirty="0" smtClean="0">
                <a:solidFill>
                  <a:schemeClr val="bg1"/>
                </a:solidFill>
                <a:effectLst/>
              </a:rPr>
              <a:t> </a:t>
            </a:r>
            <a:r>
              <a:rPr lang="vi-VN" sz="5000" b="0" dirty="0">
                <a:solidFill>
                  <a:schemeClr val="bg1"/>
                </a:solidFill>
                <a:effectLst/>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ta </a:t>
            </a:r>
            <a:r>
              <a:rPr lang="en-US" sz="5000" dirty="0" err="1" smtClean="0">
                <a:solidFill>
                  <a:schemeClr val="bg1"/>
                </a:solidFill>
              </a:rPr>
              <a:t>niềm</a:t>
            </a:r>
            <a:r>
              <a:rPr lang="en-US" sz="5000" dirty="0" smtClean="0">
                <a:solidFill>
                  <a:schemeClr val="bg1"/>
                </a:solidFill>
              </a:rPr>
              <a:t> </a:t>
            </a:r>
            <a:r>
              <a:rPr lang="en-US" sz="5000" dirty="0" err="1" smtClean="0">
                <a:solidFill>
                  <a:schemeClr val="bg1"/>
                </a:solidFill>
              </a:rPr>
              <a:t>vui</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ta </a:t>
            </a:r>
            <a:r>
              <a:rPr lang="en-US" sz="5000" dirty="0" err="1" smtClean="0">
                <a:solidFill>
                  <a:schemeClr val="bg1"/>
                </a:solidFill>
              </a:rPr>
              <a:t>cuộc</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dẫn</a:t>
            </a:r>
            <a:r>
              <a:rPr lang="en-US" sz="5000" dirty="0" smtClean="0">
                <a:solidFill>
                  <a:schemeClr val="bg1"/>
                </a:solidFill>
              </a:rPr>
              <a:t> </a:t>
            </a:r>
            <a:r>
              <a:rPr lang="en-US" sz="5000" dirty="0" err="1" smtClean="0">
                <a:solidFill>
                  <a:schemeClr val="bg1"/>
                </a:solidFill>
              </a:rPr>
              <a:t>lối</a:t>
            </a:r>
            <a:r>
              <a:rPr lang="en-US" sz="5000" dirty="0" smtClean="0">
                <a:solidFill>
                  <a:schemeClr val="bg1"/>
                </a:solidFill>
              </a:rPr>
              <a:t> </a:t>
            </a:r>
            <a:r>
              <a:rPr lang="en-US" sz="5000" dirty="0" err="1" smtClean="0">
                <a:solidFill>
                  <a:schemeClr val="bg1"/>
                </a:solidFill>
              </a:rPr>
              <a:t>lên</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Mừng</a:t>
            </a:r>
            <a:r>
              <a:rPr lang="en-US" sz="5000" dirty="0" smtClean="0">
                <a:solidFill>
                  <a:schemeClr val="bg1"/>
                </a:solidFill>
              </a:rPr>
              <a:t> </a:t>
            </a:r>
            <a:r>
              <a:rPr lang="en-US" sz="5000" dirty="0" err="1" smtClean="0">
                <a:solidFill>
                  <a:schemeClr val="bg1"/>
                </a:solidFill>
              </a:rPr>
              <a:t>vui</a:t>
            </a:r>
            <a:r>
              <a:rPr lang="en-US" sz="5000" dirty="0" smtClean="0">
                <a:solidFill>
                  <a:schemeClr val="bg1"/>
                </a:solidFill>
              </a:rPr>
              <a:t> </a:t>
            </a:r>
            <a:r>
              <a:rPr lang="en-US" sz="5000" dirty="0" err="1" smtClean="0">
                <a:solidFill>
                  <a:schemeClr val="bg1"/>
                </a:solidFill>
              </a:rPr>
              <a:t>đi</a:t>
            </a:r>
            <a:r>
              <a:rPr lang="en-US" sz="5000" dirty="0" smtClean="0">
                <a:solidFill>
                  <a:schemeClr val="bg1"/>
                </a:solidFill>
              </a:rPr>
              <a:t> lo chi </a:t>
            </a:r>
            <a:r>
              <a:rPr lang="en-US" sz="5000" dirty="0" err="1" smtClean="0">
                <a:solidFill>
                  <a:schemeClr val="bg1"/>
                </a:solidFill>
              </a:rPr>
              <a:t>ngày</a:t>
            </a:r>
            <a:r>
              <a:rPr lang="en-US" sz="5000" dirty="0" smtClean="0">
                <a:solidFill>
                  <a:schemeClr val="bg1"/>
                </a:solidFill>
              </a:rPr>
              <a:t> </a:t>
            </a:r>
            <a:r>
              <a:rPr lang="en-US" sz="5000" dirty="0" err="1" smtClean="0">
                <a:solidFill>
                  <a:schemeClr val="bg1"/>
                </a:solidFill>
              </a:rPr>
              <a:t>mai</a:t>
            </a:r>
            <a:r>
              <a:rPr lang="en-US" sz="5000" dirty="0" smtClean="0">
                <a:solidFill>
                  <a:schemeClr val="bg1"/>
                </a:solidFill>
              </a:rPr>
              <a:t> </a:t>
            </a:r>
            <a:r>
              <a:rPr lang="en-US" sz="5000" dirty="0" err="1" smtClean="0">
                <a:solidFill>
                  <a:schemeClr val="bg1"/>
                </a:solidFill>
              </a:rPr>
              <a:t>sẽ</a:t>
            </a:r>
            <a:r>
              <a:rPr lang="en-US" sz="5000" dirty="0" smtClean="0">
                <a:solidFill>
                  <a:schemeClr val="bg1"/>
                </a:solidFill>
              </a:rPr>
              <a:t> </a:t>
            </a:r>
            <a:r>
              <a:rPr lang="en-US" sz="5000" dirty="0" err="1" smtClean="0">
                <a:solidFill>
                  <a:schemeClr val="bg1"/>
                </a:solidFill>
              </a:rPr>
              <a:t>tới</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vững</a:t>
            </a:r>
            <a:r>
              <a:rPr lang="en-US" sz="5000" dirty="0" smtClean="0">
                <a:solidFill>
                  <a:schemeClr val="bg1"/>
                </a:solidFill>
              </a:rPr>
              <a:t> </a:t>
            </a:r>
            <a:r>
              <a:rPr lang="en-US" sz="5000" dirty="0" err="1" smtClean="0">
                <a:solidFill>
                  <a:schemeClr val="bg1"/>
                </a:solidFill>
              </a:rPr>
              <a:t>tâm</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xanh</a:t>
            </a:r>
            <a:r>
              <a:rPr lang="en-US" sz="5000" dirty="0" smtClean="0">
                <a:solidFill>
                  <a:schemeClr val="bg1"/>
                </a:solidFill>
              </a:rPr>
              <a:t> </a:t>
            </a:r>
            <a:r>
              <a:rPr lang="en-US" sz="5000" dirty="0" err="1" smtClean="0">
                <a:solidFill>
                  <a:schemeClr val="bg1"/>
                </a:solidFill>
              </a:rPr>
              <a:t>đang</a:t>
            </a:r>
            <a:r>
              <a:rPr lang="en-US" sz="5000" dirty="0" smtClean="0">
                <a:solidFill>
                  <a:schemeClr val="bg1"/>
                </a:solidFill>
              </a:rPr>
              <a:t> </a:t>
            </a:r>
            <a:r>
              <a:rPr lang="en-US" sz="5000" dirty="0" err="1" smtClean="0">
                <a:solidFill>
                  <a:schemeClr val="bg1"/>
                </a:solidFill>
              </a:rPr>
              <a:t>đón</a:t>
            </a:r>
            <a:r>
              <a:rPr lang="en-US" sz="5000" dirty="0" smtClean="0">
                <a:solidFill>
                  <a:schemeClr val="bg1"/>
                </a:solidFill>
              </a:rPr>
              <a:t> </a:t>
            </a:r>
            <a:r>
              <a:rPr lang="en-US" sz="5000" dirty="0" err="1" smtClean="0">
                <a:solidFill>
                  <a:schemeClr val="bg1"/>
                </a:solidFill>
              </a:rPr>
              <a:t>chờ</a:t>
            </a:r>
            <a:r>
              <a:rPr lang="en-US" sz="5000" dirty="0" smtClean="0">
                <a:solidFill>
                  <a:schemeClr val="bg1"/>
                </a:solidFill>
              </a:rPr>
              <a:t> ta.</a:t>
            </a:r>
            <a:endParaRPr lang="vi-VN" sz="5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err="1" smtClean="0">
                <a:solidFill>
                  <a:srgbClr val="FFFF00"/>
                </a:solidFill>
              </a:rPr>
              <a:t>Đk</a:t>
            </a:r>
            <a:r>
              <a:rPr lang="en-US" sz="5000" b="0" u="sng" dirty="0" smtClean="0">
                <a:solidFill>
                  <a:srgbClr val="FFFF00"/>
                </a:solidFill>
                <a:effectLst/>
              </a:rPr>
              <a:t>:</a:t>
            </a:r>
            <a:r>
              <a:rPr lang="en-US" sz="5000" b="0" dirty="0" smtClean="0">
                <a:solidFill>
                  <a:schemeClr val="bg1"/>
                </a:solidFill>
                <a:effectLst/>
              </a:rPr>
              <a:t> </a:t>
            </a:r>
            <a:r>
              <a:rPr lang="en-US" sz="5000" dirty="0" err="1" smtClean="0">
                <a:solidFill>
                  <a:schemeClr val="bg1"/>
                </a:solidFill>
              </a:rPr>
              <a:t>Trái</a:t>
            </a:r>
            <a:r>
              <a:rPr lang="en-US" sz="5000" dirty="0" smtClean="0">
                <a:solidFill>
                  <a:schemeClr val="bg1"/>
                </a:solidFill>
              </a:rPr>
              <a:t> </a:t>
            </a:r>
            <a:r>
              <a:rPr lang="en-US" sz="5000" dirty="0" err="1" smtClean="0">
                <a:solidFill>
                  <a:schemeClr val="bg1"/>
                </a:solidFill>
              </a:rPr>
              <a:t>đất</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a:t>
            </a:r>
            <a:r>
              <a:rPr lang="en-US" sz="5000" dirty="0" err="1" smtClean="0">
                <a:solidFill>
                  <a:schemeClr val="bg1"/>
                </a:solidFill>
              </a:rPr>
              <a:t>nơi</a:t>
            </a:r>
            <a:r>
              <a:rPr lang="en-US" sz="5000" dirty="0" smtClean="0">
                <a:solidFill>
                  <a:schemeClr val="bg1"/>
                </a:solidFill>
              </a:rPr>
              <a:t> con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náu</a:t>
            </a:r>
            <a:r>
              <a:rPr lang="en-US" sz="5000" dirty="0" smtClean="0">
                <a:solidFill>
                  <a:schemeClr val="bg1"/>
                </a:solidFill>
              </a:rPr>
              <a:t> </a:t>
            </a:r>
            <a:r>
              <a:rPr lang="en-US" sz="5000" dirty="0" err="1" smtClean="0">
                <a:solidFill>
                  <a:schemeClr val="bg1"/>
                </a:solidFill>
              </a:rPr>
              <a:t>thân</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gian</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con </a:t>
            </a:r>
            <a:r>
              <a:rPr lang="en-US" sz="5000" dirty="0" err="1" smtClean="0">
                <a:solidFill>
                  <a:schemeClr val="bg1"/>
                </a:solidFill>
              </a:rPr>
              <a:t>đường</a:t>
            </a:r>
            <a:r>
              <a:rPr lang="en-US" sz="5000" dirty="0" smtClean="0">
                <a:solidFill>
                  <a:schemeClr val="bg1"/>
                </a:solidFill>
              </a:rPr>
              <a:t> </a:t>
            </a:r>
            <a:r>
              <a:rPr lang="en-US" sz="5000" dirty="0" err="1" smtClean="0">
                <a:solidFill>
                  <a:schemeClr val="bg1"/>
                </a:solidFill>
              </a:rPr>
              <a:t>dẫn</a:t>
            </a:r>
            <a:r>
              <a:rPr lang="en-US" sz="5000" dirty="0" smtClean="0">
                <a:solidFill>
                  <a:schemeClr val="bg1"/>
                </a:solidFill>
              </a:rPr>
              <a:t> </a:t>
            </a:r>
            <a:r>
              <a:rPr lang="en-US" sz="5000" dirty="0" err="1" smtClean="0">
                <a:solidFill>
                  <a:schemeClr val="bg1"/>
                </a:solidFill>
              </a:rPr>
              <a:t>lên</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Kiếp</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ta </a:t>
            </a:r>
            <a:r>
              <a:rPr lang="en-US" sz="5000" dirty="0" err="1" smtClean="0">
                <a:solidFill>
                  <a:schemeClr val="bg1"/>
                </a:solidFill>
              </a:rPr>
              <a:t>xây</a:t>
            </a:r>
            <a:r>
              <a:rPr lang="en-US" sz="5000" dirty="0" smtClean="0">
                <a:solidFill>
                  <a:schemeClr val="bg1"/>
                </a:solidFill>
              </a:rPr>
              <a:t> </a:t>
            </a:r>
            <a:r>
              <a:rPr lang="en-US" sz="5000" dirty="0" err="1" smtClean="0">
                <a:solidFill>
                  <a:schemeClr val="bg1"/>
                </a:solidFill>
              </a:rPr>
              <a:t>dựng</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giới</a:t>
            </a:r>
            <a:r>
              <a:rPr lang="en-US" sz="5000" dirty="0">
                <a:solidFill>
                  <a:schemeClr val="bg1"/>
                </a:solidFill>
              </a:rPr>
              <a:t> </a:t>
            </a:r>
            <a:r>
              <a:rPr lang="en-US" sz="5000" dirty="0" err="1" smtClean="0">
                <a:solidFill>
                  <a:schemeClr val="bg1"/>
                </a:solidFill>
              </a:rPr>
              <a:t>để</a:t>
            </a:r>
            <a:r>
              <a:rPr lang="en-US" sz="5000" dirty="0" smtClean="0">
                <a:solidFill>
                  <a:schemeClr val="bg1"/>
                </a:solidFill>
              </a:rPr>
              <a:t> </a:t>
            </a:r>
            <a:r>
              <a:rPr lang="en-US" sz="5000" dirty="0" err="1" smtClean="0">
                <a:solidFill>
                  <a:schemeClr val="bg1"/>
                </a:solidFill>
              </a:rPr>
              <a:t>dọn</a:t>
            </a:r>
            <a:r>
              <a:rPr lang="en-US" sz="5000" dirty="0" smtClean="0">
                <a:solidFill>
                  <a:schemeClr val="bg1"/>
                </a:solidFill>
              </a:rPr>
              <a:t> </a:t>
            </a:r>
            <a:r>
              <a:rPr lang="en-US" sz="5000" dirty="0" err="1" smtClean="0">
                <a:solidFill>
                  <a:schemeClr val="bg1"/>
                </a:solidFill>
              </a:rPr>
              <a:t>đường</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Nước</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mai</a:t>
            </a:r>
            <a:r>
              <a:rPr lang="en-US" sz="5000" dirty="0" smtClean="0">
                <a:solidFill>
                  <a:schemeClr val="bg1"/>
                </a:solidFill>
              </a:rPr>
              <a:t> </a:t>
            </a:r>
            <a:r>
              <a:rPr lang="en-US" sz="5000" dirty="0" err="1" smtClean="0">
                <a:solidFill>
                  <a:schemeClr val="bg1"/>
                </a:solidFill>
              </a:rPr>
              <a:t>sau</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5972384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90508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TotalTime>
  <Words>1772</Words>
  <Application>Microsoft Office PowerPoint</Application>
  <PresentationFormat>On-screen Show (16:9)</PresentationFormat>
  <Paragraphs>99</Paragraphs>
  <Slides>83</Slides>
  <Notes>0</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83</vt:i4>
      </vt:variant>
    </vt:vector>
  </HeadingPairs>
  <TitlesOfParts>
    <vt:vector size="99" baseType="lpstr">
      <vt:lpstr>Arial</vt:lpstr>
      <vt:lpstr>Calibri</vt:lpstr>
      <vt:lpstr>Times New Roman</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3_Office Theme</vt:lpstr>
      <vt:lpstr>1_Office Theme</vt:lpstr>
      <vt:lpstr>4_Office Theme</vt:lpstr>
      <vt:lpstr>PowerPoint Presentation</vt:lpstr>
      <vt:lpstr>TẬP HÁT CỘNG ĐOÀN</vt:lpstr>
      <vt:lpstr>Đk: Lạy Chúa, ngàn đời Chúa trọn tình thương, xin đừng bỏ dở dang trong việc tay Chúa làm.</vt:lpstr>
      <vt:lpstr>Tk1: Con xin hết lòng cảm tạ Chúa, vì Ngài đã nghe tiếng con kêu. Đàn ca kính Ngài giữa muôn thần thánh Ngài. Hướng về đền thánh con phủ phục kính thờ.</vt:lpstr>
      <vt:lpstr>Đk: Lạy Chúa, ngàn đời Chúa trọn tình thương, xin đừng bỏ dở dang trong việc tay Chúa làm.</vt:lpstr>
      <vt:lpstr>Con là Phê-rô, nghĩa là Đá, và trên Đá này Thầy sẽ xây Hội Thánh của Thầy và cửa địa ngục sẽ không thắng được.</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Đi Về Nhà Chúa Ngọc Linh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137 Chúa Nhật XXI Thường Niên Năm A Lm. Kim Long 03 Câu</vt:lpstr>
      <vt:lpstr>Đk: Lạy Chúa, ngàn đời Chúa trọn tình thương, xin đừng bỏ dở dang trong việc tay Chúa làm.</vt:lpstr>
      <vt:lpstr>Tk1: Con xin hết lòng cảm tạ Chúa, vì Ngài đã nghe tiếng con kêu. Đàn ca kính Ngài giữa muôn thần thánh Ngài. Hướng về đền thánh con phủ phục kính thờ.</vt:lpstr>
      <vt:lpstr>Đk: Lạy Chúa, ngàn đời Chúa trọn tình thương, xin đừng bỏ dở dang trong việc tay Chúa làm.</vt:lpstr>
      <vt:lpstr>Tk2: Con xin cảm tạ bởi vì Chúa một lòng thành tín, mãi yêu thương. Ngày con khấn nài Chúa thương tình đáp lời. Hỗ trợ hồn con, Chúa tăng cường dũng lực.</vt:lpstr>
      <vt:lpstr>Đk: Lạy Chúa, ngàn đời Chúa trọn tình thương, xin đừng bỏ dở dang trong việc tay Chúa làm.</vt:lpstr>
      <vt:lpstr>Tk3: Cao quang Chúa nhìn kẻ hèn yếu, còn bọn tự kiêu Chúa coi khinh. Tình thương của Ngài đến muôn đời vững bền, chớ bỏ dở dang những công việc Chúa làm.</vt:lpstr>
      <vt:lpstr>Đk: Lạy Chúa, ngàn đời Chúa trọn tình thương, xin đừng bỏ dở dang trong việc tay Chúa làm.</vt:lpstr>
      <vt:lpstr>PowerPoint Presentation</vt:lpstr>
      <vt:lpstr>Con là Phê-rô, nghĩa là Đá, và trên Đá này Thầy sẽ xây Hội Thánh của Thầy và cửa địa ngục sẽ không thắng được.</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Như dòng nến trôi trên bàn thờ, tâm hồn con lâng lâng niềm cảm mến vô bờ. Xin tiến dâng đây con tim ươm bao ước vọng, hằng muốn sắt son một đời mến yêu.</vt:lpstr>
      <vt:lpstr>Đk: Kính tiến Chúa tình yêu bao nhiêu mà có gì. Xin Chúa thánh hóa lòng con, tình yêu mới bước tới ngày mai.</vt:lpstr>
      <vt:lpstr>Tk2: Bao ngày tháng xuôi theo dòng đời, tâm hồn con lênh đênh tìm hạnh phúc mong chờ. Xin Chúa thương khi con đây trông mong đến Ngài, là Núi Đá che chở người tháng năm.</vt:lpstr>
      <vt:lpstr>Đk: Kính tiến Chúa tình yêu bao nhiêu mà có gì. Xin Chúa thánh hóa lòng con, tình yêu mới bước tới ngày mai.</vt:lpstr>
      <vt:lpstr>PowerPoint Presentation</vt:lpstr>
      <vt:lpstr>PowerPoint Presentation</vt:lpstr>
      <vt:lpstr>Ca Nguyện Hiệp Lễ Lạy Chúa Con Đây Oanh Sông Lam</vt:lpstr>
      <vt:lpstr>Đk: Con đây lạy Chúa (lạy Chúa) Chúa muốn con làm gì? (làm gì?) Chúa muốn con làm gì? (làm gì?) Lạy Chúa con đây.</vt:lpstr>
      <vt:lpstr>Tk1: Chúa thương con nhiều, từ khi chưa có đồi núi, từ khi chưa có trời cao với vầng sáng với muôn ngàn sao. </vt:lpstr>
      <vt:lpstr>**: Thẳm sâu ân tình, gọi con từ trong bùn nhơ, tìm con trong đám trẻ thơ, ngỡ ngàng ánh mắt đưa hiền hòa.</vt:lpstr>
      <vt:lpstr>Đk: Con đây lạy Chúa (lạy Chúa) Chúa muốn con làm gì? (làm gì?) Chúa muốn con làm gì? (làm gì?) Lạy Chúa con đây.</vt:lpstr>
      <vt:lpstr>Tk2: Giữa muôn muôn người gọi con không kể tội lỗi, để con đi trên đường lối trong tình mến Chúa ấp ủ con.</vt:lpstr>
      <vt:lpstr>**: Mến yêu muôn vàn, tình yêu như chiếc thuyền trôi, cập bến khi lỡ đường xa, để lòng mến của con dạt dào.</vt:lpstr>
      <vt:lpstr>Đk: Con đây lạy Chúa (lạy Chúa) Chúa muốn con làm gì? (làm gì?) Chúa muốn con làm gì? (làm gì?) Lạy Chúa con đây.</vt:lpstr>
      <vt:lpstr>Tk3: Chúa sai Thiên Thần đặt trên môi con Lời Chúa, để con đi gieo tình Chúa, Chúa ở với con không sợ chi.</vt:lpstr>
      <vt:lpstr>**: Núi cao muôn trùng dù cho băng ngàn vượt suối, dù cho đau thương ngàn nỗi, con nguyện bước đi gieo hòa bình.</vt:lpstr>
      <vt:lpstr>Đk: Con đây lạy Chúa (lạy Chúa) Chúa muốn con làm gì? (làm gì?) Chúa muốn con làm gì? (làm gì?) Lạy Chúa con đây.</vt:lpstr>
      <vt:lpstr>Tk4: Bước đi trên đường, bàn tay Chúa thương dìu dắt, để con được vững vàng mãi đi làm chứng tá của tình yêu.</vt:lpstr>
      <vt:lpstr>**: Tháng năm mau tàn, hồn con dồn bước vội vã, vì tiếng trời cao dục giã, cánh đồng lúa chín đang đợi chờ.</vt:lpstr>
      <vt:lpstr>Đk: Con đây lạy Chúa (lạy Chúa) Chúa muốn con làm gì? (làm gì?) Chúa muốn con làm gì? (làm gì?) Lạy Chúa con đây.</vt:lpstr>
      <vt:lpstr>PowerPoint Presentation</vt:lpstr>
      <vt:lpstr>Chúa Nhật XX TN Năm A </vt:lpstr>
      <vt:lpstr>Ca Kết Lễ Cho Nước Trời Mai Sau Nguyễn Duy</vt:lpstr>
      <vt:lpstr>Đk: Trái đất này nơi con người náu thân. Thế gian này con đường dẫn lên Trời. Kiếp sống này ta xây dựng thế giới để dọn đường cho Nước Trời mai sau.</vt:lpstr>
      <vt:lpstr>Tk:  Chúa cho ta niềm vui sống bên muôn người. Chúa cho ta cuộc sống dẫn lối lên Trời. Mừng vui đi lo chi ngày mai sẽ tới. Hãy vững tâm trời xanh đang đón chờ ta.</vt:lpstr>
      <vt:lpstr>Đk: Trái đất này nơi con người náu thân. Thế gian này con đường dẫn lên Trời. Kiếp sống này ta xây dựng thế giới để dọn đường cho Nước Trời mai sau.</vt:lpstr>
      <vt:lpstr>Chúa Nhật XX TN Năm 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113</cp:revision>
  <dcterms:created xsi:type="dcterms:W3CDTF">2023-05-21T07:25:42Z</dcterms:created>
  <dcterms:modified xsi:type="dcterms:W3CDTF">2023-08-24T05:57:22Z</dcterms:modified>
</cp:coreProperties>
</file>