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012" r:id="rId6"/>
    <p:sldMasterId id="2147484024" r:id="rId7"/>
    <p:sldMasterId id="2147484084" r:id="rId8"/>
    <p:sldMasterId id="2147484096" r:id="rId9"/>
    <p:sldMasterId id="2147484108" r:id="rId10"/>
  </p:sldMasterIdLst>
  <p:notesMasterIdLst>
    <p:notesMasterId r:id="rId90"/>
  </p:notesMasterIdLst>
  <p:sldIdLst>
    <p:sldId id="715" r:id="rId11"/>
    <p:sldId id="507" r:id="rId12"/>
    <p:sldId id="376" r:id="rId13"/>
    <p:sldId id="699" r:id="rId14"/>
    <p:sldId id="700" r:id="rId15"/>
    <p:sldId id="701" r:id="rId16"/>
    <p:sldId id="722" r:id="rId17"/>
    <p:sldId id="718" r:id="rId18"/>
    <p:sldId id="719" r:id="rId19"/>
    <p:sldId id="720" r:id="rId20"/>
    <p:sldId id="721" r:id="rId21"/>
    <p:sldId id="702" r:id="rId22"/>
    <p:sldId id="392" r:id="rId23"/>
    <p:sldId id="708" r:id="rId24"/>
    <p:sldId id="709" r:id="rId25"/>
    <p:sldId id="710" r:id="rId26"/>
    <p:sldId id="711" r:id="rId27"/>
    <p:sldId id="712" r:id="rId28"/>
    <p:sldId id="713" r:id="rId29"/>
    <p:sldId id="714" r:id="rId30"/>
    <p:sldId id="647" r:id="rId31"/>
    <p:sldId id="649" r:id="rId32"/>
    <p:sldId id="683" r:id="rId33"/>
    <p:sldId id="706" r:id="rId34"/>
    <p:sldId id="685" r:id="rId35"/>
    <p:sldId id="742" r:id="rId36"/>
    <p:sldId id="687" r:id="rId37"/>
    <p:sldId id="743" r:id="rId38"/>
    <p:sldId id="689" r:id="rId39"/>
    <p:sldId id="744" r:id="rId40"/>
    <p:sldId id="691" r:id="rId41"/>
    <p:sldId id="745" r:id="rId42"/>
    <p:sldId id="693" r:id="rId43"/>
    <p:sldId id="746" r:id="rId44"/>
    <p:sldId id="653" r:id="rId45"/>
    <p:sldId id="707" r:id="rId46"/>
    <p:sldId id="704"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724" r:id="rId64"/>
    <p:sldId id="725" r:id="rId65"/>
    <p:sldId id="726" r:id="rId66"/>
    <p:sldId id="727" r:id="rId67"/>
    <p:sldId id="276" r:id="rId68"/>
    <p:sldId id="674" r:id="rId69"/>
    <p:sldId id="728" r:id="rId70"/>
    <p:sldId id="729" r:id="rId71"/>
    <p:sldId id="730" r:id="rId72"/>
    <p:sldId id="731" r:id="rId73"/>
    <p:sldId id="732" r:id="rId74"/>
    <p:sldId id="733" r:id="rId75"/>
    <p:sldId id="734" r:id="rId76"/>
    <p:sldId id="747" r:id="rId77"/>
    <p:sldId id="748" r:id="rId78"/>
    <p:sldId id="735" r:id="rId79"/>
    <p:sldId id="736" r:id="rId80"/>
    <p:sldId id="749" r:id="rId81"/>
    <p:sldId id="750" r:id="rId82"/>
    <p:sldId id="292" r:id="rId83"/>
    <p:sldId id="705" r:id="rId84"/>
    <p:sldId id="741" r:id="rId85"/>
    <p:sldId id="738" r:id="rId86"/>
    <p:sldId id="739" r:id="rId87"/>
    <p:sldId id="740" r:id="rId88"/>
    <p:sldId id="675"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5000" dirty="0" smtClean="0">
                <a:solidFill>
                  <a:srgbClr val="FFFF00"/>
                </a:solidFill>
              </a:rPr>
              <a:t>CHÚA </a:t>
            </a:r>
            <a:r>
              <a:rPr lang="en-US" sz="5000" dirty="0">
                <a:solidFill>
                  <a:srgbClr val="FFFF00"/>
                </a:solidFill>
              </a:rPr>
              <a:t>NHẬT </a:t>
            </a:r>
            <a:r>
              <a:rPr lang="en-US" sz="5000" dirty="0" smtClean="0">
                <a:solidFill>
                  <a:srgbClr val="FFFF00"/>
                </a:solidFill>
              </a:rPr>
              <a:t>XXI </a:t>
            </a:r>
            <a:r>
              <a:rPr lang="en-US" sz="5000" dirty="0">
                <a:solidFill>
                  <a:srgbClr val="FFFF00"/>
                </a:solidFill>
              </a:rPr>
              <a:t>THƯỜNG NIÊN </a:t>
            </a:r>
          </a:p>
          <a:p>
            <a:pPr>
              <a:lnSpc>
                <a:spcPct val="130000"/>
              </a:lnSpc>
            </a:pPr>
            <a:r>
              <a:rPr lang="en-US" sz="5000" dirty="0">
                <a:solidFill>
                  <a:srgbClr val="FFFF00"/>
                </a:solidFill>
              </a:rPr>
              <a:t>NĂM </a:t>
            </a:r>
            <a:r>
              <a:rPr lang="en-US" sz="5000" dirty="0" smtClean="0">
                <a:solidFill>
                  <a:srgbClr val="FFFF00"/>
                </a:solidFill>
              </a:rPr>
              <a:t>B</a:t>
            </a:r>
            <a:endParaRPr lang="en-US" sz="5000" dirty="0">
              <a:solidFill>
                <a:srgbClr val="FFFF00"/>
              </a:solidFill>
            </a:endParaRPr>
          </a:p>
        </p:txBody>
      </p:sp>
      <p:pic>
        <p:nvPicPr>
          <p:cNvPr id="2" name="Picture 1">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295400" y="209550"/>
            <a:ext cx="6781800" cy="1000901"/>
          </a:xfrm>
          <a:prstGeom prst="rect">
            <a:avLst/>
          </a:prstGeom>
        </p:spPr>
      </p:pic>
    </p:spTree>
    <p:extLst>
      <p:ext uri="{BB962C8B-B14F-4D97-AF65-F5344CB8AC3E}">
        <p14:creationId xmlns:p14="http://schemas.microsoft.com/office/powerpoint/2010/main" val="71588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20000"/>
          </a:bodyPr>
          <a:lstStyle/>
          <a:p>
            <a:pPr algn="just">
              <a:lnSpc>
                <a:spcPct val="130000"/>
              </a:lnSpc>
              <a:spcBef>
                <a:spcPts val="0"/>
              </a:spcBef>
            </a:pPr>
            <a:r>
              <a:rPr lang="en-US" sz="6000" b="0" u="sng" dirty="0" smtClean="0">
                <a:solidFill>
                  <a:srgbClr val="FFFF00"/>
                </a:solidFill>
                <a:effectLst/>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kinh</a:t>
            </a:r>
            <a:r>
              <a:rPr lang="en-US" sz="6000" dirty="0" smtClean="0">
                <a:solidFill>
                  <a:schemeClr val="bg1"/>
                </a:solidFill>
                <a:latin typeface="+mj-lt"/>
              </a:rPr>
              <a:t> hay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cuộc</a:t>
            </a:r>
            <a:r>
              <a:rPr lang="en-US" sz="6000" dirty="0" smtClean="0">
                <a:solidFill>
                  <a:schemeClr val="bg1"/>
                </a:solidFill>
                <a:latin typeface="+mj-lt"/>
              </a:rPr>
              <a:t> </a:t>
            </a:r>
            <a:r>
              <a:rPr lang="en-US" sz="6000" dirty="0" err="1" smtClean="0">
                <a:solidFill>
                  <a:schemeClr val="bg1"/>
                </a:solidFill>
                <a:latin typeface="+mj-lt"/>
              </a:rPr>
              <a:t>sống</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chung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hiệp</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Yêu</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9760883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19268826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smtClean="0">
                <a:solidFill>
                  <a:srgbClr val="FFFF00"/>
                </a:solidFill>
                <a:effectLst/>
                <a:latin typeface="+mj-lt"/>
                <a:cs typeface="Times New Roman" panose="02020603050405020304" pitchFamily="18" charset="0"/>
              </a:rPr>
              <a:t>A+B:</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29689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70478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55344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670325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576347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443871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1"/>
            <a:ext cx="9144000" cy="5143500"/>
          </a:xfrm>
          <a:prstGeom prst="rect">
            <a:avLst/>
          </a:prstGeom>
        </p:spPr>
      </p:pic>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3"/>
          <a:stretch>
            <a:fillRect/>
          </a:stretch>
        </p:blipFill>
        <p:spPr>
          <a:xfrm>
            <a:off x="76200" y="4453314"/>
            <a:ext cx="4191000" cy="688453"/>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669813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u="sng" dirty="0">
              <a:ln w="1905"/>
              <a:solidFill>
                <a:srgbClr val="A50021"/>
              </a:solidFill>
              <a:effectLst>
                <a:innerShdw blurRad="69850" dist="43180" dir="5400000">
                  <a:srgbClr val="000000">
                    <a:alpha val="65000"/>
                  </a:srgbClr>
                </a:innerShdw>
              </a:effectLst>
            </a:endParaRP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r>
              <a:rPr lang="vi-VN" sz="3200" b="1" i="1" dirty="0" smtClean="0">
                <a:ln w="1905"/>
                <a:solidFill>
                  <a:srgbClr val="A50021"/>
                </a:solidFill>
                <a:effectLst>
                  <a:innerShdw blurRad="69850" dist="43180" dir="5400000">
                    <a:srgbClr val="000000">
                      <a:alpha val="65000"/>
                    </a:srgbClr>
                  </a:innerShdw>
                </a:effectLst>
              </a:rPr>
              <a:t>.</a:t>
            </a:r>
            <a:endParaRPr lang="vi-VN" sz="3200" b="1" i="1" dirty="0">
              <a:ln w="1905"/>
              <a:solidFill>
                <a:srgbClr val="A50021"/>
              </a:solidFill>
              <a:effectLst>
                <a:innerShdw blurRad="69850" dist="43180" dir="5400000">
                  <a:srgbClr val="000000">
                    <a:alpha val="65000"/>
                  </a:srgbClr>
                </a:innerShdw>
              </a:effectLst>
            </a:endParaRP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171949"/>
          </a:xfrm>
        </p:spPr>
        <p:txBody>
          <a:bodyPr>
            <a:normAutofit/>
          </a:bodyPr>
          <a:lstStyle/>
          <a:p>
            <a:pPr>
              <a:lnSpc>
                <a:spcPct val="120000"/>
              </a:lnSpc>
            </a:pPr>
            <a:r>
              <a:rPr lang="en-US" dirty="0" smtClean="0">
                <a:solidFill>
                  <a:srgbClr val="FFFF00"/>
                </a:solidFill>
              </a:rPr>
              <a:t>THÁNH VỊNH 33</a:t>
            </a:r>
            <a:br>
              <a:rPr lang="en-US" dirty="0" smtClean="0">
                <a:solidFill>
                  <a:srgbClr val="FFFF00"/>
                </a:solidFill>
              </a:rPr>
            </a:br>
            <a:r>
              <a:rPr lang="en-US" dirty="0" smtClean="0">
                <a:solidFill>
                  <a:srgbClr val="FFFF00"/>
                </a:solidFill>
              </a:rPr>
              <a:t>CHÚA NHẬT XXI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543050" y="4017781"/>
            <a:ext cx="6057900" cy="894063"/>
          </a:xfrm>
          <a:prstGeom prst="rect">
            <a:avLst/>
          </a:prstGeom>
        </p:spPr>
      </p:pic>
    </p:spTree>
    <p:extLst>
      <p:ext uri="{BB962C8B-B14F-4D97-AF65-F5344CB8AC3E}">
        <p14:creationId xmlns:p14="http://schemas.microsoft.com/office/powerpoint/2010/main" val="3472607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3519660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Tk1:</a:t>
            </a:r>
            <a:r>
              <a:rPr lang="en-US" sz="5000" dirty="0">
                <a:solidFill>
                  <a:schemeClr val="bg1"/>
                </a:solidFill>
              </a:rPr>
              <a:t> </a:t>
            </a:r>
            <a:r>
              <a:rPr lang="vi-VN" sz="5000" dirty="0">
                <a:solidFill>
                  <a:schemeClr val="bg1"/>
                </a:solidFill>
              </a:rPr>
              <a:t>Tôi luôn luôn ca tụng Chúa, câu hát mừng Ngài chẳng ngớt trên môi. Chúa đã làm tôi hãnh diện, xin các bạn nghèo nghe nói mà vui lên.</a:t>
            </a:r>
            <a:endParaRPr lang="en-US" sz="5000" dirty="0">
              <a:solidFill>
                <a:schemeClr val="bg1"/>
              </a:solidFill>
            </a:endParaRPr>
          </a:p>
        </p:txBody>
      </p:sp>
    </p:spTree>
    <p:extLst>
      <p:ext uri="{BB962C8B-B14F-4D97-AF65-F5344CB8AC3E}">
        <p14:creationId xmlns:p14="http://schemas.microsoft.com/office/powerpoint/2010/main" val="3050352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3431808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Tk2:</a:t>
            </a:r>
            <a:r>
              <a:rPr lang="en-US" sz="5000" dirty="0">
                <a:solidFill>
                  <a:schemeClr val="bg1"/>
                </a:solidFill>
              </a:rPr>
              <a:t> </a:t>
            </a:r>
            <a:r>
              <a:rPr lang="vi-VN" sz="5000" dirty="0">
                <a:solidFill>
                  <a:schemeClr val="bg1"/>
                </a:solidFill>
              </a:rPr>
              <a:t>Bôi tên luôn nơi trần thế, bao lũ bạo tàn bị Chúa tru di. Chúa đoái nhìn ai chính trực, </a:t>
            </a:r>
            <a:r>
              <a:rPr lang="en-US" sz="5000" dirty="0" smtClean="0">
                <a:solidFill>
                  <a:schemeClr val="bg1"/>
                </a:solidFill>
              </a:rPr>
              <a:t>l</a:t>
            </a:r>
            <a:r>
              <a:rPr lang="vi-VN" sz="5000" dirty="0" smtClean="0">
                <a:solidFill>
                  <a:schemeClr val="bg1"/>
                </a:solidFill>
              </a:rPr>
              <a:t>uôn </a:t>
            </a:r>
            <a:r>
              <a:rPr lang="vi-VN" sz="5000" dirty="0">
                <a:solidFill>
                  <a:schemeClr val="bg1"/>
                </a:solidFill>
              </a:rPr>
              <a:t>lắng tai mà nghe tiếng họ kêu van.</a:t>
            </a:r>
            <a:endParaRPr lang="en-US" sz="5000" dirty="0">
              <a:solidFill>
                <a:schemeClr val="bg1"/>
              </a:solidFill>
            </a:endParaRPr>
          </a:p>
        </p:txBody>
      </p:sp>
    </p:spTree>
    <p:extLst>
      <p:ext uri="{BB962C8B-B14F-4D97-AF65-F5344CB8AC3E}">
        <p14:creationId xmlns:p14="http://schemas.microsoft.com/office/powerpoint/2010/main" val="424095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233024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Tk3:</a:t>
            </a:r>
            <a:r>
              <a:rPr lang="en-US" sz="5000" dirty="0" smtClean="0">
                <a:solidFill>
                  <a:schemeClr val="bg1"/>
                </a:solidFill>
              </a:rPr>
              <a:t> </a:t>
            </a:r>
            <a:r>
              <a:rPr lang="vi-VN" sz="5000" dirty="0">
                <a:solidFill>
                  <a:schemeClr val="bg1"/>
                </a:solidFill>
              </a:rPr>
              <a:t>Khi nguy nan kêu cầu Chúa, nên Chúa </a:t>
            </a:r>
            <a:r>
              <a:rPr lang="vi-VN" sz="5000" dirty="0" smtClean="0">
                <a:solidFill>
                  <a:schemeClr val="bg1"/>
                </a:solidFill>
              </a:rPr>
              <a:t>nhậ</a:t>
            </a:r>
            <a:r>
              <a:rPr lang="en-US" sz="5000" dirty="0" smtClean="0">
                <a:solidFill>
                  <a:schemeClr val="bg1"/>
                </a:solidFill>
              </a:rPr>
              <a:t>n</a:t>
            </a:r>
            <a:r>
              <a:rPr lang="vi-VN" sz="5000" dirty="0" smtClean="0">
                <a:solidFill>
                  <a:schemeClr val="bg1"/>
                </a:solidFill>
              </a:rPr>
              <a:t> </a:t>
            </a:r>
            <a:r>
              <a:rPr lang="vi-VN" sz="5000" dirty="0">
                <a:solidFill>
                  <a:schemeClr val="bg1"/>
                </a:solidFill>
              </a:rPr>
              <a:t>lời giải thoát khang an. Chúa ở gần bao tấm lòng tan vỡ ê chề để cứu độ cho luôn.</a:t>
            </a:r>
            <a:endParaRPr lang="en-US" sz="5000" dirty="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496777" y="361950"/>
            <a:ext cx="6150446" cy="1440709"/>
          </a:xfrm>
          <a:prstGeom prst="rect">
            <a:avLst/>
          </a:prstGeom>
        </p:spPr>
      </p:pic>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3401094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Tk4:</a:t>
            </a:r>
            <a:r>
              <a:rPr lang="en-US" sz="5000" dirty="0" smtClean="0">
                <a:solidFill>
                  <a:schemeClr val="bg1"/>
                </a:solidFill>
              </a:rPr>
              <a:t> </a:t>
            </a:r>
            <a:r>
              <a:rPr lang="vi-VN" sz="5000" dirty="0">
                <a:solidFill>
                  <a:schemeClr val="bg1"/>
                </a:solidFill>
              </a:rPr>
              <a:t>Ai công minh luôn gặp khó, nhưng Chúa dủ tình hằng cứu thoát cho. Chúa giữ gìn xương cốt họ, không để khúc nào bị gẫy dập chi đâu.</a:t>
            </a:r>
            <a:endParaRPr lang="en-US" sz="5000" dirty="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2345265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Tk5:</a:t>
            </a:r>
            <a:r>
              <a:rPr lang="en-US" sz="5000" dirty="0" smtClean="0">
                <a:solidFill>
                  <a:schemeClr val="bg1"/>
                </a:solidFill>
              </a:rPr>
              <a:t> </a:t>
            </a:r>
            <a:r>
              <a:rPr lang="vi-VN" sz="5000" dirty="0">
                <a:solidFill>
                  <a:schemeClr val="bg1"/>
                </a:solidFill>
              </a:rPr>
              <a:t>Quân gian manh gây tội lỗi, kẻ ghét người lành bị án tiêu vong. Chúa cứu mạng tôi tớ Ngài, </a:t>
            </a:r>
            <a:r>
              <a:rPr lang="en-US" sz="5000" dirty="0" smtClean="0">
                <a:solidFill>
                  <a:schemeClr val="bg1"/>
                </a:solidFill>
              </a:rPr>
              <a:t>n</a:t>
            </a:r>
            <a:r>
              <a:rPr lang="vi-VN" sz="5000" dirty="0" smtClean="0">
                <a:solidFill>
                  <a:schemeClr val="bg1"/>
                </a:solidFill>
              </a:rPr>
              <a:t>ương </a:t>
            </a:r>
            <a:r>
              <a:rPr lang="vi-VN" sz="5000" dirty="0">
                <a:solidFill>
                  <a:schemeClr val="bg1"/>
                </a:solidFill>
              </a:rPr>
              <a:t>náu bên Ngài không lãnh phạt khi nao.</a:t>
            </a:r>
            <a:endParaRPr lang="en-US" sz="5000" dirty="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1376612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a:t>
            </a:r>
            <a:r>
              <a:rPr lang="vi-VN" sz="3600" u="sng" dirty="0" smtClean="0">
                <a:solidFill>
                  <a:srgbClr val="FF0000"/>
                </a:solidFill>
              </a:rPr>
              <a:t>2</a:t>
            </a:r>
            <a:endParaRPr lang="vi-VN" sz="3600" u="sng" dirty="0">
              <a:solidFill>
                <a:srgbClr val="FF0000"/>
              </a:solidFill>
            </a:endParaRPr>
          </a:p>
          <a:p>
            <a:r>
              <a:rPr lang="vi-VN" sz="3600" i="1" dirty="0">
                <a:solidFill>
                  <a:srgbClr val="FF0000"/>
                </a:solidFill>
              </a:rPr>
              <a:t>Mầu nhiệm này thật là cao cả. Tôi muốn nói về Đức Ki-tô và Hội Thánh</a:t>
            </a:r>
            <a:r>
              <a:rPr lang="vi-VN" sz="3600" i="1" dirty="0" smtClean="0">
                <a:solidFill>
                  <a:srgbClr val="FF0000"/>
                </a:solidFill>
              </a:rPr>
              <a:t>.</a:t>
            </a:r>
            <a:endParaRPr lang="vi-VN" sz="3600" i="1" dirty="0">
              <a:solidFill>
                <a:srgbClr val="FF0000"/>
              </a:solidFill>
            </a:endParaRPr>
          </a:p>
          <a:p>
            <a:r>
              <a:rPr lang="vi-VN" sz="36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20000"/>
              </a:lnSpc>
            </a:pPr>
            <a:r>
              <a:rPr lang="vi-VN" sz="5600" dirty="0">
                <a:solidFill>
                  <a:schemeClr val="bg1"/>
                </a:solidFill>
              </a:rPr>
              <a:t>Lạy Chúa, Lời Chúa là thần trí và là sự sống, Chúa mới có những lời ban phúc trường </a:t>
            </a:r>
            <a:r>
              <a:rPr lang="vi-VN" sz="5600" dirty="0" smtClean="0">
                <a:solidFill>
                  <a:schemeClr val="bg1"/>
                </a:solidFill>
              </a:rPr>
              <a:t>sinh</a:t>
            </a:r>
            <a:r>
              <a:rPr lang="en-US" sz="5600" dirty="0" smtClean="0">
                <a:solidFill>
                  <a:schemeClr val="bg1"/>
                </a:solidFill>
              </a:rPr>
              <a:t>.</a:t>
            </a:r>
            <a:endParaRPr lang="vi-VN" sz="56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33608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1229587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20000"/>
              </a:lnSpc>
            </a:pPr>
            <a:r>
              <a:rPr lang="vi-VN" sz="5600" dirty="0">
                <a:solidFill>
                  <a:schemeClr val="bg1"/>
                </a:solidFill>
              </a:rPr>
              <a:t>Lạy Chúa, Lời Chúa là thần trí và là sự sống, Chúa mới có những lời ban phúc trường </a:t>
            </a:r>
            <a:r>
              <a:rPr lang="vi-VN" sz="5600" dirty="0" smtClean="0">
                <a:solidFill>
                  <a:schemeClr val="bg1"/>
                </a:solidFill>
              </a:rPr>
              <a:t>sinh</a:t>
            </a:r>
            <a:r>
              <a:rPr lang="en-US" sz="5600" dirty="0" smtClean="0">
                <a:solidFill>
                  <a:schemeClr val="bg1"/>
                </a:solidFill>
              </a:rPr>
              <a:t>.</a:t>
            </a:r>
            <a:endParaRPr lang="vi-VN" sz="56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292295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smtClean="0"/>
              <a:t>Anh</a:t>
            </a:r>
            <a:r>
              <a:rPr lang="en-US" sz="3600" dirty="0" smtClean="0"/>
              <a:t> </a:t>
            </a:r>
            <a:r>
              <a:rPr lang="en-US" sz="3600" dirty="0" err="1" smtClean="0"/>
              <a:t>chị</a:t>
            </a:r>
            <a:r>
              <a:rPr lang="en-US" sz="3600" dirty="0" smtClean="0"/>
              <a:t> </a:t>
            </a:r>
            <a:r>
              <a:rPr lang="en-US" sz="3600" dirty="0" err="1" smtClean="0"/>
              <a:t>em</a:t>
            </a:r>
            <a:r>
              <a:rPr lang="en-US" sz="3600" dirty="0" smtClean="0"/>
              <a:t> </a:t>
            </a:r>
            <a:r>
              <a:rPr lang="en-US" sz="3600" dirty="0" err="1" smtClean="0"/>
              <a:t>thân</a:t>
            </a:r>
            <a:r>
              <a:rPr lang="en-US" sz="3600" dirty="0" smtClean="0"/>
              <a:t> </a:t>
            </a:r>
            <a:r>
              <a:rPr lang="en-US" sz="3600" dirty="0" err="1" smtClean="0"/>
              <a:t>mến</a:t>
            </a:r>
            <a:r>
              <a:rPr lang="en-US" sz="3600" dirty="0" smtClean="0"/>
              <a:t>, </a:t>
            </a:r>
            <a:r>
              <a:rPr lang="en-US" sz="3600" dirty="0" err="1" smtClean="0"/>
              <a:t>Đức</a:t>
            </a:r>
            <a:r>
              <a:rPr lang="en-US" sz="3600" dirty="0" smtClean="0"/>
              <a:t> Ki-</a:t>
            </a:r>
            <a:r>
              <a:rPr lang="en-US" sz="3600" dirty="0" err="1" smtClean="0"/>
              <a:t>tô</a:t>
            </a:r>
            <a:r>
              <a:rPr lang="en-US" sz="3600" dirty="0" smtClean="0"/>
              <a:t> </a:t>
            </a:r>
            <a:r>
              <a:rPr lang="en-US" sz="3600" dirty="0" err="1" smtClean="0"/>
              <a:t>là</a:t>
            </a:r>
            <a:r>
              <a:rPr lang="en-US" sz="3600" dirty="0" smtClean="0"/>
              <a:t> </a:t>
            </a:r>
            <a:r>
              <a:rPr lang="en-US" sz="3600" dirty="0" err="1"/>
              <a:t>N</a:t>
            </a:r>
            <a:r>
              <a:rPr lang="en-US" sz="3600" dirty="0" err="1" smtClean="0"/>
              <a:t>gôi</a:t>
            </a:r>
            <a:r>
              <a:rPr lang="en-US" sz="3600" dirty="0" smtClean="0"/>
              <a:t> </a:t>
            </a:r>
            <a:r>
              <a:rPr lang="en-US" sz="3600" dirty="0" err="1"/>
              <a:t>L</a:t>
            </a:r>
            <a:r>
              <a:rPr lang="en-US" sz="3600" dirty="0" err="1" smtClean="0"/>
              <a:t>ời</a:t>
            </a:r>
            <a:r>
              <a:rPr lang="en-US" sz="3600" dirty="0" smtClean="0"/>
              <a:t> </a:t>
            </a:r>
            <a:r>
              <a:rPr lang="en-US" sz="3600" dirty="0" err="1" smtClean="0"/>
              <a:t>của</a:t>
            </a:r>
            <a:r>
              <a:rPr lang="en-US" sz="3600" dirty="0" smtClean="0"/>
              <a:t> </a:t>
            </a:r>
            <a:r>
              <a:rPr lang="en-US" sz="3600" dirty="0" err="1" smtClean="0"/>
              <a:t>Thiên</a:t>
            </a:r>
            <a:r>
              <a:rPr lang="en-US" sz="3600" dirty="0" smtClean="0"/>
              <a:t> </a:t>
            </a:r>
            <a:r>
              <a:rPr lang="en-US" sz="3600" dirty="0" err="1" smtClean="0"/>
              <a:t>Chúa</a:t>
            </a:r>
            <a:r>
              <a:rPr lang="en-US" sz="3600" dirty="0" smtClean="0"/>
              <a:t>, </a:t>
            </a:r>
            <a:r>
              <a:rPr lang="en-US" sz="3600" dirty="0" err="1" smtClean="0"/>
              <a:t>và</a:t>
            </a:r>
            <a:r>
              <a:rPr lang="en-US" sz="3600" dirty="0" smtClean="0"/>
              <a:t> </a:t>
            </a:r>
            <a:r>
              <a:rPr lang="en-US" sz="3600" dirty="0" err="1" smtClean="0"/>
              <a:t>chỉ</a:t>
            </a:r>
            <a:r>
              <a:rPr lang="en-US" sz="3600" dirty="0" smtClean="0"/>
              <a:t> </a:t>
            </a:r>
            <a:r>
              <a:rPr lang="en-US" sz="3600" smtClean="0"/>
              <a:t>có </a:t>
            </a:r>
            <a:r>
              <a:rPr lang="en-US" sz="3600" dirty="0" err="1" smtClean="0"/>
              <a:t>một</a:t>
            </a:r>
            <a:r>
              <a:rPr lang="en-US" sz="3600" dirty="0" smtClean="0"/>
              <a:t> </a:t>
            </a:r>
            <a:r>
              <a:rPr lang="en-US" sz="3600" dirty="0" err="1" smtClean="0"/>
              <a:t>mình</a:t>
            </a:r>
            <a:r>
              <a:rPr lang="en-US" sz="3600" dirty="0" smtClean="0"/>
              <a:t> </a:t>
            </a:r>
            <a:r>
              <a:rPr lang="en-US" sz="3600" dirty="0" err="1" smtClean="0"/>
              <a:t>Người</a:t>
            </a:r>
            <a:r>
              <a:rPr lang="en-US" sz="3600" dirty="0" smtClean="0"/>
              <a:t> </a:t>
            </a:r>
            <a:r>
              <a:rPr lang="en-US" sz="3600" dirty="0" err="1" smtClean="0"/>
              <a:t>mới</a:t>
            </a:r>
            <a:r>
              <a:rPr lang="en-US" sz="3600" dirty="0" smtClean="0"/>
              <a:t> </a:t>
            </a:r>
            <a:r>
              <a:rPr lang="en-US" sz="3600" dirty="0" err="1" smtClean="0"/>
              <a:t>có</a:t>
            </a:r>
            <a:r>
              <a:rPr lang="en-US" sz="3600" dirty="0" smtClean="0"/>
              <a:t> </a:t>
            </a:r>
            <a:r>
              <a:rPr lang="en-US" sz="3600" dirty="0" err="1" smtClean="0"/>
              <a:t>lời</a:t>
            </a:r>
            <a:r>
              <a:rPr lang="en-US" sz="3600" dirty="0" smtClean="0"/>
              <a:t> ban </a:t>
            </a:r>
            <a:r>
              <a:rPr lang="en-US" sz="3600" dirty="0" err="1" smtClean="0"/>
              <a:t>phúc</a:t>
            </a:r>
            <a:r>
              <a:rPr lang="en-US" sz="3600" dirty="0" smtClean="0"/>
              <a:t> </a:t>
            </a:r>
            <a:r>
              <a:rPr lang="en-US" sz="3600" dirty="0" err="1" smtClean="0"/>
              <a:t>trường</a:t>
            </a:r>
            <a:r>
              <a:rPr lang="en-US" sz="3600" dirty="0" smtClean="0"/>
              <a:t> </a:t>
            </a:r>
            <a:r>
              <a:rPr lang="en-US" sz="3600" dirty="0" err="1" smtClean="0"/>
              <a:t>sinh</a:t>
            </a:r>
            <a:r>
              <a:rPr lang="en-US" sz="3600" dirty="0" smtClean="0"/>
              <a:t>. </a:t>
            </a:r>
            <a:r>
              <a:rPr lang="en-US" sz="3600" dirty="0" err="1" smtClean="0"/>
              <a:t>Với</a:t>
            </a:r>
            <a:r>
              <a:rPr lang="en-US" sz="3600" dirty="0" smtClean="0"/>
              <a:t> </a:t>
            </a:r>
            <a:r>
              <a:rPr lang="en-US" sz="3600" dirty="0" err="1" smtClean="0"/>
              <a:t>tâm</a:t>
            </a:r>
            <a:r>
              <a:rPr lang="en-US" sz="3600" dirty="0" smtClean="0"/>
              <a:t> </a:t>
            </a:r>
            <a:r>
              <a:rPr lang="en-US" sz="3600" dirty="0" err="1" smtClean="0"/>
              <a:t>tình</a:t>
            </a:r>
            <a:r>
              <a:rPr lang="en-US" sz="3600" dirty="0" smtClean="0"/>
              <a:t> </a:t>
            </a:r>
            <a:r>
              <a:rPr lang="en-US" sz="3600" dirty="0" err="1" smtClean="0"/>
              <a:t>mến</a:t>
            </a:r>
            <a:r>
              <a:rPr lang="en-US" sz="3600" dirty="0" smtClean="0"/>
              <a:t> </a:t>
            </a:r>
            <a:r>
              <a:rPr lang="en-US" sz="3600" dirty="0" err="1" smtClean="0"/>
              <a:t>yêu</a:t>
            </a:r>
            <a:r>
              <a:rPr lang="en-US" sz="3600" dirty="0" smtClean="0"/>
              <a:t> </a:t>
            </a:r>
            <a:r>
              <a:rPr lang="en-US" sz="3600" dirty="0" err="1"/>
              <a:t>L</a:t>
            </a:r>
            <a:r>
              <a:rPr lang="en-US" sz="3600" dirty="0" err="1" smtClean="0"/>
              <a:t>ời</a:t>
            </a:r>
            <a:r>
              <a:rPr lang="en-US" sz="3600" dirty="0" smtClean="0"/>
              <a:t> </a:t>
            </a:r>
            <a:r>
              <a:rPr lang="en-US" sz="3600" dirty="0" err="1" smtClean="0"/>
              <a:t>Chúa</a:t>
            </a:r>
            <a:r>
              <a:rPr lang="en-US" sz="3600" dirty="0" smtClean="0"/>
              <a:t>, </a:t>
            </a:r>
            <a:r>
              <a:rPr lang="en-US" sz="3600" dirty="0" err="1" smtClean="0"/>
              <a:t>chúng</a:t>
            </a:r>
            <a:r>
              <a:rPr lang="en-US" sz="3600" dirty="0" smtClean="0"/>
              <a:t> ta </a:t>
            </a:r>
            <a:r>
              <a:rPr lang="en-US" sz="3600" dirty="0" err="1" smtClean="0"/>
              <a:t>cùng</a:t>
            </a:r>
            <a:r>
              <a:rPr lang="en-US" sz="3600" dirty="0" smtClean="0"/>
              <a:t> </a:t>
            </a:r>
            <a:r>
              <a:rPr lang="en-US" sz="3600" dirty="0" err="1" smtClean="0"/>
              <a:t>dâng</a:t>
            </a:r>
            <a:r>
              <a:rPr lang="en-US" sz="3600" dirty="0" smtClean="0"/>
              <a:t> </a:t>
            </a:r>
            <a:r>
              <a:rPr lang="en-US" sz="3600" dirty="0" err="1" smtClean="0"/>
              <a:t>lời</a:t>
            </a:r>
            <a:r>
              <a:rPr lang="en-US" sz="3600" dirty="0" smtClean="0"/>
              <a:t> </a:t>
            </a:r>
            <a:r>
              <a:rPr lang="en-US" sz="3600" dirty="0" err="1" smtClean="0"/>
              <a:t>cầu</a:t>
            </a:r>
            <a:r>
              <a:rPr lang="en-US" sz="3600" dirty="0" smtClean="0"/>
              <a:t> </a:t>
            </a:r>
            <a:r>
              <a:rPr lang="en-US" sz="3600" dirty="0" err="1" smtClean="0"/>
              <a:t>xin</a:t>
            </a:r>
            <a:r>
              <a:rPr lang="en-US" sz="3600" dirty="0" smtClean="0"/>
              <a:t>.</a:t>
            </a:r>
            <a:endParaRPr lang="en-US" sz="3600" dirty="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1" y="119616"/>
            <a:ext cx="9144000" cy="5010150"/>
          </a:xfrm>
          <a:prstGeom prst="rect">
            <a:avLst/>
          </a:prstGeom>
        </p:spPr>
      </p:pic>
      <p:sp>
        <p:nvSpPr>
          <p:cNvPr id="4" name="Rectangle 3"/>
          <p:cNvSpPr/>
          <p:nvPr/>
        </p:nvSpPr>
        <p:spPr>
          <a:xfrm>
            <a:off x="3657600" y="2571750"/>
            <a:ext cx="5638800" cy="1705660"/>
          </a:xfrm>
          <a:prstGeom prst="rect">
            <a:avLst/>
          </a:prstGeom>
        </p:spPr>
        <p:txBody>
          <a:bodyPr wrap="square">
            <a:spAutoFit/>
          </a:bodyPr>
          <a:lstStyle/>
          <a:p>
            <a:pPr algn="ctr">
              <a:lnSpc>
                <a:spcPct val="110000"/>
              </a:lnSpc>
            </a:pPr>
            <a:r>
              <a:rPr lang="en-US" sz="5500" dirty="0" err="1" smtClean="0">
                <a:solidFill>
                  <a:srgbClr val="FFFF00"/>
                </a:solidFill>
              </a:rPr>
              <a:t>Còn</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rgbClr val="FFFF00"/>
                </a:solidFill>
              </a:rPr>
              <a:t>Dâng</a:t>
            </a:r>
            <a:r>
              <a:rPr lang="en-US" sz="5500" dirty="0" smtClean="0">
                <a:solidFill>
                  <a:srgbClr val="FFFF00"/>
                </a:solidFill>
              </a:rPr>
              <a:t> </a:t>
            </a:r>
            <a:r>
              <a:rPr lang="en-US" sz="5500" dirty="0" err="1" smtClean="0">
                <a:solidFill>
                  <a:srgbClr val="FFFF00"/>
                </a:solidFill>
              </a:rPr>
              <a:t>Ngài</a:t>
            </a:r>
            <a:endParaRPr lang="en-US" sz="5500" dirty="0">
              <a:solidFill>
                <a:srgbClr val="FFFF00"/>
              </a:solidFill>
            </a:endParaRPr>
          </a:p>
          <a:p>
            <a:pPr algn="ctr">
              <a:lnSpc>
                <a:spcPct val="110000"/>
              </a:lnSpc>
            </a:pPr>
            <a:r>
              <a:rPr lang="en-US" sz="4500" i="1" dirty="0" err="1" smtClean="0">
                <a:solidFill>
                  <a:schemeClr val="bg1"/>
                </a:solidFill>
              </a:rPr>
              <a:t>Phanxico</a:t>
            </a:r>
            <a:endParaRPr lang="en-US" sz="4500" i="1" dirty="0">
              <a:solidFill>
                <a:schemeClr val="bg1"/>
              </a:solidFill>
            </a:endParaRPr>
          </a:p>
        </p:txBody>
      </p:sp>
      <p:pic>
        <p:nvPicPr>
          <p:cNvPr id="5" name="Picture 4">
            <a:extLst>
              <a:ext uri="{FF2B5EF4-FFF2-40B4-BE49-F238E27FC236}">
                <a16:creationId xmlns:a16="http://schemas.microsoft.com/office/drawing/2014/main" xmlns="" id="{7313049C-C6D3-345F-114F-D6545362C39F}"/>
              </a:ext>
            </a:extLst>
          </p:cNvPr>
          <p:cNvPicPr>
            <a:picLocks noChangeAspect="1"/>
          </p:cNvPicPr>
          <p:nvPr/>
        </p:nvPicPr>
        <p:blipFill>
          <a:blip r:embed="rId3"/>
          <a:stretch>
            <a:fillRect/>
          </a:stretch>
        </p:blipFill>
        <p:spPr>
          <a:xfrm>
            <a:off x="4381500" y="4281190"/>
            <a:ext cx="4191000" cy="688453"/>
          </a:xfrm>
          <a:prstGeom prst="rect">
            <a:avLst/>
          </a:prstGeom>
        </p:spPr>
      </p:pic>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a:solidFill>
                  <a:srgbClr val="FFFF00"/>
                </a:solidFill>
              </a:rPr>
              <a:t>Tk1:</a:t>
            </a:r>
            <a:r>
              <a:rPr lang="en-US" sz="5000" dirty="0">
                <a:solidFill>
                  <a:schemeClr val="bg1"/>
                </a:solidFill>
              </a:rPr>
              <a:t> </a:t>
            </a:r>
            <a:r>
              <a:rPr lang="en-US" sz="5000" dirty="0" err="1" smtClean="0">
                <a:solidFill>
                  <a:schemeClr val="bg1"/>
                </a:solidFill>
              </a:rPr>
              <a:t>Như</a:t>
            </a:r>
            <a:r>
              <a:rPr lang="en-US" sz="5000" dirty="0" smtClean="0">
                <a:solidFill>
                  <a:schemeClr val="bg1"/>
                </a:solidFill>
              </a:rPr>
              <a:t> con </a:t>
            </a:r>
            <a:r>
              <a:rPr lang="en-US" sz="5000" dirty="0" err="1" smtClean="0">
                <a:solidFill>
                  <a:schemeClr val="bg1"/>
                </a:solidFill>
              </a:rPr>
              <a:t>dã</a:t>
            </a:r>
            <a:r>
              <a:rPr lang="en-US" sz="5000" dirty="0" smtClean="0">
                <a:solidFill>
                  <a:schemeClr val="bg1"/>
                </a:solidFill>
              </a:rPr>
              <a:t> </a:t>
            </a:r>
            <a:r>
              <a:rPr lang="en-US" sz="5000" dirty="0" err="1" smtClean="0">
                <a:solidFill>
                  <a:schemeClr val="bg1"/>
                </a:solidFill>
              </a:rPr>
              <a:t>tràng</a:t>
            </a:r>
            <a:r>
              <a:rPr lang="en-US" sz="5000" dirty="0" smtClean="0">
                <a:solidFill>
                  <a:schemeClr val="bg1"/>
                </a:solidFill>
              </a:rPr>
              <a:t> se </a:t>
            </a:r>
            <a:r>
              <a:rPr lang="en-US" sz="5000" dirty="0" err="1" smtClean="0">
                <a:solidFill>
                  <a:schemeClr val="bg1"/>
                </a:solidFill>
              </a:rPr>
              <a:t>cát</a:t>
            </a:r>
            <a:r>
              <a:rPr lang="en-US" sz="5000" dirty="0" smtClean="0">
                <a:solidFill>
                  <a:schemeClr val="bg1"/>
                </a:solidFill>
              </a:rPr>
              <a:t> </a:t>
            </a:r>
            <a:r>
              <a:rPr lang="en-US" sz="5000" dirty="0" err="1" smtClean="0">
                <a:solidFill>
                  <a:schemeClr val="bg1"/>
                </a:solidFill>
              </a:rPr>
              <a:t>biển</a:t>
            </a:r>
            <a:r>
              <a:rPr lang="en-US" sz="5000" dirty="0" smtClean="0">
                <a:solidFill>
                  <a:schemeClr val="bg1"/>
                </a:solidFill>
              </a:rPr>
              <a:t> </a:t>
            </a:r>
            <a:r>
              <a:rPr lang="en-US" sz="5000" dirty="0" err="1" smtClean="0">
                <a:solidFill>
                  <a:schemeClr val="bg1"/>
                </a:solidFill>
              </a:rPr>
              <a:t>Đông</a:t>
            </a:r>
            <a:r>
              <a:rPr lang="en-US" sz="5000" dirty="0" smtClean="0">
                <a:solidFill>
                  <a:schemeClr val="bg1"/>
                </a:solidFill>
              </a:rPr>
              <a:t>, </a:t>
            </a:r>
            <a:r>
              <a:rPr lang="en-US" sz="5000" dirty="0" err="1" smtClean="0">
                <a:solidFill>
                  <a:schemeClr val="bg1"/>
                </a:solidFill>
              </a:rPr>
              <a:t>sóng</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mênh</a:t>
            </a:r>
            <a:r>
              <a:rPr lang="en-US" sz="5000" dirty="0" smtClean="0">
                <a:solidFill>
                  <a:schemeClr val="bg1"/>
                </a:solidFill>
              </a:rPr>
              <a:t> </a:t>
            </a:r>
            <a:r>
              <a:rPr lang="en-US" sz="5000" dirty="0" err="1" smtClean="0">
                <a:solidFill>
                  <a:schemeClr val="bg1"/>
                </a:solidFill>
              </a:rPr>
              <a:t>mông</a:t>
            </a:r>
            <a:r>
              <a:rPr lang="en-US" sz="5000" dirty="0" smtClean="0">
                <a:solidFill>
                  <a:schemeClr val="bg1"/>
                </a:solidFill>
              </a:rPr>
              <a:t> </a:t>
            </a:r>
            <a:r>
              <a:rPr lang="en-US" sz="5000" dirty="0" err="1" smtClean="0">
                <a:solidFill>
                  <a:schemeClr val="bg1"/>
                </a:solidFill>
              </a:rPr>
              <a:t>xô</a:t>
            </a:r>
            <a:r>
              <a:rPr lang="en-US" sz="5000" dirty="0" smtClean="0">
                <a:solidFill>
                  <a:schemeClr val="bg1"/>
                </a:solidFill>
              </a:rPr>
              <a:t> </a:t>
            </a:r>
            <a:r>
              <a:rPr lang="en-US" sz="5000" dirty="0" err="1" smtClean="0">
                <a:solidFill>
                  <a:schemeClr val="bg1"/>
                </a:solidFill>
              </a:rPr>
              <a:t>dạt</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trình</a:t>
            </a:r>
            <a:r>
              <a:rPr lang="en-US" sz="5000" dirty="0" smtClean="0">
                <a:solidFill>
                  <a:schemeClr val="bg1"/>
                </a:solidFill>
              </a:rPr>
              <a:t>. Con </a:t>
            </a:r>
            <a:r>
              <a:rPr lang="en-US" sz="5000" dirty="0" err="1" smtClean="0">
                <a:solidFill>
                  <a:schemeClr val="bg1"/>
                </a:solidFill>
              </a:rPr>
              <a:t>nhìn</a:t>
            </a:r>
            <a:r>
              <a:rPr lang="en-US" sz="5000" dirty="0" smtClean="0">
                <a:solidFill>
                  <a:schemeClr val="bg1"/>
                </a:solidFill>
              </a:rPr>
              <a:t> </a:t>
            </a:r>
            <a:r>
              <a:rPr lang="en-US" sz="5000" dirty="0" err="1" smtClean="0">
                <a:solidFill>
                  <a:schemeClr val="bg1"/>
                </a:solidFill>
              </a:rPr>
              <a:t>mình</a:t>
            </a:r>
            <a:r>
              <a:rPr lang="en-US" sz="5000" dirty="0" smtClean="0">
                <a:solidFill>
                  <a:schemeClr val="bg1"/>
                </a:solidFill>
              </a:rPr>
              <a:t> </a:t>
            </a:r>
            <a:r>
              <a:rPr lang="en-US" sz="5000" dirty="0" err="1" smtClean="0">
                <a:solidFill>
                  <a:schemeClr val="bg1"/>
                </a:solidFill>
              </a:rPr>
              <a:t>chẳng</a:t>
            </a:r>
            <a:r>
              <a:rPr lang="en-US" sz="5000" dirty="0" smtClean="0">
                <a:solidFill>
                  <a:schemeClr val="bg1"/>
                </a:solidFill>
              </a:rPr>
              <a:t> </a:t>
            </a:r>
            <a:r>
              <a:rPr lang="en-US" sz="5000" dirty="0" err="1" smtClean="0">
                <a:solidFill>
                  <a:schemeClr val="bg1"/>
                </a:solidFill>
              </a:rPr>
              <a:t>có</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chi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mà</a:t>
            </a:r>
            <a:r>
              <a:rPr lang="en-US" sz="5000" dirty="0" smtClean="0">
                <a:solidFill>
                  <a:schemeClr val="bg1"/>
                </a:solidFill>
              </a:rPr>
              <a:t>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thánh</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hôm</a:t>
            </a:r>
            <a:r>
              <a:rPr lang="en-US" sz="5000" dirty="0" smtClean="0">
                <a:solidFill>
                  <a:schemeClr val="bg1"/>
                </a:solidFill>
              </a:rPr>
              <a:t> nay.</a:t>
            </a:r>
            <a:endParaRPr lang="en-US" sz="5000" dirty="0">
              <a:solidFill>
                <a:schemeClr val="bg1"/>
              </a:solidFill>
            </a:endParaRPr>
          </a:p>
        </p:txBody>
      </p:sp>
    </p:spTree>
    <p:extLst>
      <p:ext uri="{BB962C8B-B14F-4D97-AF65-F5344CB8AC3E}">
        <p14:creationId xmlns:p14="http://schemas.microsoft.com/office/powerpoint/2010/main" val="2717776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kiếp</a:t>
            </a:r>
            <a:r>
              <a:rPr lang="en-US" sz="5400" dirty="0" smtClean="0">
                <a:solidFill>
                  <a:schemeClr val="bg1"/>
                </a:solidFill>
              </a:rPr>
              <a:t> </a:t>
            </a:r>
            <a:r>
              <a:rPr lang="en-US" sz="5400" dirty="0" err="1" smtClean="0">
                <a:solidFill>
                  <a:schemeClr val="bg1"/>
                </a:solidFill>
              </a:rPr>
              <a:t>sống</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mong</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bình</a:t>
            </a:r>
            <a:r>
              <a:rPr lang="en-US" sz="5400" dirty="0" smtClean="0">
                <a:solidFill>
                  <a:schemeClr val="bg1"/>
                </a:solidFill>
              </a:rPr>
              <a:t> </a:t>
            </a:r>
            <a:r>
              <a:rPr lang="en-US" sz="5400" dirty="0" err="1" smtClean="0">
                <a:solidFill>
                  <a:schemeClr val="bg1"/>
                </a:solidFill>
              </a:rPr>
              <a:t>yên</a:t>
            </a:r>
            <a:r>
              <a:rPr lang="en-US" sz="5400" dirty="0" smtClean="0">
                <a:solidFill>
                  <a:schemeClr val="bg1"/>
                </a:solidFill>
              </a:rPr>
              <a:t>. </a:t>
            </a:r>
            <a:r>
              <a:rPr lang="en-US" sz="5400" dirty="0" err="1" smtClean="0">
                <a:solidFill>
                  <a:schemeClr val="bg1"/>
                </a:solidFill>
              </a:rPr>
              <a:t>Có</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con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một</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buồn</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quên</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249228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900" u="sng" dirty="0" smtClean="0">
                <a:solidFill>
                  <a:srgbClr val="FFFF00"/>
                </a:solidFill>
              </a:rPr>
              <a:t>Tk2:</a:t>
            </a:r>
            <a:r>
              <a:rPr lang="en-US" sz="4900" dirty="0" smtClean="0">
                <a:solidFill>
                  <a:schemeClr val="bg1"/>
                </a:solidFill>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phiến</a:t>
            </a:r>
            <a:r>
              <a:rPr lang="en-US" sz="4900" dirty="0" smtClean="0">
                <a:solidFill>
                  <a:schemeClr val="bg1"/>
                </a:solidFill>
              </a:rPr>
              <a:t> </a:t>
            </a:r>
            <a:r>
              <a:rPr lang="en-US" sz="4900" dirty="0" err="1" smtClean="0">
                <a:solidFill>
                  <a:schemeClr val="bg1"/>
                </a:solidFill>
              </a:rPr>
              <a:t>đá</a:t>
            </a:r>
            <a:r>
              <a:rPr lang="en-US" sz="4900" dirty="0" smtClean="0">
                <a:solidFill>
                  <a:schemeClr val="bg1"/>
                </a:solidFill>
              </a:rPr>
              <a:t> </a:t>
            </a:r>
            <a:r>
              <a:rPr lang="en-US" sz="4900" dirty="0" err="1" smtClean="0">
                <a:solidFill>
                  <a:schemeClr val="bg1"/>
                </a:solidFill>
              </a:rPr>
              <a:t>mòn</a:t>
            </a:r>
            <a:r>
              <a:rPr lang="en-US" sz="4900" dirty="0" smtClean="0">
                <a:solidFill>
                  <a:schemeClr val="bg1"/>
                </a:solidFill>
              </a:rPr>
              <a:t> </a:t>
            </a:r>
            <a:r>
              <a:rPr lang="en-US" sz="4900" dirty="0" err="1" smtClean="0">
                <a:solidFill>
                  <a:schemeClr val="bg1"/>
                </a:solidFill>
              </a:rPr>
              <a:t>trơ</a:t>
            </a:r>
            <a:r>
              <a:rPr lang="en-US" sz="4900" dirty="0" smtClean="0">
                <a:solidFill>
                  <a:schemeClr val="bg1"/>
                </a:solidFill>
              </a:rPr>
              <a:t> </a:t>
            </a:r>
            <a:r>
              <a:rPr lang="en-US" sz="4900" dirty="0" err="1" smtClean="0">
                <a:solidFill>
                  <a:schemeClr val="bg1"/>
                </a:solidFill>
              </a:rPr>
              <a:t>với</a:t>
            </a:r>
            <a:r>
              <a:rPr lang="en-US" sz="4900" dirty="0" smtClean="0">
                <a:solidFill>
                  <a:schemeClr val="bg1"/>
                </a:solidFill>
              </a:rPr>
              <a:t> </a:t>
            </a:r>
            <a:r>
              <a:rPr lang="en-US" sz="4900" dirty="0" err="1" smtClean="0">
                <a:solidFill>
                  <a:schemeClr val="bg1"/>
                </a:solidFill>
              </a:rPr>
              <a:t>thời</a:t>
            </a:r>
            <a:r>
              <a:rPr lang="en-US" sz="4900" dirty="0" smtClean="0">
                <a:solidFill>
                  <a:schemeClr val="bg1"/>
                </a:solidFill>
              </a:rPr>
              <a:t> </a:t>
            </a:r>
            <a:r>
              <a:rPr lang="en-US" sz="4900" dirty="0" err="1" smtClean="0">
                <a:solidFill>
                  <a:schemeClr val="bg1"/>
                </a:solidFill>
              </a:rPr>
              <a:t>gian</a:t>
            </a:r>
            <a:r>
              <a:rPr lang="en-US" sz="4900" dirty="0" smtClean="0">
                <a:solidFill>
                  <a:schemeClr val="bg1"/>
                </a:solidFill>
              </a:rPr>
              <a:t>, </a:t>
            </a:r>
            <a:r>
              <a:rPr lang="en-US" sz="4900" dirty="0" err="1" smtClean="0">
                <a:solidFill>
                  <a:schemeClr val="bg1"/>
                </a:solidFill>
              </a:rPr>
              <a:t>sống</a:t>
            </a:r>
            <a:r>
              <a:rPr lang="en-US" sz="4900" dirty="0" smtClean="0">
                <a:solidFill>
                  <a:schemeClr val="bg1"/>
                </a:solidFill>
              </a:rPr>
              <a:t> </a:t>
            </a:r>
            <a:r>
              <a:rPr lang="en-US" sz="4900" dirty="0" err="1" smtClean="0">
                <a:solidFill>
                  <a:schemeClr val="bg1"/>
                </a:solidFill>
              </a:rPr>
              <a:t>giữa</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gian</a:t>
            </a:r>
            <a:r>
              <a:rPr lang="en-US" sz="4900" dirty="0" smtClean="0">
                <a:solidFill>
                  <a:schemeClr val="bg1"/>
                </a:solidFill>
              </a:rPr>
              <a:t> </a:t>
            </a:r>
            <a:r>
              <a:rPr lang="en-US" sz="4900" dirty="0" err="1" smtClean="0">
                <a:solidFill>
                  <a:schemeClr val="bg1"/>
                </a:solidFill>
              </a:rPr>
              <a:t>vẫn</a:t>
            </a:r>
            <a:r>
              <a:rPr lang="en-US" sz="4900" dirty="0" smtClean="0">
                <a:solidFill>
                  <a:schemeClr val="bg1"/>
                </a:solidFill>
              </a:rPr>
              <a:t> </a:t>
            </a:r>
            <a:r>
              <a:rPr lang="en-US" sz="4900" dirty="0" err="1" smtClean="0">
                <a:solidFill>
                  <a:schemeClr val="bg1"/>
                </a:solidFill>
              </a:rPr>
              <a:t>nằm</a:t>
            </a:r>
            <a:r>
              <a:rPr lang="en-US" sz="4900" dirty="0" smtClean="0">
                <a:solidFill>
                  <a:schemeClr val="bg1"/>
                </a:solidFill>
              </a:rPr>
              <a:t> </a:t>
            </a:r>
            <a:r>
              <a:rPr lang="en-US" sz="4900" dirty="0" err="1" smtClean="0">
                <a:solidFill>
                  <a:schemeClr val="bg1"/>
                </a:solidFill>
              </a:rPr>
              <a:t>vô</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Con </a:t>
            </a:r>
            <a:r>
              <a:rPr lang="en-US" sz="4900" dirty="0" err="1" smtClean="0">
                <a:solidFill>
                  <a:schemeClr val="bg1"/>
                </a:solidFill>
              </a:rPr>
              <a:t>nhìn</a:t>
            </a:r>
            <a:r>
              <a:rPr lang="en-US" sz="4900" dirty="0" smtClean="0">
                <a:solidFill>
                  <a:schemeClr val="bg1"/>
                </a:solidFill>
              </a:rPr>
              <a:t> </a:t>
            </a:r>
            <a:r>
              <a:rPr lang="en-US" sz="4900" dirty="0" err="1" smtClean="0">
                <a:solidFill>
                  <a:schemeClr val="bg1"/>
                </a:solidFill>
              </a:rPr>
              <a:t>mình</a:t>
            </a:r>
            <a:r>
              <a:rPr lang="en-US" sz="4900" dirty="0" smtClean="0">
                <a:solidFill>
                  <a:schemeClr val="bg1"/>
                </a:solidFill>
              </a:rPr>
              <a:t> </a:t>
            </a:r>
            <a:r>
              <a:rPr lang="en-US" sz="4900" dirty="0" err="1" smtClean="0">
                <a:solidFill>
                  <a:schemeClr val="bg1"/>
                </a:solidFill>
              </a:rPr>
              <a:t>chẳng</a:t>
            </a:r>
            <a:r>
              <a:rPr lang="en-US" sz="4900" dirty="0" smtClean="0">
                <a:solidFill>
                  <a:schemeClr val="bg1"/>
                </a:solidFill>
              </a:rPr>
              <a:t> </a:t>
            </a:r>
            <a:r>
              <a:rPr lang="en-US" sz="4900" dirty="0" err="1" smtClean="0">
                <a:solidFill>
                  <a:schemeClr val="bg1"/>
                </a:solidFill>
              </a:rPr>
              <a:t>có</a:t>
            </a:r>
            <a:r>
              <a:rPr lang="en-US" sz="4900" dirty="0" smtClean="0">
                <a:solidFill>
                  <a:schemeClr val="bg1"/>
                </a:solidFill>
              </a:rPr>
              <a:t> </a:t>
            </a:r>
            <a:r>
              <a:rPr lang="en-US" sz="4900" dirty="0" err="1" smtClean="0">
                <a:solidFill>
                  <a:schemeClr val="bg1"/>
                </a:solidFill>
              </a:rPr>
              <a:t>thương</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a:t>
            </a:r>
            <a:r>
              <a:rPr lang="en-US" sz="4900" dirty="0" err="1" smtClean="0">
                <a:solidFill>
                  <a:schemeClr val="bg1"/>
                </a:solidFill>
              </a:rPr>
              <a:t>để</a:t>
            </a:r>
            <a:r>
              <a:rPr lang="en-US" sz="4900" dirty="0" smtClean="0">
                <a:solidFill>
                  <a:schemeClr val="bg1"/>
                </a:solidFill>
              </a:rPr>
              <a:t> </a:t>
            </a:r>
            <a:r>
              <a:rPr lang="en-US" sz="4900" dirty="0" err="1" smtClean="0">
                <a:solidFill>
                  <a:schemeClr val="bg1"/>
                </a:solidFill>
              </a:rPr>
              <a:t>mà</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trong</a:t>
            </a:r>
            <a:r>
              <a:rPr lang="en-US" sz="4900" dirty="0" smtClean="0">
                <a:solidFill>
                  <a:schemeClr val="bg1"/>
                </a:solidFill>
              </a:rPr>
              <a:t> </a:t>
            </a:r>
            <a:r>
              <a:rPr lang="en-US" sz="4900" dirty="0" err="1" smtClean="0">
                <a:solidFill>
                  <a:schemeClr val="bg1"/>
                </a:solidFill>
              </a:rPr>
              <a:t>thánh</a:t>
            </a:r>
            <a:r>
              <a:rPr lang="en-US" sz="4900" dirty="0" smtClean="0">
                <a:solidFill>
                  <a:schemeClr val="bg1"/>
                </a:solidFill>
              </a:rPr>
              <a:t> </a:t>
            </a:r>
            <a:r>
              <a:rPr lang="en-US" sz="4900" dirty="0" err="1" smtClean="0">
                <a:solidFill>
                  <a:schemeClr val="bg1"/>
                </a:solidFill>
              </a:rPr>
              <a:t>lễ</a:t>
            </a:r>
            <a:r>
              <a:rPr lang="en-US" sz="4900" dirty="0" smtClean="0">
                <a:solidFill>
                  <a:schemeClr val="bg1"/>
                </a:solidFill>
              </a:rPr>
              <a:t> </a:t>
            </a:r>
            <a:r>
              <a:rPr lang="en-US" sz="4900" dirty="0" err="1" smtClean="0">
                <a:solidFill>
                  <a:schemeClr val="bg1"/>
                </a:solidFill>
              </a:rPr>
              <a:t>hôm</a:t>
            </a:r>
            <a:r>
              <a:rPr lang="en-US" sz="4900" dirty="0" smtClean="0">
                <a:solidFill>
                  <a:schemeClr val="bg1"/>
                </a:solidFill>
              </a:rPr>
              <a:t> nay.</a:t>
            </a:r>
            <a:endParaRPr lang="en-US" sz="4900" dirty="0">
              <a:solidFill>
                <a:schemeClr val="bg1"/>
              </a:solidFill>
            </a:endParaRPr>
          </a:p>
        </p:txBody>
      </p:sp>
    </p:spTree>
    <p:extLst>
      <p:ext uri="{BB962C8B-B14F-4D97-AF65-F5344CB8AC3E}">
        <p14:creationId xmlns:p14="http://schemas.microsoft.com/office/powerpoint/2010/main" val="39524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kiếp</a:t>
            </a:r>
            <a:r>
              <a:rPr lang="en-US" sz="5400" dirty="0" smtClean="0">
                <a:solidFill>
                  <a:schemeClr val="bg1"/>
                </a:solidFill>
              </a:rPr>
              <a:t> </a:t>
            </a:r>
            <a:r>
              <a:rPr lang="en-US" sz="5400" dirty="0" err="1" smtClean="0">
                <a:solidFill>
                  <a:schemeClr val="bg1"/>
                </a:solidFill>
              </a:rPr>
              <a:t>sống</a:t>
            </a:r>
            <a:r>
              <a:rPr lang="en-US" sz="5400" dirty="0" smtClean="0">
                <a:solidFill>
                  <a:schemeClr val="bg1"/>
                </a:solidFill>
              </a:rPr>
              <a:t> </a:t>
            </a:r>
            <a:r>
              <a:rPr lang="en-US" sz="5400" dirty="0" err="1" smtClean="0">
                <a:solidFill>
                  <a:schemeClr val="bg1"/>
                </a:solidFill>
              </a:rPr>
              <a:t>ước</a:t>
            </a:r>
            <a:r>
              <a:rPr lang="en-US" sz="5400" dirty="0" smtClean="0">
                <a:solidFill>
                  <a:schemeClr val="bg1"/>
                </a:solidFill>
              </a:rPr>
              <a:t> </a:t>
            </a:r>
            <a:r>
              <a:rPr lang="en-US" sz="5400" dirty="0" err="1" smtClean="0">
                <a:solidFill>
                  <a:schemeClr val="bg1"/>
                </a:solidFill>
              </a:rPr>
              <a:t>mong</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bình</a:t>
            </a:r>
            <a:r>
              <a:rPr lang="en-US" sz="5400" dirty="0" smtClean="0">
                <a:solidFill>
                  <a:schemeClr val="bg1"/>
                </a:solidFill>
              </a:rPr>
              <a:t> </a:t>
            </a:r>
            <a:r>
              <a:rPr lang="en-US" sz="5400" dirty="0" err="1" smtClean="0">
                <a:solidFill>
                  <a:schemeClr val="bg1"/>
                </a:solidFill>
              </a:rPr>
              <a:t>yên</a:t>
            </a:r>
            <a:r>
              <a:rPr lang="en-US" sz="5400" dirty="0" smtClean="0">
                <a:solidFill>
                  <a:schemeClr val="bg1"/>
                </a:solidFill>
              </a:rPr>
              <a:t>. </a:t>
            </a:r>
            <a:r>
              <a:rPr lang="en-US" sz="5400" dirty="0" err="1" smtClean="0">
                <a:solidFill>
                  <a:schemeClr val="bg1"/>
                </a:solidFill>
              </a:rPr>
              <a:t>Có</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con </a:t>
            </a:r>
            <a:r>
              <a:rPr lang="en-US" sz="5400" dirty="0" err="1" smtClean="0">
                <a:solidFill>
                  <a:schemeClr val="bg1"/>
                </a:solidFill>
              </a:rPr>
              <a:t>hy</a:t>
            </a:r>
            <a:r>
              <a:rPr lang="en-US" sz="5400" dirty="0" smtClean="0">
                <a:solidFill>
                  <a:schemeClr val="bg1"/>
                </a:solidFill>
              </a:rPr>
              <a:t> </a:t>
            </a:r>
            <a:r>
              <a:rPr lang="en-US" sz="5400" dirty="0" err="1" smtClean="0">
                <a:solidFill>
                  <a:schemeClr val="bg1"/>
                </a:solidFill>
              </a:rPr>
              <a:t>vọng</a:t>
            </a:r>
            <a:r>
              <a:rPr lang="en-US" sz="5400" dirty="0" smtClean="0">
                <a:solidFill>
                  <a:schemeClr val="bg1"/>
                </a:solidFill>
              </a:rPr>
              <a:t> </a:t>
            </a:r>
            <a:r>
              <a:rPr lang="en-US" sz="5400" dirty="0" err="1" smtClean="0">
                <a:solidFill>
                  <a:schemeClr val="bg1"/>
                </a:solidFill>
              </a:rPr>
              <a:t>một</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buồn</a:t>
            </a:r>
            <a:r>
              <a:rPr lang="en-US" sz="5400" dirty="0" smtClean="0">
                <a:solidFill>
                  <a:schemeClr val="bg1"/>
                </a:solidFill>
              </a:rPr>
              <a:t> </a:t>
            </a:r>
            <a:r>
              <a:rPr lang="en-US" sz="5400" dirty="0" err="1" smtClean="0">
                <a:solidFill>
                  <a:schemeClr val="bg1"/>
                </a:solidFill>
              </a:rPr>
              <a:t>đau</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quên</a:t>
            </a:r>
            <a:r>
              <a:rPr lang="en-US" sz="5400" dirty="0" smtClean="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2613074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76749"/>
          </a:xfrm>
        </p:spPr>
        <p:txBody>
          <a:bodyPr anchor="ctr" anchorCtr="0">
            <a:normAutofit fontScale="90000"/>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smtClean="0">
                <a:solidFill>
                  <a:srgbClr val="FFFF00"/>
                </a:solidFill>
                <a:effectLst/>
                <a:latin typeface="+mj-lt"/>
              </a:rPr>
              <a:t>Nguyện</a:t>
            </a:r>
            <a:r>
              <a:rPr lang="en-US" sz="6000" b="0" u="sng" dirty="0" smtClean="0">
                <a:solidFill>
                  <a:srgbClr val="FFFF00"/>
                </a:solidFill>
                <a:effectLst/>
                <a:latin typeface="+mj-lt"/>
              </a:rPr>
              <a:t> </a:t>
            </a:r>
            <a:r>
              <a:rPr lang="en-US" sz="6000" b="0" u="sng" dirty="0" err="1" smtClean="0">
                <a:solidFill>
                  <a:srgbClr val="FFFF00"/>
                </a:solidFill>
                <a:effectLst/>
                <a:latin typeface="+mj-lt"/>
              </a:rPr>
              <a:t>Hiệp</a:t>
            </a:r>
            <a:r>
              <a:rPr lang="en-US" sz="6000" b="0" u="sng" dirty="0" smtClean="0">
                <a:solidFill>
                  <a:srgbClr val="FFFF00"/>
                </a:solidFill>
                <a:effectLst/>
                <a:latin typeface="+mj-lt"/>
              </a:rPr>
              <a:t> </a:t>
            </a:r>
            <a:r>
              <a:rPr lang="en-US" sz="6000" b="0" u="sng" dirty="0" err="1" smtClean="0">
                <a:solidFill>
                  <a:srgbClr val="FFFF00"/>
                </a:solidFill>
                <a:effectLst/>
                <a:latin typeface="+mj-lt"/>
              </a:rPr>
              <a:t>Lễ</a:t>
            </a:r>
            <a:r>
              <a:rPr lang="en-US" sz="6000" b="0" u="sng" dirty="0" smtClean="0">
                <a:solidFill>
                  <a:srgbClr val="FFFF00"/>
                </a:solidFill>
                <a:effectLst/>
                <a:latin typeface="+mj-lt"/>
              </a:rPr>
              <a:t/>
            </a:r>
            <a:br>
              <a:rPr lang="en-US" sz="6000" b="0" u="sng" dirty="0" smtClean="0">
                <a:solidFill>
                  <a:srgbClr val="FFFF00"/>
                </a:solidFill>
                <a:effectLst/>
                <a:latin typeface="+mj-lt"/>
              </a:rPr>
            </a:br>
            <a:r>
              <a:rPr lang="en-US" sz="6700" dirty="0" err="1" smtClean="0">
                <a:solidFill>
                  <a:srgbClr val="FFFF00"/>
                </a:solidFill>
              </a:rPr>
              <a:t>Bỏ</a:t>
            </a:r>
            <a:r>
              <a:rPr lang="en-US" sz="6700" dirty="0" smtClean="0">
                <a:solidFill>
                  <a:srgbClr val="FFFF00"/>
                </a:solidFill>
              </a:rPr>
              <a:t> </a:t>
            </a:r>
            <a:r>
              <a:rPr lang="en-US" sz="6700" dirty="0" err="1" smtClean="0">
                <a:solidFill>
                  <a:srgbClr val="FFFF00"/>
                </a:solidFill>
              </a:rPr>
              <a:t>Ngài</a:t>
            </a:r>
            <a:r>
              <a:rPr lang="en-US" sz="6700" dirty="0" smtClean="0">
                <a:solidFill>
                  <a:srgbClr val="FFFF00"/>
                </a:solidFill>
              </a:rPr>
              <a:t> Con </a:t>
            </a:r>
            <a:r>
              <a:rPr lang="en-US" sz="6700" dirty="0" err="1" smtClean="0">
                <a:solidFill>
                  <a:srgbClr val="FFFF00"/>
                </a:solidFill>
              </a:rPr>
              <a:t>Biết</a:t>
            </a:r>
            <a:r>
              <a:rPr lang="en-US" sz="6700" dirty="0" smtClean="0">
                <a:solidFill>
                  <a:srgbClr val="FFFF00"/>
                </a:solidFill>
              </a:rPr>
              <a:t> Theo Ai?</a:t>
            </a:r>
            <a:r>
              <a:rPr lang="en-US" sz="7400" dirty="0" smtClean="0">
                <a:solidFill>
                  <a:srgbClr val="FFFF00"/>
                </a:solidFill>
              </a:rPr>
              <a:t/>
            </a:r>
            <a:br>
              <a:rPr lang="en-US" sz="7400" dirty="0" smtClean="0">
                <a:solidFill>
                  <a:srgbClr val="FFFF00"/>
                </a:solidFill>
              </a:rPr>
            </a:br>
            <a:r>
              <a:rPr lang="en-US" sz="6000" i="1" dirty="0" err="1" smtClean="0">
                <a:solidFill>
                  <a:schemeClr val="bg1"/>
                </a:solidFill>
              </a:rPr>
              <a:t>Phaolô</a:t>
            </a:r>
            <a:r>
              <a:rPr lang="en-US" sz="6000" i="1" dirty="0" smtClean="0">
                <a:solidFill>
                  <a:schemeClr val="bg1"/>
                </a:solidFill>
              </a:rPr>
              <a:t> Kim</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402080" y="4032802"/>
            <a:ext cx="6781800" cy="1000901"/>
          </a:xfrm>
          <a:prstGeom prst="rect">
            <a:avLst/>
          </a:prstGeom>
        </p:spPr>
      </p:pic>
    </p:spTree>
    <p:extLst>
      <p:ext uri="{BB962C8B-B14F-4D97-AF65-F5344CB8AC3E}">
        <p14:creationId xmlns:p14="http://schemas.microsoft.com/office/powerpoint/2010/main" val="4105736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T</a:t>
            </a:r>
            <a:r>
              <a:rPr lang="en-US" sz="5600" b="0" u="sng" dirty="0" smtClean="0">
                <a:solidFill>
                  <a:srgbClr val="FFFF00"/>
                </a:solidFill>
                <a:effectLst/>
                <a:latin typeface="+mj-lt"/>
              </a:rPr>
              <a:t>k1</a:t>
            </a:r>
            <a:r>
              <a:rPr lang="vi-VN" sz="5600" b="0" u="sng" dirty="0" smtClean="0">
                <a:solidFill>
                  <a:srgbClr val="FFFF00"/>
                </a:solidFill>
                <a:effectLst/>
                <a:latin typeface="+mj-lt"/>
              </a:rPr>
              <a:t>:</a:t>
            </a:r>
            <a:r>
              <a:rPr lang="en-US" sz="5600" dirty="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con </a:t>
            </a:r>
            <a:r>
              <a:rPr lang="en-US" sz="5600" dirty="0" err="1" smtClean="0">
                <a:solidFill>
                  <a:schemeClr val="bg1"/>
                </a:solidFill>
                <a:latin typeface="+mj-lt"/>
              </a:rPr>
              <a:t>biết</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ai</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a:t>
            </a:r>
            <a:r>
              <a:rPr lang="en-US" sz="5600" dirty="0" err="1" smtClean="0">
                <a:solidFill>
                  <a:schemeClr val="bg1"/>
                </a:solidFill>
                <a:latin typeface="+mj-lt"/>
              </a:rPr>
              <a:t>lộng</a:t>
            </a:r>
            <a:r>
              <a:rPr lang="en-US" sz="5600" dirty="0" smtClean="0">
                <a:solidFill>
                  <a:schemeClr val="bg1"/>
                </a:solidFill>
                <a:latin typeface="+mj-lt"/>
              </a:rPr>
              <a:t> </a:t>
            </a:r>
            <a:r>
              <a:rPr lang="en-US" sz="5600" dirty="0" err="1" smtClean="0">
                <a:solidFill>
                  <a:schemeClr val="bg1"/>
                </a:solidFill>
                <a:latin typeface="+mj-lt"/>
              </a:rPr>
              <a:t>gió</a:t>
            </a:r>
            <a:r>
              <a:rPr lang="en-US" sz="5600" dirty="0" smtClean="0">
                <a:solidFill>
                  <a:schemeClr val="bg1"/>
                </a:solidFill>
                <a:latin typeface="+mj-lt"/>
              </a:rPr>
              <a:t> </a:t>
            </a:r>
            <a:r>
              <a:rPr lang="en-US" sz="5600" dirty="0" err="1" smtClean="0">
                <a:solidFill>
                  <a:schemeClr val="bg1"/>
                </a:solidFill>
                <a:latin typeface="+mj-lt"/>
              </a:rPr>
              <a:t>cánh</a:t>
            </a:r>
            <a:r>
              <a:rPr lang="en-US" sz="5600" dirty="0" smtClean="0">
                <a:solidFill>
                  <a:schemeClr val="bg1"/>
                </a:solidFill>
                <a:latin typeface="+mj-lt"/>
              </a:rPr>
              <a:t> </a:t>
            </a:r>
            <a:r>
              <a:rPr lang="en-US" sz="5600" dirty="0" err="1" smtClean="0">
                <a:solidFill>
                  <a:schemeClr val="bg1"/>
                </a:solidFill>
                <a:latin typeface="+mj-lt"/>
              </a:rPr>
              <a:t>chim</a:t>
            </a:r>
            <a:r>
              <a:rPr lang="en-US" sz="5600" dirty="0" smtClean="0">
                <a:solidFill>
                  <a:schemeClr val="bg1"/>
                </a:solidFill>
                <a:latin typeface="+mj-lt"/>
              </a:rPr>
              <a:t> </a:t>
            </a:r>
            <a:r>
              <a:rPr lang="en-US" sz="5600" dirty="0" err="1" smtClean="0">
                <a:solidFill>
                  <a:schemeClr val="bg1"/>
                </a:solidFill>
                <a:latin typeface="+mj-lt"/>
              </a:rPr>
              <a:t>ngàn</a:t>
            </a:r>
            <a:r>
              <a:rPr lang="en-US" sz="5600" dirty="0" smtClean="0">
                <a:solidFill>
                  <a:schemeClr val="bg1"/>
                </a:solidFill>
                <a:latin typeface="+mj-lt"/>
              </a:rPr>
              <a:t> </a:t>
            </a:r>
            <a:r>
              <a:rPr lang="en-US" sz="5600" dirty="0" err="1" smtClean="0">
                <a:solidFill>
                  <a:schemeClr val="bg1"/>
                </a:solidFill>
                <a:latin typeface="+mj-lt"/>
              </a:rPr>
              <a:t>khơi</a:t>
            </a:r>
            <a:r>
              <a:rPr lang="en-US" sz="5600" dirty="0" smtClean="0">
                <a:solidFill>
                  <a:schemeClr val="bg1"/>
                </a:solidFill>
                <a:latin typeface="+mj-lt"/>
              </a:rPr>
              <a:t>? </a:t>
            </a:r>
            <a:r>
              <a:rPr lang="en-US" sz="5600" dirty="0" err="1" smtClean="0">
                <a:solidFill>
                  <a:schemeClr val="bg1"/>
                </a:solidFill>
                <a:latin typeface="+mj-lt"/>
              </a:rPr>
              <a:t>Trùng</a:t>
            </a:r>
            <a:r>
              <a:rPr lang="en-US" sz="5600" dirty="0" smtClean="0">
                <a:solidFill>
                  <a:schemeClr val="bg1"/>
                </a:solidFill>
                <a:latin typeface="+mj-lt"/>
              </a:rPr>
              <a:t> </a:t>
            </a:r>
            <a:r>
              <a:rPr lang="en-US" sz="5600" dirty="0" err="1" smtClean="0">
                <a:solidFill>
                  <a:schemeClr val="bg1"/>
                </a:solidFill>
                <a:latin typeface="+mj-lt"/>
              </a:rPr>
              <a:t>trùng</a:t>
            </a:r>
            <a:r>
              <a:rPr lang="en-US" sz="5600" dirty="0" smtClean="0">
                <a:solidFill>
                  <a:schemeClr val="bg1"/>
                </a:solidFill>
                <a:latin typeface="+mj-lt"/>
              </a:rPr>
              <a:t> </a:t>
            </a:r>
            <a:r>
              <a:rPr lang="en-US" sz="5600" dirty="0" err="1" smtClean="0">
                <a:solidFill>
                  <a:schemeClr val="bg1"/>
                </a:solidFill>
                <a:latin typeface="+mj-lt"/>
              </a:rPr>
              <a:t>sóng</a:t>
            </a:r>
            <a:r>
              <a:rPr lang="en-US" sz="5600" dirty="0" smtClean="0">
                <a:solidFill>
                  <a:schemeClr val="bg1"/>
                </a:solidFill>
                <a:latin typeface="+mj-lt"/>
              </a:rPr>
              <a:t> </a:t>
            </a:r>
            <a:r>
              <a:rPr lang="en-US" sz="5600" dirty="0" err="1" smtClean="0">
                <a:solidFill>
                  <a:schemeClr val="bg1"/>
                </a:solidFill>
                <a:latin typeface="+mj-lt"/>
              </a:rPr>
              <a:t>nước</a:t>
            </a:r>
            <a:r>
              <a:rPr lang="en-US" sz="5600" dirty="0" smtClean="0">
                <a:solidFill>
                  <a:schemeClr val="bg1"/>
                </a:solidFill>
                <a:latin typeface="+mj-lt"/>
              </a:rPr>
              <a:t> </a:t>
            </a:r>
            <a:r>
              <a:rPr lang="en-US" sz="5600" dirty="0" err="1" smtClean="0">
                <a:solidFill>
                  <a:schemeClr val="bg1"/>
                </a:solidFill>
                <a:latin typeface="+mj-lt"/>
              </a:rPr>
              <a:t>mênh</a:t>
            </a:r>
            <a:r>
              <a:rPr lang="en-US" sz="5600" dirty="0" smtClean="0">
                <a:solidFill>
                  <a:schemeClr val="bg1"/>
                </a:solidFill>
                <a:latin typeface="+mj-lt"/>
              </a:rPr>
              <a:t> </a:t>
            </a:r>
            <a:r>
              <a:rPr lang="en-US" sz="5600" dirty="0" err="1" smtClean="0">
                <a:solidFill>
                  <a:schemeClr val="bg1"/>
                </a:solidFill>
                <a:latin typeface="+mj-lt"/>
              </a:rPr>
              <a:t>mông</a:t>
            </a:r>
            <a:r>
              <a:rPr lang="en-US" sz="5600" dirty="0">
                <a:solidFill>
                  <a:schemeClr val="bg1"/>
                </a:solidFill>
                <a:latin typeface="+mj-lt"/>
              </a:rPr>
              <a:t> </a:t>
            </a:r>
            <a:r>
              <a:rPr lang="en-US" sz="5600" dirty="0" err="1" smtClean="0">
                <a:solidFill>
                  <a:schemeClr val="bg1"/>
                </a:solidFill>
                <a:latin typeface="+mj-lt"/>
              </a:rPr>
              <a:t>thuyền</a:t>
            </a:r>
            <a:r>
              <a:rPr lang="en-US" sz="5600" dirty="0" smtClean="0">
                <a:solidFill>
                  <a:schemeClr val="bg1"/>
                </a:solidFill>
                <a:latin typeface="+mj-lt"/>
              </a:rPr>
              <a:t> </a:t>
            </a:r>
            <a:r>
              <a:rPr lang="en-US" sz="5600" dirty="0" err="1" smtClean="0">
                <a:solidFill>
                  <a:schemeClr val="bg1"/>
                </a:solidFill>
                <a:latin typeface="+mj-lt"/>
              </a:rPr>
              <a:t>buông</a:t>
            </a:r>
            <a:r>
              <a:rPr lang="en-US" sz="5600" dirty="0" smtClean="0">
                <a:solidFill>
                  <a:schemeClr val="bg1"/>
                </a:solidFill>
                <a:latin typeface="+mj-lt"/>
              </a:rPr>
              <a:t> </a:t>
            </a:r>
            <a:r>
              <a:rPr lang="en-US" sz="5600" dirty="0" err="1" smtClean="0">
                <a:solidFill>
                  <a:schemeClr val="bg1"/>
                </a:solidFill>
                <a:latin typeface="+mj-lt"/>
              </a:rPr>
              <a:t>lái</a:t>
            </a:r>
            <a:r>
              <a:rPr lang="en-US" sz="5600" dirty="0" smtClean="0">
                <a:solidFill>
                  <a:schemeClr val="bg1"/>
                </a:solidFill>
                <a:latin typeface="+mj-lt"/>
              </a:rPr>
              <a:t> </a:t>
            </a:r>
            <a:r>
              <a:rPr lang="en-US" sz="5600" dirty="0" err="1" smtClean="0">
                <a:solidFill>
                  <a:schemeClr val="bg1"/>
                </a:solidFill>
                <a:latin typeface="+mj-lt"/>
              </a:rPr>
              <a:t>biết</a:t>
            </a:r>
            <a:r>
              <a:rPr lang="en-US" sz="5600" dirty="0" smtClean="0">
                <a:solidFill>
                  <a:schemeClr val="bg1"/>
                </a:solidFill>
                <a:latin typeface="+mj-lt"/>
              </a:rPr>
              <a:t> </a:t>
            </a:r>
            <a:r>
              <a:rPr lang="en-US" sz="5600" dirty="0" err="1" smtClean="0">
                <a:solidFill>
                  <a:schemeClr val="bg1"/>
                </a:solidFill>
                <a:latin typeface="+mj-lt"/>
              </a:rPr>
              <a:t>trôi</a:t>
            </a:r>
            <a:r>
              <a:rPr lang="en-US" sz="5600" dirty="0" smtClean="0">
                <a:solidFill>
                  <a:schemeClr val="bg1"/>
                </a:solidFill>
                <a:latin typeface="+mj-lt"/>
              </a:rPr>
              <a:t> </a:t>
            </a:r>
            <a:r>
              <a:rPr lang="en-US" sz="5600" dirty="0" err="1" smtClean="0">
                <a:solidFill>
                  <a:schemeClr val="bg1"/>
                </a:solidFill>
                <a:latin typeface="+mj-lt"/>
              </a:rPr>
              <a:t>về</a:t>
            </a:r>
            <a:r>
              <a:rPr lang="en-US" sz="5600" dirty="0" smtClean="0">
                <a:solidFill>
                  <a:schemeClr val="bg1"/>
                </a:solidFill>
                <a:latin typeface="+mj-lt"/>
              </a:rPr>
              <a:t> </a:t>
            </a:r>
            <a:r>
              <a:rPr lang="en-US" sz="5600" dirty="0" err="1" smtClean="0">
                <a:solidFill>
                  <a:schemeClr val="bg1"/>
                </a:solidFill>
                <a:latin typeface="+mj-lt"/>
              </a:rPr>
              <a:t>đâu</a:t>
            </a:r>
            <a:r>
              <a:rPr lang="en-US" sz="5600" dirty="0">
                <a:solidFill>
                  <a:srgbClr val="FFFF00"/>
                </a:solidFill>
                <a:latin typeface="+mj-lt"/>
              </a:rPr>
              <a:t> </a:t>
            </a:r>
            <a:r>
              <a:rPr lang="en-US" sz="5600" dirty="0" smtClean="0">
                <a:solidFill>
                  <a:srgbClr val="FFFF00"/>
                </a:solidFill>
                <a:latin typeface="+mj-lt"/>
              </a:rPr>
              <a:t>…</a:t>
            </a:r>
            <a:endParaRPr lang="vi-VN" sz="5600" dirty="0">
              <a:solidFill>
                <a:srgbClr val="FFFF00"/>
              </a:solidFill>
              <a:latin typeface="+mj-lt"/>
            </a:endParaRPr>
          </a:p>
        </p:txBody>
      </p:sp>
    </p:spTree>
    <p:extLst>
      <p:ext uri="{BB962C8B-B14F-4D97-AF65-F5344CB8AC3E}">
        <p14:creationId xmlns:p14="http://schemas.microsoft.com/office/powerpoint/2010/main" val="412230750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a:t>
            </a:r>
            <a:r>
              <a:rPr lang="en-US" sz="5600" dirty="0" smtClean="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con </a:t>
            </a:r>
            <a:r>
              <a:rPr lang="en-US" sz="5600" dirty="0" err="1" smtClean="0">
                <a:solidFill>
                  <a:schemeClr val="bg1"/>
                </a:solidFill>
                <a:latin typeface="+mj-lt"/>
              </a:rPr>
              <a:t>biết</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ai</a:t>
            </a:r>
            <a:r>
              <a:rPr lang="en-US" sz="5600" dirty="0" smtClean="0">
                <a:solidFill>
                  <a:schemeClr val="bg1"/>
                </a:solidFill>
                <a:latin typeface="+mj-lt"/>
              </a:rPr>
              <a:t> </a:t>
            </a:r>
            <a:r>
              <a:rPr lang="en-US" sz="5600" dirty="0" err="1" smtClean="0">
                <a:solidFill>
                  <a:schemeClr val="bg1"/>
                </a:solidFill>
                <a:latin typeface="+mj-lt"/>
              </a:rPr>
              <a:t>bên</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a:t>
            </a:r>
            <a:r>
              <a:rPr lang="en-US" sz="5600" dirty="0" err="1" smtClean="0">
                <a:solidFill>
                  <a:schemeClr val="bg1"/>
                </a:solidFill>
                <a:latin typeface="+mj-lt"/>
              </a:rPr>
              <a:t>kia</a:t>
            </a:r>
            <a:r>
              <a:rPr lang="en-US" sz="5600" dirty="0" smtClean="0">
                <a:solidFill>
                  <a:schemeClr val="bg1"/>
                </a:solidFill>
                <a:latin typeface="+mj-lt"/>
              </a:rPr>
              <a:t> </a:t>
            </a:r>
            <a:r>
              <a:rPr lang="en-US" sz="5600" dirty="0" err="1" smtClean="0">
                <a:solidFill>
                  <a:schemeClr val="bg1"/>
                </a:solidFill>
                <a:latin typeface="+mj-lt"/>
              </a:rPr>
              <a:t>tương</a:t>
            </a:r>
            <a:r>
              <a:rPr lang="en-US" sz="5600" dirty="0" smtClean="0">
                <a:solidFill>
                  <a:schemeClr val="bg1"/>
                </a:solidFill>
                <a:latin typeface="+mj-lt"/>
              </a:rPr>
              <a:t> </a:t>
            </a:r>
            <a:r>
              <a:rPr lang="en-US" sz="5600" dirty="0" err="1" smtClean="0">
                <a:solidFill>
                  <a:schemeClr val="bg1"/>
                </a:solidFill>
                <a:latin typeface="+mj-lt"/>
              </a:rPr>
              <a:t>lai</a:t>
            </a:r>
            <a:r>
              <a:rPr lang="en-US" sz="5600" dirty="0" smtClean="0">
                <a:solidFill>
                  <a:schemeClr val="bg1"/>
                </a:solidFill>
                <a:latin typeface="+mj-lt"/>
              </a:rPr>
              <a:t> </a:t>
            </a:r>
            <a:r>
              <a:rPr lang="en-US" sz="5600" dirty="0" err="1" smtClean="0">
                <a:solidFill>
                  <a:schemeClr val="bg1"/>
                </a:solidFill>
                <a:latin typeface="+mj-lt"/>
              </a:rPr>
              <a:t>khuất</a:t>
            </a:r>
            <a:r>
              <a:rPr lang="en-US" sz="5600" dirty="0" smtClean="0">
                <a:solidFill>
                  <a:schemeClr val="bg1"/>
                </a:solidFill>
                <a:latin typeface="+mj-lt"/>
              </a:rPr>
              <a:t> </a:t>
            </a:r>
            <a:r>
              <a:rPr lang="en-US" sz="5600" dirty="0" err="1" smtClean="0">
                <a:solidFill>
                  <a:schemeClr val="bg1"/>
                </a:solidFill>
                <a:latin typeface="+mj-lt"/>
              </a:rPr>
              <a:t>mờ</a:t>
            </a:r>
            <a:r>
              <a:rPr lang="en-US" sz="5600" dirty="0" smtClean="0">
                <a:solidFill>
                  <a:schemeClr val="bg1"/>
                </a:solidFill>
                <a:latin typeface="+mj-lt"/>
              </a:rPr>
              <a:t>? </a:t>
            </a:r>
            <a:r>
              <a:rPr lang="en-US" sz="5600" dirty="0" err="1" smtClean="0">
                <a:solidFill>
                  <a:schemeClr val="bg1"/>
                </a:solidFill>
                <a:latin typeface="+mj-lt"/>
              </a:rPr>
              <a:t>Bước</a:t>
            </a:r>
            <a:r>
              <a:rPr lang="en-US" sz="5600" dirty="0" smtClean="0">
                <a:solidFill>
                  <a:schemeClr val="bg1"/>
                </a:solidFill>
                <a:latin typeface="+mj-lt"/>
              </a:rPr>
              <a:t> </a:t>
            </a:r>
            <a:r>
              <a:rPr lang="en-US" sz="5600" dirty="0" err="1" smtClean="0">
                <a:solidFill>
                  <a:schemeClr val="bg1"/>
                </a:solidFill>
                <a:latin typeface="+mj-lt"/>
              </a:rPr>
              <a:t>đi</a:t>
            </a:r>
            <a:r>
              <a:rPr lang="en-US" sz="5600" dirty="0" smtClean="0">
                <a:solidFill>
                  <a:schemeClr val="bg1"/>
                </a:solidFill>
                <a:latin typeface="+mj-lt"/>
              </a:rPr>
              <a:t> </a:t>
            </a:r>
            <a:r>
              <a:rPr lang="en-US" sz="5600" dirty="0" err="1" smtClean="0">
                <a:solidFill>
                  <a:schemeClr val="bg1"/>
                </a:solidFill>
                <a:latin typeface="+mj-lt"/>
              </a:rPr>
              <a:t>không</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con </a:t>
            </a:r>
            <a:r>
              <a:rPr lang="en-US" sz="5600" dirty="0" err="1" smtClean="0">
                <a:solidFill>
                  <a:schemeClr val="bg1"/>
                </a:solidFill>
                <a:latin typeface="+mj-lt"/>
              </a:rPr>
              <a:t>buồn</a:t>
            </a:r>
            <a:r>
              <a:rPr lang="en-US" sz="5600" dirty="0" smtClean="0">
                <a:solidFill>
                  <a:schemeClr val="bg1"/>
                </a:solidFill>
                <a:latin typeface="+mj-lt"/>
              </a:rPr>
              <a:t> </a:t>
            </a:r>
            <a:r>
              <a:rPr lang="en-US" sz="5600" dirty="0" err="1" smtClean="0">
                <a:solidFill>
                  <a:schemeClr val="bg1"/>
                </a:solidFill>
                <a:latin typeface="+mj-lt"/>
              </a:rPr>
              <a:t>tênh</a:t>
            </a:r>
            <a:r>
              <a:rPr lang="en-US" sz="5600" dirty="0" smtClean="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252576695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con </a:t>
            </a:r>
            <a:r>
              <a:rPr lang="en-US" sz="5500" dirty="0" err="1" smtClean="0">
                <a:solidFill>
                  <a:schemeClr val="bg1"/>
                </a:solidFill>
                <a:latin typeface="+mj-lt"/>
              </a:rPr>
              <a:t>đi</a:t>
            </a:r>
            <a:r>
              <a:rPr lang="en-US" sz="5500" dirty="0" smtClean="0">
                <a:solidFill>
                  <a:schemeClr val="bg1"/>
                </a:solidFill>
                <a:latin typeface="+mj-lt"/>
              </a:rPr>
              <a:t> </a:t>
            </a:r>
            <a:r>
              <a:rPr lang="en-US" sz="5500" dirty="0" err="1" smtClean="0">
                <a:solidFill>
                  <a:schemeClr val="bg1"/>
                </a:solidFill>
                <a:latin typeface="+mj-lt"/>
              </a:rPr>
              <a:t>với</a:t>
            </a:r>
            <a:r>
              <a:rPr lang="en-US" sz="5500" dirty="0" smtClean="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r>
              <a:rPr lang="en-US" sz="5500" dirty="0" err="1" smtClean="0">
                <a:solidFill>
                  <a:schemeClr val="bg1"/>
                </a:solidFill>
                <a:latin typeface="+mj-lt"/>
              </a:rPr>
              <a:t>Vì</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có</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ban </a:t>
            </a:r>
            <a:r>
              <a:rPr lang="en-US" sz="5500" dirty="0" err="1" smtClean="0">
                <a:solidFill>
                  <a:schemeClr val="bg1"/>
                </a:solidFill>
                <a:latin typeface="+mj-lt"/>
              </a:rPr>
              <a:t>sự</a:t>
            </a:r>
            <a:r>
              <a:rPr lang="en-US" sz="5500" dirty="0" smtClean="0">
                <a:solidFill>
                  <a:schemeClr val="bg1"/>
                </a:solidFill>
                <a:latin typeface="+mj-lt"/>
              </a:rPr>
              <a:t> </a:t>
            </a:r>
            <a:r>
              <a:rPr lang="en-US" sz="5500" dirty="0" err="1" smtClean="0">
                <a:solidFill>
                  <a:schemeClr val="bg1"/>
                </a:solidFill>
                <a:latin typeface="+mj-lt"/>
              </a:rPr>
              <a:t>sống</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thân</a:t>
            </a:r>
            <a:r>
              <a:rPr lang="en-US" sz="5500" dirty="0" smtClean="0">
                <a:solidFill>
                  <a:schemeClr val="bg1"/>
                </a:solidFill>
                <a:latin typeface="+mj-lt"/>
              </a:rPr>
              <a:t> con </a:t>
            </a:r>
            <a:r>
              <a:rPr lang="en-US" sz="5500" dirty="0" err="1" smtClean="0">
                <a:solidFill>
                  <a:schemeClr val="bg1"/>
                </a:solidFill>
                <a:latin typeface="+mj-lt"/>
              </a:rPr>
              <a:t>héo</a:t>
            </a:r>
            <a:r>
              <a:rPr lang="en-US" sz="5500" dirty="0" smtClean="0">
                <a:solidFill>
                  <a:schemeClr val="bg1"/>
                </a:solidFill>
                <a:latin typeface="+mj-lt"/>
              </a:rPr>
              <a:t> </a:t>
            </a:r>
            <a:r>
              <a:rPr lang="en-US" sz="5500" dirty="0" err="1" smtClean="0">
                <a:solidFill>
                  <a:schemeClr val="bg1"/>
                </a:solidFill>
                <a:latin typeface="+mj-lt"/>
              </a:rPr>
              <a:t>hon</a:t>
            </a:r>
            <a:r>
              <a:rPr lang="en-US" sz="5500" dirty="0" smtClean="0">
                <a:solidFill>
                  <a:schemeClr val="bg1"/>
                </a:solidFill>
                <a:latin typeface="+mj-lt"/>
              </a:rPr>
              <a:t> </a:t>
            </a:r>
            <a:r>
              <a:rPr lang="en-US" sz="5500" dirty="0" err="1" smtClean="0">
                <a:solidFill>
                  <a:schemeClr val="bg1"/>
                </a:solidFill>
                <a:latin typeface="+mj-lt"/>
              </a:rPr>
              <a:t>đời</a:t>
            </a:r>
            <a:r>
              <a:rPr lang="en-US" sz="5500" dirty="0" smtClean="0">
                <a:solidFill>
                  <a:schemeClr val="bg1"/>
                </a:solidFill>
                <a:latin typeface="+mj-lt"/>
              </a:rPr>
              <a:t> </a:t>
            </a:r>
            <a:r>
              <a:rPr lang="en-US" sz="5500" dirty="0" err="1" smtClean="0">
                <a:solidFill>
                  <a:schemeClr val="bg1"/>
                </a:solidFill>
                <a:latin typeface="+mj-lt"/>
              </a:rPr>
              <a:t>cô</a:t>
            </a:r>
            <a:r>
              <a:rPr lang="en-US" sz="5500" dirty="0" smtClean="0">
                <a:solidFill>
                  <a:schemeClr val="bg1"/>
                </a:solidFill>
                <a:latin typeface="+mj-lt"/>
              </a:rPr>
              <a:t> </a:t>
            </a:r>
            <a:r>
              <a:rPr lang="en-US" sz="5500" dirty="0" err="1" smtClean="0">
                <a:solidFill>
                  <a:schemeClr val="bg1"/>
                </a:solidFill>
                <a:latin typeface="+mj-lt"/>
              </a:rPr>
              <a:t>liêu</a:t>
            </a:r>
            <a:r>
              <a:rPr lang="en-US" sz="5500" dirty="0" smtClean="0">
                <a:solidFill>
                  <a:schemeClr val="bg1"/>
                </a:solidFill>
                <a:latin typeface="+mj-lt"/>
              </a:rPr>
              <a:t> </a:t>
            </a:r>
            <a:r>
              <a:rPr lang="en-US" sz="5500" dirty="0" err="1" smtClean="0">
                <a:solidFill>
                  <a:schemeClr val="bg1"/>
                </a:solidFill>
                <a:latin typeface="+mj-lt"/>
              </a:rPr>
              <a:t>trên</a:t>
            </a:r>
            <a:r>
              <a:rPr lang="en-US" sz="5500" dirty="0" smtClean="0">
                <a:solidFill>
                  <a:schemeClr val="bg1"/>
                </a:solidFill>
                <a:latin typeface="+mj-lt"/>
              </a:rPr>
              <a:t> </a:t>
            </a:r>
            <a:r>
              <a:rPr lang="en-US" sz="5500" dirty="0" err="1" smtClean="0">
                <a:solidFill>
                  <a:schemeClr val="bg1"/>
                </a:solidFill>
                <a:latin typeface="+mj-lt"/>
              </a:rPr>
              <a:t>chốn</a:t>
            </a:r>
            <a:r>
              <a:rPr lang="en-US" sz="5500" dirty="0" smtClean="0">
                <a:solidFill>
                  <a:schemeClr val="bg1"/>
                </a:solidFill>
                <a:latin typeface="+mj-lt"/>
              </a:rPr>
              <a:t> </a:t>
            </a:r>
            <a:r>
              <a:rPr lang="en-US" sz="5500" dirty="0" err="1" smtClean="0">
                <a:solidFill>
                  <a:schemeClr val="bg1"/>
                </a:solidFill>
                <a:latin typeface="+mj-lt"/>
              </a:rPr>
              <a:t>dương</a:t>
            </a:r>
            <a:r>
              <a:rPr lang="en-US" sz="5500" dirty="0" smtClean="0">
                <a:solidFill>
                  <a:schemeClr val="bg1"/>
                </a:solidFill>
                <a:latin typeface="+mj-lt"/>
              </a:rPr>
              <a:t> </a:t>
            </a:r>
            <a:r>
              <a:rPr lang="en-US" sz="5500" dirty="0" err="1" smtClean="0">
                <a:solidFill>
                  <a:schemeClr val="bg1"/>
                </a:solidFill>
                <a:latin typeface="+mj-lt"/>
              </a:rPr>
              <a:t>gian</a:t>
            </a:r>
            <a:r>
              <a:rPr lang="en-US" sz="5500" dirty="0">
                <a:solidFill>
                  <a:schemeClr val="bg1"/>
                </a:solidFill>
                <a:latin typeface="+mj-lt"/>
              </a:rPr>
              <a:t> </a:t>
            </a:r>
            <a:r>
              <a:rPr lang="en-US" sz="5500" dirty="0" smtClean="0">
                <a:solidFill>
                  <a:srgbClr val="FFFF00"/>
                </a:solidFill>
                <a:latin typeface="+mj-lt"/>
              </a:rPr>
              <a:t>…</a:t>
            </a:r>
            <a:endParaRPr lang="vi-VN" sz="5500" dirty="0">
              <a:solidFill>
                <a:srgbClr val="FFFF00"/>
              </a:solidFill>
              <a:latin typeface="+mj-lt"/>
            </a:endParaRPr>
          </a:p>
        </p:txBody>
      </p:sp>
    </p:spTree>
    <p:extLst>
      <p:ext uri="{BB962C8B-B14F-4D97-AF65-F5344CB8AC3E}">
        <p14:creationId xmlns:p14="http://schemas.microsoft.com/office/powerpoint/2010/main" val="401094090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xa</a:t>
            </a:r>
            <a:r>
              <a:rPr lang="en-US" sz="5300" dirty="0" smtClean="0">
                <a:solidFill>
                  <a:schemeClr val="bg1"/>
                </a:solidFill>
                <a:latin typeface="+mj-lt"/>
              </a:rPr>
              <a:t> </a:t>
            </a:r>
            <a:r>
              <a:rPr lang="en-US" sz="5300" dirty="0" err="1" smtClean="0">
                <a:solidFill>
                  <a:schemeClr val="bg1"/>
                </a:solidFill>
                <a:latin typeface="+mj-lt"/>
              </a:rPr>
              <a:t>lắc</a:t>
            </a:r>
            <a:r>
              <a:rPr lang="en-US" sz="5300" dirty="0" smtClean="0">
                <a:solidFill>
                  <a:schemeClr val="bg1"/>
                </a:solidFill>
                <a:latin typeface="+mj-lt"/>
              </a:rPr>
              <a:t> </a:t>
            </a:r>
            <a:r>
              <a:rPr lang="en-US" sz="5300" dirty="0" err="1" smtClean="0">
                <a:solidFill>
                  <a:schemeClr val="bg1"/>
                </a:solidFill>
                <a:latin typeface="+mj-lt"/>
              </a:rPr>
              <a:t>tương</a:t>
            </a:r>
            <a:r>
              <a:rPr lang="en-US" sz="5300" dirty="0" smtClean="0">
                <a:solidFill>
                  <a:schemeClr val="bg1"/>
                </a:solidFill>
                <a:latin typeface="+mj-lt"/>
              </a:rPr>
              <a:t> </a:t>
            </a:r>
            <a:r>
              <a:rPr lang="en-US" sz="5300" dirty="0" err="1" smtClean="0">
                <a:solidFill>
                  <a:schemeClr val="bg1"/>
                </a:solidFill>
                <a:latin typeface="+mj-lt"/>
              </a:rPr>
              <a:t>lai</a:t>
            </a:r>
            <a:r>
              <a:rPr lang="en-US" sz="5300" dirty="0" smtClean="0">
                <a:solidFill>
                  <a:schemeClr val="bg1"/>
                </a:solidFill>
                <a:latin typeface="+mj-lt"/>
              </a:rPr>
              <a:t> </a:t>
            </a:r>
            <a:r>
              <a:rPr lang="en-US" sz="5300" dirty="0" err="1" smtClean="0">
                <a:solidFill>
                  <a:schemeClr val="bg1"/>
                </a:solidFill>
                <a:latin typeface="+mj-lt"/>
              </a:rPr>
              <a:t>mịt</a:t>
            </a:r>
            <a:r>
              <a:rPr lang="en-US" sz="5300" dirty="0" smtClean="0">
                <a:solidFill>
                  <a:schemeClr val="bg1"/>
                </a:solidFill>
                <a:latin typeface="+mj-lt"/>
              </a:rPr>
              <a:t> </a:t>
            </a:r>
            <a:r>
              <a:rPr lang="en-US" sz="5300" dirty="0" err="1" smtClean="0">
                <a:solidFill>
                  <a:schemeClr val="bg1"/>
                </a:solidFill>
                <a:latin typeface="+mj-lt"/>
              </a:rPr>
              <a:t>mờ</a:t>
            </a:r>
            <a:r>
              <a:rPr lang="en-US" sz="5300" dirty="0" smtClean="0">
                <a:solidFill>
                  <a:schemeClr val="bg1"/>
                </a:solidFill>
                <a:latin typeface="+mj-lt"/>
              </a:rPr>
              <a:t>. </a:t>
            </a:r>
            <a:r>
              <a:rPr lang="en-US" sz="5300" dirty="0" err="1" smtClean="0">
                <a:solidFill>
                  <a:schemeClr val="bg1"/>
                </a:solidFill>
                <a:latin typeface="+mj-lt"/>
              </a:rPr>
              <a:t>Nào</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dẫn</a:t>
            </a:r>
            <a:r>
              <a:rPr lang="en-US" sz="5300" dirty="0" smtClean="0">
                <a:solidFill>
                  <a:schemeClr val="bg1"/>
                </a:solidFill>
                <a:latin typeface="+mj-lt"/>
              </a:rPr>
              <a:t> con </a:t>
            </a:r>
            <a:r>
              <a:rPr lang="en-US" sz="5300" dirty="0" err="1" smtClean="0">
                <a:solidFill>
                  <a:schemeClr val="bg1"/>
                </a:solidFill>
                <a:latin typeface="+mj-lt"/>
              </a:rPr>
              <a:t>trên</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dài</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a:t>
            </a:r>
            <a:endParaRPr lang="vi-VN" sz="5300" dirty="0">
              <a:solidFill>
                <a:srgbClr val="FFFF00"/>
              </a:solidFill>
              <a:latin typeface="+mj-lt"/>
            </a:endParaRPr>
          </a:p>
        </p:txBody>
      </p:sp>
    </p:spTree>
    <p:extLst>
      <p:ext uri="{BB962C8B-B14F-4D97-AF65-F5344CB8AC3E}">
        <p14:creationId xmlns:p14="http://schemas.microsoft.com/office/powerpoint/2010/main" val="205858562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T</a:t>
            </a:r>
            <a:r>
              <a:rPr lang="en-US" sz="5600" b="0" u="sng" dirty="0" smtClean="0">
                <a:solidFill>
                  <a:srgbClr val="FFFF00"/>
                </a:solidFill>
                <a:effectLst/>
                <a:latin typeface="+mj-lt"/>
              </a:rPr>
              <a:t>k2</a:t>
            </a:r>
            <a:r>
              <a:rPr lang="vi-VN" sz="5600" b="0" u="sng" dirty="0" smtClean="0">
                <a:solidFill>
                  <a:srgbClr val="FFFF00"/>
                </a:solidFill>
                <a:effectLst/>
                <a:latin typeface="+mj-lt"/>
              </a:rPr>
              <a:t>:</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ơi</a:t>
            </a:r>
            <a:r>
              <a:rPr lang="en-US" sz="5600" dirty="0" smtClean="0">
                <a:solidFill>
                  <a:schemeClr val="bg1"/>
                </a:solidFill>
                <a:latin typeface="+mj-lt"/>
              </a:rPr>
              <a:t> </a:t>
            </a:r>
            <a:r>
              <a:rPr lang="en-US" sz="5600" dirty="0" err="1" smtClean="0">
                <a:solidFill>
                  <a:schemeClr val="bg1"/>
                </a:solidFill>
                <a:latin typeface="+mj-lt"/>
              </a:rPr>
              <a:t>sao</a:t>
            </a:r>
            <a:r>
              <a:rPr lang="en-US" sz="5600" dirty="0" smtClean="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rơi</a:t>
            </a:r>
            <a:r>
              <a:rPr lang="en-US" sz="5600" dirty="0" smtClean="0">
                <a:solidFill>
                  <a:schemeClr val="bg1"/>
                </a:solidFill>
                <a:latin typeface="+mj-lt"/>
              </a:rPr>
              <a:t> con </a:t>
            </a:r>
            <a:r>
              <a:rPr lang="en-US" sz="5600" dirty="0" err="1" smtClean="0">
                <a:solidFill>
                  <a:schemeClr val="bg1"/>
                </a:solidFill>
                <a:latin typeface="+mj-lt"/>
              </a:rPr>
              <a:t>để</a:t>
            </a:r>
            <a:r>
              <a:rPr lang="en-US" sz="5600" dirty="0" smtClean="0">
                <a:solidFill>
                  <a:schemeClr val="bg1"/>
                </a:solidFill>
                <a:latin typeface="+mj-lt"/>
              </a:rPr>
              <a:t> </a:t>
            </a:r>
            <a:r>
              <a:rPr lang="en-US" sz="5600" dirty="0" err="1" smtClean="0">
                <a:solidFill>
                  <a:schemeClr val="bg1"/>
                </a:solidFill>
                <a:latin typeface="+mj-lt"/>
              </a:rPr>
              <a:t>sầu</a:t>
            </a:r>
            <a:r>
              <a:rPr lang="en-US" sz="5600" dirty="0" smtClean="0">
                <a:solidFill>
                  <a:schemeClr val="bg1"/>
                </a:solidFill>
                <a:latin typeface="+mj-lt"/>
              </a:rPr>
              <a:t> </a:t>
            </a:r>
            <a:r>
              <a:rPr lang="en-US" sz="5600" dirty="0" err="1" smtClean="0">
                <a:solidFill>
                  <a:schemeClr val="bg1"/>
                </a:solidFill>
                <a:latin typeface="+mj-lt"/>
              </a:rPr>
              <a:t>héo</a:t>
            </a:r>
            <a:r>
              <a:rPr lang="en-US" sz="5600" dirty="0" smtClean="0">
                <a:solidFill>
                  <a:schemeClr val="bg1"/>
                </a:solidFill>
                <a:latin typeface="+mj-lt"/>
              </a:rPr>
              <a:t> </a:t>
            </a:r>
            <a:r>
              <a:rPr lang="en-US" sz="5600" dirty="0" err="1" smtClean="0">
                <a:solidFill>
                  <a:schemeClr val="bg1"/>
                </a:solidFill>
                <a:latin typeface="+mj-lt"/>
              </a:rPr>
              <a:t>tháng</a:t>
            </a:r>
            <a:r>
              <a:rPr lang="en-US" sz="5600" dirty="0" smtClean="0">
                <a:solidFill>
                  <a:schemeClr val="bg1"/>
                </a:solidFill>
                <a:latin typeface="+mj-lt"/>
              </a:rPr>
              <a:t> </a:t>
            </a:r>
            <a:r>
              <a:rPr lang="en-US" sz="5600" dirty="0" err="1" smtClean="0">
                <a:solidFill>
                  <a:schemeClr val="bg1"/>
                </a:solidFill>
                <a:latin typeface="+mj-lt"/>
              </a:rPr>
              <a:t>năm</a:t>
            </a:r>
            <a:r>
              <a:rPr lang="en-US" sz="5600" dirty="0" smtClean="0">
                <a:solidFill>
                  <a:schemeClr val="bg1"/>
                </a:solidFill>
                <a:latin typeface="+mj-lt"/>
              </a:rPr>
              <a:t> </a:t>
            </a:r>
            <a:r>
              <a:rPr lang="en-US" sz="5600" dirty="0" err="1" smtClean="0">
                <a:solidFill>
                  <a:schemeClr val="bg1"/>
                </a:solidFill>
                <a:latin typeface="+mj-lt"/>
              </a:rPr>
              <a:t>ngẩn</a:t>
            </a:r>
            <a:r>
              <a:rPr lang="en-US" sz="5600" dirty="0" smtClean="0">
                <a:solidFill>
                  <a:schemeClr val="bg1"/>
                </a:solidFill>
                <a:latin typeface="+mj-lt"/>
              </a:rPr>
              <a:t> </a:t>
            </a:r>
            <a:r>
              <a:rPr lang="en-US" sz="5600" dirty="0" err="1" smtClean="0">
                <a:solidFill>
                  <a:schemeClr val="bg1"/>
                </a:solidFill>
                <a:latin typeface="+mj-lt"/>
              </a:rPr>
              <a:t>ngơ</a:t>
            </a:r>
            <a:r>
              <a:rPr lang="en-US" sz="5600" dirty="0" smtClean="0">
                <a:solidFill>
                  <a:schemeClr val="bg1"/>
                </a:solidFill>
                <a:latin typeface="+mj-lt"/>
              </a:rPr>
              <a:t>? </a:t>
            </a:r>
            <a:r>
              <a:rPr lang="en-US" sz="5600" dirty="0" err="1" smtClean="0">
                <a:solidFill>
                  <a:schemeClr val="bg1"/>
                </a:solidFill>
                <a:latin typeface="+mj-lt"/>
              </a:rPr>
              <a:t>Ngoài</a:t>
            </a:r>
            <a:r>
              <a:rPr lang="en-US" sz="5600" dirty="0" smtClean="0">
                <a:solidFill>
                  <a:schemeClr val="bg1"/>
                </a:solidFill>
                <a:latin typeface="+mj-lt"/>
              </a:rPr>
              <a:t> </a:t>
            </a:r>
            <a:r>
              <a:rPr lang="en-US" sz="5600" dirty="0" err="1" smtClean="0">
                <a:solidFill>
                  <a:schemeClr val="bg1"/>
                </a:solidFill>
                <a:latin typeface="+mj-lt"/>
              </a:rPr>
              <a:t>kia</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a:t>
            </a:r>
            <a:r>
              <a:rPr lang="en-US" sz="5600" dirty="0" err="1" smtClean="0">
                <a:solidFill>
                  <a:schemeClr val="bg1"/>
                </a:solidFill>
                <a:latin typeface="+mj-lt"/>
              </a:rPr>
              <a:t>vẫn</a:t>
            </a:r>
            <a:r>
              <a:rPr lang="en-US" sz="5600" dirty="0" smtClean="0">
                <a:solidFill>
                  <a:schemeClr val="bg1"/>
                </a:solidFill>
                <a:latin typeface="+mj-lt"/>
              </a:rPr>
              <a:t> </a:t>
            </a:r>
            <a:r>
              <a:rPr lang="en-US" sz="5600" dirty="0" err="1" smtClean="0">
                <a:solidFill>
                  <a:schemeClr val="bg1"/>
                </a:solidFill>
                <a:latin typeface="+mj-lt"/>
              </a:rPr>
              <a:t>xanh</a:t>
            </a:r>
            <a:r>
              <a:rPr lang="en-US" sz="5600" dirty="0" smtClean="0">
                <a:solidFill>
                  <a:schemeClr val="bg1"/>
                </a:solidFill>
                <a:latin typeface="+mj-lt"/>
              </a:rPr>
              <a:t> </a:t>
            </a:r>
            <a:r>
              <a:rPr lang="en-US" sz="5600" dirty="0" err="1" smtClean="0">
                <a:solidFill>
                  <a:schemeClr val="bg1"/>
                </a:solidFill>
                <a:latin typeface="+mj-lt"/>
              </a:rPr>
              <a:t>mơ</a:t>
            </a:r>
            <a:r>
              <a:rPr lang="en-US" sz="5600" dirty="0" smtClean="0">
                <a:solidFill>
                  <a:schemeClr val="bg1"/>
                </a:solidFill>
                <a:latin typeface="+mj-lt"/>
              </a:rPr>
              <a:t> </a:t>
            </a:r>
            <a:r>
              <a:rPr lang="en-US" sz="5600" dirty="0" err="1" smtClean="0">
                <a:solidFill>
                  <a:schemeClr val="bg1"/>
                </a:solidFill>
                <a:latin typeface="+mj-lt"/>
              </a:rPr>
              <a:t>mặc</a:t>
            </a:r>
            <a:r>
              <a:rPr lang="en-US" sz="5600" dirty="0" smtClean="0">
                <a:solidFill>
                  <a:schemeClr val="bg1"/>
                </a:solidFill>
                <a:latin typeface="+mj-lt"/>
              </a:rPr>
              <a:t> con </a:t>
            </a:r>
            <a:r>
              <a:rPr lang="en-US" sz="5600" dirty="0" err="1" smtClean="0">
                <a:solidFill>
                  <a:schemeClr val="bg1"/>
                </a:solidFill>
                <a:latin typeface="+mj-lt"/>
              </a:rPr>
              <a:t>chết</a:t>
            </a:r>
            <a:r>
              <a:rPr lang="en-US" sz="5600" dirty="0" smtClean="0">
                <a:solidFill>
                  <a:schemeClr val="bg1"/>
                </a:solidFill>
                <a:latin typeface="+mj-lt"/>
              </a:rPr>
              <a:t> </a:t>
            </a:r>
            <a:r>
              <a:rPr lang="en-US" sz="5600" dirty="0" err="1" smtClean="0">
                <a:solidFill>
                  <a:schemeClr val="bg1"/>
                </a:solidFill>
                <a:latin typeface="+mj-lt"/>
              </a:rPr>
              <a:t>hắt</a:t>
            </a:r>
            <a:r>
              <a:rPr lang="en-US" sz="5600" dirty="0" smtClean="0">
                <a:solidFill>
                  <a:schemeClr val="bg1"/>
                </a:solidFill>
                <a:latin typeface="+mj-lt"/>
              </a:rPr>
              <a:t> </a:t>
            </a:r>
            <a:r>
              <a:rPr lang="en-US" sz="5600" dirty="0" err="1" smtClean="0">
                <a:solidFill>
                  <a:schemeClr val="bg1"/>
                </a:solidFill>
                <a:latin typeface="+mj-lt"/>
              </a:rPr>
              <a:t>hiu</a:t>
            </a:r>
            <a:r>
              <a:rPr lang="en-US" sz="5600" dirty="0" smtClean="0">
                <a:solidFill>
                  <a:schemeClr val="bg1"/>
                </a:solidFill>
                <a:latin typeface="+mj-lt"/>
              </a:rPr>
              <a:t> </a:t>
            </a:r>
            <a:r>
              <a:rPr lang="en-US" sz="5600" dirty="0" err="1" smtClean="0">
                <a:solidFill>
                  <a:schemeClr val="bg1"/>
                </a:solidFill>
                <a:latin typeface="+mj-lt"/>
              </a:rPr>
              <a:t>hồn</a:t>
            </a:r>
            <a:r>
              <a:rPr lang="en-US" sz="5600" dirty="0" smtClean="0">
                <a:solidFill>
                  <a:schemeClr val="bg1"/>
                </a:solidFill>
                <a:latin typeface="+mj-lt"/>
              </a:rPr>
              <a:t> </a:t>
            </a:r>
            <a:r>
              <a:rPr lang="en-US" sz="5600" dirty="0" err="1" smtClean="0">
                <a:solidFill>
                  <a:schemeClr val="bg1"/>
                </a:solidFill>
                <a:latin typeface="+mj-lt"/>
              </a:rPr>
              <a:t>thơ</a:t>
            </a:r>
            <a:r>
              <a:rPr lang="en-US" sz="5600" dirty="0" smtClean="0">
                <a:solidFill>
                  <a:schemeClr val="bg1"/>
                </a:solidFill>
                <a:latin typeface="+mj-lt"/>
              </a:rPr>
              <a:t> </a:t>
            </a:r>
            <a:r>
              <a:rPr lang="en-US" sz="5600" dirty="0" smtClean="0">
                <a:solidFill>
                  <a:srgbClr val="FFFF00"/>
                </a:solidFill>
                <a:latin typeface="+mj-lt"/>
              </a:rPr>
              <a:t>…</a:t>
            </a:r>
            <a:endParaRPr lang="vi-VN" sz="5600" dirty="0">
              <a:solidFill>
                <a:srgbClr val="FFFF00"/>
              </a:solidFill>
              <a:latin typeface="+mj-lt"/>
            </a:endParaRPr>
          </a:p>
        </p:txBody>
      </p:sp>
    </p:spTree>
    <p:extLst>
      <p:ext uri="{BB962C8B-B14F-4D97-AF65-F5344CB8AC3E}">
        <p14:creationId xmlns:p14="http://schemas.microsoft.com/office/powerpoint/2010/main" val="400627853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ơi</a:t>
            </a:r>
            <a:r>
              <a:rPr lang="en-US" sz="5600" dirty="0" smtClean="0">
                <a:solidFill>
                  <a:schemeClr val="bg1"/>
                </a:solidFill>
                <a:latin typeface="+mj-lt"/>
              </a:rPr>
              <a:t> </a:t>
            </a:r>
            <a:r>
              <a:rPr lang="en-US" sz="5600" dirty="0" err="1" smtClean="0">
                <a:solidFill>
                  <a:schemeClr val="bg1"/>
                </a:solidFill>
                <a:latin typeface="+mj-lt"/>
              </a:rPr>
              <a:t>sao</a:t>
            </a:r>
            <a:r>
              <a:rPr lang="en-US" sz="5600" dirty="0" smtClean="0">
                <a:solidFill>
                  <a:schemeClr val="bg1"/>
                </a:solidFill>
                <a:latin typeface="+mj-lt"/>
              </a:rPr>
              <a:t> </a:t>
            </a:r>
            <a:r>
              <a:rPr lang="en-US" sz="5600" dirty="0" err="1" smtClean="0">
                <a:solidFill>
                  <a:schemeClr val="bg1"/>
                </a:solidFill>
                <a:latin typeface="+mj-lt"/>
              </a:rPr>
              <a:t>bỏ</a:t>
            </a:r>
            <a:r>
              <a:rPr lang="en-US" sz="5600" dirty="0" smtClean="0">
                <a:solidFill>
                  <a:schemeClr val="bg1"/>
                </a:solidFill>
                <a:latin typeface="+mj-lt"/>
              </a:rPr>
              <a:t> </a:t>
            </a:r>
            <a:r>
              <a:rPr lang="en-US" sz="5600" dirty="0" err="1" smtClean="0">
                <a:solidFill>
                  <a:schemeClr val="bg1"/>
                </a:solidFill>
                <a:latin typeface="+mj-lt"/>
              </a:rPr>
              <a:t>rơi</a:t>
            </a:r>
            <a:r>
              <a:rPr lang="en-US" sz="5600" dirty="0" smtClean="0">
                <a:solidFill>
                  <a:schemeClr val="bg1"/>
                </a:solidFill>
                <a:latin typeface="+mj-lt"/>
              </a:rPr>
              <a:t> con? </a:t>
            </a:r>
            <a:r>
              <a:rPr lang="en-US" sz="5600" dirty="0" err="1" smtClean="0">
                <a:solidFill>
                  <a:schemeClr val="bg1"/>
                </a:solidFill>
                <a:latin typeface="+mj-lt"/>
              </a:rPr>
              <a:t>Hỡi</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ơi</a:t>
            </a:r>
            <a:r>
              <a:rPr lang="en-US" sz="5600" dirty="0" smtClean="0">
                <a:solidFill>
                  <a:schemeClr val="bg1"/>
                </a:solidFill>
                <a:latin typeface="+mj-lt"/>
              </a:rPr>
              <a:t> </a:t>
            </a:r>
            <a:r>
              <a:rPr lang="en-US" sz="5600" dirty="0" err="1" smtClean="0">
                <a:solidFill>
                  <a:schemeClr val="bg1"/>
                </a:solidFill>
                <a:latin typeface="+mj-lt"/>
              </a:rPr>
              <a:t>thân</a:t>
            </a:r>
            <a:r>
              <a:rPr lang="en-US" sz="5600" dirty="0" smtClean="0">
                <a:solidFill>
                  <a:schemeClr val="bg1"/>
                </a:solidFill>
                <a:latin typeface="+mj-lt"/>
              </a:rPr>
              <a:t> con </a:t>
            </a:r>
            <a:r>
              <a:rPr lang="en-US" sz="5600" dirty="0" err="1" smtClean="0">
                <a:solidFill>
                  <a:schemeClr val="bg1"/>
                </a:solidFill>
                <a:latin typeface="+mj-lt"/>
              </a:rPr>
              <a:t>máu</a:t>
            </a:r>
            <a:r>
              <a:rPr lang="en-US" sz="5600" dirty="0" smtClean="0">
                <a:solidFill>
                  <a:schemeClr val="bg1"/>
                </a:solidFill>
                <a:latin typeface="+mj-lt"/>
              </a:rPr>
              <a:t> </a:t>
            </a:r>
            <a:r>
              <a:rPr lang="en-US" sz="5600" dirty="0" err="1" smtClean="0">
                <a:solidFill>
                  <a:schemeClr val="bg1"/>
                </a:solidFill>
                <a:latin typeface="+mj-lt"/>
              </a:rPr>
              <a:t>đào</a:t>
            </a:r>
            <a:r>
              <a:rPr lang="en-US" sz="5600" dirty="0" smtClean="0">
                <a:solidFill>
                  <a:schemeClr val="bg1"/>
                </a:solidFill>
                <a:latin typeface="+mj-lt"/>
              </a:rPr>
              <a:t>! </a:t>
            </a:r>
            <a:r>
              <a:rPr lang="en-US" sz="5600" dirty="0" err="1" smtClean="0">
                <a:solidFill>
                  <a:schemeClr val="bg1"/>
                </a:solidFill>
                <a:latin typeface="+mj-lt"/>
              </a:rPr>
              <a:t>Chết</a:t>
            </a:r>
            <a:r>
              <a:rPr lang="en-US" sz="5600" dirty="0" smtClean="0">
                <a:solidFill>
                  <a:schemeClr val="bg1"/>
                </a:solidFill>
                <a:latin typeface="+mj-lt"/>
              </a:rPr>
              <a:t> </a:t>
            </a:r>
            <a:r>
              <a:rPr lang="en-US" sz="5600" dirty="0" err="1" smtClean="0">
                <a:solidFill>
                  <a:schemeClr val="bg1"/>
                </a:solidFill>
                <a:latin typeface="+mj-lt"/>
              </a:rPr>
              <a:t>treo</a:t>
            </a:r>
            <a:r>
              <a:rPr lang="en-US" sz="5600" dirty="0" smtClean="0">
                <a:solidFill>
                  <a:schemeClr val="bg1"/>
                </a:solidFill>
                <a:latin typeface="+mj-lt"/>
              </a:rPr>
              <a:t> </a:t>
            </a:r>
            <a:r>
              <a:rPr lang="en-US" sz="5600" dirty="0" err="1" smtClean="0">
                <a:solidFill>
                  <a:schemeClr val="bg1"/>
                </a:solidFill>
                <a:latin typeface="+mj-lt"/>
              </a:rPr>
              <a:t>thập</a:t>
            </a:r>
            <a:r>
              <a:rPr lang="en-US" sz="5600" dirty="0" smtClean="0">
                <a:solidFill>
                  <a:schemeClr val="bg1"/>
                </a:solidFill>
                <a:latin typeface="+mj-lt"/>
              </a:rPr>
              <a:t> </a:t>
            </a:r>
            <a:r>
              <a:rPr lang="en-US" sz="5600" dirty="0" err="1" smtClean="0">
                <a:solidFill>
                  <a:schemeClr val="bg1"/>
                </a:solidFill>
                <a:latin typeface="+mj-lt"/>
              </a:rPr>
              <a:t>hình</a:t>
            </a:r>
            <a:r>
              <a:rPr lang="en-US" sz="5600" dirty="0" smtClean="0">
                <a:solidFill>
                  <a:schemeClr val="bg1"/>
                </a:solidFill>
                <a:latin typeface="+mj-lt"/>
              </a:rPr>
              <a:t> </a:t>
            </a:r>
            <a:r>
              <a:rPr lang="en-US" sz="5600" dirty="0" err="1" smtClean="0">
                <a:solidFill>
                  <a:schemeClr val="bg1"/>
                </a:solidFill>
                <a:latin typeface="+mj-lt"/>
              </a:rPr>
              <a:t>nào</a:t>
            </a:r>
            <a:r>
              <a:rPr lang="en-US" sz="5600" dirty="0" smtClean="0">
                <a:solidFill>
                  <a:schemeClr val="bg1"/>
                </a:solidFill>
                <a:latin typeface="+mj-lt"/>
              </a:rPr>
              <a:t> </a:t>
            </a:r>
            <a:r>
              <a:rPr lang="en-US" sz="5600" dirty="0" err="1" smtClean="0">
                <a:solidFill>
                  <a:schemeClr val="bg1"/>
                </a:solidFill>
                <a:latin typeface="+mj-lt"/>
              </a:rPr>
              <a:t>ai</a:t>
            </a:r>
            <a:r>
              <a:rPr lang="en-US" sz="5600" dirty="0" smtClean="0">
                <a:solidFill>
                  <a:schemeClr val="bg1"/>
                </a:solidFill>
                <a:latin typeface="+mj-lt"/>
              </a:rPr>
              <a:t> </a:t>
            </a:r>
            <a:r>
              <a:rPr lang="en-US" sz="5600" dirty="0" err="1" smtClean="0">
                <a:solidFill>
                  <a:schemeClr val="bg1"/>
                </a:solidFill>
                <a:latin typeface="+mj-lt"/>
              </a:rPr>
              <a:t>buồn</a:t>
            </a:r>
            <a:r>
              <a:rPr lang="en-US" sz="5600" dirty="0" smtClean="0">
                <a:solidFill>
                  <a:schemeClr val="bg1"/>
                </a:solidFill>
                <a:latin typeface="+mj-lt"/>
              </a:rPr>
              <a:t> </a:t>
            </a:r>
            <a:r>
              <a:rPr lang="en-US" sz="5600" dirty="0" err="1" smtClean="0">
                <a:solidFill>
                  <a:schemeClr val="bg1"/>
                </a:solidFill>
                <a:latin typeface="+mj-lt"/>
              </a:rPr>
              <a:t>thương</a:t>
            </a:r>
            <a:r>
              <a:rPr lang="en-US" sz="5600" dirty="0" smtClean="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346137113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con </a:t>
            </a:r>
            <a:r>
              <a:rPr lang="en-US" sz="5500" dirty="0" err="1" smtClean="0">
                <a:solidFill>
                  <a:schemeClr val="bg1"/>
                </a:solidFill>
                <a:latin typeface="+mj-lt"/>
              </a:rPr>
              <a:t>đi</a:t>
            </a:r>
            <a:r>
              <a:rPr lang="en-US" sz="5500" dirty="0" smtClean="0">
                <a:solidFill>
                  <a:schemeClr val="bg1"/>
                </a:solidFill>
                <a:latin typeface="+mj-lt"/>
              </a:rPr>
              <a:t> </a:t>
            </a:r>
            <a:r>
              <a:rPr lang="en-US" sz="5500" dirty="0" err="1" smtClean="0">
                <a:solidFill>
                  <a:schemeClr val="bg1"/>
                </a:solidFill>
                <a:latin typeface="+mj-lt"/>
              </a:rPr>
              <a:t>với</a:t>
            </a:r>
            <a:r>
              <a:rPr lang="en-US" sz="5500" dirty="0" smtClean="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r>
              <a:rPr lang="en-US" sz="5500" dirty="0" err="1" smtClean="0">
                <a:solidFill>
                  <a:schemeClr val="bg1"/>
                </a:solidFill>
                <a:latin typeface="+mj-lt"/>
              </a:rPr>
              <a:t>Vì</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có</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ban </a:t>
            </a:r>
            <a:r>
              <a:rPr lang="en-US" sz="5500" dirty="0" err="1" smtClean="0">
                <a:solidFill>
                  <a:schemeClr val="bg1"/>
                </a:solidFill>
                <a:latin typeface="+mj-lt"/>
              </a:rPr>
              <a:t>sự</a:t>
            </a:r>
            <a:r>
              <a:rPr lang="en-US" sz="5500" dirty="0" smtClean="0">
                <a:solidFill>
                  <a:schemeClr val="bg1"/>
                </a:solidFill>
                <a:latin typeface="+mj-lt"/>
              </a:rPr>
              <a:t> </a:t>
            </a:r>
            <a:r>
              <a:rPr lang="en-US" sz="5500" dirty="0" err="1" smtClean="0">
                <a:solidFill>
                  <a:schemeClr val="bg1"/>
                </a:solidFill>
                <a:latin typeface="+mj-lt"/>
              </a:rPr>
              <a:t>sống</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thân</a:t>
            </a:r>
            <a:r>
              <a:rPr lang="en-US" sz="5500" dirty="0" smtClean="0">
                <a:solidFill>
                  <a:schemeClr val="bg1"/>
                </a:solidFill>
                <a:latin typeface="+mj-lt"/>
              </a:rPr>
              <a:t> con </a:t>
            </a:r>
            <a:r>
              <a:rPr lang="en-US" sz="5500" dirty="0" err="1" smtClean="0">
                <a:solidFill>
                  <a:schemeClr val="bg1"/>
                </a:solidFill>
                <a:latin typeface="+mj-lt"/>
              </a:rPr>
              <a:t>héo</a:t>
            </a:r>
            <a:r>
              <a:rPr lang="en-US" sz="5500" dirty="0" smtClean="0">
                <a:solidFill>
                  <a:schemeClr val="bg1"/>
                </a:solidFill>
                <a:latin typeface="+mj-lt"/>
              </a:rPr>
              <a:t> </a:t>
            </a:r>
            <a:r>
              <a:rPr lang="en-US" sz="5500" dirty="0" err="1" smtClean="0">
                <a:solidFill>
                  <a:schemeClr val="bg1"/>
                </a:solidFill>
                <a:latin typeface="+mj-lt"/>
              </a:rPr>
              <a:t>hon</a:t>
            </a:r>
            <a:r>
              <a:rPr lang="en-US" sz="5500" dirty="0" smtClean="0">
                <a:solidFill>
                  <a:schemeClr val="bg1"/>
                </a:solidFill>
                <a:latin typeface="+mj-lt"/>
              </a:rPr>
              <a:t> </a:t>
            </a:r>
            <a:r>
              <a:rPr lang="en-US" sz="5500" dirty="0" err="1" smtClean="0">
                <a:solidFill>
                  <a:schemeClr val="bg1"/>
                </a:solidFill>
                <a:latin typeface="+mj-lt"/>
              </a:rPr>
              <a:t>đời</a:t>
            </a:r>
            <a:r>
              <a:rPr lang="en-US" sz="5500" dirty="0" smtClean="0">
                <a:solidFill>
                  <a:schemeClr val="bg1"/>
                </a:solidFill>
                <a:latin typeface="+mj-lt"/>
              </a:rPr>
              <a:t> </a:t>
            </a:r>
            <a:r>
              <a:rPr lang="en-US" sz="5500" dirty="0" err="1" smtClean="0">
                <a:solidFill>
                  <a:schemeClr val="bg1"/>
                </a:solidFill>
                <a:latin typeface="+mj-lt"/>
              </a:rPr>
              <a:t>cô</a:t>
            </a:r>
            <a:r>
              <a:rPr lang="en-US" sz="5500" dirty="0" smtClean="0">
                <a:solidFill>
                  <a:schemeClr val="bg1"/>
                </a:solidFill>
                <a:latin typeface="+mj-lt"/>
              </a:rPr>
              <a:t> </a:t>
            </a:r>
            <a:r>
              <a:rPr lang="en-US" sz="5500" dirty="0" err="1" smtClean="0">
                <a:solidFill>
                  <a:schemeClr val="bg1"/>
                </a:solidFill>
                <a:latin typeface="+mj-lt"/>
              </a:rPr>
              <a:t>liêu</a:t>
            </a:r>
            <a:r>
              <a:rPr lang="en-US" sz="5500" dirty="0" smtClean="0">
                <a:solidFill>
                  <a:schemeClr val="bg1"/>
                </a:solidFill>
                <a:latin typeface="+mj-lt"/>
              </a:rPr>
              <a:t> </a:t>
            </a:r>
            <a:r>
              <a:rPr lang="en-US" sz="5500" dirty="0" err="1" smtClean="0">
                <a:solidFill>
                  <a:schemeClr val="bg1"/>
                </a:solidFill>
                <a:latin typeface="+mj-lt"/>
              </a:rPr>
              <a:t>trên</a:t>
            </a:r>
            <a:r>
              <a:rPr lang="en-US" sz="5500" dirty="0" smtClean="0">
                <a:solidFill>
                  <a:schemeClr val="bg1"/>
                </a:solidFill>
                <a:latin typeface="+mj-lt"/>
              </a:rPr>
              <a:t> </a:t>
            </a:r>
            <a:r>
              <a:rPr lang="en-US" sz="5500" dirty="0" err="1" smtClean="0">
                <a:solidFill>
                  <a:schemeClr val="bg1"/>
                </a:solidFill>
                <a:latin typeface="+mj-lt"/>
              </a:rPr>
              <a:t>chốn</a:t>
            </a:r>
            <a:r>
              <a:rPr lang="en-US" sz="5500" dirty="0" smtClean="0">
                <a:solidFill>
                  <a:schemeClr val="bg1"/>
                </a:solidFill>
                <a:latin typeface="+mj-lt"/>
              </a:rPr>
              <a:t> </a:t>
            </a:r>
            <a:r>
              <a:rPr lang="en-US" sz="5500" dirty="0" err="1" smtClean="0">
                <a:solidFill>
                  <a:schemeClr val="bg1"/>
                </a:solidFill>
                <a:latin typeface="+mj-lt"/>
              </a:rPr>
              <a:t>dương</a:t>
            </a:r>
            <a:r>
              <a:rPr lang="en-US" sz="5500" dirty="0" smtClean="0">
                <a:solidFill>
                  <a:schemeClr val="bg1"/>
                </a:solidFill>
                <a:latin typeface="+mj-lt"/>
              </a:rPr>
              <a:t> </a:t>
            </a:r>
            <a:r>
              <a:rPr lang="en-US" sz="5500" dirty="0" err="1" smtClean="0">
                <a:solidFill>
                  <a:schemeClr val="bg1"/>
                </a:solidFill>
                <a:latin typeface="+mj-lt"/>
              </a:rPr>
              <a:t>gian</a:t>
            </a:r>
            <a:r>
              <a:rPr lang="en-US" sz="5500" dirty="0">
                <a:solidFill>
                  <a:schemeClr val="bg1"/>
                </a:solidFill>
                <a:latin typeface="+mj-lt"/>
              </a:rPr>
              <a:t> </a:t>
            </a:r>
            <a:r>
              <a:rPr lang="en-US" sz="5500" dirty="0" smtClean="0">
                <a:solidFill>
                  <a:srgbClr val="FFFF00"/>
                </a:solidFill>
                <a:latin typeface="+mj-lt"/>
              </a:rPr>
              <a:t>…</a:t>
            </a:r>
            <a:endParaRPr lang="vi-VN" sz="5500" dirty="0">
              <a:solidFill>
                <a:srgbClr val="FFFF00"/>
              </a:solidFill>
              <a:latin typeface="+mj-lt"/>
            </a:endParaRPr>
          </a:p>
        </p:txBody>
      </p:sp>
    </p:spTree>
    <p:extLst>
      <p:ext uri="{BB962C8B-B14F-4D97-AF65-F5344CB8AC3E}">
        <p14:creationId xmlns:p14="http://schemas.microsoft.com/office/powerpoint/2010/main" val="249326158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xa</a:t>
            </a:r>
            <a:r>
              <a:rPr lang="en-US" sz="5300" dirty="0" smtClean="0">
                <a:solidFill>
                  <a:schemeClr val="bg1"/>
                </a:solidFill>
                <a:latin typeface="+mj-lt"/>
              </a:rPr>
              <a:t> </a:t>
            </a:r>
            <a:r>
              <a:rPr lang="en-US" sz="5300" dirty="0" err="1" smtClean="0">
                <a:solidFill>
                  <a:schemeClr val="bg1"/>
                </a:solidFill>
                <a:latin typeface="+mj-lt"/>
              </a:rPr>
              <a:t>lắc</a:t>
            </a:r>
            <a:r>
              <a:rPr lang="en-US" sz="5300" dirty="0" smtClean="0">
                <a:solidFill>
                  <a:schemeClr val="bg1"/>
                </a:solidFill>
                <a:latin typeface="+mj-lt"/>
              </a:rPr>
              <a:t> </a:t>
            </a:r>
            <a:r>
              <a:rPr lang="en-US" sz="5300" dirty="0" err="1" smtClean="0">
                <a:solidFill>
                  <a:schemeClr val="bg1"/>
                </a:solidFill>
                <a:latin typeface="+mj-lt"/>
              </a:rPr>
              <a:t>tương</a:t>
            </a:r>
            <a:r>
              <a:rPr lang="en-US" sz="5300" dirty="0" smtClean="0">
                <a:solidFill>
                  <a:schemeClr val="bg1"/>
                </a:solidFill>
                <a:latin typeface="+mj-lt"/>
              </a:rPr>
              <a:t> </a:t>
            </a:r>
            <a:r>
              <a:rPr lang="en-US" sz="5300" dirty="0" err="1" smtClean="0">
                <a:solidFill>
                  <a:schemeClr val="bg1"/>
                </a:solidFill>
                <a:latin typeface="+mj-lt"/>
              </a:rPr>
              <a:t>lai</a:t>
            </a:r>
            <a:r>
              <a:rPr lang="en-US" sz="5300" dirty="0" smtClean="0">
                <a:solidFill>
                  <a:schemeClr val="bg1"/>
                </a:solidFill>
                <a:latin typeface="+mj-lt"/>
              </a:rPr>
              <a:t> </a:t>
            </a:r>
            <a:r>
              <a:rPr lang="en-US" sz="5300" dirty="0" err="1" smtClean="0">
                <a:solidFill>
                  <a:schemeClr val="bg1"/>
                </a:solidFill>
                <a:latin typeface="+mj-lt"/>
              </a:rPr>
              <a:t>mịt</a:t>
            </a:r>
            <a:r>
              <a:rPr lang="en-US" sz="5300" dirty="0" smtClean="0">
                <a:solidFill>
                  <a:schemeClr val="bg1"/>
                </a:solidFill>
                <a:latin typeface="+mj-lt"/>
              </a:rPr>
              <a:t> </a:t>
            </a:r>
            <a:r>
              <a:rPr lang="en-US" sz="5300" dirty="0" err="1" smtClean="0">
                <a:solidFill>
                  <a:schemeClr val="bg1"/>
                </a:solidFill>
                <a:latin typeface="+mj-lt"/>
              </a:rPr>
              <a:t>mờ</a:t>
            </a:r>
            <a:r>
              <a:rPr lang="en-US" sz="5300" dirty="0" smtClean="0">
                <a:solidFill>
                  <a:schemeClr val="bg1"/>
                </a:solidFill>
                <a:latin typeface="+mj-lt"/>
              </a:rPr>
              <a:t>. </a:t>
            </a:r>
            <a:r>
              <a:rPr lang="en-US" sz="5300" dirty="0" err="1" smtClean="0">
                <a:solidFill>
                  <a:schemeClr val="bg1"/>
                </a:solidFill>
                <a:latin typeface="+mj-lt"/>
              </a:rPr>
              <a:t>Nào</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dẫn</a:t>
            </a:r>
            <a:r>
              <a:rPr lang="en-US" sz="5300" dirty="0" smtClean="0">
                <a:solidFill>
                  <a:schemeClr val="bg1"/>
                </a:solidFill>
                <a:latin typeface="+mj-lt"/>
              </a:rPr>
              <a:t> con </a:t>
            </a:r>
            <a:r>
              <a:rPr lang="en-US" sz="5300" dirty="0" err="1" smtClean="0">
                <a:solidFill>
                  <a:schemeClr val="bg1"/>
                </a:solidFill>
                <a:latin typeface="+mj-lt"/>
              </a:rPr>
              <a:t>trên</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dài</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a:t>
            </a:r>
            <a:endParaRPr lang="vi-VN" sz="5300" dirty="0">
              <a:solidFill>
                <a:srgbClr val="FFFF00"/>
              </a:solidFill>
              <a:latin typeface="+mj-lt"/>
            </a:endParaRPr>
          </a:p>
        </p:txBody>
      </p:sp>
    </p:spTree>
    <p:extLst>
      <p:ext uri="{BB962C8B-B14F-4D97-AF65-F5344CB8AC3E}">
        <p14:creationId xmlns:p14="http://schemas.microsoft.com/office/powerpoint/2010/main" val="165389145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T</a:t>
            </a:r>
            <a:r>
              <a:rPr lang="en-US" sz="5600" b="0" u="sng" dirty="0" smtClean="0">
                <a:solidFill>
                  <a:srgbClr val="FFFF00"/>
                </a:solidFill>
                <a:effectLst/>
                <a:latin typeface="+mj-lt"/>
              </a:rPr>
              <a:t>k3</a:t>
            </a:r>
            <a:r>
              <a:rPr lang="vi-VN" sz="5600" b="0" u="sng" dirty="0" smtClean="0">
                <a:solidFill>
                  <a:srgbClr val="FFFF00"/>
                </a:solidFill>
                <a:effectLst/>
                <a:latin typeface="+mj-lt"/>
              </a:rPr>
              <a:t>:</a:t>
            </a:r>
            <a:r>
              <a:rPr lang="en-US" sz="5600" dirty="0" smtClean="0">
                <a:solidFill>
                  <a:schemeClr val="bg1"/>
                </a:solidFill>
                <a:latin typeface="+mj-lt"/>
              </a:rPr>
              <a:t> </a:t>
            </a:r>
            <a:r>
              <a:rPr lang="en-US" sz="5600" dirty="0" err="1" smtClean="0">
                <a:solidFill>
                  <a:schemeClr val="bg1"/>
                </a:solidFill>
                <a:latin typeface="+mj-lt"/>
              </a:rPr>
              <a:t>Ngàn</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con </a:t>
            </a:r>
            <a:r>
              <a:rPr lang="en-US" sz="5600" dirty="0" err="1" smtClean="0">
                <a:solidFill>
                  <a:schemeClr val="bg1"/>
                </a:solidFill>
                <a:latin typeface="+mj-lt"/>
              </a:rPr>
              <a:t>vẫn</a:t>
            </a:r>
            <a:r>
              <a:rPr lang="en-US" sz="5600" dirty="0" smtClean="0">
                <a:solidFill>
                  <a:schemeClr val="bg1"/>
                </a:solidFill>
                <a:latin typeface="+mj-lt"/>
              </a:rPr>
              <a:t> tin </a:t>
            </a:r>
            <a:r>
              <a:rPr lang="en-US" sz="5600" dirty="0" err="1" smtClean="0">
                <a:solidFill>
                  <a:schemeClr val="bg1"/>
                </a:solidFill>
                <a:latin typeface="+mj-lt"/>
              </a:rPr>
              <a:t>luôn</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trung</a:t>
            </a:r>
            <a:r>
              <a:rPr lang="en-US" sz="5600" dirty="0" smtClean="0">
                <a:solidFill>
                  <a:schemeClr val="bg1"/>
                </a:solidFill>
                <a:latin typeface="+mj-lt"/>
              </a:rPr>
              <a:t> </a:t>
            </a:r>
            <a:r>
              <a:rPr lang="en-US" sz="5600" dirty="0" err="1" smtClean="0">
                <a:solidFill>
                  <a:schemeClr val="bg1"/>
                </a:solidFill>
                <a:latin typeface="+mj-lt"/>
              </a:rPr>
              <a:t>tín</a:t>
            </a:r>
            <a:r>
              <a:rPr lang="en-US" sz="5600" dirty="0" smtClean="0">
                <a:solidFill>
                  <a:schemeClr val="bg1"/>
                </a:solidFill>
                <a:latin typeface="+mj-lt"/>
              </a:rPr>
              <a:t> </a:t>
            </a:r>
            <a:r>
              <a:rPr lang="en-US" sz="5600" dirty="0" err="1" smtClean="0">
                <a:solidFill>
                  <a:schemeClr val="bg1"/>
                </a:solidFill>
                <a:latin typeface="+mj-lt"/>
              </a:rPr>
              <a:t>rất</a:t>
            </a:r>
            <a:r>
              <a:rPr lang="en-US" sz="5600" dirty="0" smtClean="0">
                <a:solidFill>
                  <a:schemeClr val="bg1"/>
                </a:solidFill>
                <a:latin typeface="+mj-lt"/>
              </a:rPr>
              <a:t> </a:t>
            </a:r>
            <a:r>
              <a:rPr lang="en-US" sz="5600" dirty="0" err="1" smtClean="0">
                <a:solidFill>
                  <a:schemeClr val="bg1"/>
                </a:solidFill>
                <a:latin typeface="+mj-lt"/>
              </a:rPr>
              <a:t>mực</a:t>
            </a:r>
            <a:r>
              <a:rPr lang="en-US" sz="5600" dirty="0" smtClean="0">
                <a:solidFill>
                  <a:schemeClr val="bg1"/>
                </a:solidFill>
                <a:latin typeface="+mj-lt"/>
              </a:rPr>
              <a:t> </a:t>
            </a:r>
            <a:r>
              <a:rPr lang="en-US" sz="5600" dirty="0" err="1" smtClean="0">
                <a:solidFill>
                  <a:schemeClr val="bg1"/>
                </a:solidFill>
                <a:latin typeface="+mj-lt"/>
              </a:rPr>
              <a:t>từ</a:t>
            </a:r>
            <a:r>
              <a:rPr lang="en-US" sz="5600" dirty="0" smtClean="0">
                <a:solidFill>
                  <a:schemeClr val="bg1"/>
                </a:solidFill>
                <a:latin typeface="+mj-lt"/>
              </a:rPr>
              <a:t> </a:t>
            </a:r>
            <a:r>
              <a:rPr lang="en-US" sz="5600" dirty="0" err="1" smtClean="0">
                <a:solidFill>
                  <a:schemeClr val="bg1"/>
                </a:solidFill>
                <a:latin typeface="+mj-lt"/>
              </a:rPr>
              <a:t>nhân</a:t>
            </a:r>
            <a:r>
              <a:rPr lang="en-US" sz="5600" dirty="0" smtClean="0">
                <a:solidFill>
                  <a:schemeClr val="bg1"/>
                </a:solidFill>
                <a:latin typeface="+mj-lt"/>
              </a:rPr>
              <a:t>. </a:t>
            </a:r>
            <a:r>
              <a:rPr lang="en-US" sz="5600" dirty="0" err="1" smtClean="0">
                <a:solidFill>
                  <a:schemeClr val="bg1"/>
                </a:solidFill>
                <a:latin typeface="+mj-lt"/>
              </a:rPr>
              <a:t>Nào</a:t>
            </a:r>
            <a:r>
              <a:rPr lang="en-US" sz="5600" dirty="0" smtClean="0">
                <a:solidFill>
                  <a:schemeClr val="bg1"/>
                </a:solidFill>
                <a:latin typeface="+mj-lt"/>
              </a:rPr>
              <a:t> </a:t>
            </a:r>
            <a:r>
              <a:rPr lang="en-US" sz="5600" dirty="0" err="1" smtClean="0">
                <a:solidFill>
                  <a:schemeClr val="bg1"/>
                </a:solidFill>
                <a:latin typeface="+mj-lt"/>
              </a:rPr>
              <a:t>đâu</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nỡ</a:t>
            </a:r>
            <a:r>
              <a:rPr lang="en-US" sz="5600" dirty="0" smtClean="0">
                <a:solidFill>
                  <a:schemeClr val="bg1"/>
                </a:solidFill>
                <a:latin typeface="+mj-lt"/>
              </a:rPr>
              <a:t> </a:t>
            </a:r>
            <a:r>
              <a:rPr lang="en-US" sz="5600" dirty="0" err="1" smtClean="0">
                <a:solidFill>
                  <a:schemeClr val="bg1"/>
                </a:solidFill>
                <a:latin typeface="+mj-lt"/>
              </a:rPr>
              <a:t>quên</a:t>
            </a:r>
            <a:r>
              <a:rPr lang="en-US" sz="5600" dirty="0" smtClean="0">
                <a:solidFill>
                  <a:schemeClr val="bg1"/>
                </a:solidFill>
                <a:latin typeface="+mj-lt"/>
              </a:rPr>
              <a:t> con </a:t>
            </a:r>
            <a:r>
              <a:rPr lang="en-US" sz="5600" dirty="0" err="1" smtClean="0">
                <a:solidFill>
                  <a:schemeClr val="bg1"/>
                </a:solidFill>
                <a:latin typeface="+mj-lt"/>
              </a:rPr>
              <a:t>hằng</a:t>
            </a:r>
            <a:r>
              <a:rPr lang="en-US" sz="5600" dirty="0" smtClean="0">
                <a:solidFill>
                  <a:schemeClr val="bg1"/>
                </a:solidFill>
                <a:latin typeface="+mj-lt"/>
              </a:rPr>
              <a:t> </a:t>
            </a:r>
            <a:r>
              <a:rPr lang="en-US" sz="5600" dirty="0" err="1" smtClean="0">
                <a:solidFill>
                  <a:schemeClr val="bg1"/>
                </a:solidFill>
                <a:latin typeface="+mj-lt"/>
              </a:rPr>
              <a:t>đưa</a:t>
            </a:r>
            <a:r>
              <a:rPr lang="en-US" sz="5600" dirty="0" smtClean="0">
                <a:solidFill>
                  <a:schemeClr val="bg1"/>
                </a:solidFill>
                <a:latin typeface="+mj-lt"/>
              </a:rPr>
              <a:t> </a:t>
            </a:r>
            <a:r>
              <a:rPr lang="en-US" sz="5600" dirty="0" err="1" smtClean="0">
                <a:solidFill>
                  <a:schemeClr val="bg1"/>
                </a:solidFill>
                <a:latin typeface="+mj-lt"/>
              </a:rPr>
              <a:t>lối</a:t>
            </a:r>
            <a:r>
              <a:rPr lang="en-US" sz="5600" dirty="0" smtClean="0">
                <a:solidFill>
                  <a:schemeClr val="bg1"/>
                </a:solidFill>
                <a:latin typeface="+mj-lt"/>
              </a:rPr>
              <a:t> </a:t>
            </a:r>
            <a:r>
              <a:rPr lang="en-US" sz="5600" dirty="0" err="1" smtClean="0">
                <a:solidFill>
                  <a:schemeClr val="bg1"/>
                </a:solidFill>
                <a:latin typeface="+mj-lt"/>
              </a:rPr>
              <a:t>dẫn</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đường</a:t>
            </a:r>
            <a:r>
              <a:rPr lang="en-US" sz="5600" dirty="0" smtClean="0">
                <a:solidFill>
                  <a:schemeClr val="bg1"/>
                </a:solidFill>
                <a:latin typeface="+mj-lt"/>
              </a:rPr>
              <a:t> </a:t>
            </a:r>
            <a:r>
              <a:rPr lang="en-US" sz="5600" dirty="0" err="1" smtClean="0">
                <a:solidFill>
                  <a:schemeClr val="bg1"/>
                </a:solidFill>
                <a:latin typeface="+mj-lt"/>
              </a:rPr>
              <a:t>ngay</a:t>
            </a:r>
            <a:r>
              <a:rPr lang="en-US" sz="5600" dirty="0" smtClean="0">
                <a:solidFill>
                  <a:schemeClr val="bg1"/>
                </a:solidFill>
                <a:latin typeface="+mj-lt"/>
              </a:rPr>
              <a:t> </a:t>
            </a:r>
            <a:r>
              <a:rPr lang="en-US" sz="5600" dirty="0" smtClean="0">
                <a:solidFill>
                  <a:srgbClr val="FFFF00"/>
                </a:solidFill>
                <a:latin typeface="+mj-lt"/>
              </a:rPr>
              <a:t>…</a:t>
            </a:r>
            <a:endParaRPr lang="vi-VN" sz="5600" dirty="0">
              <a:solidFill>
                <a:srgbClr val="FFFF00"/>
              </a:solidFill>
              <a:latin typeface="+mj-lt"/>
            </a:endParaRPr>
          </a:p>
        </p:txBody>
      </p:sp>
    </p:spTree>
    <p:extLst>
      <p:ext uri="{BB962C8B-B14F-4D97-AF65-F5344CB8AC3E}">
        <p14:creationId xmlns:p14="http://schemas.microsoft.com/office/powerpoint/2010/main" val="15284541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chor="t" anchorCtr="0">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err="1" smtClean="0">
                <a:solidFill>
                  <a:srgbClr val="FFFF00"/>
                </a:solidFill>
              </a:rPr>
              <a:t>Về</a:t>
            </a:r>
            <a:r>
              <a:rPr lang="en-US" sz="8000" dirty="0" smtClean="0">
                <a:solidFill>
                  <a:srgbClr val="FFFF00"/>
                </a:solidFill>
              </a:rPr>
              <a:t> </a:t>
            </a:r>
            <a:r>
              <a:rPr lang="en-US" sz="8000" dirty="0" err="1" smtClean="0">
                <a:solidFill>
                  <a:srgbClr val="FFFF00"/>
                </a:solidFill>
              </a:rPr>
              <a:t>Nơi</a:t>
            </a:r>
            <a:r>
              <a:rPr lang="en-US" sz="8000" dirty="0" smtClean="0">
                <a:solidFill>
                  <a:srgbClr val="FFFF00"/>
                </a:solidFill>
              </a:rPr>
              <a:t> </a:t>
            </a:r>
            <a:r>
              <a:rPr lang="en-US" sz="8000" dirty="0" err="1" smtClean="0">
                <a:solidFill>
                  <a:srgbClr val="FFFF00"/>
                </a:solidFill>
              </a:rPr>
              <a:t>Đây</a:t>
            </a:r>
            <a:r>
              <a:rPr lang="en-US" sz="8000" dirty="0" smtClean="0">
                <a:solidFill>
                  <a:srgbClr val="FFFF00"/>
                </a:solidFill>
              </a:rPr>
              <a:t/>
            </a:r>
            <a:br>
              <a:rPr lang="en-US" sz="8000" dirty="0" smtClean="0">
                <a:solidFill>
                  <a:srgbClr val="FFFF00"/>
                </a:solidFill>
              </a:rPr>
            </a:br>
            <a:r>
              <a:rPr lang="en-US" sz="6000" dirty="0" smtClean="0">
                <a:solidFill>
                  <a:schemeClr val="bg1"/>
                </a:solidFill>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600200" y="4032802"/>
            <a:ext cx="6781800" cy="1000901"/>
          </a:xfrm>
          <a:prstGeom prst="rect">
            <a:avLst/>
          </a:prstGeom>
        </p:spPr>
      </p:pic>
    </p:spTree>
    <p:extLst>
      <p:ext uri="{BB962C8B-B14F-4D97-AF65-F5344CB8AC3E}">
        <p14:creationId xmlns:p14="http://schemas.microsoft.com/office/powerpoint/2010/main" val="1124931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u="sng" dirty="0" smtClean="0">
                <a:solidFill>
                  <a:srgbClr val="FFFF00"/>
                </a:solidFill>
                <a:latin typeface="+mj-lt"/>
              </a:rPr>
              <a:t>…</a:t>
            </a:r>
            <a:r>
              <a:rPr lang="en-US" sz="5600" dirty="0" smtClean="0">
                <a:solidFill>
                  <a:schemeClr val="bg1"/>
                </a:solidFill>
                <a:latin typeface="+mj-lt"/>
              </a:rPr>
              <a:t> </a:t>
            </a:r>
            <a:r>
              <a:rPr lang="en-US" sz="5600" dirty="0" err="1" smtClean="0">
                <a:solidFill>
                  <a:schemeClr val="bg1"/>
                </a:solidFill>
                <a:latin typeface="+mj-lt"/>
              </a:rPr>
              <a:t>Lạy</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dạy</a:t>
            </a:r>
            <a:r>
              <a:rPr lang="en-US" sz="5600" dirty="0" smtClean="0">
                <a:solidFill>
                  <a:schemeClr val="bg1"/>
                </a:solidFill>
                <a:latin typeface="+mj-lt"/>
              </a:rPr>
              <a:t> </a:t>
            </a:r>
            <a:r>
              <a:rPr lang="en-US" sz="5600" dirty="0" err="1" smtClean="0">
                <a:solidFill>
                  <a:schemeClr val="bg1"/>
                </a:solidFill>
                <a:latin typeface="+mj-lt"/>
              </a:rPr>
              <a:t>bảo</a:t>
            </a:r>
            <a:r>
              <a:rPr lang="en-US" sz="5600" dirty="0" smtClean="0">
                <a:solidFill>
                  <a:schemeClr val="bg1"/>
                </a:solidFill>
                <a:latin typeface="+mj-lt"/>
              </a:rPr>
              <a:t> con </a:t>
            </a:r>
            <a:r>
              <a:rPr lang="en-US" sz="5600" dirty="0" err="1" smtClean="0">
                <a:solidFill>
                  <a:schemeClr val="bg1"/>
                </a:solidFill>
                <a:latin typeface="+mj-lt"/>
              </a:rPr>
              <a:t>đi</a:t>
            </a:r>
            <a:r>
              <a:rPr lang="en-US" sz="5600" dirty="0" smtClean="0">
                <a:solidFill>
                  <a:schemeClr val="bg1"/>
                </a:solidFill>
                <a:latin typeface="+mj-lt"/>
              </a:rPr>
              <a:t> </a:t>
            </a:r>
            <a:r>
              <a:rPr lang="en-US" sz="5600" dirty="0" err="1" smtClean="0">
                <a:solidFill>
                  <a:schemeClr val="bg1"/>
                </a:solidFill>
                <a:latin typeface="+mj-lt"/>
              </a:rPr>
              <a:t>giữ</a:t>
            </a:r>
            <a:r>
              <a:rPr lang="en-US" sz="5600" dirty="0" smtClean="0">
                <a:solidFill>
                  <a:schemeClr val="bg1"/>
                </a:solidFill>
                <a:latin typeface="+mj-lt"/>
              </a:rPr>
              <a:t> </a:t>
            </a:r>
            <a:r>
              <a:rPr lang="en-US" sz="5600" dirty="0" err="1" smtClean="0">
                <a:solidFill>
                  <a:schemeClr val="bg1"/>
                </a:solidFill>
                <a:latin typeface="+mj-lt"/>
              </a:rPr>
              <a:t>gìn</a:t>
            </a:r>
            <a:r>
              <a:rPr lang="en-US" sz="5600" dirty="0" smtClean="0">
                <a:solidFill>
                  <a:schemeClr val="bg1"/>
                </a:solidFill>
                <a:latin typeface="+mj-lt"/>
              </a:rPr>
              <a:t> con </a:t>
            </a:r>
            <a:r>
              <a:rPr lang="en-US" sz="5600" dirty="0" err="1" smtClean="0">
                <a:solidFill>
                  <a:schemeClr val="bg1"/>
                </a:solidFill>
                <a:latin typeface="+mj-lt"/>
              </a:rPr>
              <a:t>trong</a:t>
            </a:r>
            <a:r>
              <a:rPr lang="en-US" sz="5600" dirty="0" smtClean="0">
                <a:solidFill>
                  <a:schemeClr val="bg1"/>
                </a:solidFill>
                <a:latin typeface="+mj-lt"/>
              </a:rPr>
              <a:t> </a:t>
            </a:r>
            <a:r>
              <a:rPr lang="en-US" sz="5600" dirty="0" err="1" smtClean="0">
                <a:solidFill>
                  <a:schemeClr val="bg1"/>
                </a:solidFill>
                <a:latin typeface="+mj-lt"/>
              </a:rPr>
              <a:t>chân</a:t>
            </a:r>
            <a:r>
              <a:rPr lang="en-US" sz="5600" dirty="0" smtClean="0">
                <a:solidFill>
                  <a:schemeClr val="bg1"/>
                </a:solidFill>
                <a:latin typeface="+mj-lt"/>
              </a:rPr>
              <a:t> </a:t>
            </a:r>
            <a:r>
              <a:rPr lang="en-US" sz="5600" dirty="0" err="1" smtClean="0">
                <a:solidFill>
                  <a:schemeClr val="bg1"/>
                </a:solidFill>
                <a:latin typeface="+mj-lt"/>
              </a:rPr>
              <a:t>lý</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Bước</a:t>
            </a:r>
            <a:r>
              <a:rPr lang="en-US" sz="5600" dirty="0" smtClean="0">
                <a:solidFill>
                  <a:schemeClr val="bg1"/>
                </a:solidFill>
                <a:latin typeface="+mj-lt"/>
              </a:rPr>
              <a:t> </a:t>
            </a:r>
            <a:r>
              <a:rPr lang="en-US" sz="5600" dirty="0" err="1" smtClean="0">
                <a:solidFill>
                  <a:schemeClr val="bg1"/>
                </a:solidFill>
                <a:latin typeface="+mj-lt"/>
              </a:rPr>
              <a:t>đi</a:t>
            </a:r>
            <a:r>
              <a:rPr lang="en-US" sz="5600" dirty="0" smtClean="0">
                <a:solidFill>
                  <a:schemeClr val="bg1"/>
                </a:solidFill>
                <a:latin typeface="+mj-lt"/>
              </a:rPr>
              <a:t> </a:t>
            </a:r>
            <a:r>
              <a:rPr lang="en-US" sz="5600" dirty="0" err="1" smtClean="0">
                <a:solidFill>
                  <a:schemeClr val="bg1"/>
                </a:solidFill>
                <a:latin typeface="+mj-lt"/>
              </a:rPr>
              <a:t>theo</a:t>
            </a:r>
            <a:r>
              <a:rPr lang="en-US" sz="5600" dirty="0" smtClean="0">
                <a:solidFill>
                  <a:schemeClr val="bg1"/>
                </a:solidFill>
                <a:latin typeface="+mj-lt"/>
              </a:rPr>
              <a:t> </a:t>
            </a:r>
            <a:r>
              <a:rPr lang="en-US" sz="5600" dirty="0" err="1" smtClean="0">
                <a:solidFill>
                  <a:schemeClr val="bg1"/>
                </a:solidFill>
                <a:latin typeface="+mj-lt"/>
              </a:rPr>
              <a:t>Ngài</a:t>
            </a:r>
            <a:r>
              <a:rPr lang="en-US" sz="5600" dirty="0" smtClean="0">
                <a:solidFill>
                  <a:schemeClr val="bg1"/>
                </a:solidFill>
                <a:latin typeface="+mj-lt"/>
              </a:rPr>
              <a:t> </a:t>
            </a:r>
            <a:r>
              <a:rPr lang="en-US" sz="5600" dirty="0" err="1" smtClean="0">
                <a:solidFill>
                  <a:schemeClr val="bg1"/>
                </a:solidFill>
                <a:latin typeface="+mj-lt"/>
              </a:rPr>
              <a:t>đời</a:t>
            </a:r>
            <a:r>
              <a:rPr lang="en-US" sz="5600" dirty="0" smtClean="0">
                <a:solidFill>
                  <a:schemeClr val="bg1"/>
                </a:solidFill>
                <a:latin typeface="+mj-lt"/>
              </a:rPr>
              <a:t> con </a:t>
            </a:r>
            <a:r>
              <a:rPr lang="en-US" sz="5600" dirty="0" err="1" smtClean="0">
                <a:solidFill>
                  <a:schemeClr val="bg1"/>
                </a:solidFill>
                <a:latin typeface="+mj-lt"/>
              </a:rPr>
              <a:t>bình</a:t>
            </a:r>
            <a:r>
              <a:rPr lang="en-US" sz="5600" dirty="0" smtClean="0">
                <a:solidFill>
                  <a:schemeClr val="bg1"/>
                </a:solidFill>
                <a:latin typeface="+mj-lt"/>
              </a:rPr>
              <a:t> an. </a:t>
            </a:r>
            <a:endParaRPr lang="vi-VN" sz="5600" dirty="0">
              <a:solidFill>
                <a:schemeClr val="bg1"/>
              </a:solidFill>
              <a:latin typeface="+mj-lt"/>
            </a:endParaRPr>
          </a:p>
        </p:txBody>
      </p:sp>
    </p:spTree>
    <p:extLst>
      <p:ext uri="{BB962C8B-B14F-4D97-AF65-F5344CB8AC3E}">
        <p14:creationId xmlns:p14="http://schemas.microsoft.com/office/powerpoint/2010/main" val="40539226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con </a:t>
            </a:r>
            <a:r>
              <a:rPr lang="en-US" sz="5500" dirty="0" err="1" smtClean="0">
                <a:solidFill>
                  <a:schemeClr val="bg1"/>
                </a:solidFill>
                <a:latin typeface="+mj-lt"/>
              </a:rPr>
              <a:t>đi</a:t>
            </a:r>
            <a:r>
              <a:rPr lang="en-US" sz="5500" dirty="0" smtClean="0">
                <a:solidFill>
                  <a:schemeClr val="bg1"/>
                </a:solidFill>
                <a:latin typeface="+mj-lt"/>
              </a:rPr>
              <a:t> </a:t>
            </a:r>
            <a:r>
              <a:rPr lang="en-US" sz="5500" dirty="0" err="1" smtClean="0">
                <a:solidFill>
                  <a:schemeClr val="bg1"/>
                </a:solidFill>
                <a:latin typeface="+mj-lt"/>
              </a:rPr>
              <a:t>với</a:t>
            </a:r>
            <a:r>
              <a:rPr lang="en-US" sz="5500" dirty="0" smtClean="0">
                <a:solidFill>
                  <a:schemeClr val="bg1"/>
                </a:solidFill>
                <a:latin typeface="+mj-lt"/>
              </a:rPr>
              <a:t> </a:t>
            </a:r>
            <a:r>
              <a:rPr lang="en-US" sz="5500" dirty="0" err="1" smtClean="0">
                <a:solidFill>
                  <a:schemeClr val="bg1"/>
                </a:solidFill>
                <a:latin typeface="+mj-lt"/>
              </a:rPr>
              <a:t>ai</a:t>
            </a:r>
            <a:r>
              <a:rPr lang="en-US" sz="5500" dirty="0" smtClean="0">
                <a:solidFill>
                  <a:schemeClr val="bg1"/>
                </a:solidFill>
                <a:latin typeface="+mj-lt"/>
              </a:rPr>
              <a:t>? </a:t>
            </a:r>
            <a:r>
              <a:rPr lang="en-US" sz="5500" dirty="0" err="1" smtClean="0">
                <a:solidFill>
                  <a:schemeClr val="bg1"/>
                </a:solidFill>
                <a:latin typeface="+mj-lt"/>
              </a:rPr>
              <a:t>Vì</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có</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ban </a:t>
            </a:r>
            <a:r>
              <a:rPr lang="en-US" sz="5500" dirty="0" err="1" smtClean="0">
                <a:solidFill>
                  <a:schemeClr val="bg1"/>
                </a:solidFill>
                <a:latin typeface="+mj-lt"/>
              </a:rPr>
              <a:t>sự</a:t>
            </a:r>
            <a:r>
              <a:rPr lang="en-US" sz="5500" dirty="0" smtClean="0">
                <a:solidFill>
                  <a:schemeClr val="bg1"/>
                </a:solidFill>
                <a:latin typeface="+mj-lt"/>
              </a:rPr>
              <a:t> </a:t>
            </a:r>
            <a:r>
              <a:rPr lang="en-US" sz="5500" dirty="0" err="1" smtClean="0">
                <a:solidFill>
                  <a:schemeClr val="bg1"/>
                </a:solidFill>
                <a:latin typeface="+mj-lt"/>
              </a:rPr>
              <a:t>sống</a:t>
            </a:r>
            <a:r>
              <a:rPr lang="en-US" sz="5500" dirty="0" smtClean="0">
                <a:solidFill>
                  <a:schemeClr val="bg1"/>
                </a:solidFill>
                <a:latin typeface="+mj-lt"/>
              </a:rPr>
              <a:t>. </a:t>
            </a:r>
            <a:r>
              <a:rPr lang="en-US" sz="5500" dirty="0" err="1" smtClean="0">
                <a:solidFill>
                  <a:schemeClr val="bg1"/>
                </a:solidFill>
                <a:latin typeface="+mj-lt"/>
              </a:rPr>
              <a:t>Bỏ</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thân</a:t>
            </a:r>
            <a:r>
              <a:rPr lang="en-US" sz="5500" dirty="0" smtClean="0">
                <a:solidFill>
                  <a:schemeClr val="bg1"/>
                </a:solidFill>
                <a:latin typeface="+mj-lt"/>
              </a:rPr>
              <a:t> con </a:t>
            </a:r>
            <a:r>
              <a:rPr lang="en-US" sz="5500" dirty="0" err="1" smtClean="0">
                <a:solidFill>
                  <a:schemeClr val="bg1"/>
                </a:solidFill>
                <a:latin typeface="+mj-lt"/>
              </a:rPr>
              <a:t>héo</a:t>
            </a:r>
            <a:r>
              <a:rPr lang="en-US" sz="5500" dirty="0" smtClean="0">
                <a:solidFill>
                  <a:schemeClr val="bg1"/>
                </a:solidFill>
                <a:latin typeface="+mj-lt"/>
              </a:rPr>
              <a:t> </a:t>
            </a:r>
            <a:r>
              <a:rPr lang="en-US" sz="5500" dirty="0" err="1" smtClean="0">
                <a:solidFill>
                  <a:schemeClr val="bg1"/>
                </a:solidFill>
                <a:latin typeface="+mj-lt"/>
              </a:rPr>
              <a:t>hon</a:t>
            </a:r>
            <a:r>
              <a:rPr lang="en-US" sz="5500" dirty="0" smtClean="0">
                <a:solidFill>
                  <a:schemeClr val="bg1"/>
                </a:solidFill>
                <a:latin typeface="+mj-lt"/>
              </a:rPr>
              <a:t> </a:t>
            </a:r>
            <a:r>
              <a:rPr lang="en-US" sz="5500" dirty="0" err="1" smtClean="0">
                <a:solidFill>
                  <a:schemeClr val="bg1"/>
                </a:solidFill>
                <a:latin typeface="+mj-lt"/>
              </a:rPr>
              <a:t>đời</a:t>
            </a:r>
            <a:r>
              <a:rPr lang="en-US" sz="5500" dirty="0" smtClean="0">
                <a:solidFill>
                  <a:schemeClr val="bg1"/>
                </a:solidFill>
                <a:latin typeface="+mj-lt"/>
              </a:rPr>
              <a:t> </a:t>
            </a:r>
            <a:r>
              <a:rPr lang="en-US" sz="5500" dirty="0" err="1" smtClean="0">
                <a:solidFill>
                  <a:schemeClr val="bg1"/>
                </a:solidFill>
                <a:latin typeface="+mj-lt"/>
              </a:rPr>
              <a:t>cô</a:t>
            </a:r>
            <a:r>
              <a:rPr lang="en-US" sz="5500" dirty="0" smtClean="0">
                <a:solidFill>
                  <a:schemeClr val="bg1"/>
                </a:solidFill>
                <a:latin typeface="+mj-lt"/>
              </a:rPr>
              <a:t> </a:t>
            </a:r>
            <a:r>
              <a:rPr lang="en-US" sz="5500" dirty="0" err="1" smtClean="0">
                <a:solidFill>
                  <a:schemeClr val="bg1"/>
                </a:solidFill>
                <a:latin typeface="+mj-lt"/>
              </a:rPr>
              <a:t>liêu</a:t>
            </a:r>
            <a:r>
              <a:rPr lang="en-US" sz="5500" dirty="0" smtClean="0">
                <a:solidFill>
                  <a:schemeClr val="bg1"/>
                </a:solidFill>
                <a:latin typeface="+mj-lt"/>
              </a:rPr>
              <a:t> </a:t>
            </a:r>
            <a:r>
              <a:rPr lang="en-US" sz="5500" dirty="0" err="1" smtClean="0">
                <a:solidFill>
                  <a:schemeClr val="bg1"/>
                </a:solidFill>
                <a:latin typeface="+mj-lt"/>
              </a:rPr>
              <a:t>trên</a:t>
            </a:r>
            <a:r>
              <a:rPr lang="en-US" sz="5500" dirty="0" smtClean="0">
                <a:solidFill>
                  <a:schemeClr val="bg1"/>
                </a:solidFill>
                <a:latin typeface="+mj-lt"/>
              </a:rPr>
              <a:t> </a:t>
            </a:r>
            <a:r>
              <a:rPr lang="en-US" sz="5500" dirty="0" err="1" smtClean="0">
                <a:solidFill>
                  <a:schemeClr val="bg1"/>
                </a:solidFill>
                <a:latin typeface="+mj-lt"/>
              </a:rPr>
              <a:t>chốn</a:t>
            </a:r>
            <a:r>
              <a:rPr lang="en-US" sz="5500" dirty="0" smtClean="0">
                <a:solidFill>
                  <a:schemeClr val="bg1"/>
                </a:solidFill>
                <a:latin typeface="+mj-lt"/>
              </a:rPr>
              <a:t> </a:t>
            </a:r>
            <a:r>
              <a:rPr lang="en-US" sz="5500" dirty="0" err="1" smtClean="0">
                <a:solidFill>
                  <a:schemeClr val="bg1"/>
                </a:solidFill>
                <a:latin typeface="+mj-lt"/>
              </a:rPr>
              <a:t>dương</a:t>
            </a:r>
            <a:r>
              <a:rPr lang="en-US" sz="5500" dirty="0" smtClean="0">
                <a:solidFill>
                  <a:schemeClr val="bg1"/>
                </a:solidFill>
                <a:latin typeface="+mj-lt"/>
              </a:rPr>
              <a:t> </a:t>
            </a:r>
            <a:r>
              <a:rPr lang="en-US" sz="5500" dirty="0" err="1" smtClean="0">
                <a:solidFill>
                  <a:schemeClr val="bg1"/>
                </a:solidFill>
                <a:latin typeface="+mj-lt"/>
              </a:rPr>
              <a:t>gian</a:t>
            </a:r>
            <a:r>
              <a:rPr lang="en-US" sz="5500" dirty="0">
                <a:solidFill>
                  <a:schemeClr val="bg1"/>
                </a:solidFill>
                <a:latin typeface="+mj-lt"/>
              </a:rPr>
              <a:t> </a:t>
            </a:r>
            <a:r>
              <a:rPr lang="en-US" sz="5500" dirty="0" smtClean="0">
                <a:solidFill>
                  <a:srgbClr val="FFFF00"/>
                </a:solidFill>
                <a:latin typeface="+mj-lt"/>
              </a:rPr>
              <a:t>…</a:t>
            </a:r>
            <a:endParaRPr lang="vi-VN" sz="5500" dirty="0">
              <a:solidFill>
                <a:srgbClr val="FFFF00"/>
              </a:solidFill>
              <a:latin typeface="+mj-lt"/>
            </a:endParaRPr>
          </a:p>
        </p:txBody>
      </p:sp>
    </p:spTree>
    <p:extLst>
      <p:ext uri="{BB962C8B-B14F-4D97-AF65-F5344CB8AC3E}">
        <p14:creationId xmlns:p14="http://schemas.microsoft.com/office/powerpoint/2010/main" val="237432116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300" u="sng" dirty="0" smtClean="0">
                <a:solidFill>
                  <a:srgbClr val="FFFF00"/>
                </a:solidFill>
                <a:latin typeface="+mj-lt"/>
              </a:rPr>
              <a:t>…:</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xa</a:t>
            </a:r>
            <a:r>
              <a:rPr lang="en-US" sz="5300" dirty="0" smtClean="0">
                <a:solidFill>
                  <a:schemeClr val="bg1"/>
                </a:solidFill>
                <a:latin typeface="+mj-lt"/>
              </a:rPr>
              <a:t> </a:t>
            </a:r>
            <a:r>
              <a:rPr lang="en-US" sz="5300" dirty="0" err="1" smtClean="0">
                <a:solidFill>
                  <a:schemeClr val="bg1"/>
                </a:solidFill>
                <a:latin typeface="+mj-lt"/>
              </a:rPr>
              <a:t>lắc</a:t>
            </a:r>
            <a:r>
              <a:rPr lang="en-US" sz="5300" dirty="0" smtClean="0">
                <a:solidFill>
                  <a:schemeClr val="bg1"/>
                </a:solidFill>
                <a:latin typeface="+mj-lt"/>
              </a:rPr>
              <a:t> </a:t>
            </a:r>
            <a:r>
              <a:rPr lang="en-US" sz="5300" dirty="0" err="1" smtClean="0">
                <a:solidFill>
                  <a:schemeClr val="bg1"/>
                </a:solidFill>
                <a:latin typeface="+mj-lt"/>
              </a:rPr>
              <a:t>tương</a:t>
            </a:r>
            <a:r>
              <a:rPr lang="en-US" sz="5300" dirty="0" smtClean="0">
                <a:solidFill>
                  <a:schemeClr val="bg1"/>
                </a:solidFill>
                <a:latin typeface="+mj-lt"/>
              </a:rPr>
              <a:t> </a:t>
            </a:r>
            <a:r>
              <a:rPr lang="en-US" sz="5300" dirty="0" err="1" smtClean="0">
                <a:solidFill>
                  <a:schemeClr val="bg1"/>
                </a:solidFill>
                <a:latin typeface="+mj-lt"/>
              </a:rPr>
              <a:t>lai</a:t>
            </a:r>
            <a:r>
              <a:rPr lang="en-US" sz="5300" dirty="0" smtClean="0">
                <a:solidFill>
                  <a:schemeClr val="bg1"/>
                </a:solidFill>
                <a:latin typeface="+mj-lt"/>
              </a:rPr>
              <a:t> </a:t>
            </a:r>
            <a:r>
              <a:rPr lang="en-US" sz="5300" dirty="0" err="1" smtClean="0">
                <a:solidFill>
                  <a:schemeClr val="bg1"/>
                </a:solidFill>
                <a:latin typeface="+mj-lt"/>
              </a:rPr>
              <a:t>mịt</a:t>
            </a:r>
            <a:r>
              <a:rPr lang="en-US" sz="5300" dirty="0" smtClean="0">
                <a:solidFill>
                  <a:schemeClr val="bg1"/>
                </a:solidFill>
                <a:latin typeface="+mj-lt"/>
              </a:rPr>
              <a:t> </a:t>
            </a:r>
            <a:r>
              <a:rPr lang="en-US" sz="5300" dirty="0" err="1" smtClean="0">
                <a:solidFill>
                  <a:schemeClr val="bg1"/>
                </a:solidFill>
                <a:latin typeface="+mj-lt"/>
              </a:rPr>
              <a:t>mờ</a:t>
            </a:r>
            <a:r>
              <a:rPr lang="en-US" sz="5300" dirty="0" smtClean="0">
                <a:solidFill>
                  <a:schemeClr val="bg1"/>
                </a:solidFill>
                <a:latin typeface="+mj-lt"/>
              </a:rPr>
              <a:t>. </a:t>
            </a:r>
            <a:r>
              <a:rPr lang="en-US" sz="5300" dirty="0" err="1" smtClean="0">
                <a:solidFill>
                  <a:schemeClr val="bg1"/>
                </a:solidFill>
                <a:latin typeface="+mj-lt"/>
              </a:rPr>
              <a:t>Nào</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 </a:t>
            </a:r>
            <a:r>
              <a:rPr lang="en-US" sz="5300" dirty="0" err="1" smtClean="0">
                <a:solidFill>
                  <a:schemeClr val="bg1"/>
                </a:solidFill>
                <a:latin typeface="+mj-lt"/>
              </a:rPr>
              <a:t>dẫn</a:t>
            </a:r>
            <a:r>
              <a:rPr lang="en-US" sz="5300" dirty="0" smtClean="0">
                <a:solidFill>
                  <a:schemeClr val="bg1"/>
                </a:solidFill>
                <a:latin typeface="+mj-lt"/>
              </a:rPr>
              <a:t> con </a:t>
            </a:r>
            <a:r>
              <a:rPr lang="en-US" sz="5300" dirty="0" err="1" smtClean="0">
                <a:solidFill>
                  <a:schemeClr val="bg1"/>
                </a:solidFill>
                <a:latin typeface="+mj-lt"/>
              </a:rPr>
              <a:t>trên</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dài</a:t>
            </a:r>
            <a:r>
              <a:rPr lang="en-US" sz="5300" dirty="0" smtClean="0">
                <a:solidFill>
                  <a:schemeClr val="bg1"/>
                </a:solidFill>
                <a:latin typeface="+mj-lt"/>
              </a:rPr>
              <a:t> </a:t>
            </a:r>
            <a:r>
              <a:rPr lang="en-US" sz="5300" dirty="0" err="1" smtClean="0">
                <a:solidFill>
                  <a:schemeClr val="bg1"/>
                </a:solidFill>
                <a:latin typeface="+mj-lt"/>
              </a:rPr>
              <a:t>bỏ</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con </a:t>
            </a:r>
            <a:r>
              <a:rPr lang="en-US" sz="5300" dirty="0" err="1" smtClean="0">
                <a:solidFill>
                  <a:schemeClr val="bg1"/>
                </a:solidFill>
                <a:latin typeface="+mj-lt"/>
              </a:rPr>
              <a:t>đi</a:t>
            </a:r>
            <a:r>
              <a:rPr lang="en-US" sz="5300" dirty="0" smtClean="0">
                <a:solidFill>
                  <a:schemeClr val="bg1"/>
                </a:solidFill>
                <a:latin typeface="+mj-lt"/>
              </a:rPr>
              <a:t> </a:t>
            </a:r>
            <a:r>
              <a:rPr lang="en-US" sz="5300" dirty="0" err="1" smtClean="0">
                <a:solidFill>
                  <a:schemeClr val="bg1"/>
                </a:solidFill>
                <a:latin typeface="+mj-lt"/>
              </a:rPr>
              <a:t>với</a:t>
            </a:r>
            <a:r>
              <a:rPr lang="en-US" sz="5300" dirty="0" smtClean="0">
                <a:solidFill>
                  <a:schemeClr val="bg1"/>
                </a:solidFill>
                <a:latin typeface="+mj-lt"/>
              </a:rPr>
              <a:t> </a:t>
            </a:r>
            <a:r>
              <a:rPr lang="en-US" sz="5300" dirty="0" err="1" smtClean="0">
                <a:solidFill>
                  <a:schemeClr val="bg1"/>
                </a:solidFill>
                <a:latin typeface="+mj-lt"/>
              </a:rPr>
              <a:t>ai</a:t>
            </a:r>
            <a:r>
              <a:rPr lang="en-US" sz="5300" dirty="0" smtClean="0">
                <a:solidFill>
                  <a:schemeClr val="bg1"/>
                </a:solidFill>
                <a:latin typeface="+mj-lt"/>
              </a:rPr>
              <a:t>?</a:t>
            </a:r>
            <a:endParaRPr lang="vi-VN" sz="5300" dirty="0">
              <a:solidFill>
                <a:srgbClr val="FFFF00"/>
              </a:solidFill>
              <a:latin typeface="+mj-lt"/>
            </a:endParaRPr>
          </a:p>
        </p:txBody>
      </p:sp>
    </p:spTree>
    <p:extLst>
      <p:ext uri="{BB962C8B-B14F-4D97-AF65-F5344CB8AC3E}">
        <p14:creationId xmlns:p14="http://schemas.microsoft.com/office/powerpoint/2010/main" val="143599953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85966"/>
          </a:xfrm>
        </p:spPr>
        <p:txBody>
          <a:bodyPr>
            <a:normAutofit/>
          </a:bodyPr>
          <a:lstStyle/>
          <a:p>
            <a:pPr>
              <a:lnSpc>
                <a:spcPct val="130000"/>
              </a:lnSpc>
            </a:pPr>
            <a:r>
              <a:rPr lang="en-US" sz="6100" b="0" u="sng" dirty="0" err="1" smtClean="0">
                <a:solidFill>
                  <a:srgbClr val="FFFF00"/>
                </a:solidFill>
                <a:effectLst/>
              </a:rPr>
              <a:t>Ca</a:t>
            </a:r>
            <a:r>
              <a:rPr lang="en-US" sz="6100" b="0" u="sng" dirty="0" smtClean="0">
                <a:solidFill>
                  <a:srgbClr val="FFFF00"/>
                </a:solidFill>
                <a:effectLst/>
              </a:rPr>
              <a:t> </a:t>
            </a:r>
            <a:r>
              <a:rPr lang="en-US" sz="6100" b="0" u="sng" dirty="0" err="1" smtClean="0">
                <a:solidFill>
                  <a:srgbClr val="FFFF00"/>
                </a:solidFill>
                <a:effectLst/>
              </a:rPr>
              <a:t>Kết</a:t>
            </a:r>
            <a:r>
              <a:rPr lang="en-US" sz="6100" b="0" u="sng" dirty="0" smtClean="0">
                <a:solidFill>
                  <a:srgbClr val="FFFF00"/>
                </a:solidFill>
                <a:effectLst/>
              </a:rPr>
              <a:t> </a:t>
            </a:r>
            <a:r>
              <a:rPr lang="en-US" sz="61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7200" dirty="0" err="1" smtClean="0">
                <a:solidFill>
                  <a:srgbClr val="FFFF00"/>
                </a:solidFill>
              </a:rPr>
              <a:t>Trong</a:t>
            </a:r>
            <a:r>
              <a:rPr lang="en-US" sz="7200" dirty="0" smtClean="0">
                <a:solidFill>
                  <a:srgbClr val="FFFF00"/>
                </a:solidFill>
              </a:rPr>
              <a:t> An </a:t>
            </a:r>
            <a:r>
              <a:rPr lang="en-US" sz="7200" dirty="0" err="1" smtClean="0">
                <a:solidFill>
                  <a:srgbClr val="FFFF00"/>
                </a:solidFill>
              </a:rPr>
              <a:t>Bình</a:t>
            </a:r>
            <a:r>
              <a:rPr lang="en-US" sz="7200" dirty="0" smtClean="0">
                <a:solidFill>
                  <a:srgbClr val="FFFF00"/>
                </a:solidFill>
              </a:rPr>
              <a:t/>
            </a:r>
            <a:br>
              <a:rPr lang="en-US" sz="7200" dirty="0" smtClean="0">
                <a:solidFill>
                  <a:srgbClr val="FFFF00"/>
                </a:solidFill>
              </a:rPr>
            </a:br>
            <a:r>
              <a:rPr lang="en-US" sz="6100" i="1" dirty="0" err="1" smtClean="0">
                <a:solidFill>
                  <a:schemeClr val="bg1"/>
                </a:solidFill>
              </a:rPr>
              <a:t>Nguyễn</a:t>
            </a:r>
            <a:r>
              <a:rPr lang="en-US" sz="6100" i="1" dirty="0" smtClean="0">
                <a:solidFill>
                  <a:schemeClr val="bg1"/>
                </a:solidFill>
              </a:rPr>
              <a:t> </a:t>
            </a:r>
            <a:r>
              <a:rPr lang="en-US" sz="6100" i="1" dirty="0" err="1" smtClean="0">
                <a:solidFill>
                  <a:schemeClr val="bg1"/>
                </a:solidFill>
              </a:rPr>
              <a:t>Duy</a:t>
            </a:r>
            <a:endParaRPr lang="en-US" sz="61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402080" y="4085967"/>
            <a:ext cx="6781800" cy="1000901"/>
          </a:xfrm>
          <a:prstGeom prst="rect">
            <a:avLst/>
          </a:prstGeom>
        </p:spPr>
      </p:pic>
    </p:spTree>
    <p:extLst>
      <p:ext uri="{BB962C8B-B14F-4D97-AF65-F5344CB8AC3E}">
        <p14:creationId xmlns:p14="http://schemas.microsoft.com/office/powerpoint/2010/main" val="12121089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31572480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b="0" u="sng" dirty="0" err="1" smtClean="0">
                <a:solidFill>
                  <a:srgbClr val="FFFF00"/>
                </a:solidFill>
                <a:effectLst/>
              </a:rPr>
              <a:t>Tk</a:t>
            </a:r>
            <a:r>
              <a:rPr lang="en-US" sz="6400" b="0" u="sng" dirty="0" smtClean="0">
                <a:solidFill>
                  <a:srgbClr val="FFFF00"/>
                </a:solidFill>
                <a:effectLst/>
              </a:rPr>
              <a:t>:</a:t>
            </a:r>
            <a:r>
              <a:rPr lang="en-US" sz="6400" b="0" dirty="0" smtClean="0">
                <a:solidFill>
                  <a:schemeClr val="bg1"/>
                </a:solidFill>
                <a:effectLst/>
              </a:rPr>
              <a:t> </a:t>
            </a:r>
            <a:r>
              <a:rPr lang="vi-VN" sz="6400" dirty="0">
                <a:solidFill>
                  <a:schemeClr val="bg1"/>
                </a:solidFill>
              </a:rPr>
              <a:t>Vì lời Chúa là đèn soi cho chúng </a:t>
            </a:r>
            <a:r>
              <a:rPr lang="vi-VN" sz="6400" dirty="0" smtClean="0">
                <a:solidFill>
                  <a:schemeClr val="bg1"/>
                </a:solidFill>
              </a:rPr>
              <a:t>con</a:t>
            </a:r>
            <a:r>
              <a:rPr lang="en-US" sz="6400" dirty="0" smtClean="0">
                <a:solidFill>
                  <a:schemeClr val="bg1"/>
                </a:solidFill>
              </a:rPr>
              <a:t>.</a:t>
            </a:r>
            <a:r>
              <a:rPr lang="vi-VN" sz="6400" dirty="0" smtClean="0">
                <a:solidFill>
                  <a:schemeClr val="bg1"/>
                </a:solidFill>
              </a:rPr>
              <a:t> </a:t>
            </a:r>
            <a:r>
              <a:rPr lang="en-US" sz="6400" dirty="0" smtClean="0">
                <a:solidFill>
                  <a:schemeClr val="bg1"/>
                </a:solidFill>
              </a:rPr>
              <a:t>C</a:t>
            </a:r>
            <a:r>
              <a:rPr lang="vi-VN" sz="6400" smtClean="0">
                <a:solidFill>
                  <a:schemeClr val="bg1"/>
                </a:solidFill>
              </a:rPr>
              <a:t>ảm </a:t>
            </a:r>
            <a:r>
              <a:rPr lang="vi-VN" sz="6400" dirty="0">
                <a:solidFill>
                  <a:schemeClr val="bg1"/>
                </a:solidFill>
              </a:rPr>
              <a:t>tạ Chúa đã dẫn đường chúng con về</a:t>
            </a:r>
            <a:r>
              <a:rPr lang="vi-VN" sz="6400" b="0" dirty="0" smtClean="0">
                <a:solidFill>
                  <a:schemeClr val="bg1"/>
                </a:solidFill>
                <a:effectLst/>
              </a:rPr>
              <a:t>.</a:t>
            </a:r>
            <a:endParaRPr lang="en-US" sz="6400" b="0" dirty="0">
              <a:solidFill>
                <a:schemeClr val="bg1"/>
              </a:solidFill>
              <a:effectLst/>
            </a:endParaRPr>
          </a:p>
        </p:txBody>
      </p:sp>
    </p:spTree>
    <p:extLst>
      <p:ext uri="{BB962C8B-B14F-4D97-AF65-F5344CB8AC3E}">
        <p14:creationId xmlns:p14="http://schemas.microsoft.com/office/powerpoint/2010/main" val="2419519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1341829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6702041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rạo</a:t>
            </a:r>
            <a:r>
              <a:rPr lang="en-US" sz="6000" dirty="0" smtClean="0">
                <a:solidFill>
                  <a:schemeClr val="bg1"/>
                </a:solidFill>
                <a:latin typeface="+mj-lt"/>
              </a:rPr>
              <a:t> </a:t>
            </a:r>
            <a:r>
              <a:rPr lang="en-US" sz="6000" dirty="0" err="1" smtClean="0">
                <a:solidFill>
                  <a:schemeClr val="bg1"/>
                </a:solidFill>
                <a:latin typeface="+mj-lt"/>
              </a:rPr>
              <a:t>rực</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mắt</a:t>
            </a:r>
            <a:r>
              <a:rPr lang="en-US" sz="6000" dirty="0" smtClean="0">
                <a:solidFill>
                  <a:schemeClr val="bg1"/>
                </a:solidFill>
                <a:latin typeface="+mj-lt"/>
              </a:rPr>
              <a:t> </a:t>
            </a:r>
            <a:r>
              <a:rPr lang="en-US" sz="6000" dirty="0" err="1" smtClean="0">
                <a:solidFill>
                  <a:schemeClr val="bg1"/>
                </a:solidFill>
                <a:latin typeface="+mj-lt"/>
              </a:rPr>
              <a:t>đọng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ý </a:t>
            </a:r>
            <a:r>
              <a:rPr lang="en-US" sz="6000" dirty="0" err="1" smtClean="0">
                <a:solidFill>
                  <a:schemeClr val="bg1"/>
                </a:solidFill>
                <a:latin typeface="+mj-lt"/>
              </a:rPr>
              <a:t>tình</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3568294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1623</Words>
  <Application>Microsoft Office PowerPoint</Application>
  <PresentationFormat>On-screen Show (16:9)</PresentationFormat>
  <Paragraphs>96</Paragraphs>
  <Slides>79</Slides>
  <Notes>0</Notes>
  <HiddenSlides>0</HiddenSlides>
  <MMClips>0</MMClips>
  <ScaleCrop>false</ScaleCrop>
  <HeadingPairs>
    <vt:vector size="4" baseType="variant">
      <vt:variant>
        <vt:lpstr>Theme</vt:lpstr>
      </vt:variant>
      <vt:variant>
        <vt:i4>10</vt:i4>
      </vt:variant>
      <vt:variant>
        <vt:lpstr>Slide Titles</vt:lpstr>
      </vt:variant>
      <vt:variant>
        <vt:i4>79</vt:i4>
      </vt:variant>
    </vt:vector>
  </HeadingPairs>
  <TitlesOfParts>
    <vt:vector size="89" baseType="lpstr">
      <vt:lpstr>Office Theme</vt:lpstr>
      <vt:lpstr>12_Office Theme</vt:lpstr>
      <vt:lpstr>36_Default Design</vt:lpstr>
      <vt:lpstr>10_Office Theme</vt:lpstr>
      <vt:lpstr>37_Default Design</vt:lpstr>
      <vt:lpstr>7_Office Theme</vt:lpstr>
      <vt:lpstr>8_Office Theme</vt:lpstr>
      <vt:lpstr>5_Office Theme</vt:lpstr>
      <vt:lpstr>2_Office Theme</vt:lpstr>
      <vt:lpstr>1_Office Theme</vt:lpstr>
      <vt:lpstr>PowerPoint Presentation</vt:lpstr>
      <vt:lpstr>PowerPoint Presentation</vt:lpstr>
      <vt:lpstr>TẬP HÁT CỘNG ĐOÀN</vt:lpstr>
      <vt:lpstr>Đk: Hãy nếm thử mà coi cho biết Chúa thiện hảo dường bao.</vt:lpstr>
      <vt:lpstr>Lạy Chúa, Lời Chúa là thần trí và là sự sống, Chúa mới có những lời ban phúc trường sinh.</vt:lpstr>
      <vt:lpstr>PowerPoint Presentation</vt:lpstr>
      <vt:lpstr>Ca Nhập Lễ Về Nơi Đây Lm. Nguyễn Duy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nhận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Như con dã tràng se cát biển Đông, sóng nước mênh mông xô dạt công trình. Con nhìn mình chẳng có công chi để mà dâng Ngài trong thánh lễ hôm nay.</vt:lpstr>
      <vt:lpstr>Đk: Xin dâng lên Ngài kiếp sống ước mong sẽ bình yên. Có Chúa cho con hy vọng một đời, tình yêu sẽ lên, buồn đau sẽ quên.</vt:lpstr>
      <vt:lpstr>Tk2: Như phiến đá mòn trơ với thời gian, sống giữa nhân gian vẫn nằm vô tình. Con nhìn mình chẳng có thương yêu để mà dâng Ngài trong thánh lễ hôm nay.</vt:lpstr>
      <vt:lpstr>Đk: Xin dâng lên Ngài kiếp sống ước mong sẽ bình yên. Có Chúa cho con hy vọng một đời, tình yêu sẽ lên, buồn đau sẽ quên.</vt:lpstr>
      <vt:lpstr>PowerPoint Presentation</vt:lpstr>
      <vt:lpstr>PowerPoint Presentation</vt:lpstr>
      <vt:lpstr>Ca Nguyện Hiệp Lễ Bỏ Ngài Con Biết Theo Ai? Phaolô Kim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Trong An Bình Nguyễn Duy</vt:lpstr>
      <vt:lpstr>Đk:  Ra về trong hy vọng và mừng vui. Ra về trong an bình của Thiên Chúa. Xin tri ân Ngài, xin tri ân Ngài đến muôn đời tình thương Chúa như đất trời.</vt:lpstr>
      <vt:lpstr>Tk: Vì lời Chúa là đèn soi cho chúng con. Cảm tạ Chúa đã dẫn đường chúng con về.</vt:lpstr>
      <vt:lpstr>Đk:  Ra về trong hy vọng và mừng vui. Ra về trong an bình của Thiên Chúa. Xin tri ân Ngài, xin tri ân Ngài đến muôn đời tình thương Chúa như đất trời.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117</cp:revision>
  <dcterms:created xsi:type="dcterms:W3CDTF">2023-05-21T07:25:42Z</dcterms:created>
  <dcterms:modified xsi:type="dcterms:W3CDTF">2024-08-23T21:44:45Z</dcterms:modified>
</cp:coreProperties>
</file>