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72" r:id="rId10"/>
    <p:sldMasterId id="2147484084" r:id="rId11"/>
    <p:sldMasterId id="2147484096" r:id="rId12"/>
  </p:sldMasterIdLst>
  <p:notesMasterIdLst>
    <p:notesMasterId r:id="rId102"/>
  </p:notesMasterIdLst>
  <p:sldIdLst>
    <p:sldId id="507" r:id="rId13"/>
    <p:sldId id="376" r:id="rId14"/>
    <p:sldId id="690" r:id="rId15"/>
    <p:sldId id="691" r:id="rId16"/>
    <p:sldId id="703" r:id="rId17"/>
    <p:sldId id="692" r:id="rId18"/>
    <p:sldId id="367" r:id="rId19"/>
    <p:sldId id="368" r:id="rId20"/>
    <p:sldId id="369" r:id="rId21"/>
    <p:sldId id="370" r:id="rId22"/>
    <p:sldId id="371" r:id="rId23"/>
    <p:sldId id="372" r:id="rId24"/>
    <p:sldId id="373" r:id="rId25"/>
    <p:sldId id="374" r:id="rId26"/>
    <p:sldId id="671" r:id="rId27"/>
    <p:sldId id="553" r:id="rId28"/>
    <p:sldId id="443" r:id="rId29"/>
    <p:sldId id="585" r:id="rId30"/>
    <p:sldId id="711" r:id="rId31"/>
    <p:sldId id="712" r:id="rId32"/>
    <p:sldId id="672" r:id="rId33"/>
    <p:sldId id="392" r:id="rId34"/>
    <p:sldId id="393" r:id="rId35"/>
    <p:sldId id="394" r:id="rId36"/>
    <p:sldId id="395" r:id="rId37"/>
    <p:sldId id="396" r:id="rId38"/>
    <p:sldId id="397" r:id="rId39"/>
    <p:sldId id="398" r:id="rId40"/>
    <p:sldId id="399" r:id="rId41"/>
    <p:sldId id="647" r:id="rId42"/>
    <p:sldId id="649" r:id="rId43"/>
    <p:sldId id="683" r:id="rId44"/>
    <p:sldId id="704" r:id="rId45"/>
    <p:sldId id="705" r:id="rId46"/>
    <p:sldId id="706" r:id="rId47"/>
    <p:sldId id="686" r:id="rId48"/>
    <p:sldId id="708" r:id="rId49"/>
    <p:sldId id="687" r:id="rId50"/>
    <p:sldId id="709" r:id="rId51"/>
    <p:sldId id="688" r:id="rId52"/>
    <p:sldId id="710" r:id="rId53"/>
    <p:sldId id="653" r:id="rId54"/>
    <p:sldId id="707" r:id="rId55"/>
    <p:sldId id="698" r:id="rId56"/>
    <p:sldId id="549"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550" r:id="rId71"/>
    <p:sldId id="558" r:id="rId72"/>
    <p:sldId id="561" r:id="rId73"/>
    <p:sldId id="559" r:id="rId74"/>
    <p:sldId id="713" r:id="rId75"/>
    <p:sldId id="714" r:id="rId76"/>
    <p:sldId id="715" r:id="rId77"/>
    <p:sldId id="716" r:id="rId78"/>
    <p:sldId id="276" r:id="rId79"/>
    <p:sldId id="674" r:id="rId80"/>
    <p:sldId id="277" r:id="rId81"/>
    <p:sldId id="279" r:id="rId82"/>
    <p:sldId id="717" r:id="rId83"/>
    <p:sldId id="632" r:id="rId84"/>
    <p:sldId id="718" r:id="rId85"/>
    <p:sldId id="719" r:id="rId86"/>
    <p:sldId id="720" r:id="rId87"/>
    <p:sldId id="721" r:id="rId88"/>
    <p:sldId id="722" r:id="rId89"/>
    <p:sldId id="723" r:id="rId90"/>
    <p:sldId id="724" r:id="rId91"/>
    <p:sldId id="725" r:id="rId92"/>
    <p:sldId id="726" r:id="rId93"/>
    <p:sldId id="292" r:id="rId94"/>
    <p:sldId id="651" r:id="rId95"/>
    <p:sldId id="293" r:id="rId96"/>
    <p:sldId id="564" r:id="rId97"/>
    <p:sldId id="563" r:id="rId98"/>
    <p:sldId id="681" r:id="rId99"/>
    <p:sldId id="727" r:id="rId100"/>
    <p:sldId id="675"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0" d="100"/>
          <a:sy n="90" d="100"/>
        </p:scale>
        <p:origin x="156" y="6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9601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245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533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9870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316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465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9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225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358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222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387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4601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646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855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5747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89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46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14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5281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1102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5906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41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743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76933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4278338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6000" b="0" dirty="0" err="1" smtClean="0">
                <a:solidFill>
                  <a:srgbClr val="FFFF00"/>
                </a:solidFill>
                <a:effectLst/>
                <a:latin typeface="+mj-lt"/>
              </a:rPr>
              <a:t>Về</a:t>
            </a:r>
            <a:r>
              <a:rPr lang="en-US" sz="6000" b="0" dirty="0" smtClean="0">
                <a:solidFill>
                  <a:srgbClr val="FFFF00"/>
                </a:solidFill>
                <a:effectLst/>
                <a:latin typeface="+mj-lt"/>
              </a:rPr>
              <a:t> </a:t>
            </a:r>
            <a:r>
              <a:rPr lang="en-US" sz="6000" b="0" dirty="0" err="1" smtClean="0">
                <a:solidFill>
                  <a:srgbClr val="FFFF00"/>
                </a:solidFill>
                <a:effectLst/>
                <a:latin typeface="+mj-lt"/>
              </a:rPr>
              <a:t>Nơi</a:t>
            </a:r>
            <a:r>
              <a:rPr lang="en-US" sz="6000" b="0" dirty="0" smtClean="0">
                <a:solidFill>
                  <a:srgbClr val="FFFF00"/>
                </a:solidFill>
                <a:effectLst/>
                <a:latin typeface="+mj-lt"/>
              </a:rPr>
              <a:t> </a:t>
            </a:r>
            <a:r>
              <a:rPr lang="en-US" sz="6000" b="0" dirty="0" err="1" smtClean="0">
                <a:solidFill>
                  <a:srgbClr val="FFFF00"/>
                </a:solidFill>
                <a:effectLst/>
                <a:latin typeface="+mj-lt"/>
              </a:rPr>
              <a:t>Đây</a:t>
            </a:r>
            <a:r>
              <a:rPr lang="en-US" sz="6000" b="0" dirty="0" smtClean="0">
                <a:solidFill>
                  <a:srgbClr val="FFFF00"/>
                </a:solidFill>
                <a:effectLst/>
                <a:latin typeface="+mj-lt"/>
              </a:rPr>
              <a:t/>
            </a:r>
            <a:br>
              <a:rPr lang="en-US" sz="6000" b="0" dirty="0" smtClean="0">
                <a:solidFill>
                  <a:srgbClr val="FFFF00"/>
                </a:solidFill>
                <a:effectLst/>
                <a:latin typeface="+mj-lt"/>
              </a:rPr>
            </a:br>
            <a:r>
              <a:rPr lang="en-US" sz="5400" b="0" dirty="0" err="1" smtClean="0">
                <a:solidFill>
                  <a:schemeClr val="bg1"/>
                </a:solidFill>
                <a:effectLst/>
                <a:latin typeface="+mj-lt"/>
              </a:rPr>
              <a:t>Nguyễn</a:t>
            </a:r>
            <a:r>
              <a:rPr lang="en-US" sz="5400" b="0" dirty="0" smtClean="0">
                <a:solidFill>
                  <a:schemeClr val="bg1"/>
                </a:solidFill>
                <a:effectLst/>
                <a:latin typeface="+mj-lt"/>
              </a:rPr>
              <a:t> </a:t>
            </a:r>
            <a:r>
              <a:rPr lang="en-US" sz="5400" b="0" dirty="0" err="1" smtClean="0">
                <a:solidFill>
                  <a:schemeClr val="bg1"/>
                </a:solidFill>
                <a:effectLst/>
                <a:latin typeface="+mj-lt"/>
              </a:rPr>
              <a:t>Duy</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a:t>
            </a:r>
            <a:r>
              <a:rPr lang="en-US" sz="6000" dirty="0" err="1" smtClean="0">
                <a:solidFill>
                  <a:schemeClr val="bg1"/>
                </a:solidFill>
                <a:latin typeface="+mj-lt"/>
              </a:rPr>
              <a:t>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30000"/>
              </a:lnSpc>
              <a:spcBef>
                <a:spcPts val="0"/>
              </a:spcBef>
            </a:pPr>
            <a:r>
              <a:rPr lang="en-US" sz="6000" b="0" u="sng" dirty="0" smtClean="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rạo</a:t>
            </a:r>
            <a:r>
              <a:rPr lang="en-US" sz="6000" dirty="0" smtClean="0">
                <a:solidFill>
                  <a:schemeClr val="bg1"/>
                </a:solidFill>
                <a:latin typeface="+mj-lt"/>
              </a:rPr>
              <a:t> </a:t>
            </a:r>
            <a:r>
              <a:rPr lang="en-US" sz="6000" dirty="0" err="1" smtClean="0">
                <a:solidFill>
                  <a:schemeClr val="bg1"/>
                </a:solidFill>
                <a:latin typeface="+mj-lt"/>
              </a:rPr>
              <a:t>rực</a:t>
            </a:r>
            <a:r>
              <a:rPr lang="en-US" sz="6000" dirty="0" smtClean="0">
                <a:solidFill>
                  <a:schemeClr val="bg1"/>
                </a:solidFill>
                <a:latin typeface="+mj-lt"/>
              </a:rPr>
              <a:t> </a:t>
            </a:r>
            <a:r>
              <a:rPr lang="en-US" sz="6000" dirty="0" err="1" smtClean="0">
                <a:solidFill>
                  <a:schemeClr val="bg1"/>
                </a:solidFill>
                <a:latin typeface="+mj-lt"/>
              </a:rPr>
              <a:t>niềm</a:t>
            </a:r>
            <a:r>
              <a:rPr lang="en-US" sz="6000" dirty="0" smtClean="0">
                <a:solidFill>
                  <a:schemeClr val="bg1"/>
                </a:solidFill>
                <a:latin typeface="+mj-lt"/>
              </a:rPr>
              <a:t> tin,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ánh</a:t>
            </a:r>
            <a:r>
              <a:rPr lang="en-US" sz="6000" dirty="0" smtClean="0">
                <a:solidFill>
                  <a:schemeClr val="bg1"/>
                </a:solidFill>
                <a:latin typeface="+mj-lt"/>
              </a:rPr>
              <a:t> </a:t>
            </a:r>
            <a:r>
              <a:rPr lang="en-US" sz="6000" dirty="0" err="1" smtClean="0">
                <a:solidFill>
                  <a:schemeClr val="bg1"/>
                </a:solidFill>
                <a:latin typeface="+mj-lt"/>
              </a:rPr>
              <a:t>mắt</a:t>
            </a:r>
            <a:r>
              <a:rPr lang="en-US" sz="6000" dirty="0" smtClean="0">
                <a:solidFill>
                  <a:schemeClr val="bg1"/>
                </a:solidFill>
                <a:latin typeface="+mj-lt"/>
              </a:rPr>
              <a:t> </a:t>
            </a:r>
            <a:r>
              <a:rPr lang="en-US" sz="6000" dirty="0" err="1" smtClean="0">
                <a:solidFill>
                  <a:schemeClr val="bg1"/>
                </a:solidFill>
                <a:latin typeface="+mj-lt"/>
              </a:rPr>
              <a:t>đọng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xin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ý </a:t>
            </a:r>
            <a:r>
              <a:rPr lang="en-US" sz="6000" dirty="0" err="1" smtClean="0">
                <a:solidFill>
                  <a:schemeClr val="bg1"/>
                </a:solidFill>
                <a:latin typeface="+mj-lt"/>
              </a:rPr>
              <a:t>tình</a:t>
            </a:r>
            <a:r>
              <a:rPr lang="en-US" sz="6000" dirty="0" smtClean="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a:bodyPr>
          <a:lstStyle/>
          <a:p>
            <a:pPr algn="just">
              <a:lnSpc>
                <a:spcPct val="130000"/>
              </a:lnSpc>
              <a:spcBef>
                <a:spcPts val="0"/>
              </a:spcBef>
            </a:pPr>
            <a:r>
              <a:rPr lang="en-US" sz="6000" b="0" u="sng" dirty="0" smtClean="0">
                <a:solidFill>
                  <a:srgbClr val="FFFF00"/>
                </a:solidFill>
                <a:effectLst/>
                <a:latin typeface="+mj-lt"/>
              </a:rPr>
              <a:t>**</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kinh</a:t>
            </a:r>
            <a:r>
              <a:rPr lang="en-US" sz="6000" dirty="0" smtClean="0">
                <a:solidFill>
                  <a:schemeClr val="bg1"/>
                </a:solidFill>
                <a:latin typeface="+mj-lt"/>
              </a:rPr>
              <a:t> hay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cuộc</a:t>
            </a:r>
            <a:r>
              <a:rPr lang="en-US" sz="6000" dirty="0" smtClean="0">
                <a:solidFill>
                  <a:schemeClr val="bg1"/>
                </a:solidFill>
                <a:latin typeface="+mj-lt"/>
              </a:rPr>
              <a:t> </a:t>
            </a:r>
            <a:r>
              <a:rPr lang="en-US" sz="6000" dirty="0" err="1" smtClean="0">
                <a:solidFill>
                  <a:schemeClr val="bg1"/>
                </a:solidFill>
                <a:latin typeface="+mj-lt"/>
              </a:rPr>
              <a:t>sống</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chung</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hiệp</a:t>
            </a:r>
            <a:r>
              <a:rPr lang="en-US" sz="6000" dirty="0" smtClean="0">
                <a:solidFill>
                  <a:schemeClr val="bg1"/>
                </a:solidFill>
                <a:latin typeface="+mj-lt"/>
              </a:rPr>
              <a:t> </a:t>
            </a:r>
            <a:r>
              <a:rPr lang="en-US" sz="6000" dirty="0" err="1" smtClean="0">
                <a:solidFill>
                  <a:schemeClr val="bg1"/>
                </a:solidFill>
                <a:latin typeface="+mj-lt"/>
              </a:rPr>
              <a:t>nhất</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yêu</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1283152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a:t>
            </a:r>
            <a:r>
              <a:rPr lang="en-US" sz="6000" dirty="0" err="1" smtClean="0">
                <a:solidFill>
                  <a:schemeClr val="bg1"/>
                </a:solidFill>
                <a:latin typeface="+mj-lt"/>
              </a:rPr>
              <a:t>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31832379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4039812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1287150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ngôn sứ </a:t>
            </a:r>
            <a:r>
              <a:rPr lang="en-US" sz="3200" b="1" smtClean="0">
                <a:ln w="1905"/>
                <a:solidFill>
                  <a:srgbClr val="A50021"/>
                </a:solidFill>
                <a:effectLst>
                  <a:innerShdw blurRad="69850" dist="43180" dir="5400000">
                    <a:srgbClr val="000000">
                      <a:alpha val="65000"/>
                    </a:srgbClr>
                  </a:innerShdw>
                </a:effectLst>
              </a:rPr>
              <a:t>Giê-rê-mi-a</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en-US" sz="3200" b="1" smtClean="0">
                <a:ln w="1905"/>
                <a:solidFill>
                  <a:srgbClr val="A50021"/>
                </a:solidFill>
                <a:effectLst>
                  <a:innerShdw blurRad="69850" dist="43180" dir="5400000">
                    <a:srgbClr val="000000">
                      <a:alpha val="65000"/>
                    </a:srgbClr>
                  </a:innerShdw>
                </a:effectLst>
              </a:rPr>
              <a:t>Vì lời Đức Chúa mà con đây bị sỉ nhục</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62</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XXII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smtClean="0">
                <a:solidFill>
                  <a:srgbClr val="FFFF00"/>
                </a:solidFill>
              </a:rPr>
              <a:t>A</a:t>
            </a:r>
            <a:br>
              <a:rPr lang="en-US" dirty="0" smtClean="0">
                <a:solidFill>
                  <a:srgbClr val="FFFF00"/>
                </a:solidFill>
              </a:rPr>
            </a:br>
            <a:r>
              <a:rPr lang="en-US" dirty="0" smtClean="0">
                <a:solidFill>
                  <a:schemeClr val="bg1"/>
                </a:solidFill>
              </a:rPr>
              <a:t>04 </a:t>
            </a:r>
            <a:r>
              <a:rPr lang="en-US" dirty="0" err="1" smtClean="0">
                <a:solidFill>
                  <a:schemeClr val="bg1"/>
                </a:solidFill>
              </a:rPr>
              <a:t>câu</a:t>
            </a:r>
            <a:endParaRPr lang="en-US" dirty="0">
              <a:solidFill>
                <a:schemeClr val="bg1"/>
              </a:solidFill>
            </a:endParaRPr>
          </a:p>
        </p:txBody>
      </p:sp>
    </p:spTree>
    <p:extLst>
      <p:ext uri="{BB962C8B-B14F-4D97-AF65-F5344CB8AC3E}">
        <p14:creationId xmlns:p14="http://schemas.microsoft.com/office/powerpoint/2010/main" val="711019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473450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dirty="0" smtClean="0">
                <a:solidFill>
                  <a:schemeClr val="bg1"/>
                </a:solidFill>
              </a:rPr>
              <a:t> </a:t>
            </a:r>
            <a:r>
              <a:rPr lang="vi-VN" sz="5000" dirty="0" smtClean="0">
                <a:solidFill>
                  <a:schemeClr val="bg1"/>
                </a:solidFill>
              </a:rPr>
              <a:t>Thân lạy Chúa, Đấng con tôn thờ, này con nao nao trông tìm Chúa, linh hồn con khát khao, thân xác con hao mòn, như đất khô cằn hằng trông mong nước nguồn.</a:t>
            </a:r>
            <a:endParaRPr lang="en-US" sz="5000" dirty="0">
              <a:solidFill>
                <a:schemeClr val="bg1"/>
              </a:solidFill>
            </a:endParaRPr>
          </a:p>
        </p:txBody>
      </p:sp>
    </p:spTree>
    <p:extLst>
      <p:ext uri="{BB962C8B-B14F-4D97-AF65-F5344CB8AC3E}">
        <p14:creationId xmlns:p14="http://schemas.microsoft.com/office/powerpoint/2010/main" val="1032514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700295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000" u="sng" dirty="0" smtClean="0">
                <a:solidFill>
                  <a:srgbClr val="FFFF00"/>
                </a:solidFill>
              </a:rPr>
              <a:t>Tk2:</a:t>
            </a:r>
            <a:r>
              <a:rPr lang="en-US" sz="5000" dirty="0" smtClean="0">
                <a:solidFill>
                  <a:schemeClr val="bg1"/>
                </a:solidFill>
              </a:rPr>
              <a:t> </a:t>
            </a:r>
            <a:r>
              <a:rPr lang="vi-VN" sz="5000" dirty="0" smtClean="0">
                <a:solidFill>
                  <a:schemeClr val="bg1"/>
                </a:solidFill>
              </a:rPr>
              <a:t> Mong được tới ngắm tôn nhan Ngài, nhìn xem vinh quang uy lực Chúa. Ân tình của Chúa luôn cao quý hơn sinh mạng, con muốn vang lời mà ca khen suốt đời.</a:t>
            </a:r>
            <a:endParaRPr lang="en-US" sz="5000" dirty="0">
              <a:solidFill>
                <a:schemeClr val="bg1"/>
              </a:solidFill>
            </a:endParaRPr>
          </a:p>
        </p:txBody>
      </p:sp>
    </p:spTree>
    <p:extLst>
      <p:ext uri="{BB962C8B-B14F-4D97-AF65-F5344CB8AC3E}">
        <p14:creationId xmlns:p14="http://schemas.microsoft.com/office/powerpoint/2010/main" val="3802108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214225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100" u="sng" dirty="0" smtClean="0">
                <a:solidFill>
                  <a:srgbClr val="FFFF00"/>
                </a:solidFill>
              </a:rPr>
              <a:t>Tk3:</a:t>
            </a:r>
            <a:r>
              <a:rPr lang="en-US" sz="5100" dirty="0">
                <a:solidFill>
                  <a:schemeClr val="bg1"/>
                </a:solidFill>
              </a:rPr>
              <a:t> </a:t>
            </a:r>
            <a:r>
              <a:rPr lang="vi-VN" sz="5100" dirty="0" smtClean="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193574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666021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dirty="0" smtClean="0">
                <a:solidFill>
                  <a:schemeClr val="bg1"/>
                </a:solidFill>
              </a:rPr>
              <a:t> </a:t>
            </a:r>
            <a:r>
              <a:rPr lang="vi-VN" sz="5000" dirty="0" smtClean="0">
                <a:solidFill>
                  <a:schemeClr val="bg1"/>
                </a:solidFill>
              </a:rPr>
              <a:t>Thân lạy Chúa, Đấng con tôn thờ, này con nao nao trông tìm Chúa, linh hồn con khát khao, thân xác con hao mòn, như đất khô cằn hằng trông mong nước nguồn.</a:t>
            </a:r>
            <a:endParaRPr lang="en-US" sz="5000" dirty="0">
              <a:solidFill>
                <a:schemeClr val="bg1"/>
              </a:solidFill>
            </a:endParaRPr>
          </a:p>
        </p:txBody>
      </p:sp>
    </p:spTree>
    <p:extLst>
      <p:ext uri="{BB962C8B-B14F-4D97-AF65-F5344CB8AC3E}">
        <p14:creationId xmlns:p14="http://schemas.microsoft.com/office/powerpoint/2010/main" val="2883740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100" u="sng" dirty="0" smtClean="0">
                <a:solidFill>
                  <a:srgbClr val="FFFF00"/>
                </a:solidFill>
              </a:rPr>
              <a:t>Tk4:</a:t>
            </a:r>
            <a:r>
              <a:rPr lang="en-US" sz="5100" dirty="0">
                <a:solidFill>
                  <a:schemeClr val="bg1"/>
                </a:solidFill>
              </a:rPr>
              <a:t> </a:t>
            </a:r>
            <a:r>
              <a:rPr lang="vi-VN" sz="5100" dirty="0" smtClean="0">
                <a:solidFill>
                  <a:schemeClr val="bg1"/>
                </a:solidFill>
              </a:rPr>
              <a:t>Con được Chúa cứu nguy hộ phù, miệng con luôn reo vui mừng hát, tâm tình con Chúa ơi xin kết liên trong Ngài, tay Chúa uy quyền hằng nâng niu dắt dìu.</a:t>
            </a:r>
          </a:p>
        </p:txBody>
      </p:sp>
    </p:spTree>
    <p:extLst>
      <p:ext uri="{BB962C8B-B14F-4D97-AF65-F5344CB8AC3E}">
        <p14:creationId xmlns:p14="http://schemas.microsoft.com/office/powerpoint/2010/main" val="1328375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813191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thánh Phao-lô tông đồ gửi tín hữu Rô-ma</a:t>
            </a:r>
            <a:r>
              <a:rPr lang="vi-VN" sz="3600" smtClean="0">
                <a:solidFill>
                  <a:srgbClr val="A50021"/>
                </a:solidFill>
              </a:rPr>
              <a:t>.</a:t>
            </a:r>
            <a:endParaRPr lang="vi-VN" sz="3600">
              <a:solidFill>
                <a:srgbClr val="A50021"/>
              </a:solidFill>
            </a:endParaRPr>
          </a:p>
          <a:p>
            <a:r>
              <a:rPr lang="en-US" sz="3600" smtClean="0">
                <a:solidFill>
                  <a:srgbClr val="A50021"/>
                </a:solidFill>
              </a:rPr>
              <a:t>Anh em hãy hiến dâng thân mình làm của lễ sống động</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0130"/>
            <a:ext cx="9144000" cy="3733800"/>
          </a:xfrm>
        </p:spPr>
        <p:txBody>
          <a:bodyPr>
            <a:noAutofit/>
          </a:bodyPr>
          <a:lstStyle/>
          <a:p>
            <a:pPr algn="just">
              <a:lnSpc>
                <a:spcPct val="110000"/>
              </a:lnSpc>
            </a:pPr>
            <a:r>
              <a:rPr lang="vi-VN" sz="4600" dirty="0" smtClean="0">
                <a:solidFill>
                  <a:schemeClr val="bg1"/>
                </a:solidFill>
              </a:rPr>
              <a:t>Xin Thiên Chúa là Thân Phụ Đức Giê-su </a:t>
            </a:r>
            <a:r>
              <a:rPr lang="vi-VN" sz="4600" dirty="0" smtClean="0">
                <a:solidFill>
                  <a:schemeClr val="bg1"/>
                </a:solidFill>
              </a:rPr>
              <a:t>Ki-tô</a:t>
            </a:r>
            <a:r>
              <a:rPr lang="en-US" sz="4600" dirty="0" smtClean="0">
                <a:solidFill>
                  <a:schemeClr val="bg1"/>
                </a:solidFill>
              </a:rPr>
              <a:t>,</a:t>
            </a:r>
            <a:r>
              <a:rPr lang="vi-VN" sz="4600" dirty="0" smtClean="0">
                <a:solidFill>
                  <a:schemeClr val="bg1"/>
                </a:solidFill>
              </a:rPr>
              <a:t> </a:t>
            </a:r>
            <a:r>
              <a:rPr lang="vi-VN" sz="4600" dirty="0" smtClean="0">
                <a:solidFill>
                  <a:schemeClr val="bg1"/>
                </a:solidFill>
              </a:rPr>
              <a:t>Chúa chúng ta, soi mắt tâm hồn chúng ta. Cho chúng ta nhận rõ đâu là niềm hy vọng mà ơn Ngài kêu gọi mang lại cho chúng ta.</a:t>
            </a:r>
            <a:endParaRPr lang="en-US" sz="4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718417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207429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33995588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539430"/>
          </a:xfrm>
          <a:prstGeom prst="rect">
            <a:avLst/>
          </a:prstGeom>
        </p:spPr>
        <p:txBody>
          <a:bodyPr>
            <a:spAutoFit/>
          </a:bodyPr>
          <a:lstStyle/>
          <a:p>
            <a:pPr algn="just"/>
            <a:r>
              <a:rPr lang="en-US" sz="3200" smtClean="0"/>
              <a:t>T</a:t>
            </a:r>
            <a:r>
              <a:rPr lang="vi-VN" sz="3200" smtClean="0"/>
              <a:t>in </a:t>
            </a:r>
            <a:r>
              <a:rPr lang="vi-VN" sz="3200"/>
              <a:t>tưởng mãnh liệt vào sự quan phòng kỳ diệu của Thiên Chúa, và hân hoan sống trọn vẹn niềm tin đã lãnh nhận, phải là quyết tâm của từng người kitô hữu.</a:t>
            </a:r>
            <a:endParaRPr lang="en-US" sz="320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0130"/>
            <a:ext cx="9144000" cy="3733800"/>
          </a:xfrm>
        </p:spPr>
        <p:txBody>
          <a:bodyPr>
            <a:noAutofit/>
          </a:bodyPr>
          <a:lstStyle/>
          <a:p>
            <a:pPr algn="just">
              <a:lnSpc>
                <a:spcPct val="110000"/>
              </a:lnSpc>
            </a:pPr>
            <a:r>
              <a:rPr lang="vi-VN" sz="4600" dirty="0" smtClean="0">
                <a:solidFill>
                  <a:schemeClr val="bg1"/>
                </a:solidFill>
              </a:rPr>
              <a:t>Xin Thiên Chúa là Thân Phụ Đức Giê-su </a:t>
            </a:r>
            <a:r>
              <a:rPr lang="vi-VN" sz="4600" dirty="0" smtClean="0">
                <a:solidFill>
                  <a:schemeClr val="bg1"/>
                </a:solidFill>
              </a:rPr>
              <a:t>Ki-tô</a:t>
            </a:r>
            <a:r>
              <a:rPr lang="en-US" sz="4600" dirty="0" smtClean="0">
                <a:solidFill>
                  <a:schemeClr val="bg1"/>
                </a:solidFill>
              </a:rPr>
              <a:t>,</a:t>
            </a:r>
            <a:r>
              <a:rPr lang="vi-VN" sz="4600" dirty="0" smtClean="0">
                <a:solidFill>
                  <a:schemeClr val="bg1"/>
                </a:solidFill>
              </a:rPr>
              <a:t> </a:t>
            </a:r>
            <a:r>
              <a:rPr lang="vi-VN" sz="4600" dirty="0" smtClean="0">
                <a:solidFill>
                  <a:schemeClr val="bg1"/>
                </a:solidFill>
              </a:rPr>
              <a:t>Chúa chúng ta, soi mắt tâm hồn chúng ta. Cho chúng ta nhận rõ đâu là niềm hy vọng mà ơn Ngài kêu gọi mang lại cho chúng ta.</a:t>
            </a:r>
            <a:endParaRPr lang="en-US" sz="4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142349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754326"/>
          </a:xfrm>
          <a:prstGeom prst="rect">
            <a:avLst/>
          </a:prstGeom>
        </p:spPr>
        <p:txBody>
          <a:bodyPr wrap="square">
            <a:spAutoFit/>
          </a:bodyPr>
          <a:lstStyle/>
          <a:p>
            <a:pPr algn="ctr"/>
            <a:r>
              <a:rPr lang="en-US" sz="6000" b="1" i="1" dirty="0" err="1" smtClean="0">
                <a:solidFill>
                  <a:srgbClr val="FFFF00"/>
                </a:solidFill>
              </a:rPr>
              <a:t>Dâng</a:t>
            </a:r>
            <a:r>
              <a:rPr lang="en-US" sz="6000" b="1" i="1" dirty="0" smtClean="0">
                <a:solidFill>
                  <a:srgbClr val="FFFF00"/>
                </a:solidFill>
              </a:rPr>
              <a:t> </a:t>
            </a:r>
            <a:r>
              <a:rPr lang="en-US" sz="6000" b="1" i="1" dirty="0" err="1" smtClean="0">
                <a:solidFill>
                  <a:srgbClr val="FFFF00"/>
                </a:solidFill>
              </a:rPr>
              <a:t>Chúa</a:t>
            </a:r>
            <a:r>
              <a:rPr lang="en-US" sz="6000" b="1" i="1" dirty="0" smtClean="0">
                <a:solidFill>
                  <a:srgbClr val="FFFF00"/>
                </a:solidFill>
              </a:rPr>
              <a:t> </a:t>
            </a:r>
            <a:r>
              <a:rPr lang="en-US" sz="6000" b="1" i="1" dirty="0" err="1" smtClean="0">
                <a:solidFill>
                  <a:srgbClr val="FFFF00"/>
                </a:solidFill>
              </a:rPr>
              <a:t>Trời</a:t>
            </a:r>
            <a:endParaRPr lang="en-US" sz="6000" b="1" i="1" dirty="0">
              <a:solidFill>
                <a:srgbClr val="FFFF00"/>
              </a:solidFill>
            </a:endParaRPr>
          </a:p>
          <a:p>
            <a:pPr algn="ctr"/>
            <a:r>
              <a:rPr lang="en-US" sz="4800" b="1" i="1" dirty="0" err="1" smtClean="0">
                <a:solidFill>
                  <a:schemeClr val="bg1"/>
                </a:solidFill>
              </a:rPr>
              <a:t>Phanxico</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a:solidFill>
                  <a:srgbClr val="FFFF00"/>
                </a:solidFill>
                <a:effectLst/>
              </a:rPr>
              <a:t>Tk1:</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Chú</a:t>
            </a:r>
            <a:r>
              <a:rPr lang="en-US" sz="6000" dirty="0" err="1" smtClean="0">
                <a:solidFill>
                  <a:schemeClr val="bg1"/>
                </a:solidFill>
              </a:rPr>
              <a:t>a</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lúa</a:t>
            </a:r>
            <a:r>
              <a:rPr lang="en-US" sz="6000" dirty="0" smtClean="0">
                <a:solidFill>
                  <a:schemeClr val="bg1"/>
                </a:solidFill>
              </a:rPr>
              <a:t> </a:t>
            </a:r>
            <a:r>
              <a:rPr lang="en-US" sz="6000" dirty="0" err="1" smtClean="0">
                <a:solidFill>
                  <a:schemeClr val="bg1"/>
                </a:solidFill>
              </a:rPr>
              <a:t>thơm</a:t>
            </a:r>
            <a:r>
              <a:rPr lang="en-US" sz="6000" dirty="0" smtClean="0">
                <a:solidFill>
                  <a:schemeClr val="bg1"/>
                </a:solidFill>
              </a:rPr>
              <a:t> </a:t>
            </a:r>
            <a:r>
              <a:rPr lang="en-US" sz="6000" dirty="0" err="1" smtClean="0">
                <a:solidFill>
                  <a:schemeClr val="bg1"/>
                </a:solidFill>
              </a:rPr>
              <a:t>nho</a:t>
            </a:r>
            <a:r>
              <a:rPr lang="en-US" sz="6000" dirty="0" smtClean="0">
                <a:solidFill>
                  <a:schemeClr val="bg1"/>
                </a:solidFill>
              </a:rPr>
              <a:t> </a:t>
            </a:r>
            <a:r>
              <a:rPr lang="en-US" sz="6000" dirty="0" err="1" smtClean="0">
                <a:solidFill>
                  <a:schemeClr val="bg1"/>
                </a:solidFill>
              </a:rPr>
              <a:t>chín</a:t>
            </a:r>
            <a:r>
              <a:rPr lang="en-US" sz="6000" dirty="0" smtClean="0">
                <a:solidFill>
                  <a:schemeClr val="bg1"/>
                </a:solidFill>
              </a:rPr>
              <a:t> </a:t>
            </a:r>
            <a:r>
              <a:rPr lang="en-US" sz="6000" dirty="0" err="1" smtClean="0">
                <a:solidFill>
                  <a:schemeClr val="bg1"/>
                </a:solidFill>
              </a:rPr>
              <a:t>đỏ</a:t>
            </a:r>
            <a:r>
              <a:rPr lang="en-US" sz="6000" dirty="0" smtClean="0">
                <a:solidFill>
                  <a:schemeClr val="bg1"/>
                </a:solidFill>
              </a:rPr>
              <a:t>, </a:t>
            </a:r>
            <a:r>
              <a:rPr lang="en-US" sz="6000" dirty="0" err="1" smtClean="0">
                <a:solidFill>
                  <a:schemeClr val="bg1"/>
                </a:solidFill>
              </a:rPr>
              <a:t>cây</a:t>
            </a:r>
            <a:r>
              <a:rPr lang="en-US" sz="6000" dirty="0" smtClean="0">
                <a:solidFill>
                  <a:schemeClr val="bg1"/>
                </a:solidFill>
              </a:rPr>
              <a:t> </a:t>
            </a:r>
            <a:r>
              <a:rPr lang="en-US" sz="6000" dirty="0" err="1" smtClean="0">
                <a:solidFill>
                  <a:schemeClr val="bg1"/>
                </a:solidFill>
              </a:rPr>
              <a:t>xanh</a:t>
            </a:r>
            <a:r>
              <a:rPr lang="en-US" sz="6000" dirty="0" smtClean="0">
                <a:solidFill>
                  <a:schemeClr val="bg1"/>
                </a:solidFill>
              </a:rPr>
              <a:t> </a:t>
            </a:r>
            <a:r>
              <a:rPr lang="en-US" sz="6000" dirty="0" err="1" smtClean="0">
                <a:solidFill>
                  <a:schemeClr val="bg1"/>
                </a:solidFill>
              </a:rPr>
              <a:t>hoa</a:t>
            </a:r>
            <a:r>
              <a:rPr lang="en-US" sz="6000" dirty="0" smtClean="0">
                <a:solidFill>
                  <a:schemeClr val="bg1"/>
                </a:solidFill>
              </a:rPr>
              <a:t> </a:t>
            </a:r>
            <a:r>
              <a:rPr lang="en-US" sz="6000" dirty="0" err="1" smtClean="0">
                <a:solidFill>
                  <a:schemeClr val="bg1"/>
                </a:solidFill>
              </a:rPr>
              <a:t>đẹp</a:t>
            </a:r>
            <a:r>
              <a:rPr lang="en-US" sz="6000" dirty="0" smtClean="0">
                <a:solidFill>
                  <a:schemeClr val="bg1"/>
                </a:solidFill>
              </a:rPr>
              <a:t> </a:t>
            </a:r>
            <a:r>
              <a:rPr lang="en-US" sz="6000" dirty="0" err="1" smtClean="0">
                <a:solidFill>
                  <a:schemeClr val="bg1"/>
                </a:solidFill>
              </a:rPr>
              <a:t>trái</a:t>
            </a:r>
            <a:r>
              <a:rPr lang="en-US" sz="6000" dirty="0" smtClean="0">
                <a:solidFill>
                  <a:schemeClr val="bg1"/>
                </a:solidFill>
              </a:rPr>
              <a:t> </a:t>
            </a:r>
            <a:r>
              <a:rPr lang="en-US" sz="6000" dirty="0" err="1" smtClean="0">
                <a:solidFill>
                  <a:schemeClr val="bg1"/>
                </a:solidFill>
              </a:rPr>
              <a:t>ngon</a:t>
            </a:r>
            <a:r>
              <a:rPr lang="en-US" sz="6000" dirty="0" smtClean="0">
                <a:solidFill>
                  <a:schemeClr val="bg1"/>
                </a:solidFill>
              </a:rPr>
              <a:t> </a:t>
            </a:r>
            <a:r>
              <a:rPr lang="en-US" sz="6000" dirty="0" err="1" smtClean="0">
                <a:solidFill>
                  <a:schemeClr val="bg1"/>
                </a:solidFill>
              </a:rPr>
              <a:t>cả</a:t>
            </a:r>
            <a:r>
              <a:rPr lang="en-US" sz="6000" dirty="0" smtClean="0">
                <a:solidFill>
                  <a:schemeClr val="bg1"/>
                </a:solidFill>
              </a:rPr>
              <a:t> </a:t>
            </a:r>
            <a:r>
              <a:rPr lang="en-US" sz="6000" dirty="0" err="1" smtClean="0">
                <a:solidFill>
                  <a:schemeClr val="bg1"/>
                </a:solidFill>
              </a:rPr>
              <a:t>hương</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đang</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nồng</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nắng</a:t>
            </a:r>
            <a:r>
              <a:rPr lang="en-US" sz="6000" dirty="0" smtClean="0">
                <a:solidFill>
                  <a:schemeClr val="bg1"/>
                </a:solidFill>
              </a:rPr>
              <a:t> </a:t>
            </a:r>
            <a:r>
              <a:rPr lang="en-US" sz="6000" dirty="0" err="1" smtClean="0">
                <a:solidFill>
                  <a:schemeClr val="bg1"/>
                </a:solidFill>
              </a:rPr>
              <a:t>úa</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Kính</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trót</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hoài</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tươi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b="0" u="sng" dirty="0" smtClean="0">
                <a:solidFill>
                  <a:srgbClr val="FFFF00"/>
                </a:solidFill>
                <a:effectLst/>
              </a:rPr>
              <a:t>Tk2:</a:t>
            </a:r>
            <a:r>
              <a:rPr lang="en-US" sz="6000" b="0" dirty="0" smtClean="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tháng</a:t>
            </a:r>
            <a:r>
              <a:rPr lang="en-US" sz="6000" dirty="0" smtClean="0">
                <a:solidFill>
                  <a:schemeClr val="bg1"/>
                </a:solidFill>
              </a:rPr>
              <a:t> </a:t>
            </a:r>
            <a:r>
              <a:rPr lang="en-US" sz="6000" dirty="0" err="1" smtClean="0">
                <a:solidFill>
                  <a:schemeClr val="bg1"/>
                </a:solidFill>
              </a:rPr>
              <a:t>ngày</a:t>
            </a:r>
            <a:r>
              <a:rPr lang="en-US" sz="6000" dirty="0" smtClean="0">
                <a:solidFill>
                  <a:schemeClr val="bg1"/>
                </a:solidFill>
              </a:rPr>
              <a:t> </a:t>
            </a:r>
            <a:r>
              <a:rPr lang="en-US" sz="6000" dirty="0" err="1" smtClean="0">
                <a:solidFill>
                  <a:schemeClr val="bg1"/>
                </a:solidFill>
              </a:rPr>
              <a:t>thế</a:t>
            </a:r>
            <a:r>
              <a:rPr lang="en-US" sz="6000" dirty="0" smtClean="0">
                <a:solidFill>
                  <a:schemeClr val="bg1"/>
                </a:solidFill>
              </a:rPr>
              <a:t> </a:t>
            </a:r>
            <a:r>
              <a:rPr lang="en-US" sz="6000" dirty="0" err="1" smtClean="0">
                <a:solidFill>
                  <a:schemeClr val="bg1"/>
                </a:solidFill>
              </a:rPr>
              <a:t>gian</a:t>
            </a:r>
            <a:r>
              <a:rPr lang="en-US" sz="6000" dirty="0" smtClean="0">
                <a:solidFill>
                  <a:schemeClr val="bg1"/>
                </a:solidFill>
              </a:rPr>
              <a:t> </a:t>
            </a:r>
            <a:r>
              <a:rPr lang="en-US" sz="6000" dirty="0" err="1" smtClean="0">
                <a:solidFill>
                  <a:schemeClr val="bg1"/>
                </a:solidFill>
              </a:rPr>
              <a:t>luôn</a:t>
            </a:r>
            <a:r>
              <a:rPr lang="en-US" sz="6000" dirty="0" smtClean="0">
                <a:solidFill>
                  <a:schemeClr val="bg1"/>
                </a:solidFill>
              </a:rPr>
              <a:t> </a:t>
            </a:r>
            <a:r>
              <a:rPr lang="en-US" sz="6000" dirty="0" err="1" smtClean="0">
                <a:solidFill>
                  <a:schemeClr val="bg1"/>
                </a:solidFill>
              </a:rPr>
              <a:t>biến</a:t>
            </a:r>
            <a:r>
              <a:rPr lang="en-US" sz="6000" dirty="0" smtClean="0">
                <a:solidFill>
                  <a:schemeClr val="bg1"/>
                </a:solidFill>
              </a:rPr>
              <a:t> </a:t>
            </a:r>
            <a:r>
              <a:rPr lang="en-US" sz="6000" dirty="0" err="1" smtClean="0">
                <a:solidFill>
                  <a:schemeClr val="bg1"/>
                </a:solidFill>
              </a:rPr>
              <a:t>đổi</a:t>
            </a:r>
            <a:r>
              <a:rPr lang="en-US" sz="6000" dirty="0" smtClean="0">
                <a:solidFill>
                  <a:schemeClr val="bg1"/>
                </a:solidFill>
              </a:rPr>
              <a:t>, </a:t>
            </a:r>
            <a:r>
              <a:rPr lang="en-US" sz="6000" dirty="0" err="1" smtClean="0">
                <a:solidFill>
                  <a:schemeClr val="bg1"/>
                </a:solidFill>
              </a:rPr>
              <a:t>hoa</a:t>
            </a:r>
            <a:r>
              <a:rPr lang="en-US" sz="6000" dirty="0" smtClean="0">
                <a:solidFill>
                  <a:schemeClr val="bg1"/>
                </a:solidFill>
              </a:rPr>
              <a:t> </a:t>
            </a:r>
            <a:r>
              <a:rPr lang="en-US" sz="6000" dirty="0" err="1" smtClean="0">
                <a:solidFill>
                  <a:schemeClr val="bg1"/>
                </a:solidFill>
              </a:rPr>
              <a:t>xuân</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hạ</a:t>
            </a:r>
            <a:r>
              <a:rPr lang="en-US" sz="6000" dirty="0" smtClean="0">
                <a:solidFill>
                  <a:schemeClr val="bg1"/>
                </a:solidFill>
              </a:rPr>
              <a:t> </a:t>
            </a:r>
            <a:r>
              <a:rPr lang="en-US" sz="6000" dirty="0" err="1" smtClean="0">
                <a:solidFill>
                  <a:schemeClr val="bg1"/>
                </a:solidFill>
              </a:rPr>
              <a:t>gió</a:t>
            </a:r>
            <a:r>
              <a:rPr lang="en-US" sz="6000" dirty="0" smtClean="0">
                <a:solidFill>
                  <a:schemeClr val="bg1"/>
                </a:solidFill>
              </a:rPr>
              <a:t> </a:t>
            </a:r>
            <a:r>
              <a:rPr lang="en-US" sz="6000" dirty="0" err="1" smtClean="0">
                <a:solidFill>
                  <a:schemeClr val="bg1"/>
                </a:solidFill>
              </a:rPr>
              <a:t>thu</a:t>
            </a:r>
            <a:r>
              <a:rPr lang="en-US" sz="6000" dirty="0" smtClean="0">
                <a:solidFill>
                  <a:schemeClr val="bg1"/>
                </a:solidFill>
              </a:rPr>
              <a:t> </a:t>
            </a:r>
            <a:r>
              <a:rPr lang="en-US" sz="6000" dirty="0" err="1" smtClean="0">
                <a:solidFill>
                  <a:schemeClr val="bg1"/>
                </a:solidFill>
              </a:rPr>
              <a:t>một</a:t>
            </a:r>
            <a:r>
              <a:rPr lang="en-US" sz="6000" dirty="0" smtClean="0">
                <a:solidFill>
                  <a:schemeClr val="bg1"/>
                </a:solidFill>
              </a:rPr>
              <a:t> </a:t>
            </a:r>
            <a:r>
              <a:rPr lang="en-US" sz="6000" dirty="0" err="1" smtClean="0">
                <a:solidFill>
                  <a:schemeClr val="bg1"/>
                </a:solidFill>
              </a:rPr>
              <a:t>năm</a:t>
            </a:r>
            <a:r>
              <a:rPr lang="en-US" sz="6000" dirty="0" smtClean="0">
                <a:solidFill>
                  <a:schemeClr val="bg1"/>
                </a:solidFill>
              </a:rPr>
              <a:t> </a:t>
            </a:r>
            <a:r>
              <a:rPr lang="en-US" sz="6000" dirty="0" err="1" smtClean="0">
                <a:solidFill>
                  <a:schemeClr val="bg1"/>
                </a:solidFill>
              </a:rPr>
              <a:t>buồn</a:t>
            </a:r>
            <a:r>
              <a:rPr lang="en-US" sz="6000" dirty="0" smtClean="0">
                <a:solidFill>
                  <a:schemeClr val="bg1"/>
                </a:solidFill>
              </a:rPr>
              <a:t>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mấy</a:t>
            </a:r>
            <a:r>
              <a:rPr lang="en-US" sz="6000" dirty="0" smtClean="0">
                <a:solidFill>
                  <a:schemeClr val="bg1"/>
                </a:solidFill>
              </a:rPr>
              <a:t> </a:t>
            </a:r>
            <a:r>
              <a:rPr lang="en-US" sz="6000" dirty="0" err="1" smtClean="0">
                <a:solidFill>
                  <a:schemeClr val="bg1"/>
                </a:solidFill>
              </a:rPr>
              <a:t>mùa</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7361249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nắng</a:t>
            </a:r>
            <a:r>
              <a:rPr lang="en-US" sz="6000" dirty="0" smtClean="0">
                <a:solidFill>
                  <a:schemeClr val="bg1"/>
                </a:solidFill>
              </a:rPr>
              <a:t> </a:t>
            </a:r>
            <a:r>
              <a:rPr lang="en-US" sz="6000" dirty="0" err="1" smtClean="0">
                <a:solidFill>
                  <a:schemeClr val="bg1"/>
                </a:solidFill>
              </a:rPr>
              <a:t>úa</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Kính</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trót</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hoài</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tươi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40277727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smtClean="0">
                <a:solidFill>
                  <a:srgbClr val="FFFF00"/>
                </a:solidFill>
                <a:effectLst/>
              </a:rPr>
              <a:t>Tk3:</a:t>
            </a:r>
            <a:r>
              <a:rPr lang="en-US" sz="6000" b="0" dirty="0" smtClean="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kiếp</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ví</a:t>
            </a:r>
            <a:r>
              <a:rPr lang="en-US" sz="6000" dirty="0" smtClean="0">
                <a:solidFill>
                  <a:schemeClr val="bg1"/>
                </a:solidFill>
              </a:rPr>
              <a:t> </a:t>
            </a:r>
            <a:r>
              <a:rPr lang="en-US" sz="6000" dirty="0" err="1" smtClean="0">
                <a:solidFill>
                  <a:schemeClr val="bg1"/>
                </a:solidFill>
              </a:rPr>
              <a:t>như</a:t>
            </a:r>
            <a:r>
              <a:rPr lang="en-US" sz="6000" dirty="0" smtClean="0">
                <a:solidFill>
                  <a:schemeClr val="bg1"/>
                </a:solidFill>
              </a:rPr>
              <a:t> con </a:t>
            </a:r>
            <a:r>
              <a:rPr lang="en-US" sz="6000" dirty="0" err="1" smtClean="0">
                <a:solidFill>
                  <a:schemeClr val="bg1"/>
                </a:solidFill>
              </a:rPr>
              <a:t>suối</a:t>
            </a:r>
            <a:r>
              <a:rPr lang="en-US" sz="6000" dirty="0" smtClean="0">
                <a:solidFill>
                  <a:schemeClr val="bg1"/>
                </a:solidFill>
              </a:rPr>
              <a:t> </a:t>
            </a:r>
            <a:r>
              <a:rPr lang="en-US" sz="6000" dirty="0" err="1" smtClean="0">
                <a:solidFill>
                  <a:schemeClr val="bg1"/>
                </a:solidFill>
              </a:rPr>
              <a:t>nhỏ</a:t>
            </a:r>
            <a:r>
              <a:rPr lang="en-US" sz="6000" dirty="0" smtClean="0">
                <a:solidFill>
                  <a:schemeClr val="bg1"/>
                </a:solidFill>
              </a:rPr>
              <a:t>, </a:t>
            </a:r>
            <a:r>
              <a:rPr lang="en-US" sz="6000" dirty="0" err="1" smtClean="0">
                <a:solidFill>
                  <a:schemeClr val="bg1"/>
                </a:solidFill>
              </a:rPr>
              <a:t>lênh</a:t>
            </a:r>
            <a:r>
              <a:rPr lang="en-US" sz="6000" dirty="0" smtClean="0">
                <a:solidFill>
                  <a:schemeClr val="bg1"/>
                </a:solidFill>
              </a:rPr>
              <a:t> </a:t>
            </a:r>
            <a:r>
              <a:rPr lang="en-US" sz="6000" dirty="0" err="1" smtClean="0">
                <a:solidFill>
                  <a:schemeClr val="bg1"/>
                </a:solidFill>
              </a:rPr>
              <a:t>đênh</a:t>
            </a:r>
            <a:r>
              <a:rPr lang="en-US" sz="6000" dirty="0" smtClean="0">
                <a:solidFill>
                  <a:schemeClr val="bg1"/>
                </a:solidFill>
              </a:rPr>
              <a:t> </a:t>
            </a:r>
            <a:r>
              <a:rPr lang="en-US" sz="6000" dirty="0" err="1" smtClean="0">
                <a:solidFill>
                  <a:schemeClr val="bg1"/>
                </a:solidFill>
              </a:rPr>
              <a:t>trôi</a:t>
            </a:r>
            <a:r>
              <a:rPr lang="en-US" sz="6000" dirty="0" smtClean="0">
                <a:solidFill>
                  <a:schemeClr val="bg1"/>
                </a:solidFill>
              </a:rPr>
              <a:t> </a:t>
            </a:r>
            <a:r>
              <a:rPr lang="en-US" sz="6000" dirty="0" err="1" smtClean="0">
                <a:solidFill>
                  <a:schemeClr val="bg1"/>
                </a:solidFill>
              </a:rPr>
              <a:t>về</a:t>
            </a:r>
            <a:r>
              <a:rPr lang="en-US" sz="6000" dirty="0" smtClean="0">
                <a:solidFill>
                  <a:schemeClr val="bg1"/>
                </a:solidFill>
              </a:rPr>
              <a:t> </a:t>
            </a:r>
            <a:r>
              <a:rPr lang="en-US" sz="6000" dirty="0" err="1" smtClean="0">
                <a:solidFill>
                  <a:schemeClr val="bg1"/>
                </a:solidFill>
              </a:rPr>
              <a:t>biển</a:t>
            </a:r>
            <a:r>
              <a:rPr lang="en-US" sz="6000" dirty="0" smtClean="0">
                <a:solidFill>
                  <a:schemeClr val="bg1"/>
                </a:solidFill>
              </a:rPr>
              <a:t> </a:t>
            </a:r>
            <a:r>
              <a:rPr lang="en-US" sz="6000" dirty="0" err="1" smtClean="0">
                <a:solidFill>
                  <a:schemeClr val="bg1"/>
                </a:solidFill>
              </a:rPr>
              <a:t>khơi</a:t>
            </a:r>
            <a:r>
              <a:rPr lang="en-US" sz="6000" dirty="0" smtClean="0">
                <a:solidFill>
                  <a:schemeClr val="bg1"/>
                </a:solidFill>
              </a:rPr>
              <a:t> </a:t>
            </a:r>
            <a:r>
              <a:rPr lang="en-US" sz="6000" dirty="0" err="1" smtClean="0">
                <a:solidFill>
                  <a:schemeClr val="bg1"/>
                </a:solidFill>
              </a:rPr>
              <a:t>nguyện</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sạch</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suốt</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5371931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lên</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nắng</a:t>
            </a:r>
            <a:r>
              <a:rPr lang="en-US" sz="6000" dirty="0" smtClean="0">
                <a:solidFill>
                  <a:schemeClr val="bg1"/>
                </a:solidFill>
              </a:rPr>
              <a:t> </a:t>
            </a:r>
            <a:r>
              <a:rPr lang="en-US" sz="6000" dirty="0" err="1" smtClean="0">
                <a:solidFill>
                  <a:schemeClr val="bg1"/>
                </a:solidFill>
              </a:rPr>
              <a:t>úa</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mưa</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Kính</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trót</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ước</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hoài</a:t>
            </a:r>
            <a:r>
              <a:rPr lang="en-US" sz="6000" dirty="0" smtClean="0">
                <a:solidFill>
                  <a:schemeClr val="bg1"/>
                </a:solidFill>
              </a:rPr>
              <a:t> </a:t>
            </a:r>
            <a:r>
              <a:rPr lang="en-US" sz="6000" dirty="0" err="1" smtClean="0">
                <a:solidFill>
                  <a:schemeClr val="bg1"/>
                </a:solidFill>
              </a:rPr>
              <a:t>thắm</a:t>
            </a:r>
            <a:r>
              <a:rPr lang="en-US" sz="6000" dirty="0" smtClean="0">
                <a:solidFill>
                  <a:schemeClr val="bg1"/>
                </a:solidFill>
              </a:rPr>
              <a:t> </a:t>
            </a:r>
            <a:r>
              <a:rPr lang="en-US" sz="6000" dirty="0" err="1" smtClean="0">
                <a:solidFill>
                  <a:schemeClr val="bg1"/>
                </a:solidFill>
              </a:rPr>
              <a:t>tươi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6497792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076889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smtClean="0">
                <a:solidFill>
                  <a:srgbClr val="FFFF00"/>
                </a:solidFill>
                <a:effectLst/>
                <a:latin typeface="+mj-lt"/>
              </a:rPr>
              <a:t>Cho Con </a:t>
            </a:r>
            <a:r>
              <a:rPr lang="en-US" sz="6600" b="0" dirty="0" err="1" smtClean="0">
                <a:solidFill>
                  <a:srgbClr val="FFFF00"/>
                </a:solidFill>
                <a:effectLst/>
                <a:latin typeface="+mj-lt"/>
              </a:rPr>
              <a:t>Đến</a:t>
            </a:r>
            <a:r>
              <a:rPr lang="en-US" sz="6600" b="0" dirty="0" smtClean="0">
                <a:solidFill>
                  <a:srgbClr val="FFFF00"/>
                </a:solidFill>
                <a:effectLst/>
                <a:latin typeface="+mj-lt"/>
              </a:rPr>
              <a:t> </a:t>
            </a:r>
            <a:r>
              <a:rPr lang="en-US" sz="6600" b="0" dirty="0" err="1" smtClean="0">
                <a:solidFill>
                  <a:srgbClr val="FFFF00"/>
                </a:solidFill>
                <a:effectLst/>
                <a:latin typeface="+mj-lt"/>
              </a:rPr>
              <a:t>Với</a:t>
            </a:r>
            <a:r>
              <a:rPr lang="en-US" sz="6600" b="0" dirty="0" smtClean="0">
                <a:solidFill>
                  <a:srgbClr val="FFFF00"/>
                </a:solidFill>
                <a:effectLst/>
                <a:latin typeface="+mj-lt"/>
              </a:rPr>
              <a:t> </a:t>
            </a:r>
            <a:r>
              <a:rPr lang="en-US" sz="6600" b="0" dirty="0" err="1" smtClean="0">
                <a:solidFill>
                  <a:srgbClr val="FFFF00"/>
                </a:solidFill>
                <a:effectLst/>
                <a:latin typeface="+mj-lt"/>
              </a:rPr>
              <a:t>Ngài</a:t>
            </a:r>
            <a:r>
              <a:rPr lang="en-US" sz="6600" b="0" dirty="0" smtClean="0">
                <a:solidFill>
                  <a:srgbClr val="FFFF00"/>
                </a:solidFill>
                <a:effectLst/>
                <a:latin typeface="+mj-lt"/>
              </a:rPr>
              <a:t/>
            </a:r>
            <a:br>
              <a:rPr lang="en-US" sz="6600" b="0" dirty="0" smtClean="0">
                <a:solidFill>
                  <a:srgbClr val="FFFF00"/>
                </a:solidFill>
                <a:effectLst/>
                <a:latin typeface="+mj-lt"/>
              </a:rPr>
            </a:br>
            <a:r>
              <a:rPr lang="en-US" sz="5000" b="0" i="1" dirty="0" err="1" smtClean="0">
                <a:solidFill>
                  <a:schemeClr val="bg1"/>
                </a:solidFill>
                <a:effectLst/>
                <a:latin typeface="+mj-lt"/>
              </a:rPr>
              <a:t>Hồng</a:t>
            </a:r>
            <a:r>
              <a:rPr lang="en-US" sz="5000" b="0" i="1" dirty="0" smtClean="0">
                <a:solidFill>
                  <a:schemeClr val="bg1"/>
                </a:solidFill>
                <a:effectLst/>
                <a:latin typeface="+mj-lt"/>
              </a:rPr>
              <a:t> </a:t>
            </a:r>
            <a:r>
              <a:rPr lang="en-US" sz="5000" b="0" i="1" dirty="0" err="1" smtClean="0">
                <a:solidFill>
                  <a:schemeClr val="bg1"/>
                </a:solidFill>
                <a:effectLst/>
                <a:latin typeface="+mj-lt"/>
              </a:rPr>
              <a:t>Trần</a:t>
            </a:r>
            <a:r>
              <a:rPr lang="en-US" sz="5000" b="0" i="1" dirty="0" smtClean="0">
                <a:solidFill>
                  <a:schemeClr val="bg1"/>
                </a:solidFill>
                <a:effectLst/>
                <a:latin typeface="+mj-lt"/>
              </a:rPr>
              <a:t> – </a:t>
            </a:r>
            <a:r>
              <a:rPr lang="en-US" sz="5000" b="0" i="1" dirty="0" err="1" smtClean="0">
                <a:solidFill>
                  <a:schemeClr val="bg1"/>
                </a:solidFill>
                <a:effectLst/>
                <a:latin typeface="+mj-lt"/>
              </a:rPr>
              <a:t>Phạm</a:t>
            </a:r>
            <a:r>
              <a:rPr lang="en-US" sz="5000" b="0" i="1" dirty="0" smtClean="0">
                <a:solidFill>
                  <a:schemeClr val="bg1"/>
                </a:solidFill>
                <a:effectLst/>
                <a:latin typeface="+mj-lt"/>
              </a:rPr>
              <a:t> </a:t>
            </a:r>
            <a:r>
              <a:rPr lang="en-US" sz="5000" b="0" i="1" dirty="0" err="1" smtClean="0">
                <a:solidFill>
                  <a:schemeClr val="bg1"/>
                </a:solidFill>
                <a:effectLst/>
                <a:latin typeface="+mj-lt"/>
              </a:rPr>
              <a:t>Đình</a:t>
            </a:r>
            <a:r>
              <a:rPr lang="en-US" sz="5000" b="0" i="1" dirty="0" smtClean="0">
                <a:solidFill>
                  <a:schemeClr val="bg1"/>
                </a:solidFill>
                <a:effectLst/>
                <a:latin typeface="+mj-lt"/>
              </a:rPr>
              <a:t> </a:t>
            </a:r>
            <a:r>
              <a:rPr lang="en-US" sz="5000" b="0" i="1" dirty="0" err="1" smtClean="0">
                <a:solidFill>
                  <a:schemeClr val="bg1"/>
                </a:solidFill>
                <a:effectLst/>
                <a:latin typeface="+mj-lt"/>
              </a:rPr>
              <a:t>Đài</a:t>
            </a:r>
            <a:endParaRPr lang="en-US" sz="50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u="sng" dirty="0" smtClean="0">
                <a:solidFill>
                  <a:srgbClr val="FFFF00"/>
                </a:solidFill>
              </a:rPr>
              <a:t>T</a:t>
            </a:r>
            <a:r>
              <a:rPr lang="en-US" sz="6000" b="0" u="sng" dirty="0" smtClean="0">
                <a:solidFill>
                  <a:srgbClr val="FFFF00"/>
                </a:solidFill>
                <a:effectLst/>
              </a:rPr>
              <a:t>k1:</a:t>
            </a:r>
            <a:r>
              <a:rPr lang="en-US" sz="6000" b="0" dirty="0" smtClean="0">
                <a:solidFill>
                  <a:schemeClr val="bg1"/>
                </a:solidFill>
                <a:effectLst/>
              </a:rPr>
              <a:t> </a:t>
            </a:r>
            <a:r>
              <a:rPr lang="en-US" sz="6000" dirty="0" err="1" smtClean="0">
                <a:solidFill>
                  <a:schemeClr val="bg1"/>
                </a:solidFill>
              </a:rPr>
              <a:t>Vì</a:t>
            </a:r>
            <a:r>
              <a:rPr lang="en-US" sz="6000" dirty="0" smtClean="0">
                <a:solidFill>
                  <a:schemeClr val="bg1"/>
                </a:solidFill>
              </a:rPr>
              <a:t> con </a:t>
            </a:r>
            <a:r>
              <a:rPr lang="en-US" sz="6000" dirty="0" err="1" smtClean="0">
                <a:solidFill>
                  <a:schemeClr val="bg1"/>
                </a:solidFill>
              </a:rPr>
              <a:t>chưa</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thập</a:t>
            </a:r>
            <a:r>
              <a:rPr lang="en-US" sz="6000" dirty="0" smtClean="0">
                <a:solidFill>
                  <a:schemeClr val="bg1"/>
                </a:solidFill>
              </a:rPr>
              <a:t> </a:t>
            </a:r>
            <a:r>
              <a:rPr lang="en-US" sz="6000" dirty="0" err="1" smtClean="0">
                <a:solidFill>
                  <a:schemeClr val="bg1"/>
                </a:solidFill>
              </a:rPr>
              <a:t>giá</a:t>
            </a:r>
            <a:r>
              <a:rPr lang="en-US" sz="6000" dirty="0" smtClean="0">
                <a:solidFill>
                  <a:schemeClr val="bg1"/>
                </a:solidFill>
              </a:rPr>
              <a:t> </a:t>
            </a:r>
            <a:r>
              <a:rPr lang="en-US" sz="6000" dirty="0" err="1" smtClean="0">
                <a:solidFill>
                  <a:schemeClr val="bg1"/>
                </a:solidFill>
              </a:rPr>
              <a:t>còn</a:t>
            </a:r>
            <a:r>
              <a:rPr lang="en-US" sz="6000" dirty="0" smtClean="0">
                <a:solidFill>
                  <a:schemeClr val="bg1"/>
                </a:solidFill>
              </a:rPr>
              <a:t> </a:t>
            </a:r>
            <a:r>
              <a:rPr lang="en-US" sz="6000" dirty="0" err="1" smtClean="0">
                <a:solidFill>
                  <a:schemeClr val="bg1"/>
                </a:solidFill>
              </a:rPr>
              <a:t>nặng</a:t>
            </a:r>
            <a:r>
              <a:rPr lang="en-US" sz="6000" dirty="0" smtClean="0">
                <a:solidFill>
                  <a:schemeClr val="bg1"/>
                </a:solidFill>
              </a:rPr>
              <a:t> </a:t>
            </a:r>
            <a:r>
              <a:rPr lang="en-US" sz="6000" dirty="0" err="1" smtClean="0">
                <a:solidFill>
                  <a:schemeClr val="bg1"/>
                </a:solidFill>
              </a:rPr>
              <a:t>vai</a:t>
            </a:r>
            <a:r>
              <a:rPr lang="en-US" sz="6000" dirty="0" smtClean="0">
                <a:solidFill>
                  <a:schemeClr val="bg1"/>
                </a:solidFill>
              </a:rPr>
              <a:t>. </a:t>
            </a:r>
            <a:r>
              <a:rPr lang="en-US" sz="6000" dirty="0" err="1">
                <a:solidFill>
                  <a:schemeClr val="bg1"/>
                </a:solidFill>
              </a:rPr>
              <a:t>Vì</a:t>
            </a:r>
            <a:r>
              <a:rPr lang="en-US" sz="6000" dirty="0">
                <a:solidFill>
                  <a:schemeClr val="bg1"/>
                </a:solidFill>
              </a:rPr>
              <a:t> con </a:t>
            </a:r>
            <a:r>
              <a:rPr lang="en-US" sz="6000" dirty="0" err="1">
                <a:solidFill>
                  <a:schemeClr val="bg1"/>
                </a:solidFill>
              </a:rPr>
              <a:t>chưa</a:t>
            </a:r>
            <a:r>
              <a:rPr lang="en-US" sz="6000" dirty="0">
                <a:solidFill>
                  <a:schemeClr val="bg1"/>
                </a:solidFill>
              </a:rPr>
              <a:t> </a:t>
            </a:r>
            <a:r>
              <a:rPr lang="en-US" sz="6000" dirty="0" err="1" smtClean="0">
                <a:solidFill>
                  <a:schemeClr val="bg1"/>
                </a:solidFill>
              </a:rPr>
              <a:t>mến</a:t>
            </a:r>
            <a:r>
              <a:rPr lang="en-US" sz="6000" dirty="0" smtClean="0">
                <a:solidFill>
                  <a:schemeClr val="bg1"/>
                </a:solidFill>
              </a:rPr>
              <a:t> </a:t>
            </a:r>
            <a:r>
              <a:rPr lang="en-US" sz="6000" dirty="0" err="1">
                <a:solidFill>
                  <a:schemeClr val="bg1"/>
                </a:solidFill>
              </a:rPr>
              <a:t>Ngài</a:t>
            </a:r>
            <a:r>
              <a:rPr lang="en-US" sz="6000" dirty="0">
                <a:solidFill>
                  <a:schemeClr val="bg1"/>
                </a:solidFill>
              </a:rPr>
              <a:t>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còn</a:t>
            </a:r>
            <a:r>
              <a:rPr lang="en-US" sz="6000" dirty="0" smtClean="0">
                <a:solidFill>
                  <a:schemeClr val="bg1"/>
                </a:solidFill>
              </a:rPr>
              <a:t> </a:t>
            </a:r>
            <a:r>
              <a:rPr lang="en-US" sz="6000" dirty="0" err="1" smtClean="0">
                <a:solidFill>
                  <a:schemeClr val="bg1"/>
                </a:solidFill>
              </a:rPr>
              <a:t>lắm</a:t>
            </a:r>
            <a:r>
              <a:rPr lang="en-US" sz="6000" dirty="0" smtClean="0">
                <a:solidFill>
                  <a:schemeClr val="bg1"/>
                </a:solidFill>
              </a:rPr>
              <a:t> </a:t>
            </a:r>
            <a:r>
              <a:rPr lang="en-US" sz="6000" dirty="0" err="1" smtClean="0">
                <a:solidFill>
                  <a:schemeClr val="bg1"/>
                </a:solidFill>
              </a:rPr>
              <a:t>chông</a:t>
            </a:r>
            <a:r>
              <a:rPr lang="en-US" sz="6000" dirty="0" smtClean="0">
                <a:solidFill>
                  <a:schemeClr val="bg1"/>
                </a:solidFill>
              </a:rPr>
              <a:t> </a:t>
            </a:r>
            <a:r>
              <a:rPr lang="en-US" sz="6000" dirty="0" err="1" smtClean="0">
                <a:solidFill>
                  <a:schemeClr val="bg1"/>
                </a:solidFill>
              </a:rPr>
              <a:t>gai</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Vì</a:t>
            </a:r>
            <a:r>
              <a:rPr lang="en-US" sz="6000" dirty="0" smtClean="0">
                <a:solidFill>
                  <a:schemeClr val="bg1"/>
                </a:solidFill>
              </a:rPr>
              <a:t> </a:t>
            </a:r>
            <a:r>
              <a:rPr lang="en-US" sz="6000" dirty="0">
                <a:solidFill>
                  <a:schemeClr val="bg1"/>
                </a:solidFill>
              </a:rPr>
              <a:t>con </a:t>
            </a:r>
            <a:r>
              <a:rPr lang="en-US" sz="6000" dirty="0" err="1">
                <a:solidFill>
                  <a:schemeClr val="bg1"/>
                </a:solidFill>
              </a:rPr>
              <a:t>chưa</a:t>
            </a:r>
            <a:r>
              <a:rPr lang="en-US" sz="6000" dirty="0">
                <a:solidFill>
                  <a:schemeClr val="bg1"/>
                </a:solidFill>
              </a:rPr>
              <a:t> </a:t>
            </a:r>
            <a:r>
              <a:rPr lang="en-US" sz="6000" dirty="0" smtClean="0">
                <a:solidFill>
                  <a:schemeClr val="bg1"/>
                </a:solidFill>
              </a:rPr>
              <a:t>tin </a:t>
            </a:r>
            <a:r>
              <a:rPr lang="en-US" sz="6000" dirty="0" err="1">
                <a:solidFill>
                  <a:schemeClr val="bg1"/>
                </a:solidFill>
              </a:rPr>
              <a:t>Ngài</a:t>
            </a:r>
            <a:r>
              <a:rPr lang="en-US" sz="6000" dirty="0">
                <a:solidFill>
                  <a:schemeClr val="bg1"/>
                </a:solidFill>
              </a:rPr>
              <a:t>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còn</a:t>
            </a:r>
            <a:r>
              <a:rPr lang="en-US" sz="6000" dirty="0" smtClean="0">
                <a:solidFill>
                  <a:schemeClr val="bg1"/>
                </a:solidFill>
              </a:rPr>
              <a:t> </a:t>
            </a:r>
            <a:r>
              <a:rPr lang="en-US" sz="6000" dirty="0" err="1" smtClean="0">
                <a:solidFill>
                  <a:schemeClr val="bg1"/>
                </a:solidFill>
              </a:rPr>
              <a:t>sợ</a:t>
            </a:r>
            <a:r>
              <a:rPr lang="en-US" sz="6000" dirty="0" smtClean="0">
                <a:solidFill>
                  <a:schemeClr val="bg1"/>
                </a:solidFill>
              </a:rPr>
              <a:t> </a:t>
            </a:r>
            <a:r>
              <a:rPr lang="en-US" sz="6000" dirty="0" err="1" smtClean="0">
                <a:solidFill>
                  <a:schemeClr val="bg1"/>
                </a:solidFill>
              </a:rPr>
              <a:t>hãi</a:t>
            </a:r>
            <a:r>
              <a:rPr lang="en-US" sz="6000" dirty="0" smtClean="0">
                <a:solidFill>
                  <a:schemeClr val="bg1"/>
                </a:solidFill>
              </a:rPr>
              <a:t> </a:t>
            </a:r>
            <a:r>
              <a:rPr lang="en-US" sz="6000" dirty="0" err="1" smtClean="0">
                <a:solidFill>
                  <a:schemeClr val="bg1"/>
                </a:solidFill>
              </a:rPr>
              <a:t>tương</a:t>
            </a:r>
            <a:r>
              <a:rPr lang="en-US" sz="6000" dirty="0" smtClean="0">
                <a:solidFill>
                  <a:schemeClr val="bg1"/>
                </a:solidFill>
              </a:rPr>
              <a:t> </a:t>
            </a:r>
            <a:r>
              <a:rPr lang="en-US" sz="6000" dirty="0" err="1" smtClean="0">
                <a:solidFill>
                  <a:schemeClr val="bg1"/>
                </a:solidFill>
              </a:rPr>
              <a:t>lai</a:t>
            </a:r>
            <a:r>
              <a:rPr lang="en-US" sz="6000" dirty="0" smtClean="0">
                <a:solidFill>
                  <a:schemeClr val="bg1"/>
                </a:solidFill>
              </a:rPr>
              <a:t>. </a:t>
            </a:r>
            <a:r>
              <a:rPr lang="en-US" sz="6000" dirty="0" err="1">
                <a:solidFill>
                  <a:schemeClr val="bg1"/>
                </a:solidFill>
              </a:rPr>
              <a:t>Vì</a:t>
            </a:r>
            <a:r>
              <a:rPr lang="en-US" sz="6000" dirty="0">
                <a:solidFill>
                  <a:schemeClr val="bg1"/>
                </a:solidFill>
              </a:rPr>
              <a:t> con </a:t>
            </a:r>
            <a:r>
              <a:rPr lang="en-US" sz="6000" dirty="0" err="1">
                <a:solidFill>
                  <a:schemeClr val="bg1"/>
                </a:solidFill>
              </a:rPr>
              <a:t>chưa</a:t>
            </a:r>
            <a:r>
              <a:rPr lang="en-US" sz="6000" dirty="0">
                <a:solidFill>
                  <a:schemeClr val="bg1"/>
                </a:solidFill>
              </a:rPr>
              <a:t> </a:t>
            </a:r>
            <a:r>
              <a:rPr lang="en-US" sz="6000" dirty="0" err="1" smtClean="0">
                <a:solidFill>
                  <a:schemeClr val="bg1"/>
                </a:solidFill>
              </a:rPr>
              <a:t>theo</a:t>
            </a:r>
            <a:r>
              <a:rPr lang="en-US" sz="6000" dirty="0" smtClean="0">
                <a:solidFill>
                  <a:schemeClr val="bg1"/>
                </a:solidFill>
              </a:rPr>
              <a:t> </a:t>
            </a:r>
            <a:r>
              <a:rPr lang="en-US" sz="6000" dirty="0" err="1">
                <a:solidFill>
                  <a:schemeClr val="bg1"/>
                </a:solidFill>
              </a:rPr>
              <a:t>Ngài</a:t>
            </a:r>
            <a:r>
              <a:rPr lang="en-US" sz="6000" dirty="0">
                <a:solidFill>
                  <a:schemeClr val="bg1"/>
                </a:solidFill>
              </a:rPr>
              <a:t>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còn</a:t>
            </a:r>
            <a:r>
              <a:rPr lang="en-US" sz="6000" dirty="0" smtClean="0">
                <a:solidFill>
                  <a:schemeClr val="bg1"/>
                </a:solidFill>
              </a:rPr>
              <a:t> </a:t>
            </a:r>
            <a:r>
              <a:rPr lang="en-US" sz="6000" dirty="0" err="1" smtClean="0">
                <a:solidFill>
                  <a:schemeClr val="bg1"/>
                </a:solidFill>
              </a:rPr>
              <a:t>sầu</a:t>
            </a:r>
            <a:r>
              <a:rPr lang="en-US" sz="6000" dirty="0" smtClean="0">
                <a:solidFill>
                  <a:schemeClr val="bg1"/>
                </a:solidFill>
              </a:rPr>
              <a:t> </a:t>
            </a:r>
            <a:r>
              <a:rPr lang="en-US" sz="6000" dirty="0" err="1" smtClean="0">
                <a:solidFill>
                  <a:schemeClr val="bg1"/>
                </a:solidFill>
              </a:rPr>
              <a:t>héo</a:t>
            </a:r>
            <a:r>
              <a:rPr lang="en-US" sz="6000" dirty="0" smtClean="0">
                <a:solidFill>
                  <a:schemeClr val="bg1"/>
                </a:solidFill>
              </a:rPr>
              <a:t> </a:t>
            </a:r>
            <a:r>
              <a:rPr lang="en-US" sz="6000" dirty="0" err="1" smtClean="0">
                <a:solidFill>
                  <a:schemeClr val="bg1"/>
                </a:solidFill>
              </a:rPr>
              <a:t>hôm</a:t>
            </a:r>
            <a:r>
              <a:rPr lang="en-US" sz="6000" dirty="0" smtClean="0">
                <a:solidFill>
                  <a:schemeClr val="bg1"/>
                </a:solidFill>
              </a:rPr>
              <a:t> </a:t>
            </a:r>
            <a:r>
              <a:rPr lang="en-US" sz="6000" dirty="0" err="1" smtClean="0">
                <a:solidFill>
                  <a:schemeClr val="bg1"/>
                </a:solidFill>
              </a:rPr>
              <a:t>mai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1306802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 </a:t>
            </a:r>
            <a:r>
              <a:rPr lang="en-US" sz="5200" dirty="0" err="1" smtClean="0">
                <a:solidFill>
                  <a:schemeClr val="bg1"/>
                </a:solidFill>
              </a:rPr>
              <a:t>nhiều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theo</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dù</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lắm</a:t>
            </a:r>
            <a:r>
              <a:rPr lang="en-US" sz="5200" dirty="0" smtClean="0">
                <a:solidFill>
                  <a:schemeClr val="bg1"/>
                </a:solidFill>
              </a:rPr>
              <a:t> </a:t>
            </a:r>
            <a:r>
              <a:rPr lang="en-US" sz="5200" dirty="0" err="1" smtClean="0">
                <a:solidFill>
                  <a:schemeClr val="bg1"/>
                </a:solidFill>
              </a:rPr>
              <a:t>phong</a:t>
            </a:r>
            <a:r>
              <a:rPr lang="en-US" sz="5200" dirty="0" smtClean="0">
                <a:solidFill>
                  <a:schemeClr val="bg1"/>
                </a:solidFill>
              </a:rPr>
              <a:t> </a:t>
            </a:r>
            <a:r>
              <a:rPr lang="en-US" sz="5200" dirty="0" err="1" smtClean="0">
                <a:solidFill>
                  <a:schemeClr val="bg1"/>
                </a:solidFill>
              </a:rPr>
              <a:t>nhiêu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tin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để</a:t>
            </a:r>
            <a:r>
              <a:rPr lang="en-US" sz="5200" dirty="0" smtClean="0">
                <a:solidFill>
                  <a:schemeClr val="bg1"/>
                </a:solidFill>
              </a:rPr>
              <a:t> </a:t>
            </a:r>
            <a:r>
              <a:rPr lang="en-US" sz="5200" dirty="0" err="1" smtClean="0">
                <a:solidFill>
                  <a:schemeClr val="bg1"/>
                </a:solidFill>
              </a:rPr>
              <a:t>vơi</a:t>
            </a:r>
            <a:r>
              <a:rPr lang="en-US" sz="5200" dirty="0" smtClean="0">
                <a:solidFill>
                  <a:schemeClr val="bg1"/>
                </a:solidFill>
              </a:rPr>
              <a:t> </a:t>
            </a:r>
            <a:r>
              <a:rPr lang="en-US" sz="5200" dirty="0" err="1" smtClean="0">
                <a:solidFill>
                  <a:schemeClr val="bg1"/>
                </a:solidFill>
              </a:rPr>
              <a:t>gánh</a:t>
            </a:r>
            <a:r>
              <a:rPr lang="en-US" sz="5200" dirty="0" smtClean="0">
                <a:solidFill>
                  <a:schemeClr val="bg1"/>
                </a:solidFill>
              </a:rPr>
              <a:t> lo </a:t>
            </a:r>
            <a:r>
              <a:rPr lang="en-US" sz="5200" dirty="0" err="1" smtClean="0">
                <a:solidFill>
                  <a:schemeClr val="bg1"/>
                </a:solidFill>
              </a:rPr>
              <a:t>âu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chọn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làm</a:t>
            </a:r>
            <a:r>
              <a:rPr lang="en-US" sz="5200" dirty="0" smtClean="0">
                <a:solidFill>
                  <a:schemeClr val="bg1"/>
                </a:solidFill>
              </a:rPr>
              <a:t> </a:t>
            </a:r>
            <a:r>
              <a:rPr lang="en-US" sz="5200" dirty="0" err="1" smtClean="0">
                <a:solidFill>
                  <a:schemeClr val="bg1"/>
                </a:solidFill>
              </a:rPr>
              <a:t>đỡ</a:t>
            </a:r>
            <a:r>
              <a:rPr lang="en-US" sz="5200" dirty="0" smtClean="0">
                <a:solidFill>
                  <a:schemeClr val="bg1"/>
                </a:solidFill>
              </a:rPr>
              <a:t> </a:t>
            </a:r>
            <a:r>
              <a:rPr lang="en-US" sz="5200" dirty="0" err="1" smtClean="0">
                <a:solidFill>
                  <a:schemeClr val="bg1"/>
                </a:solidFill>
              </a:rPr>
              <a:t>nâng</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a:t>
            </a:r>
            <a:endParaRPr lang="en-US" sz="52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FF00"/>
                </a:solidFill>
              </a:rPr>
              <a:t>T</a:t>
            </a:r>
            <a:r>
              <a:rPr lang="en-US" sz="5600" b="0" u="sng" dirty="0" smtClean="0">
                <a:solidFill>
                  <a:srgbClr val="FFFF00"/>
                </a:solidFill>
                <a:effectLst/>
              </a:rPr>
              <a:t>k2:</a:t>
            </a:r>
            <a:r>
              <a:rPr lang="en-US" sz="5600" b="0" dirty="0" smtClean="0">
                <a:solidFill>
                  <a:schemeClr val="bg1"/>
                </a:solidFill>
                <a:effectLst/>
              </a:rPr>
              <a:t> </a:t>
            </a:r>
            <a:r>
              <a:rPr lang="en-US" sz="5600" dirty="0" err="1" smtClean="0">
                <a:solidFill>
                  <a:schemeClr val="bg1"/>
                </a:solidFill>
              </a:rPr>
              <a:t>Vì</a:t>
            </a:r>
            <a:r>
              <a:rPr lang="en-US" sz="5600" dirty="0" smtClean="0">
                <a:solidFill>
                  <a:schemeClr val="bg1"/>
                </a:solidFill>
              </a:rPr>
              <a:t>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nên</a:t>
            </a:r>
            <a:r>
              <a:rPr lang="en-US" sz="5600" dirty="0" smtClean="0">
                <a:solidFill>
                  <a:schemeClr val="bg1"/>
                </a:solidFill>
              </a:rPr>
              <a:t> </a:t>
            </a:r>
            <a:r>
              <a:rPr lang="en-US" sz="5600" dirty="0" err="1" smtClean="0">
                <a:solidFill>
                  <a:schemeClr val="bg1"/>
                </a:solidFill>
              </a:rPr>
              <a:t>tình</a:t>
            </a:r>
            <a:r>
              <a:rPr lang="en-US" sz="5600" dirty="0" smtClean="0">
                <a:solidFill>
                  <a:schemeClr val="bg1"/>
                </a:solidFill>
              </a:rPr>
              <a:t> con </a:t>
            </a:r>
            <a:r>
              <a:rPr lang="en-US" sz="5600" dirty="0" err="1" smtClean="0">
                <a:solidFill>
                  <a:schemeClr val="bg1"/>
                </a:solidFill>
              </a:rPr>
              <a:t>nhiều</a:t>
            </a:r>
            <a:r>
              <a:rPr lang="en-US" sz="5600" dirty="0" smtClean="0">
                <a:solidFill>
                  <a:schemeClr val="bg1"/>
                </a:solidFill>
              </a:rPr>
              <a:t> </a:t>
            </a:r>
            <a:r>
              <a:rPr lang="en-US" sz="5600" dirty="0" err="1" smtClean="0">
                <a:solidFill>
                  <a:schemeClr val="bg1"/>
                </a:solidFill>
              </a:rPr>
              <a:t>dở</a:t>
            </a:r>
            <a:r>
              <a:rPr lang="en-US" sz="5600" dirty="0" smtClean="0">
                <a:solidFill>
                  <a:schemeClr val="bg1"/>
                </a:solidFill>
              </a:rPr>
              <a:t> dang</a:t>
            </a:r>
            <a:r>
              <a:rPr lang="en-US" sz="5600" dirty="0" smtClean="0">
                <a:solidFill>
                  <a:schemeClr val="bg1"/>
                </a:solidFill>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smtClean="0">
                <a:solidFill>
                  <a:schemeClr val="bg1"/>
                </a:solidFill>
              </a:rPr>
              <a:t>mến</a:t>
            </a:r>
            <a:r>
              <a:rPr lang="en-US" sz="5600" dirty="0" smtClean="0">
                <a:solidFill>
                  <a:schemeClr val="bg1"/>
                </a:solidFill>
              </a:rPr>
              <a:t> </a:t>
            </a:r>
            <a:r>
              <a:rPr lang="en-US" sz="5600" dirty="0" err="1">
                <a:solidFill>
                  <a:schemeClr val="bg1"/>
                </a:solidFill>
              </a:rPr>
              <a:t>Ngài</a:t>
            </a:r>
            <a:r>
              <a:rPr lang="en-US" sz="5600" dirty="0">
                <a:solidFill>
                  <a:schemeClr val="bg1"/>
                </a:solidFill>
              </a:rPr>
              <a:t> </a:t>
            </a:r>
            <a:r>
              <a:rPr lang="en-US" sz="5600" dirty="0" err="1" smtClean="0">
                <a:solidFill>
                  <a:schemeClr val="bg1"/>
                </a:solidFill>
              </a:rPr>
              <a:t>nên</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a:t>
            </a:r>
            <a:r>
              <a:rPr lang="en-US" sz="5600" dirty="0" err="1" smtClean="0">
                <a:solidFill>
                  <a:schemeClr val="bg1"/>
                </a:solidFill>
              </a:rPr>
              <a:t>như</a:t>
            </a:r>
            <a:r>
              <a:rPr lang="en-US" sz="5600" dirty="0" smtClean="0">
                <a:solidFill>
                  <a:schemeClr val="bg1"/>
                </a:solidFill>
              </a:rPr>
              <a:t> </a:t>
            </a:r>
            <a:r>
              <a:rPr lang="en-US" sz="5600" dirty="0" err="1" smtClean="0">
                <a:solidFill>
                  <a:schemeClr val="bg1"/>
                </a:solidFill>
              </a:rPr>
              <a:t>còn</a:t>
            </a:r>
            <a:r>
              <a:rPr lang="en-US" sz="5600" dirty="0" smtClean="0">
                <a:solidFill>
                  <a:schemeClr val="bg1"/>
                </a:solidFill>
              </a:rPr>
              <a:t> </a:t>
            </a:r>
            <a:r>
              <a:rPr lang="en-US" sz="5600" dirty="0" err="1" smtClean="0">
                <a:solidFill>
                  <a:schemeClr val="bg1"/>
                </a:solidFill>
              </a:rPr>
              <a:t>sống</a:t>
            </a:r>
            <a:r>
              <a:rPr lang="en-US" sz="5600" dirty="0" smtClean="0">
                <a:solidFill>
                  <a:schemeClr val="bg1"/>
                </a:solidFill>
              </a:rPr>
              <a:t> </a:t>
            </a:r>
            <a:r>
              <a:rPr lang="en-US" sz="5600" dirty="0" err="1" smtClean="0">
                <a:solidFill>
                  <a:schemeClr val="bg1"/>
                </a:solidFill>
              </a:rPr>
              <a:t>lang</a:t>
            </a:r>
            <a:r>
              <a:rPr lang="en-US" sz="5600" dirty="0" smtClean="0">
                <a:solidFill>
                  <a:schemeClr val="bg1"/>
                </a:solidFill>
              </a:rPr>
              <a:t> </a:t>
            </a:r>
            <a:r>
              <a:rPr lang="en-US" sz="5600" dirty="0" err="1" smtClean="0">
                <a:solidFill>
                  <a:schemeClr val="bg1"/>
                </a:solidFill>
              </a:rPr>
              <a:t>thang</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36103856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Vì</a:t>
            </a:r>
            <a:r>
              <a:rPr lang="en-US" sz="5600" dirty="0" smtClean="0">
                <a:solidFill>
                  <a:schemeClr val="bg1"/>
                </a:solidFill>
              </a:rPr>
              <a:t> </a:t>
            </a:r>
            <a:r>
              <a:rPr lang="en-US" sz="5600" dirty="0">
                <a:solidFill>
                  <a:schemeClr val="bg1"/>
                </a:solidFill>
              </a:rPr>
              <a:t>con </a:t>
            </a:r>
            <a:r>
              <a:rPr lang="en-US" sz="5600" dirty="0" err="1">
                <a:solidFill>
                  <a:schemeClr val="bg1"/>
                </a:solidFill>
              </a:rPr>
              <a:t>chưa</a:t>
            </a:r>
            <a:r>
              <a:rPr lang="en-US" sz="5600" dirty="0">
                <a:solidFill>
                  <a:schemeClr val="bg1"/>
                </a:solidFill>
              </a:rPr>
              <a:t> </a:t>
            </a:r>
            <a:r>
              <a:rPr lang="en-US" sz="5600" dirty="0" smtClean="0">
                <a:solidFill>
                  <a:schemeClr val="bg1"/>
                </a:solidFill>
              </a:rPr>
              <a:t>tin </a:t>
            </a:r>
            <a:r>
              <a:rPr lang="en-US" sz="5600" dirty="0" err="1">
                <a:solidFill>
                  <a:schemeClr val="bg1"/>
                </a:solidFill>
              </a:rPr>
              <a:t>Ngài</a:t>
            </a:r>
            <a:r>
              <a:rPr lang="en-US" sz="5600" dirty="0">
                <a:solidFill>
                  <a:schemeClr val="bg1"/>
                </a:solidFill>
              </a:rPr>
              <a:t> </a:t>
            </a:r>
            <a:r>
              <a:rPr lang="en-US" sz="5600" dirty="0" err="1" smtClean="0">
                <a:solidFill>
                  <a:schemeClr val="bg1"/>
                </a:solidFill>
              </a:rPr>
              <a:t>nên</a:t>
            </a:r>
            <a:r>
              <a:rPr lang="en-US" sz="5600" dirty="0" smtClean="0">
                <a:solidFill>
                  <a:schemeClr val="bg1"/>
                </a:solidFill>
              </a:rPr>
              <a:t> </a:t>
            </a:r>
            <a:r>
              <a:rPr lang="en-US" sz="5600" dirty="0" err="1" smtClean="0">
                <a:solidFill>
                  <a:schemeClr val="bg1"/>
                </a:solidFill>
              </a:rPr>
              <a:t>lòng</a:t>
            </a:r>
            <a:r>
              <a:rPr lang="en-US" sz="5600" dirty="0" smtClean="0">
                <a:solidFill>
                  <a:schemeClr val="bg1"/>
                </a:solidFill>
              </a:rPr>
              <a:t> </a:t>
            </a:r>
            <a:r>
              <a:rPr lang="en-US" sz="5600" dirty="0" err="1" smtClean="0">
                <a:solidFill>
                  <a:schemeClr val="bg1"/>
                </a:solidFill>
              </a:rPr>
              <a:t>nhiều</a:t>
            </a:r>
            <a:r>
              <a:rPr lang="en-US" sz="5600" dirty="0" smtClean="0">
                <a:solidFill>
                  <a:schemeClr val="bg1"/>
                </a:solidFill>
              </a:rPr>
              <a:t> </a:t>
            </a:r>
            <a:r>
              <a:rPr lang="en-US" sz="5600" dirty="0" err="1" smtClean="0">
                <a:solidFill>
                  <a:schemeClr val="bg1"/>
                </a:solidFill>
              </a:rPr>
              <a:t>nỗi</a:t>
            </a:r>
            <a:r>
              <a:rPr lang="en-US" sz="5600" dirty="0" smtClean="0">
                <a:solidFill>
                  <a:schemeClr val="bg1"/>
                </a:solidFill>
              </a:rPr>
              <a:t> </a:t>
            </a:r>
            <a:r>
              <a:rPr lang="en-US" sz="5600" dirty="0" err="1" smtClean="0">
                <a:solidFill>
                  <a:schemeClr val="bg1"/>
                </a:solidFill>
              </a:rPr>
              <a:t>mênh</a:t>
            </a:r>
            <a:r>
              <a:rPr lang="en-US" sz="5600" dirty="0" smtClean="0">
                <a:solidFill>
                  <a:schemeClr val="bg1"/>
                </a:solidFill>
              </a:rPr>
              <a:t> </a:t>
            </a:r>
            <a:r>
              <a:rPr lang="en-US" sz="5600" dirty="0" err="1" smtClean="0">
                <a:solidFill>
                  <a:schemeClr val="bg1"/>
                </a:solidFill>
              </a:rPr>
              <a:t>mang</a:t>
            </a:r>
            <a:r>
              <a:rPr lang="en-US" sz="5600" dirty="0" smtClean="0">
                <a:solidFill>
                  <a:schemeClr val="bg1"/>
                </a:solidFill>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smtClean="0">
                <a:solidFill>
                  <a:schemeClr val="bg1"/>
                </a:solidFill>
              </a:rPr>
              <a:t>theo</a:t>
            </a:r>
            <a:r>
              <a:rPr lang="en-US" sz="5600" dirty="0" smtClean="0">
                <a:solidFill>
                  <a:schemeClr val="bg1"/>
                </a:solidFill>
              </a:rPr>
              <a:t> </a:t>
            </a:r>
            <a:r>
              <a:rPr lang="en-US" sz="5600" dirty="0" err="1">
                <a:solidFill>
                  <a:schemeClr val="bg1"/>
                </a:solidFill>
              </a:rPr>
              <a:t>Ngài</a:t>
            </a:r>
            <a:r>
              <a:rPr lang="en-US" sz="5600" dirty="0">
                <a:solidFill>
                  <a:schemeClr val="bg1"/>
                </a:solidFill>
              </a:rPr>
              <a:t> </a:t>
            </a:r>
            <a:r>
              <a:rPr lang="en-US" sz="5600" dirty="0" err="1" smtClean="0">
                <a:solidFill>
                  <a:schemeClr val="bg1"/>
                </a:solidFill>
              </a:rPr>
              <a:t>nên</a:t>
            </a:r>
            <a:r>
              <a:rPr lang="en-US" sz="5600" dirty="0" smtClean="0">
                <a:solidFill>
                  <a:schemeClr val="bg1"/>
                </a:solidFill>
              </a:rPr>
              <a:t> </a:t>
            </a:r>
            <a:r>
              <a:rPr lang="en-US" sz="5600" dirty="0" err="1" smtClean="0">
                <a:solidFill>
                  <a:schemeClr val="bg1"/>
                </a:solidFill>
              </a:rPr>
              <a:t>đường</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gặp</a:t>
            </a:r>
            <a:r>
              <a:rPr lang="en-US" sz="5600" dirty="0" smtClean="0">
                <a:solidFill>
                  <a:schemeClr val="bg1"/>
                </a:solidFill>
              </a:rPr>
              <a:t> </a:t>
            </a:r>
            <a:r>
              <a:rPr lang="en-US" sz="5600" dirty="0" err="1" smtClean="0">
                <a:solidFill>
                  <a:schemeClr val="bg1"/>
                </a:solidFill>
              </a:rPr>
              <a:t>lắm</a:t>
            </a:r>
            <a:r>
              <a:rPr lang="en-US" sz="5600" dirty="0" smtClean="0">
                <a:solidFill>
                  <a:schemeClr val="bg1"/>
                </a:solidFill>
              </a:rPr>
              <a:t> </a:t>
            </a:r>
            <a:r>
              <a:rPr lang="en-US" sz="5600" dirty="0" err="1" smtClean="0">
                <a:solidFill>
                  <a:schemeClr val="bg1"/>
                </a:solidFill>
              </a:rPr>
              <a:t>trái</a:t>
            </a:r>
            <a:r>
              <a:rPr lang="en-US" sz="5600" dirty="0" smtClean="0">
                <a:solidFill>
                  <a:schemeClr val="bg1"/>
                </a:solidFill>
              </a:rPr>
              <a:t> </a:t>
            </a:r>
            <a:r>
              <a:rPr lang="en-US" sz="5600" dirty="0" err="1" smtClean="0">
                <a:solidFill>
                  <a:schemeClr val="bg1"/>
                </a:solidFill>
              </a:rPr>
              <a:t>ngang</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4389826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 </a:t>
            </a:r>
            <a:r>
              <a:rPr lang="en-US" sz="5200" dirty="0" err="1" smtClean="0">
                <a:solidFill>
                  <a:schemeClr val="bg1"/>
                </a:solidFill>
              </a:rPr>
              <a:t>nhiều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theo</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dù</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lắm</a:t>
            </a:r>
            <a:r>
              <a:rPr lang="en-US" sz="5200" dirty="0" smtClean="0">
                <a:solidFill>
                  <a:schemeClr val="bg1"/>
                </a:solidFill>
              </a:rPr>
              <a:t> </a:t>
            </a:r>
            <a:r>
              <a:rPr lang="en-US" sz="5200" dirty="0" err="1" smtClean="0">
                <a:solidFill>
                  <a:schemeClr val="bg1"/>
                </a:solidFill>
              </a:rPr>
              <a:t>phong</a:t>
            </a:r>
            <a:r>
              <a:rPr lang="en-US" sz="5200" dirty="0" smtClean="0">
                <a:solidFill>
                  <a:schemeClr val="bg1"/>
                </a:solidFill>
              </a:rPr>
              <a:t> </a:t>
            </a:r>
            <a:r>
              <a:rPr lang="en-US" sz="5200" dirty="0" err="1" smtClean="0">
                <a:solidFill>
                  <a:schemeClr val="bg1"/>
                </a:solidFill>
              </a:rPr>
              <a:t>nhiêu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tin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để</a:t>
            </a:r>
            <a:r>
              <a:rPr lang="en-US" sz="5200" dirty="0" smtClean="0">
                <a:solidFill>
                  <a:schemeClr val="bg1"/>
                </a:solidFill>
              </a:rPr>
              <a:t> </a:t>
            </a:r>
            <a:r>
              <a:rPr lang="en-US" sz="5200" dirty="0" err="1" smtClean="0">
                <a:solidFill>
                  <a:schemeClr val="bg1"/>
                </a:solidFill>
              </a:rPr>
              <a:t>vơi</a:t>
            </a:r>
            <a:r>
              <a:rPr lang="en-US" sz="5200" dirty="0" smtClean="0">
                <a:solidFill>
                  <a:schemeClr val="bg1"/>
                </a:solidFill>
              </a:rPr>
              <a:t> </a:t>
            </a:r>
            <a:r>
              <a:rPr lang="en-US" sz="5200" dirty="0" err="1" smtClean="0">
                <a:solidFill>
                  <a:schemeClr val="bg1"/>
                </a:solidFill>
              </a:rPr>
              <a:t>gánh</a:t>
            </a:r>
            <a:r>
              <a:rPr lang="en-US" sz="5200" dirty="0" smtClean="0">
                <a:solidFill>
                  <a:schemeClr val="bg1"/>
                </a:solidFill>
              </a:rPr>
              <a:t> lo </a:t>
            </a:r>
            <a:r>
              <a:rPr lang="en-US" sz="5200" dirty="0" err="1" smtClean="0">
                <a:solidFill>
                  <a:schemeClr val="bg1"/>
                </a:solidFill>
              </a:rPr>
              <a:t>âu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chọn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làm</a:t>
            </a:r>
            <a:r>
              <a:rPr lang="en-US" sz="5200" dirty="0" smtClean="0">
                <a:solidFill>
                  <a:schemeClr val="bg1"/>
                </a:solidFill>
              </a:rPr>
              <a:t> </a:t>
            </a:r>
            <a:r>
              <a:rPr lang="en-US" sz="5200" dirty="0" err="1" smtClean="0">
                <a:solidFill>
                  <a:schemeClr val="bg1"/>
                </a:solidFill>
              </a:rPr>
              <a:t>đỡ</a:t>
            </a:r>
            <a:r>
              <a:rPr lang="en-US" sz="5200" dirty="0" smtClean="0">
                <a:solidFill>
                  <a:schemeClr val="bg1"/>
                </a:solidFill>
              </a:rPr>
              <a:t> </a:t>
            </a:r>
            <a:r>
              <a:rPr lang="en-US" sz="5200" dirty="0" err="1" smtClean="0">
                <a:solidFill>
                  <a:schemeClr val="bg1"/>
                </a:solidFill>
              </a:rPr>
              <a:t>nâng</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a:t>
            </a:r>
            <a:endParaRPr lang="en-US" sz="5200" b="0" dirty="0">
              <a:solidFill>
                <a:schemeClr val="bg1"/>
              </a:solidFill>
              <a:effectLst/>
            </a:endParaRPr>
          </a:p>
        </p:txBody>
      </p:sp>
    </p:spTree>
    <p:extLst>
      <p:ext uri="{BB962C8B-B14F-4D97-AF65-F5344CB8AC3E}">
        <p14:creationId xmlns:p14="http://schemas.microsoft.com/office/powerpoint/2010/main" val="22538593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u="sng" dirty="0" smtClean="0">
                <a:solidFill>
                  <a:srgbClr val="FFFF00"/>
                </a:solidFill>
              </a:rPr>
              <a:t>T</a:t>
            </a:r>
            <a:r>
              <a:rPr lang="en-US" sz="6000" b="0" u="sng" dirty="0" smtClean="0">
                <a:solidFill>
                  <a:srgbClr val="FFFF00"/>
                </a:solidFill>
                <a:effectLst/>
              </a:rPr>
              <a:t>k3:</a:t>
            </a:r>
            <a:r>
              <a:rPr lang="en-US" sz="6000" b="0" dirty="0" smtClean="0">
                <a:solidFill>
                  <a:schemeClr val="bg1"/>
                </a:solidFill>
                <a:effectLst/>
              </a:rPr>
              <a:t> </a:t>
            </a:r>
            <a:r>
              <a:rPr lang="en-US" sz="6000" dirty="0" err="1" smtClean="0">
                <a:solidFill>
                  <a:schemeClr val="bg1"/>
                </a:solidFill>
              </a:rPr>
              <a:t>Vì</a:t>
            </a:r>
            <a:r>
              <a:rPr lang="en-US" sz="6000" dirty="0" smtClean="0">
                <a:solidFill>
                  <a:schemeClr val="bg1"/>
                </a:solidFill>
              </a:rPr>
              <a:t> con </a:t>
            </a:r>
            <a:r>
              <a:rPr lang="en-US" sz="6000" dirty="0" err="1" smtClean="0">
                <a:solidFill>
                  <a:schemeClr val="bg1"/>
                </a:solidFill>
              </a:rPr>
              <a:t>chưa</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nhiều</a:t>
            </a:r>
            <a:r>
              <a:rPr lang="en-US" sz="6000" dirty="0" smtClean="0">
                <a:solidFill>
                  <a:schemeClr val="bg1"/>
                </a:solidFill>
              </a:rPr>
              <a:t> </a:t>
            </a:r>
            <a:r>
              <a:rPr lang="en-US" sz="6000" dirty="0" err="1" smtClean="0">
                <a:solidFill>
                  <a:schemeClr val="bg1"/>
                </a:solidFill>
              </a:rPr>
              <a:t>đêm</a:t>
            </a:r>
            <a:r>
              <a:rPr lang="en-US" sz="6000" dirty="0" smtClean="0">
                <a:solidFill>
                  <a:schemeClr val="bg1"/>
                </a:solidFill>
              </a:rPr>
              <a:t> </a:t>
            </a:r>
            <a:r>
              <a:rPr lang="en-US" sz="6000" dirty="0" err="1" smtClean="0">
                <a:solidFill>
                  <a:schemeClr val="bg1"/>
                </a:solidFill>
              </a:rPr>
              <a:t>lệ</a:t>
            </a:r>
            <a:r>
              <a:rPr lang="en-US" sz="6000" dirty="0" smtClean="0">
                <a:solidFill>
                  <a:schemeClr val="bg1"/>
                </a:solidFill>
              </a:rPr>
              <a:t> </a:t>
            </a:r>
            <a:r>
              <a:rPr lang="en-US" sz="6000" dirty="0" err="1" smtClean="0">
                <a:solidFill>
                  <a:schemeClr val="bg1"/>
                </a:solidFill>
              </a:rPr>
              <a:t>sầu</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a:solidFill>
                  <a:schemeClr val="bg1"/>
                </a:solidFill>
              </a:rPr>
              <a:t>Vì</a:t>
            </a:r>
            <a:r>
              <a:rPr lang="en-US" sz="6000" dirty="0">
                <a:solidFill>
                  <a:schemeClr val="bg1"/>
                </a:solidFill>
              </a:rPr>
              <a:t> con </a:t>
            </a:r>
            <a:r>
              <a:rPr lang="en-US" sz="6000" dirty="0" err="1">
                <a:solidFill>
                  <a:schemeClr val="bg1"/>
                </a:solidFill>
              </a:rPr>
              <a:t>chưa</a:t>
            </a:r>
            <a:r>
              <a:rPr lang="en-US" sz="6000" dirty="0">
                <a:solidFill>
                  <a:schemeClr val="bg1"/>
                </a:solidFill>
              </a:rPr>
              <a:t> </a:t>
            </a:r>
            <a:r>
              <a:rPr lang="en-US" sz="6000" dirty="0" err="1" smtClean="0">
                <a:solidFill>
                  <a:schemeClr val="bg1"/>
                </a:solidFill>
              </a:rPr>
              <a:t>mến</a:t>
            </a:r>
            <a:r>
              <a:rPr lang="en-US" sz="6000" dirty="0" smtClean="0">
                <a:solidFill>
                  <a:schemeClr val="bg1"/>
                </a:solidFill>
              </a:rPr>
              <a:t> </a:t>
            </a:r>
            <a:r>
              <a:rPr lang="en-US" sz="6000" dirty="0" err="1">
                <a:solidFill>
                  <a:schemeClr val="bg1"/>
                </a:solidFill>
              </a:rPr>
              <a:t>Ngài</a:t>
            </a:r>
            <a:r>
              <a:rPr lang="en-US" sz="6000" dirty="0">
                <a:solidFill>
                  <a:schemeClr val="bg1"/>
                </a:solidFill>
              </a:rPr>
              <a:t>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còn</a:t>
            </a:r>
            <a:r>
              <a:rPr lang="en-US" sz="6000" dirty="0" smtClean="0">
                <a:solidFill>
                  <a:schemeClr val="bg1"/>
                </a:solidFill>
              </a:rPr>
              <a:t> e </a:t>
            </a:r>
            <a:r>
              <a:rPr lang="en-US" sz="6000" dirty="0" err="1" smtClean="0">
                <a:solidFill>
                  <a:schemeClr val="bg1"/>
                </a:solidFill>
              </a:rPr>
              <a:t>ngại</a:t>
            </a:r>
            <a:r>
              <a:rPr lang="en-US" sz="6000" dirty="0" smtClean="0">
                <a:solidFill>
                  <a:schemeClr val="bg1"/>
                </a:solidFill>
              </a:rPr>
              <a:t> </a:t>
            </a:r>
            <a:r>
              <a:rPr lang="en-US" sz="6000" dirty="0" err="1" smtClean="0">
                <a:solidFill>
                  <a:schemeClr val="bg1"/>
                </a:solidFill>
              </a:rPr>
              <a:t>tiếng</a:t>
            </a:r>
            <a:r>
              <a:rPr lang="en-US" sz="6000" dirty="0" smtClean="0">
                <a:solidFill>
                  <a:schemeClr val="bg1"/>
                </a:solidFill>
              </a:rPr>
              <a:t>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vâng</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9315521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Vì</a:t>
            </a:r>
            <a:r>
              <a:rPr lang="en-US" sz="6000" dirty="0" smtClean="0">
                <a:solidFill>
                  <a:schemeClr val="bg1"/>
                </a:solidFill>
              </a:rPr>
              <a:t> </a:t>
            </a:r>
            <a:r>
              <a:rPr lang="en-US" sz="6000" dirty="0">
                <a:solidFill>
                  <a:schemeClr val="bg1"/>
                </a:solidFill>
              </a:rPr>
              <a:t>con </a:t>
            </a:r>
            <a:r>
              <a:rPr lang="en-US" sz="6000" dirty="0" err="1">
                <a:solidFill>
                  <a:schemeClr val="bg1"/>
                </a:solidFill>
              </a:rPr>
              <a:t>chưa</a:t>
            </a:r>
            <a:r>
              <a:rPr lang="en-US" sz="6000" dirty="0">
                <a:solidFill>
                  <a:schemeClr val="bg1"/>
                </a:solidFill>
              </a:rPr>
              <a:t> </a:t>
            </a:r>
            <a:r>
              <a:rPr lang="en-US" sz="6000" dirty="0" smtClean="0">
                <a:solidFill>
                  <a:schemeClr val="bg1"/>
                </a:solidFill>
              </a:rPr>
              <a:t>tin </a:t>
            </a:r>
            <a:r>
              <a:rPr lang="en-US" sz="6000" dirty="0" err="1">
                <a:solidFill>
                  <a:schemeClr val="bg1"/>
                </a:solidFill>
              </a:rPr>
              <a:t>Ngài</a:t>
            </a:r>
            <a:r>
              <a:rPr lang="en-US" sz="6000" dirty="0">
                <a:solidFill>
                  <a:schemeClr val="bg1"/>
                </a:solidFill>
              </a:rPr>
              <a:t>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còn</a:t>
            </a:r>
            <a:r>
              <a:rPr lang="en-US" sz="6000" dirty="0" smtClean="0">
                <a:solidFill>
                  <a:schemeClr val="bg1"/>
                </a:solidFill>
              </a:rPr>
              <a:t> </a:t>
            </a:r>
            <a:r>
              <a:rPr lang="en-US" sz="6000" dirty="0" err="1" smtClean="0">
                <a:solidFill>
                  <a:schemeClr val="bg1"/>
                </a:solidFill>
              </a:rPr>
              <a:t>lắm</a:t>
            </a:r>
            <a:r>
              <a:rPr lang="en-US" sz="6000" dirty="0" smtClean="0">
                <a:solidFill>
                  <a:schemeClr val="bg1"/>
                </a:solidFill>
              </a:rPr>
              <a:t> </a:t>
            </a:r>
            <a:r>
              <a:rPr lang="en-US" sz="6000" dirty="0" err="1" smtClean="0">
                <a:solidFill>
                  <a:schemeClr val="bg1"/>
                </a:solidFill>
              </a:rPr>
              <a:t>bâng</a:t>
            </a:r>
            <a:r>
              <a:rPr lang="en-US" sz="6000" dirty="0" smtClean="0">
                <a:solidFill>
                  <a:schemeClr val="bg1"/>
                </a:solidFill>
              </a:rPr>
              <a:t> </a:t>
            </a:r>
            <a:r>
              <a:rPr lang="en-US" sz="6000" dirty="0" err="1" smtClean="0">
                <a:solidFill>
                  <a:schemeClr val="bg1"/>
                </a:solidFill>
              </a:rPr>
              <a:t>khuâng</a:t>
            </a:r>
            <a:r>
              <a:rPr lang="en-US" sz="6000" dirty="0" smtClean="0">
                <a:solidFill>
                  <a:schemeClr val="bg1"/>
                </a:solidFill>
              </a:rPr>
              <a:t>. </a:t>
            </a:r>
            <a:r>
              <a:rPr lang="en-US" sz="6000" dirty="0" err="1">
                <a:solidFill>
                  <a:schemeClr val="bg1"/>
                </a:solidFill>
              </a:rPr>
              <a:t>Vì</a:t>
            </a:r>
            <a:r>
              <a:rPr lang="en-US" sz="6000" dirty="0">
                <a:solidFill>
                  <a:schemeClr val="bg1"/>
                </a:solidFill>
              </a:rPr>
              <a:t> con </a:t>
            </a:r>
            <a:r>
              <a:rPr lang="en-US" sz="6000" dirty="0" err="1">
                <a:solidFill>
                  <a:schemeClr val="bg1"/>
                </a:solidFill>
              </a:rPr>
              <a:t>chưa</a:t>
            </a:r>
            <a:r>
              <a:rPr lang="en-US" sz="6000" dirty="0">
                <a:solidFill>
                  <a:schemeClr val="bg1"/>
                </a:solidFill>
              </a:rPr>
              <a:t> </a:t>
            </a:r>
            <a:r>
              <a:rPr lang="en-US" sz="6000" dirty="0" err="1" smtClean="0">
                <a:solidFill>
                  <a:schemeClr val="bg1"/>
                </a:solidFill>
              </a:rPr>
              <a:t>theo</a:t>
            </a:r>
            <a:r>
              <a:rPr lang="en-US" sz="6000" dirty="0" smtClean="0">
                <a:solidFill>
                  <a:schemeClr val="bg1"/>
                </a:solidFill>
              </a:rPr>
              <a:t> </a:t>
            </a:r>
            <a:r>
              <a:rPr lang="en-US" sz="6000" dirty="0" err="1">
                <a:solidFill>
                  <a:schemeClr val="bg1"/>
                </a:solidFill>
              </a:rPr>
              <a:t>Ngài</a:t>
            </a:r>
            <a:r>
              <a:rPr lang="en-US" sz="6000" dirty="0">
                <a:solidFill>
                  <a:schemeClr val="bg1"/>
                </a:solidFill>
              </a:rPr>
              <a:t>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đường</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còn</a:t>
            </a:r>
            <a:r>
              <a:rPr lang="en-US" sz="6000" dirty="0" smtClean="0">
                <a:solidFill>
                  <a:schemeClr val="bg1"/>
                </a:solidFill>
              </a:rPr>
              <a:t> </a:t>
            </a:r>
            <a:r>
              <a:rPr lang="en-US" sz="6000" dirty="0" err="1" smtClean="0">
                <a:solidFill>
                  <a:schemeClr val="bg1"/>
                </a:solidFill>
              </a:rPr>
              <a:t>lắm</a:t>
            </a:r>
            <a:r>
              <a:rPr lang="en-US" sz="6000" dirty="0" smtClean="0">
                <a:solidFill>
                  <a:schemeClr val="bg1"/>
                </a:solidFill>
              </a:rPr>
              <a:t> </a:t>
            </a:r>
            <a:r>
              <a:rPr lang="en-US" sz="6000" dirty="0" err="1" smtClean="0">
                <a:solidFill>
                  <a:schemeClr val="bg1"/>
                </a:solidFill>
              </a:rPr>
              <a:t>gian</a:t>
            </a:r>
            <a:r>
              <a:rPr lang="en-US" sz="6000" dirty="0" smtClean="0">
                <a:solidFill>
                  <a:schemeClr val="bg1"/>
                </a:solidFill>
              </a:rPr>
              <a:t> </a:t>
            </a:r>
            <a:r>
              <a:rPr lang="en-US" sz="6000" dirty="0" err="1" smtClean="0">
                <a:solidFill>
                  <a:schemeClr val="bg1"/>
                </a:solidFill>
              </a:rPr>
              <a:t>truân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2192567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 </a:t>
            </a:r>
            <a:r>
              <a:rPr lang="en-US" sz="5200" dirty="0" err="1" smtClean="0">
                <a:solidFill>
                  <a:schemeClr val="bg1"/>
                </a:solidFill>
              </a:rPr>
              <a:t>nhiều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theo</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dù</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lắm</a:t>
            </a:r>
            <a:r>
              <a:rPr lang="en-US" sz="5200" dirty="0" smtClean="0">
                <a:solidFill>
                  <a:schemeClr val="bg1"/>
                </a:solidFill>
              </a:rPr>
              <a:t> </a:t>
            </a:r>
            <a:r>
              <a:rPr lang="en-US" sz="5200" dirty="0" err="1" smtClean="0">
                <a:solidFill>
                  <a:schemeClr val="bg1"/>
                </a:solidFill>
              </a:rPr>
              <a:t>phong</a:t>
            </a:r>
            <a:r>
              <a:rPr lang="en-US" sz="5200" dirty="0" smtClean="0">
                <a:solidFill>
                  <a:schemeClr val="bg1"/>
                </a:solidFill>
              </a:rPr>
              <a:t> </a:t>
            </a:r>
            <a:r>
              <a:rPr lang="en-US" sz="5200" dirty="0" err="1" smtClean="0">
                <a:solidFill>
                  <a:schemeClr val="bg1"/>
                </a:solidFill>
              </a:rPr>
              <a:t>nhiêu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tin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để</a:t>
            </a:r>
            <a:r>
              <a:rPr lang="en-US" sz="5200" dirty="0" smtClean="0">
                <a:solidFill>
                  <a:schemeClr val="bg1"/>
                </a:solidFill>
              </a:rPr>
              <a:t> </a:t>
            </a:r>
            <a:r>
              <a:rPr lang="en-US" sz="5200" dirty="0" err="1" smtClean="0">
                <a:solidFill>
                  <a:schemeClr val="bg1"/>
                </a:solidFill>
              </a:rPr>
              <a:t>vơi</a:t>
            </a:r>
            <a:r>
              <a:rPr lang="en-US" sz="5200" dirty="0" smtClean="0">
                <a:solidFill>
                  <a:schemeClr val="bg1"/>
                </a:solidFill>
              </a:rPr>
              <a:t> </a:t>
            </a:r>
            <a:r>
              <a:rPr lang="en-US" sz="5200" dirty="0" err="1" smtClean="0">
                <a:solidFill>
                  <a:schemeClr val="bg1"/>
                </a:solidFill>
              </a:rPr>
              <a:t>gánh</a:t>
            </a:r>
            <a:r>
              <a:rPr lang="en-US" sz="5200" dirty="0" smtClean="0">
                <a:solidFill>
                  <a:schemeClr val="bg1"/>
                </a:solidFill>
              </a:rPr>
              <a:t> lo </a:t>
            </a:r>
            <a:r>
              <a:rPr lang="en-US" sz="5200" dirty="0" err="1" smtClean="0">
                <a:solidFill>
                  <a:schemeClr val="bg1"/>
                </a:solidFill>
              </a:rPr>
              <a:t>âu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chọn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làm</a:t>
            </a:r>
            <a:r>
              <a:rPr lang="en-US" sz="5200" dirty="0" smtClean="0">
                <a:solidFill>
                  <a:schemeClr val="bg1"/>
                </a:solidFill>
              </a:rPr>
              <a:t> </a:t>
            </a:r>
            <a:r>
              <a:rPr lang="en-US" sz="5200" dirty="0" err="1" smtClean="0">
                <a:solidFill>
                  <a:schemeClr val="bg1"/>
                </a:solidFill>
              </a:rPr>
              <a:t>đỡ</a:t>
            </a:r>
            <a:r>
              <a:rPr lang="en-US" sz="5200" dirty="0" smtClean="0">
                <a:solidFill>
                  <a:schemeClr val="bg1"/>
                </a:solidFill>
              </a:rPr>
              <a:t> </a:t>
            </a:r>
            <a:r>
              <a:rPr lang="en-US" sz="5200" dirty="0" err="1" smtClean="0">
                <a:solidFill>
                  <a:schemeClr val="bg1"/>
                </a:solidFill>
              </a:rPr>
              <a:t>nâng</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a:t>
            </a:r>
            <a:endParaRPr lang="en-US" sz="5200" b="0" dirty="0">
              <a:solidFill>
                <a:schemeClr val="bg1"/>
              </a:solidFill>
              <a:effectLst/>
            </a:endParaRPr>
          </a:p>
        </p:txBody>
      </p:sp>
    </p:spTree>
    <p:extLst>
      <p:ext uri="{BB962C8B-B14F-4D97-AF65-F5344CB8AC3E}">
        <p14:creationId xmlns:p14="http://schemas.microsoft.com/office/powerpoint/2010/main" val="24478827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FF00"/>
                </a:solidFill>
              </a:rPr>
              <a:t>T</a:t>
            </a:r>
            <a:r>
              <a:rPr lang="en-US" sz="5600" b="0" u="sng" dirty="0" smtClean="0">
                <a:solidFill>
                  <a:srgbClr val="FFFF00"/>
                </a:solidFill>
                <a:effectLst/>
              </a:rPr>
              <a:t>k4:</a:t>
            </a:r>
            <a:r>
              <a:rPr lang="en-US" sz="5600" b="0" dirty="0" smtClean="0">
                <a:solidFill>
                  <a:schemeClr val="bg1"/>
                </a:solidFill>
                <a:effectLst/>
              </a:rPr>
              <a:t> </a:t>
            </a:r>
            <a:r>
              <a:rPr lang="en-US" sz="5600" dirty="0" err="1" smtClean="0">
                <a:solidFill>
                  <a:schemeClr val="bg1"/>
                </a:solidFill>
              </a:rPr>
              <a:t>Vì</a:t>
            </a:r>
            <a:r>
              <a:rPr lang="en-US" sz="5600" dirty="0" smtClean="0">
                <a:solidFill>
                  <a:schemeClr val="bg1"/>
                </a:solidFill>
              </a:rPr>
              <a:t>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nên</a:t>
            </a:r>
            <a:r>
              <a:rPr lang="en-US" sz="5600" dirty="0" smtClean="0">
                <a:solidFill>
                  <a:schemeClr val="bg1"/>
                </a:solidFill>
              </a:rPr>
              <a:t> </a:t>
            </a:r>
            <a:r>
              <a:rPr lang="en-US" sz="5600" dirty="0" err="1" smtClean="0">
                <a:solidFill>
                  <a:schemeClr val="bg1"/>
                </a:solidFill>
              </a:rPr>
              <a:t>gặp</a:t>
            </a:r>
            <a:r>
              <a:rPr lang="en-US" sz="5600" dirty="0" smtClean="0">
                <a:solidFill>
                  <a:schemeClr val="bg1"/>
                </a:solidFill>
              </a:rPr>
              <a:t> </a:t>
            </a:r>
            <a:r>
              <a:rPr lang="en-US" sz="5600" dirty="0" err="1" smtClean="0">
                <a:solidFill>
                  <a:schemeClr val="bg1"/>
                </a:solidFill>
              </a:rPr>
              <a:t>thất</a:t>
            </a:r>
            <a:r>
              <a:rPr lang="en-US" sz="5600" dirty="0" smtClean="0">
                <a:solidFill>
                  <a:schemeClr val="bg1"/>
                </a:solidFill>
              </a:rPr>
              <a:t> </a:t>
            </a:r>
            <a:r>
              <a:rPr lang="en-US" sz="5600" dirty="0" err="1" smtClean="0">
                <a:solidFill>
                  <a:schemeClr val="bg1"/>
                </a:solidFill>
              </a:rPr>
              <a:t>bại</a:t>
            </a:r>
            <a:r>
              <a:rPr lang="en-US" sz="5600" dirty="0" smtClean="0">
                <a:solidFill>
                  <a:schemeClr val="bg1"/>
                </a:solidFill>
              </a:rPr>
              <a:t> </a:t>
            </a:r>
            <a:r>
              <a:rPr lang="en-US" sz="5600" dirty="0" err="1" smtClean="0">
                <a:solidFill>
                  <a:schemeClr val="bg1"/>
                </a:solidFill>
              </a:rPr>
              <a:t>nhiều</a:t>
            </a:r>
            <a:r>
              <a:rPr lang="en-US" sz="5600" dirty="0" smtClean="0">
                <a:solidFill>
                  <a:schemeClr val="bg1"/>
                </a:solidFill>
              </a:rPr>
              <a:t> </a:t>
            </a:r>
            <a:r>
              <a:rPr lang="en-US" sz="5600" dirty="0" err="1" smtClean="0">
                <a:solidFill>
                  <a:schemeClr val="bg1"/>
                </a:solidFill>
              </a:rPr>
              <a:t>phen</a:t>
            </a:r>
            <a:r>
              <a:rPr lang="en-US" sz="5600" dirty="0" smtClean="0">
                <a:solidFill>
                  <a:schemeClr val="bg1"/>
                </a:solidFill>
              </a:rPr>
              <a:t>. </a:t>
            </a:r>
            <a:r>
              <a:rPr lang="en-US" sz="5600" dirty="0" err="1">
                <a:solidFill>
                  <a:schemeClr val="bg1"/>
                </a:solidFill>
              </a:rPr>
              <a:t>Vì</a:t>
            </a:r>
            <a:r>
              <a:rPr lang="en-US" sz="5600" dirty="0">
                <a:solidFill>
                  <a:schemeClr val="bg1"/>
                </a:solidFill>
              </a:rPr>
              <a:t> con </a:t>
            </a:r>
            <a:r>
              <a:rPr lang="en-US" sz="5600" dirty="0" err="1">
                <a:solidFill>
                  <a:schemeClr val="bg1"/>
                </a:solidFill>
              </a:rPr>
              <a:t>chưa</a:t>
            </a:r>
            <a:r>
              <a:rPr lang="en-US" sz="5600" dirty="0">
                <a:solidFill>
                  <a:schemeClr val="bg1"/>
                </a:solidFill>
              </a:rPr>
              <a:t> </a:t>
            </a:r>
            <a:r>
              <a:rPr lang="en-US" sz="5600" dirty="0" err="1" smtClean="0">
                <a:solidFill>
                  <a:schemeClr val="bg1"/>
                </a:solidFill>
              </a:rPr>
              <a:t>mến</a:t>
            </a:r>
            <a:r>
              <a:rPr lang="en-US" sz="5600" dirty="0" smtClean="0">
                <a:solidFill>
                  <a:schemeClr val="bg1"/>
                </a:solidFill>
              </a:rPr>
              <a:t> </a:t>
            </a:r>
            <a:r>
              <a:rPr lang="en-US" sz="5600" dirty="0" err="1">
                <a:solidFill>
                  <a:schemeClr val="bg1"/>
                </a:solidFill>
              </a:rPr>
              <a:t>Ngài</a:t>
            </a:r>
            <a:r>
              <a:rPr lang="en-US" sz="5600" dirty="0">
                <a:solidFill>
                  <a:schemeClr val="bg1"/>
                </a:solidFill>
              </a:rPr>
              <a:t> </a:t>
            </a:r>
            <a:r>
              <a:rPr lang="en-US" sz="5600" dirty="0" err="1" smtClean="0">
                <a:solidFill>
                  <a:schemeClr val="bg1"/>
                </a:solidFill>
              </a:rPr>
              <a:t>nên</a:t>
            </a:r>
            <a:r>
              <a:rPr lang="en-US" sz="5600" dirty="0" smtClean="0">
                <a:solidFill>
                  <a:schemeClr val="bg1"/>
                </a:solidFill>
              </a:rPr>
              <a:t> </a:t>
            </a:r>
            <a:r>
              <a:rPr lang="en-US" sz="5600" dirty="0" err="1" smtClean="0">
                <a:solidFill>
                  <a:schemeClr val="bg1"/>
                </a:solidFill>
              </a:rPr>
              <a:t>trong</a:t>
            </a:r>
            <a:r>
              <a:rPr lang="en-US" sz="5600" dirty="0" smtClean="0">
                <a:solidFill>
                  <a:schemeClr val="bg1"/>
                </a:solidFill>
              </a:rPr>
              <a:t> </a:t>
            </a:r>
            <a:r>
              <a:rPr lang="en-US" sz="5600" dirty="0" err="1" smtClean="0">
                <a:solidFill>
                  <a:schemeClr val="bg1"/>
                </a:solidFill>
              </a:rPr>
              <a:t>đời</a:t>
            </a:r>
            <a:r>
              <a:rPr lang="en-US" sz="5600" dirty="0" smtClean="0">
                <a:solidFill>
                  <a:schemeClr val="bg1"/>
                </a:solidFill>
              </a:rPr>
              <a:t>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còn</a:t>
            </a:r>
            <a:r>
              <a:rPr lang="en-US" sz="5600" dirty="0" smtClean="0">
                <a:solidFill>
                  <a:schemeClr val="bg1"/>
                </a:solidFill>
              </a:rPr>
              <a:t> </a:t>
            </a:r>
            <a:r>
              <a:rPr lang="en-US" sz="5600" dirty="0" err="1" smtClean="0">
                <a:solidFill>
                  <a:schemeClr val="bg1"/>
                </a:solidFill>
              </a:rPr>
              <a:t>lắm</a:t>
            </a:r>
            <a:r>
              <a:rPr lang="en-US" sz="5600" dirty="0" smtClean="0">
                <a:solidFill>
                  <a:schemeClr val="bg1"/>
                </a:solidFill>
              </a:rPr>
              <a:t> bon </a:t>
            </a:r>
            <a:r>
              <a:rPr lang="en-US" sz="5600" dirty="0" err="1" smtClean="0">
                <a:solidFill>
                  <a:schemeClr val="bg1"/>
                </a:solidFill>
              </a:rPr>
              <a:t>chen</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3607893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Vì</a:t>
            </a:r>
            <a:r>
              <a:rPr lang="en-US" sz="6000" dirty="0" smtClean="0">
                <a:solidFill>
                  <a:schemeClr val="bg1"/>
                </a:solidFill>
              </a:rPr>
              <a:t> </a:t>
            </a:r>
            <a:r>
              <a:rPr lang="en-US" sz="6000" dirty="0">
                <a:solidFill>
                  <a:schemeClr val="bg1"/>
                </a:solidFill>
              </a:rPr>
              <a:t>con </a:t>
            </a:r>
            <a:r>
              <a:rPr lang="en-US" sz="6000" dirty="0" err="1">
                <a:solidFill>
                  <a:schemeClr val="bg1"/>
                </a:solidFill>
              </a:rPr>
              <a:t>chưa</a:t>
            </a:r>
            <a:r>
              <a:rPr lang="en-US" sz="6000" dirty="0">
                <a:solidFill>
                  <a:schemeClr val="bg1"/>
                </a:solidFill>
              </a:rPr>
              <a:t> </a:t>
            </a:r>
            <a:r>
              <a:rPr lang="en-US" sz="6000" dirty="0" smtClean="0">
                <a:solidFill>
                  <a:schemeClr val="bg1"/>
                </a:solidFill>
              </a:rPr>
              <a:t>tin </a:t>
            </a:r>
            <a:r>
              <a:rPr lang="en-US" sz="6000" dirty="0" err="1">
                <a:solidFill>
                  <a:schemeClr val="bg1"/>
                </a:solidFill>
              </a:rPr>
              <a:t>Ngài</a:t>
            </a:r>
            <a:r>
              <a:rPr lang="en-US" sz="6000" dirty="0">
                <a:solidFill>
                  <a:schemeClr val="bg1"/>
                </a:solidFill>
              </a:rPr>
              <a:t>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còn</a:t>
            </a:r>
            <a:r>
              <a:rPr lang="en-US" sz="6000" dirty="0" smtClean="0">
                <a:solidFill>
                  <a:schemeClr val="bg1"/>
                </a:solidFill>
              </a:rPr>
              <a:t> </a:t>
            </a:r>
            <a:r>
              <a:rPr lang="en-US" sz="6000" dirty="0" err="1" smtClean="0">
                <a:solidFill>
                  <a:schemeClr val="bg1"/>
                </a:solidFill>
              </a:rPr>
              <a:t>sợ</a:t>
            </a:r>
            <a:r>
              <a:rPr lang="en-US" sz="6000" dirty="0" smtClean="0">
                <a:solidFill>
                  <a:schemeClr val="bg1"/>
                </a:solidFill>
              </a:rPr>
              <a:t> </a:t>
            </a:r>
            <a:r>
              <a:rPr lang="en-US" sz="6000" dirty="0" err="1" smtClean="0">
                <a:solidFill>
                  <a:schemeClr val="bg1"/>
                </a:solidFill>
              </a:rPr>
              <a:t>hãi</a:t>
            </a:r>
            <a:r>
              <a:rPr lang="en-US" sz="6000" dirty="0" smtClean="0">
                <a:solidFill>
                  <a:schemeClr val="bg1"/>
                </a:solidFill>
              </a:rPr>
              <a:t> </a:t>
            </a:r>
            <a:r>
              <a:rPr lang="en-US" sz="6000" dirty="0" err="1" smtClean="0">
                <a:solidFill>
                  <a:schemeClr val="bg1"/>
                </a:solidFill>
              </a:rPr>
              <a:t>đêm</a:t>
            </a:r>
            <a:r>
              <a:rPr lang="en-US" sz="6000" dirty="0" smtClean="0">
                <a:solidFill>
                  <a:schemeClr val="bg1"/>
                </a:solidFill>
              </a:rPr>
              <a:t> </a:t>
            </a:r>
            <a:r>
              <a:rPr lang="en-US" sz="6000" dirty="0" err="1" smtClean="0">
                <a:solidFill>
                  <a:schemeClr val="bg1"/>
                </a:solidFill>
              </a:rPr>
              <a:t>đen</a:t>
            </a:r>
            <a:r>
              <a:rPr lang="en-US" sz="6000" dirty="0" smtClean="0">
                <a:solidFill>
                  <a:schemeClr val="bg1"/>
                </a:solidFill>
              </a:rPr>
              <a:t>. </a:t>
            </a:r>
            <a:r>
              <a:rPr lang="en-US" sz="6000" dirty="0" err="1">
                <a:solidFill>
                  <a:schemeClr val="bg1"/>
                </a:solidFill>
              </a:rPr>
              <a:t>Vì</a:t>
            </a:r>
            <a:r>
              <a:rPr lang="en-US" sz="6000" dirty="0">
                <a:solidFill>
                  <a:schemeClr val="bg1"/>
                </a:solidFill>
              </a:rPr>
              <a:t> con </a:t>
            </a:r>
            <a:r>
              <a:rPr lang="en-US" sz="6000" dirty="0" err="1">
                <a:solidFill>
                  <a:schemeClr val="bg1"/>
                </a:solidFill>
              </a:rPr>
              <a:t>chưa</a:t>
            </a:r>
            <a:r>
              <a:rPr lang="en-US" sz="6000" dirty="0">
                <a:solidFill>
                  <a:schemeClr val="bg1"/>
                </a:solidFill>
              </a:rPr>
              <a:t> </a:t>
            </a:r>
            <a:r>
              <a:rPr lang="en-US" sz="6000" dirty="0" err="1" smtClean="0">
                <a:solidFill>
                  <a:schemeClr val="bg1"/>
                </a:solidFill>
              </a:rPr>
              <a:t>theo</a:t>
            </a:r>
            <a:r>
              <a:rPr lang="en-US" sz="6000" dirty="0" smtClean="0">
                <a:solidFill>
                  <a:schemeClr val="bg1"/>
                </a:solidFill>
              </a:rPr>
              <a:t> </a:t>
            </a:r>
            <a:r>
              <a:rPr lang="en-US" sz="6000" dirty="0" err="1">
                <a:solidFill>
                  <a:schemeClr val="bg1"/>
                </a:solidFill>
              </a:rPr>
              <a:t>Ngài</a:t>
            </a:r>
            <a:r>
              <a:rPr lang="en-US" sz="6000" dirty="0">
                <a:solidFill>
                  <a:schemeClr val="bg1"/>
                </a:solidFill>
              </a:rPr>
              <a:t>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còn</a:t>
            </a:r>
            <a:r>
              <a:rPr lang="en-US" sz="6000" dirty="0" smtClean="0">
                <a:solidFill>
                  <a:schemeClr val="bg1"/>
                </a:solidFill>
              </a:rPr>
              <a:t> </a:t>
            </a:r>
            <a:r>
              <a:rPr lang="en-US" sz="6000" dirty="0" err="1" smtClean="0">
                <a:solidFill>
                  <a:schemeClr val="bg1"/>
                </a:solidFill>
              </a:rPr>
              <a:t>vướng</a:t>
            </a:r>
            <a:r>
              <a:rPr lang="en-US" sz="6000" dirty="0" smtClean="0">
                <a:solidFill>
                  <a:schemeClr val="bg1"/>
                </a:solidFill>
              </a:rPr>
              <a:t> ố </a:t>
            </a:r>
            <a:r>
              <a:rPr lang="en-US" sz="6000" dirty="0" err="1" smtClean="0">
                <a:solidFill>
                  <a:schemeClr val="bg1"/>
                </a:solidFill>
              </a:rPr>
              <a:t>hoen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40355029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 </a:t>
            </a:r>
            <a:r>
              <a:rPr lang="en-US" sz="5200" dirty="0" err="1" smtClean="0">
                <a:solidFill>
                  <a:schemeClr val="bg1"/>
                </a:solidFill>
              </a:rPr>
              <a:t>nhiều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theo</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dù</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lắm</a:t>
            </a:r>
            <a:r>
              <a:rPr lang="en-US" sz="5200" dirty="0" smtClean="0">
                <a:solidFill>
                  <a:schemeClr val="bg1"/>
                </a:solidFill>
              </a:rPr>
              <a:t> </a:t>
            </a:r>
            <a:r>
              <a:rPr lang="en-US" sz="5200" dirty="0" err="1" smtClean="0">
                <a:solidFill>
                  <a:schemeClr val="bg1"/>
                </a:solidFill>
              </a:rPr>
              <a:t>phong</a:t>
            </a:r>
            <a:r>
              <a:rPr lang="en-US" sz="5200" dirty="0" smtClean="0">
                <a:solidFill>
                  <a:schemeClr val="bg1"/>
                </a:solidFill>
              </a:rPr>
              <a:t> </a:t>
            </a:r>
            <a:r>
              <a:rPr lang="en-US" sz="5200" dirty="0" err="1" smtClean="0">
                <a:solidFill>
                  <a:schemeClr val="bg1"/>
                </a:solidFill>
              </a:rPr>
              <a:t>nhiêu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tin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để</a:t>
            </a:r>
            <a:r>
              <a:rPr lang="en-US" sz="5200" dirty="0" smtClean="0">
                <a:solidFill>
                  <a:schemeClr val="bg1"/>
                </a:solidFill>
              </a:rPr>
              <a:t> </a:t>
            </a:r>
            <a:r>
              <a:rPr lang="en-US" sz="5200" dirty="0" err="1" smtClean="0">
                <a:solidFill>
                  <a:schemeClr val="bg1"/>
                </a:solidFill>
              </a:rPr>
              <a:t>vơi</a:t>
            </a:r>
            <a:r>
              <a:rPr lang="en-US" sz="5200" dirty="0" smtClean="0">
                <a:solidFill>
                  <a:schemeClr val="bg1"/>
                </a:solidFill>
              </a:rPr>
              <a:t> </a:t>
            </a:r>
            <a:r>
              <a:rPr lang="en-US" sz="5200" dirty="0" err="1" smtClean="0">
                <a:solidFill>
                  <a:schemeClr val="bg1"/>
                </a:solidFill>
              </a:rPr>
              <a:t>gánh</a:t>
            </a:r>
            <a:r>
              <a:rPr lang="en-US" sz="5200" dirty="0" smtClean="0">
                <a:solidFill>
                  <a:schemeClr val="bg1"/>
                </a:solidFill>
              </a:rPr>
              <a:t> lo </a:t>
            </a:r>
            <a:r>
              <a:rPr lang="en-US" sz="5200" dirty="0" err="1" smtClean="0">
                <a:solidFill>
                  <a:schemeClr val="bg1"/>
                </a:solidFill>
              </a:rPr>
              <a:t>âu</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chọn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làm</a:t>
            </a:r>
            <a:r>
              <a:rPr lang="en-US" sz="5200" dirty="0" smtClean="0">
                <a:solidFill>
                  <a:schemeClr val="bg1"/>
                </a:solidFill>
              </a:rPr>
              <a:t> </a:t>
            </a:r>
            <a:r>
              <a:rPr lang="en-US" sz="5200" dirty="0" err="1" smtClean="0">
                <a:solidFill>
                  <a:schemeClr val="bg1"/>
                </a:solidFill>
              </a:rPr>
              <a:t>đỡ</a:t>
            </a:r>
            <a:r>
              <a:rPr lang="en-US" sz="5200" dirty="0" smtClean="0">
                <a:solidFill>
                  <a:schemeClr val="bg1"/>
                </a:solidFill>
              </a:rPr>
              <a:t> </a:t>
            </a:r>
            <a:r>
              <a:rPr lang="en-US" sz="5200" dirty="0" err="1" smtClean="0">
                <a:solidFill>
                  <a:schemeClr val="bg1"/>
                </a:solidFill>
              </a:rPr>
              <a:t>nâng</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a:t>
            </a:r>
            <a:endParaRPr lang="en-US" sz="5200" b="0" dirty="0">
              <a:solidFill>
                <a:schemeClr val="bg1"/>
              </a:solidFill>
              <a:effectLst/>
            </a:endParaRPr>
          </a:p>
        </p:txBody>
      </p:sp>
    </p:spTree>
    <p:extLst>
      <p:ext uri="{BB962C8B-B14F-4D97-AF65-F5344CB8AC3E}">
        <p14:creationId xmlns:p14="http://schemas.microsoft.com/office/powerpoint/2010/main" val="29316372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4768652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500" b="0" dirty="0" err="1" smtClean="0">
                <a:solidFill>
                  <a:srgbClr val="FFFF00"/>
                </a:solidFill>
                <a:effectLst/>
              </a:rPr>
              <a:t>Chúng</a:t>
            </a:r>
            <a:r>
              <a:rPr lang="en-US" sz="5500" b="0" dirty="0" smtClean="0">
                <a:solidFill>
                  <a:srgbClr val="FFFF00"/>
                </a:solidFill>
                <a:effectLst/>
              </a:rPr>
              <a:t> Ta </a:t>
            </a:r>
            <a:r>
              <a:rPr lang="en-US" sz="5500" b="0" dirty="0" err="1" smtClean="0">
                <a:solidFill>
                  <a:srgbClr val="FFFF00"/>
                </a:solidFill>
                <a:effectLst/>
              </a:rPr>
              <a:t>Cùng</a:t>
            </a:r>
            <a:r>
              <a:rPr lang="en-US" sz="5500" b="0" dirty="0" smtClean="0">
                <a:solidFill>
                  <a:srgbClr val="FFFF00"/>
                </a:solidFill>
                <a:effectLst/>
              </a:rPr>
              <a:t> </a:t>
            </a:r>
            <a:r>
              <a:rPr lang="en-US" sz="5500" dirty="0" err="1" smtClean="0">
                <a:solidFill>
                  <a:srgbClr val="FFFF00"/>
                </a:solidFill>
              </a:rPr>
              <a:t>Đem</a:t>
            </a:r>
            <a:r>
              <a:rPr lang="en-US" sz="5500" dirty="0" smtClean="0">
                <a:solidFill>
                  <a:srgbClr val="FFFF00"/>
                </a:solidFill>
              </a:rPr>
              <a:t> Tin </a:t>
            </a:r>
            <a:r>
              <a:rPr lang="en-US" sz="5500" dirty="0" err="1" smtClean="0">
                <a:solidFill>
                  <a:srgbClr val="FFFF00"/>
                </a:solidFill>
              </a:rPr>
              <a:t>Mừng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Chúng</a:t>
            </a:r>
            <a:r>
              <a:rPr lang="en-US" sz="6000" dirty="0" smtClean="0">
                <a:solidFill>
                  <a:schemeClr val="bg1"/>
                </a:solidFill>
              </a:rPr>
              <a:t> ta </a:t>
            </a:r>
            <a:r>
              <a:rPr lang="en-US" sz="6000" dirty="0" err="1" smtClean="0">
                <a:solidFill>
                  <a:schemeClr val="bg1"/>
                </a:solidFill>
              </a:rPr>
              <a:t>cùng</a:t>
            </a:r>
            <a:r>
              <a:rPr lang="en-US" sz="6000" dirty="0" smtClean="0">
                <a:solidFill>
                  <a:schemeClr val="bg1"/>
                </a:solidFill>
              </a:rPr>
              <a:t> </a:t>
            </a:r>
            <a:r>
              <a:rPr lang="en-US" sz="6000" dirty="0" err="1" smtClean="0">
                <a:solidFill>
                  <a:schemeClr val="bg1"/>
                </a:solidFill>
              </a:rPr>
              <a:t>đem</a:t>
            </a:r>
            <a:r>
              <a:rPr lang="en-US" sz="6000" dirty="0" smtClean="0">
                <a:solidFill>
                  <a:schemeClr val="bg1"/>
                </a:solidFill>
              </a:rPr>
              <a:t> tin </a:t>
            </a:r>
            <a:r>
              <a:rPr lang="en-US" sz="6000" dirty="0" err="1" smtClean="0">
                <a:solidFill>
                  <a:schemeClr val="bg1"/>
                </a:solidFill>
              </a:rPr>
              <a:t>mừng</a:t>
            </a:r>
            <a:r>
              <a:rPr lang="en-US" sz="6000" dirty="0" smtClean="0">
                <a:solidFill>
                  <a:schemeClr val="bg1"/>
                </a:solidFill>
              </a:rPr>
              <a:t>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khắp</a:t>
            </a:r>
            <a:r>
              <a:rPr lang="en-US" sz="6000" dirty="0" smtClean="0">
                <a:solidFill>
                  <a:schemeClr val="bg1"/>
                </a:solidFill>
              </a:rPr>
              <a:t> </a:t>
            </a:r>
            <a:r>
              <a:rPr lang="en-US" sz="6000" dirty="0" err="1" smtClean="0">
                <a:solidFill>
                  <a:schemeClr val="bg1"/>
                </a:solidFill>
              </a:rPr>
              <a:t>đó</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Loan tin loan tin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loài</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b="0" u="sng" dirty="0" smtClean="0">
                <a:solidFill>
                  <a:srgbClr val="FFFF00"/>
                </a:solidFill>
                <a:effectLst/>
              </a:rPr>
              <a:t>Tk1:</a:t>
            </a:r>
            <a:r>
              <a:rPr lang="en-US" sz="6600" b="0" dirty="0" smtClean="0">
                <a:solidFill>
                  <a:schemeClr val="bg1"/>
                </a:solidFill>
                <a:effectLst/>
              </a:rPr>
              <a:t> </a:t>
            </a:r>
            <a:r>
              <a:rPr lang="vi-VN" sz="6600" b="0" dirty="0">
                <a:solidFill>
                  <a:schemeClr val="bg1"/>
                </a:solidFill>
                <a:effectLst/>
              </a:rPr>
              <a:t> </a:t>
            </a:r>
            <a:r>
              <a:rPr lang="en-US" sz="6600" dirty="0" err="1" smtClean="0">
                <a:solidFill>
                  <a:schemeClr val="bg1"/>
                </a:solidFill>
              </a:rPr>
              <a:t>Này</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nước</a:t>
            </a:r>
            <a:r>
              <a:rPr lang="en-US" sz="6600" dirty="0" smtClean="0">
                <a:solidFill>
                  <a:schemeClr val="bg1"/>
                </a:solidFill>
              </a:rPr>
              <a:t> </a:t>
            </a:r>
            <a:r>
              <a:rPr lang="en-US" sz="6600" dirty="0" err="1" smtClean="0">
                <a:solidFill>
                  <a:schemeClr val="bg1"/>
                </a:solidFill>
              </a:rPr>
              <a:t>hỡi</a:t>
            </a:r>
            <a:r>
              <a:rPr lang="en-US" sz="6600" dirty="0" smtClean="0">
                <a:solidFill>
                  <a:schemeClr val="bg1"/>
                </a:solidFill>
              </a:rPr>
              <a:t>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khen</a:t>
            </a:r>
            <a:r>
              <a:rPr lang="en-US" sz="6600" dirty="0" smtClean="0">
                <a:solidFill>
                  <a:schemeClr val="bg1"/>
                </a:solidFill>
              </a:rPr>
              <a:t> </a:t>
            </a:r>
            <a:r>
              <a:rPr lang="en-US" sz="6600" dirty="0" err="1" smtClean="0">
                <a:solidFill>
                  <a:schemeClr val="bg1"/>
                </a:solidFill>
              </a:rPr>
              <a:t>Người</a:t>
            </a:r>
            <a:r>
              <a:rPr lang="en-US" sz="6600" dirty="0" smtClean="0">
                <a:solidFill>
                  <a:schemeClr val="bg1"/>
                </a:solidFill>
              </a:rPr>
              <a:t>. </a:t>
            </a:r>
            <a:r>
              <a:rPr lang="en-US" sz="6600" dirty="0" err="1" smtClean="0">
                <a:solidFill>
                  <a:schemeClr val="bg1"/>
                </a:solidFill>
              </a:rPr>
              <a:t>Này</a:t>
            </a:r>
            <a:r>
              <a:rPr lang="en-US" sz="6600" dirty="0" smtClean="0">
                <a:solidFill>
                  <a:schemeClr val="bg1"/>
                </a:solidFill>
              </a:rPr>
              <a:t> </a:t>
            </a:r>
            <a:r>
              <a:rPr lang="en-US" sz="6600" dirty="0" err="1" smtClean="0">
                <a:solidFill>
                  <a:schemeClr val="bg1"/>
                </a:solidFill>
              </a:rPr>
              <a:t>ngàn</a:t>
            </a:r>
            <a:r>
              <a:rPr lang="en-US" sz="6600" dirty="0" smtClean="0">
                <a:solidFill>
                  <a:schemeClr val="bg1"/>
                </a:solidFill>
              </a:rPr>
              <a:t> </a:t>
            </a:r>
            <a:r>
              <a:rPr lang="en-US" sz="6600" dirty="0" err="1" smtClean="0">
                <a:solidFill>
                  <a:schemeClr val="bg1"/>
                </a:solidFill>
              </a:rPr>
              <a:t>dân</a:t>
            </a:r>
            <a:r>
              <a:rPr lang="en-US" sz="6600" dirty="0" smtClean="0">
                <a:solidFill>
                  <a:schemeClr val="bg1"/>
                </a:solidFill>
              </a:rPr>
              <a:t> </a:t>
            </a:r>
            <a:r>
              <a:rPr lang="en-US" sz="6600" dirty="0" err="1" smtClean="0">
                <a:solidFill>
                  <a:schemeClr val="bg1"/>
                </a:solidFill>
              </a:rPr>
              <a:t>ơi</a:t>
            </a:r>
            <a:r>
              <a:rPr lang="en-US" sz="6600" dirty="0" smtClean="0">
                <a:solidFill>
                  <a:schemeClr val="bg1"/>
                </a:solidFill>
              </a:rPr>
              <a:t>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tung</a:t>
            </a:r>
            <a:r>
              <a:rPr lang="en-US" sz="6600" dirty="0" smtClean="0">
                <a:solidFill>
                  <a:schemeClr val="bg1"/>
                </a:solidFill>
              </a:rPr>
              <a:t> </a:t>
            </a:r>
            <a:r>
              <a:rPr lang="en-US" sz="6600" dirty="0" err="1" smtClean="0">
                <a:solidFill>
                  <a:schemeClr val="bg1"/>
                </a:solidFill>
              </a:rPr>
              <a:t>hô</a:t>
            </a:r>
            <a:r>
              <a:rPr lang="en-US" sz="6600" dirty="0" smtClean="0">
                <a:solidFill>
                  <a:schemeClr val="bg1"/>
                </a:solidFill>
              </a:rPr>
              <a:t> </a:t>
            </a:r>
            <a:r>
              <a:rPr lang="en-US" sz="6600" dirty="0" err="1" smtClean="0">
                <a:solidFill>
                  <a:schemeClr val="bg1"/>
                </a:solidFill>
              </a:rPr>
              <a:t>Người</a:t>
            </a:r>
            <a:r>
              <a:rPr lang="en-US" sz="6600" dirty="0" smtClean="0">
                <a:solidFill>
                  <a:schemeClr val="bg1"/>
                </a:solidFill>
              </a:rPr>
              <a:t>.</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b="0" u="sng" dirty="0" smtClean="0">
                <a:solidFill>
                  <a:srgbClr val="FFFF00"/>
                </a:solidFill>
                <a:effectLst/>
              </a:rPr>
              <a:t>Tk2:</a:t>
            </a:r>
            <a:r>
              <a:rPr lang="en-US" sz="6600" b="0" dirty="0" smtClean="0">
                <a:solidFill>
                  <a:schemeClr val="bg1"/>
                </a:solidFill>
                <a:effectLst/>
              </a:rPr>
              <a:t> </a:t>
            </a:r>
            <a:r>
              <a:rPr lang="en-US" sz="6600" dirty="0" err="1" smtClean="0">
                <a:solidFill>
                  <a:schemeClr val="bg1"/>
                </a:solidFill>
              </a:rPr>
              <a:t>Lòng</a:t>
            </a:r>
            <a:r>
              <a:rPr lang="en-US" sz="6600" dirty="0" smtClean="0">
                <a:solidFill>
                  <a:schemeClr val="bg1"/>
                </a:solidFill>
              </a:rPr>
              <a:t> </a:t>
            </a:r>
            <a:r>
              <a:rPr lang="en-US" sz="6600" dirty="0" err="1" smtClean="0">
                <a:solidFill>
                  <a:schemeClr val="bg1"/>
                </a:solidFill>
              </a:rPr>
              <a:t>người</a:t>
            </a:r>
            <a:r>
              <a:rPr lang="en-US" sz="6600" dirty="0" smtClean="0">
                <a:solidFill>
                  <a:schemeClr val="bg1"/>
                </a:solidFill>
              </a:rPr>
              <a:t> </a:t>
            </a:r>
            <a:r>
              <a:rPr lang="en-US" sz="6600" dirty="0" err="1" smtClean="0">
                <a:solidFill>
                  <a:schemeClr val="bg1"/>
                </a:solidFill>
              </a:rPr>
              <a:t>trung</a:t>
            </a:r>
            <a:r>
              <a:rPr lang="en-US" sz="6600" dirty="0" smtClean="0">
                <a:solidFill>
                  <a:schemeClr val="bg1"/>
                </a:solidFill>
              </a:rPr>
              <a:t> </a:t>
            </a:r>
            <a:r>
              <a:rPr lang="en-US" sz="6600" dirty="0" err="1" smtClean="0">
                <a:solidFill>
                  <a:schemeClr val="bg1"/>
                </a:solidFill>
              </a:rPr>
              <a:t>tín</a:t>
            </a:r>
            <a:r>
              <a:rPr lang="en-US" sz="6600" dirty="0" smtClean="0">
                <a:solidFill>
                  <a:schemeClr val="bg1"/>
                </a:solidFill>
              </a:rPr>
              <a:t> </a:t>
            </a:r>
            <a:r>
              <a:rPr lang="en-US" sz="6600" dirty="0" err="1" smtClean="0">
                <a:solidFill>
                  <a:schemeClr val="bg1"/>
                </a:solidFill>
              </a:rPr>
              <a:t>vẫn</a:t>
            </a:r>
            <a:r>
              <a:rPr lang="en-US" sz="6600" dirty="0" smtClean="0">
                <a:solidFill>
                  <a:schemeClr val="bg1"/>
                </a:solidFill>
              </a:rPr>
              <a:t> </a:t>
            </a:r>
            <a:r>
              <a:rPr lang="en-US" sz="6600" dirty="0" err="1" smtClean="0">
                <a:solidFill>
                  <a:schemeClr val="bg1"/>
                </a:solidFill>
              </a:rPr>
              <a:t>luôn</a:t>
            </a:r>
            <a:r>
              <a:rPr lang="en-US" sz="6600" dirty="0" smtClean="0">
                <a:solidFill>
                  <a:schemeClr val="bg1"/>
                </a:solidFill>
              </a:rPr>
              <a:t> </a:t>
            </a:r>
            <a:r>
              <a:rPr lang="en-US" sz="6600" dirty="0" err="1" smtClean="0">
                <a:solidFill>
                  <a:schemeClr val="bg1"/>
                </a:solidFill>
              </a:rPr>
              <a:t>vững</a:t>
            </a:r>
            <a:r>
              <a:rPr lang="en-US" sz="6600" dirty="0" smtClean="0">
                <a:solidFill>
                  <a:schemeClr val="bg1"/>
                </a:solidFill>
              </a:rPr>
              <a:t> </a:t>
            </a:r>
            <a:r>
              <a:rPr lang="en-US" sz="6600" dirty="0" err="1" smtClean="0">
                <a:solidFill>
                  <a:schemeClr val="bg1"/>
                </a:solidFill>
              </a:rPr>
              <a:t>bền</a:t>
            </a:r>
            <a:r>
              <a:rPr lang="en-US" sz="6600" dirty="0" smtClean="0">
                <a:solidFill>
                  <a:schemeClr val="bg1"/>
                </a:solidFill>
              </a:rPr>
              <a:t>. </a:t>
            </a:r>
            <a:r>
              <a:rPr lang="en-US" sz="6600" dirty="0" err="1" smtClean="0">
                <a:solidFill>
                  <a:schemeClr val="bg1"/>
                </a:solidFill>
              </a:rPr>
              <a:t>Tình</a:t>
            </a:r>
            <a:r>
              <a:rPr lang="en-US" sz="6600" dirty="0" smtClean="0">
                <a:solidFill>
                  <a:schemeClr val="bg1"/>
                </a:solidFill>
              </a:rPr>
              <a:t> </a:t>
            </a:r>
            <a:r>
              <a:rPr lang="en-US" sz="6600" dirty="0" err="1" smtClean="0">
                <a:solidFill>
                  <a:schemeClr val="bg1"/>
                </a:solidFill>
              </a:rPr>
              <a:t>Người</a:t>
            </a:r>
            <a:r>
              <a:rPr lang="en-US" sz="6600" dirty="0" smtClean="0">
                <a:solidFill>
                  <a:schemeClr val="bg1"/>
                </a:solidFill>
              </a:rPr>
              <a:t> </a:t>
            </a:r>
            <a:r>
              <a:rPr lang="en-US" sz="6600" dirty="0" err="1" smtClean="0">
                <a:solidFill>
                  <a:schemeClr val="bg1"/>
                </a:solidFill>
              </a:rPr>
              <a:t>thương</a:t>
            </a:r>
            <a:r>
              <a:rPr lang="en-US" sz="6600" dirty="0" smtClean="0">
                <a:solidFill>
                  <a:schemeClr val="bg1"/>
                </a:solidFill>
              </a:rPr>
              <a:t> ta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vi-VN" sz="6600" dirty="0">
              <a:solidFill>
                <a:schemeClr val="bg1"/>
              </a:solidFill>
            </a:endParaRPr>
          </a:p>
        </p:txBody>
      </p:sp>
    </p:spTree>
    <p:extLst>
      <p:ext uri="{BB962C8B-B14F-4D97-AF65-F5344CB8AC3E}">
        <p14:creationId xmlns:p14="http://schemas.microsoft.com/office/powerpoint/2010/main" val="3593785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u="sng" dirty="0" err="1" smtClean="0">
                <a:solidFill>
                  <a:srgbClr val="FFFF00"/>
                </a:solidFill>
              </a:rPr>
              <a:t>Đk</a:t>
            </a:r>
            <a:r>
              <a:rPr lang="en-US" sz="5100" b="0" u="sng" dirty="0" smtClean="0">
                <a:solidFill>
                  <a:srgbClr val="FFFF00"/>
                </a:solidFill>
                <a:effectLst/>
              </a:rPr>
              <a:t>:</a:t>
            </a:r>
            <a:r>
              <a:rPr lang="en-US" sz="5100" b="0" dirty="0" smtClean="0">
                <a:solidFill>
                  <a:schemeClr val="bg1"/>
                </a:solidFill>
                <a:effectLst/>
              </a:rPr>
              <a:t> </a:t>
            </a:r>
            <a:r>
              <a:rPr lang="en-US" sz="5100" dirty="0" err="1" smtClean="0">
                <a:solidFill>
                  <a:schemeClr val="bg1"/>
                </a:solidFill>
              </a:rPr>
              <a:t>Chúng</a:t>
            </a:r>
            <a:r>
              <a:rPr lang="en-US" sz="5100" dirty="0" smtClean="0">
                <a:solidFill>
                  <a:schemeClr val="bg1"/>
                </a:solidFill>
              </a:rPr>
              <a:t> ta </a:t>
            </a:r>
            <a:r>
              <a:rPr lang="en-US" sz="5100" dirty="0" err="1" smtClean="0">
                <a:solidFill>
                  <a:schemeClr val="bg1"/>
                </a:solidFill>
              </a:rPr>
              <a:t>cùng</a:t>
            </a:r>
            <a:r>
              <a:rPr lang="en-US" sz="5100" dirty="0" smtClean="0">
                <a:solidFill>
                  <a:schemeClr val="bg1"/>
                </a:solidFill>
              </a:rPr>
              <a:t> </a:t>
            </a:r>
            <a:r>
              <a:rPr lang="en-US" sz="5100" dirty="0" err="1" smtClean="0">
                <a:solidFill>
                  <a:schemeClr val="bg1"/>
                </a:solidFill>
              </a:rPr>
              <a:t>đem</a:t>
            </a:r>
            <a:r>
              <a:rPr lang="en-US" sz="5100" dirty="0" smtClean="0">
                <a:solidFill>
                  <a:schemeClr val="bg1"/>
                </a:solidFill>
              </a:rPr>
              <a:t> tin </a:t>
            </a:r>
            <a:r>
              <a:rPr lang="en-US" sz="5100" dirty="0" err="1" smtClean="0">
                <a:solidFill>
                  <a:schemeClr val="bg1"/>
                </a:solidFill>
              </a:rPr>
              <a:t>mừng</a:t>
            </a:r>
            <a:r>
              <a:rPr lang="en-US" sz="5100" dirty="0" smtClean="0">
                <a:solidFill>
                  <a:schemeClr val="bg1"/>
                </a:solidFill>
              </a:rPr>
              <a:t> </a:t>
            </a:r>
            <a:r>
              <a:rPr lang="en-US" sz="5100" dirty="0" err="1" smtClean="0">
                <a:solidFill>
                  <a:schemeClr val="bg1"/>
                </a:solidFill>
              </a:rPr>
              <a:t>đi</a:t>
            </a:r>
            <a:r>
              <a:rPr lang="en-US" sz="5100" dirty="0" smtClean="0">
                <a:solidFill>
                  <a:schemeClr val="bg1"/>
                </a:solidFill>
              </a:rPr>
              <a:t> </a:t>
            </a:r>
            <a:r>
              <a:rPr lang="en-US" sz="5100" dirty="0" err="1" smtClean="0">
                <a:solidFill>
                  <a:schemeClr val="bg1"/>
                </a:solidFill>
              </a:rPr>
              <a:t>khắp</a:t>
            </a:r>
            <a:r>
              <a:rPr lang="en-US" sz="5100" dirty="0" smtClean="0">
                <a:solidFill>
                  <a:schemeClr val="bg1"/>
                </a:solidFill>
              </a:rPr>
              <a:t> </a:t>
            </a:r>
            <a:r>
              <a:rPr lang="en-US" sz="5100" dirty="0" err="1" smtClean="0">
                <a:solidFill>
                  <a:schemeClr val="bg1"/>
                </a:solidFill>
              </a:rPr>
              <a:t>đó</a:t>
            </a:r>
            <a:r>
              <a:rPr lang="en-US" sz="5100" dirty="0" smtClean="0">
                <a:solidFill>
                  <a:schemeClr val="bg1"/>
                </a:solidFill>
              </a:rPr>
              <a:t> </a:t>
            </a:r>
            <a:r>
              <a:rPr lang="en-US" sz="5100" dirty="0" err="1" smtClean="0">
                <a:solidFill>
                  <a:schemeClr val="bg1"/>
                </a:solidFill>
              </a:rPr>
              <a:t>đây</a:t>
            </a:r>
            <a:r>
              <a:rPr lang="en-US" sz="5100" dirty="0" smtClean="0">
                <a:solidFill>
                  <a:schemeClr val="bg1"/>
                </a:solidFill>
              </a:rPr>
              <a:t>. Loan tin loan tin </a:t>
            </a:r>
            <a:r>
              <a:rPr lang="en-US" sz="5100" dirty="0" err="1" smtClean="0">
                <a:solidFill>
                  <a:schemeClr val="bg1"/>
                </a:solidFill>
              </a:rPr>
              <a:t>Chúa</a:t>
            </a:r>
            <a:r>
              <a:rPr lang="en-US" sz="5100" dirty="0" smtClean="0">
                <a:solidFill>
                  <a:schemeClr val="bg1"/>
                </a:solidFill>
              </a:rPr>
              <a:t> </a:t>
            </a:r>
            <a:r>
              <a:rPr lang="en-US" sz="5100" dirty="0" err="1" smtClean="0">
                <a:solidFill>
                  <a:schemeClr val="bg1"/>
                </a:solidFill>
              </a:rPr>
              <a:t>Trời</a:t>
            </a:r>
            <a:r>
              <a:rPr lang="en-US" sz="5100" dirty="0" smtClean="0">
                <a:solidFill>
                  <a:schemeClr val="bg1"/>
                </a:solidFill>
              </a:rPr>
              <a:t> </a:t>
            </a:r>
            <a:r>
              <a:rPr lang="en-US" sz="5100" dirty="0" err="1" smtClean="0">
                <a:solidFill>
                  <a:schemeClr val="bg1"/>
                </a:solidFill>
              </a:rPr>
              <a:t>yêu</a:t>
            </a:r>
            <a:r>
              <a:rPr lang="en-US" sz="5100" dirty="0" smtClean="0">
                <a:solidFill>
                  <a:schemeClr val="bg1"/>
                </a:solidFill>
              </a:rPr>
              <a:t> </a:t>
            </a:r>
            <a:r>
              <a:rPr lang="en-US" sz="5100" dirty="0" err="1" smtClean="0">
                <a:solidFill>
                  <a:schemeClr val="bg1"/>
                </a:solidFill>
              </a:rPr>
              <a:t>thương</a:t>
            </a:r>
            <a:r>
              <a:rPr lang="en-US" sz="5100" dirty="0" smtClean="0">
                <a:solidFill>
                  <a:schemeClr val="bg1"/>
                </a:solidFill>
              </a:rPr>
              <a:t> </a:t>
            </a:r>
            <a:r>
              <a:rPr lang="en-US" sz="5100" dirty="0" err="1" smtClean="0">
                <a:solidFill>
                  <a:schemeClr val="bg1"/>
                </a:solidFill>
              </a:rPr>
              <a:t>loài</a:t>
            </a:r>
            <a:r>
              <a:rPr lang="en-US" sz="5100" dirty="0" smtClean="0">
                <a:solidFill>
                  <a:schemeClr val="bg1"/>
                </a:solidFill>
              </a:rPr>
              <a:t> </a:t>
            </a:r>
            <a:r>
              <a:rPr lang="en-US" sz="5100" dirty="0" err="1" smtClean="0">
                <a:solidFill>
                  <a:schemeClr val="bg1"/>
                </a:solidFill>
              </a:rPr>
              <a:t>người</a:t>
            </a:r>
            <a:r>
              <a:rPr lang="en-US" sz="5100" dirty="0">
                <a:solidFill>
                  <a:schemeClr val="bg1"/>
                </a:solidFill>
              </a:rPr>
              <a:t>. Loan tin loan tin </a:t>
            </a:r>
            <a:r>
              <a:rPr lang="en-US" sz="5100" dirty="0" err="1">
                <a:solidFill>
                  <a:schemeClr val="bg1"/>
                </a:solidFill>
              </a:rPr>
              <a:t>Chúa</a:t>
            </a:r>
            <a:r>
              <a:rPr lang="en-US" sz="5100" dirty="0">
                <a:solidFill>
                  <a:schemeClr val="bg1"/>
                </a:solidFill>
              </a:rPr>
              <a:t> </a:t>
            </a:r>
            <a:r>
              <a:rPr lang="en-US" sz="5100" dirty="0" err="1">
                <a:solidFill>
                  <a:schemeClr val="bg1"/>
                </a:solidFill>
              </a:rPr>
              <a:t>Trời</a:t>
            </a:r>
            <a:r>
              <a:rPr lang="en-US" sz="5100" dirty="0">
                <a:solidFill>
                  <a:schemeClr val="bg1"/>
                </a:solidFill>
              </a:rPr>
              <a:t> </a:t>
            </a:r>
            <a:r>
              <a:rPr lang="en-US" sz="5100" dirty="0" err="1">
                <a:solidFill>
                  <a:schemeClr val="bg1"/>
                </a:solidFill>
              </a:rPr>
              <a:t>yêu</a:t>
            </a:r>
            <a:r>
              <a:rPr lang="en-US" sz="5100" dirty="0">
                <a:solidFill>
                  <a:schemeClr val="bg1"/>
                </a:solidFill>
              </a:rPr>
              <a:t> </a:t>
            </a:r>
            <a:r>
              <a:rPr lang="en-US" sz="5100" dirty="0" err="1">
                <a:solidFill>
                  <a:schemeClr val="bg1"/>
                </a:solidFill>
              </a:rPr>
              <a:t>thương</a:t>
            </a:r>
            <a:r>
              <a:rPr lang="en-US" sz="5100" dirty="0">
                <a:solidFill>
                  <a:schemeClr val="bg1"/>
                </a:solidFill>
              </a:rPr>
              <a:t> </a:t>
            </a:r>
            <a:r>
              <a:rPr lang="en-US" sz="5100" dirty="0" err="1">
                <a:solidFill>
                  <a:schemeClr val="bg1"/>
                </a:solidFill>
              </a:rPr>
              <a:t>loài</a:t>
            </a:r>
            <a:r>
              <a:rPr lang="en-US" sz="5100" dirty="0">
                <a:solidFill>
                  <a:schemeClr val="bg1"/>
                </a:solidFill>
              </a:rPr>
              <a:t> </a:t>
            </a:r>
            <a:r>
              <a:rPr lang="en-US" sz="5100" dirty="0" err="1">
                <a:solidFill>
                  <a:schemeClr val="bg1"/>
                </a:solidFill>
              </a:rPr>
              <a:t>người</a:t>
            </a:r>
            <a:r>
              <a:rPr lang="en-US" sz="5100" dirty="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36474490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90508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1907</Words>
  <Application>Microsoft Office PowerPoint</Application>
  <PresentationFormat>On-screen Show (16:9)</PresentationFormat>
  <Paragraphs>105</Paragraphs>
  <Slides>89</Slides>
  <Notes>0</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89</vt:i4>
      </vt:variant>
    </vt:vector>
  </HeadingPairs>
  <TitlesOfParts>
    <vt:vector size="105" baseType="lpstr">
      <vt:lpstr>Arial</vt:lpstr>
      <vt:lpstr>Calibri</vt:lpstr>
      <vt:lpstr>Times New Roman</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4_Office Theme</vt:lpstr>
      <vt:lpstr>5_Office Theme</vt:lpstr>
      <vt:lpstr>2_Office Theme</vt:lpstr>
      <vt:lpstr>PowerPoint Presentation</vt:lpstr>
      <vt:lpstr>TẬP HÁT CỘNG ĐOÀN</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Xin Thiên Chúa là Thân Phụ Đức Giê-su Ki-tô, Chúa chúng ta, soi mắt tâm hồn chúng ta. Cho chúng ta nhận rõ đâu là niềm hy vọng mà ơn Ngài kêu gọi mang lại cho chúng ta.</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Về Nơi Đây Nguyễn Duy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XXII Thường Niên Năm A 04 câu</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Con được Chúa cứu nguy hộ phù, miệng con luôn reo vui mừng hát, tâm tình con Chúa ơi xin kết liên trong Ngài, tay Chúa uy quyền hằng nâng niu dắt dìu.</vt:lpstr>
      <vt:lpstr>Đk: Lạy Chúa, Thiên Chúa con tôn thờ, linh hồn con luôn khao khát Ngài.</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dâng Chúa Trời lúa thơm nho chín đỏ, cây xanh hoa đẹp trái ngon cả hương lòng đang thắm nồng.</vt:lpstr>
      <vt:lpstr>Đk: Dâng dâng lên Chúa đây nắng úa với đây mưa hồng. Kính dâng Ngài trót cuộc đời ước mong hoài thắm tươi.</vt:lpstr>
      <vt:lpstr>Tk2: Dâng dâng tháng ngày thế gian luôn biến đổi, hoa xuân mưa hạ gió thu một năm buồn vui mấy mùa.</vt:lpstr>
      <vt:lpstr>Đk: Dâng dâng lên Chúa đây nắng úa với đây mưa hồng. Kính dâng Ngài trót cuộc đời ước mong hoài thắm tươi.</vt:lpstr>
      <vt:lpstr>Tk3: Dâng dâng kiếp người ví như con suối nhỏ, lênh đênh trôi về biển khơi nguyện mong sạch trong suốt đời.</vt:lpstr>
      <vt:lpstr>Đk: Dâng dâng lên Chúa đây nắng úa với đây mưa hồng. Kính dâng Ngài trót cuộc đời ước mong hoài thắm tươi.</vt:lpstr>
      <vt:lpstr>PowerPoint Presentation</vt:lpstr>
      <vt:lpstr>PowerPoint Presentation</vt:lpstr>
      <vt:lpstr>Ca Nguyện Hiệp Lễ Cho Con Đến Với Ngài Hồng Trần – Phạm Đình Đài</vt:lpstr>
      <vt:lpstr>Tk1: Vì con chưa yêu Ngài nên thập giá còn nặng vai. Vì con chưa mến Ngài nên đời như còn lắm chông gai. </vt:lpstr>
      <vt:lpstr>**: Vì con chưa tin Ngài nên còn sợ hãi tương lai. Vì con chưa theo Ngài nên lòng còn sầu héo hôm mai.</vt:lpstr>
      <vt:lpstr>Đk: Xin cho con được lòng mến yêu nhiều. Xin theo Ngài dù đời lắm phong nhiêu. Xin tin Ngài để vơi gánh lo âu. Xin chọn Ngài làm đỡ nâng đời con.</vt:lpstr>
      <vt:lpstr>Tk2: Vì con chưa yêu Ngài nên tình con nhiều dở dang. Vì con chưa mến Ngài nên tâm hồn như còn sống lang thang.</vt:lpstr>
      <vt:lpstr>**: Vì con chưa tin Ngài nên lòng nhiều nỗi mênh mang. Vì con chưa theo Ngài nên đường đời gặp lắm trái ngang.</vt:lpstr>
      <vt:lpstr>Đk: Xin cho con được lòng mến yêu nhiều. Xin theo Ngài dù đời lắm phong nhiêu. Xin tin Ngài để vơi gánh lo âu. Xin chọn Ngài làm đỡ nâng đời con.</vt:lpstr>
      <vt:lpstr>Tk3: Vì con chưa yêu Ngài nên nhiều đêm lệ sầu dâng. Vì con chưa mến Ngài nên còn e ngại tiếng “xin vâng”.</vt:lpstr>
      <vt:lpstr>**: Vì con chưa tin Ngài nên lòng còn lắm bâng khuâng. Vì con chưa theo Ngài nên đường đời còn lắm gian truân.</vt:lpstr>
      <vt:lpstr>Đk: Xin cho con được lòng mến yêu nhiều. Xin theo Ngài dù đời lắm phong nhiêu. Xin tin Ngài để vơi gánh lo âu. Xin chọn Ngài làm đỡ nâng đời con.</vt:lpstr>
      <vt:lpstr>Tk4: Vì con chưa yêu Ngài nên gặp thất bại nhiều phen. Vì con chưa mến Ngài nên trong đời vẫn còn lắm bon chen.</vt:lpstr>
      <vt:lpstr>**: Vì con chưa tin Ngài nên còn sợ hãi đêm đen. Vì con chưa theo Ngài nên để lòng còn vướng ố hoen.</vt:lpstr>
      <vt:lpstr>Đk: Xin cho con được lòng mến yêu nhiều. Xin theo Ngài dù đời lắm phong nhiêu. Xin tin Ngài để vơi gánh lo âu. Xin chọn Ngài làm đỡ nâng đời con.</vt:lpstr>
      <vt:lpstr>PowerPoint Presentation</vt:lpstr>
      <vt:lpstr>Chúa Nhật XX TN Năm A </vt:lpstr>
      <vt:lpstr>Ca Kết Lễ Chúng Ta Cùng Đem Tin Mừng</vt:lpstr>
      <vt:lpstr>Đk: Chúng ta cùng đem tin mừng đi khắp đó đây. Loan tin loan tin Chúa Trời yêu thương loài người.</vt:lpstr>
      <vt:lpstr>Tk1:  Này muôn nước hỡi hãy ca khen Người. Này ngàn dân ơi hãy tung hô Người.</vt:lpstr>
      <vt:lpstr>Tk2: Lòng người trung tín vẫn luôn vững bền. Tình Người thương ta đến muôn muôn đời.</vt:lpstr>
      <vt:lpstr>Đk: Chúng ta cùng đem tin mừng đi khắp đó đây. Loan tin loan tin Chúa Trời yêu thương loài người. Loan tin loan tin Chúa Trời yêu thương loài người.</vt:lpstr>
      <vt:lpstr>Chúa Nhật XX TN Năm 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116</cp:revision>
  <dcterms:created xsi:type="dcterms:W3CDTF">2023-05-21T07:25:42Z</dcterms:created>
  <dcterms:modified xsi:type="dcterms:W3CDTF">2023-08-30T06:35:39Z</dcterms:modified>
</cp:coreProperties>
</file>