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4012" r:id="rId5"/>
    <p:sldMasterId id="2147484024" r:id="rId6"/>
    <p:sldMasterId id="2147484108" r:id="rId7"/>
    <p:sldMasterId id="2147484132" r:id="rId8"/>
    <p:sldMasterId id="2147484144" r:id="rId9"/>
  </p:sldMasterIdLst>
  <p:notesMasterIdLst>
    <p:notesMasterId r:id="rId97"/>
  </p:notesMasterIdLst>
  <p:sldIdLst>
    <p:sldId id="731" r:id="rId10"/>
    <p:sldId id="507" r:id="rId11"/>
    <p:sldId id="733" r:id="rId12"/>
    <p:sldId id="713" r:id="rId13"/>
    <p:sldId id="716" r:id="rId14"/>
    <p:sldId id="717" r:id="rId15"/>
    <p:sldId id="734" r:id="rId16"/>
    <p:sldId id="735" r:id="rId17"/>
    <p:sldId id="736" r:id="rId18"/>
    <p:sldId id="737" r:id="rId19"/>
    <p:sldId id="738" r:id="rId20"/>
    <p:sldId id="718" r:id="rId21"/>
    <p:sldId id="392" r:id="rId22"/>
    <p:sldId id="723" r:id="rId23"/>
    <p:sldId id="724" r:id="rId24"/>
    <p:sldId id="725" r:id="rId25"/>
    <p:sldId id="726" r:id="rId26"/>
    <p:sldId id="727" r:id="rId27"/>
    <p:sldId id="728" r:id="rId28"/>
    <p:sldId id="729" r:id="rId29"/>
    <p:sldId id="647" r:id="rId30"/>
    <p:sldId id="649" r:id="rId31"/>
    <p:sldId id="703" r:id="rId32"/>
    <p:sldId id="721" r:id="rId33"/>
    <p:sldId id="705" r:id="rId34"/>
    <p:sldId id="774" r:id="rId35"/>
    <p:sldId id="707" r:id="rId36"/>
    <p:sldId id="775" r:id="rId37"/>
    <p:sldId id="709" r:id="rId38"/>
    <p:sldId id="776" r:id="rId39"/>
    <p:sldId id="653" r:id="rId40"/>
    <p:sldId id="730" r:id="rId41"/>
    <p:sldId id="720"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739" r:id="rId58"/>
    <p:sldId id="740" r:id="rId59"/>
    <p:sldId id="741" r:id="rId60"/>
    <p:sldId id="742" r:id="rId61"/>
    <p:sldId id="743" r:id="rId62"/>
    <p:sldId id="744" r:id="rId63"/>
    <p:sldId id="745" r:id="rId64"/>
    <p:sldId id="746" r:id="rId65"/>
    <p:sldId id="747" r:id="rId66"/>
    <p:sldId id="748" r:id="rId67"/>
    <p:sldId id="749" r:id="rId68"/>
    <p:sldId id="750" r:id="rId69"/>
    <p:sldId id="751" r:id="rId70"/>
    <p:sldId id="276" r:id="rId71"/>
    <p:sldId id="674" r:id="rId72"/>
    <p:sldId id="752" r:id="rId73"/>
    <p:sldId id="753" r:id="rId74"/>
    <p:sldId id="754" r:id="rId75"/>
    <p:sldId id="755" r:id="rId76"/>
    <p:sldId id="756" r:id="rId77"/>
    <p:sldId id="757" r:id="rId78"/>
    <p:sldId id="758" r:id="rId79"/>
    <p:sldId id="759" r:id="rId80"/>
    <p:sldId id="760" r:id="rId81"/>
    <p:sldId id="761" r:id="rId82"/>
    <p:sldId id="762" r:id="rId83"/>
    <p:sldId id="763" r:id="rId84"/>
    <p:sldId id="764" r:id="rId85"/>
    <p:sldId id="765" r:id="rId86"/>
    <p:sldId id="766" r:id="rId87"/>
    <p:sldId id="767" r:id="rId88"/>
    <p:sldId id="768" r:id="rId89"/>
    <p:sldId id="292" r:id="rId90"/>
    <p:sldId id="651" r:id="rId91"/>
    <p:sldId id="772" r:id="rId92"/>
    <p:sldId id="773" r:id="rId93"/>
    <p:sldId id="770" r:id="rId94"/>
    <p:sldId id="771" r:id="rId95"/>
    <p:sldId id="675"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5000" dirty="0" smtClean="0">
                <a:solidFill>
                  <a:srgbClr val="FFFF00"/>
                </a:solidFill>
              </a:rPr>
              <a:t>CHÚA </a:t>
            </a:r>
            <a:r>
              <a:rPr lang="en-US" sz="5000" dirty="0">
                <a:solidFill>
                  <a:srgbClr val="FFFF00"/>
                </a:solidFill>
              </a:rPr>
              <a:t>NHẬT </a:t>
            </a:r>
            <a:r>
              <a:rPr lang="en-US" sz="5000" dirty="0" smtClean="0">
                <a:solidFill>
                  <a:srgbClr val="FFFF00"/>
                </a:solidFill>
              </a:rPr>
              <a:t>XXII </a:t>
            </a:r>
            <a:r>
              <a:rPr lang="en-US" sz="5000" dirty="0">
                <a:solidFill>
                  <a:srgbClr val="FFFF00"/>
                </a:solidFill>
              </a:rPr>
              <a:t>THƯỜNG NIÊN </a:t>
            </a:r>
          </a:p>
          <a:p>
            <a:pPr>
              <a:lnSpc>
                <a:spcPct val="130000"/>
              </a:lnSpc>
            </a:pPr>
            <a:r>
              <a:rPr lang="en-US" sz="5000" dirty="0">
                <a:solidFill>
                  <a:srgbClr val="FFFF00"/>
                </a:solidFill>
              </a:rPr>
              <a:t>NĂM </a:t>
            </a:r>
            <a:r>
              <a:rPr lang="en-US" sz="5000" dirty="0" smtClean="0">
                <a:solidFill>
                  <a:srgbClr val="FFFF00"/>
                </a:solidFill>
              </a:rPr>
              <a:t>B</a:t>
            </a:r>
            <a:endParaRPr lang="en-US" sz="5000" dirty="0">
              <a:solidFill>
                <a:srgbClr val="FFFF00"/>
              </a:solidFill>
            </a:endParaRPr>
          </a:p>
        </p:txBody>
      </p:sp>
      <p:pic>
        <p:nvPicPr>
          <p:cNvPr id="2" name="Picture 1">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295400" y="177653"/>
            <a:ext cx="6781800" cy="1000901"/>
          </a:xfrm>
          <a:prstGeom prst="rect">
            <a:avLst/>
          </a:prstGeom>
        </p:spPr>
      </p:pic>
    </p:spTree>
    <p:extLst>
      <p:ext uri="{BB962C8B-B14F-4D97-AF65-F5344CB8AC3E}">
        <p14:creationId xmlns:p14="http://schemas.microsoft.com/office/powerpoint/2010/main" val="291009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b="0" u="sng" dirty="0" smtClean="0">
                <a:solidFill>
                  <a:srgbClr val="FFFF00"/>
                </a:solidFill>
                <a:effectLst/>
                <a:latin typeface="+mj-lt"/>
              </a:rPr>
              <a:t>Tk2:</a:t>
            </a:r>
            <a:r>
              <a:rPr lang="en-US" sz="5000" b="0" dirty="0" smtClean="0">
                <a:solidFill>
                  <a:srgbClr val="FFFF00"/>
                </a:solidFill>
                <a:effectLst/>
                <a:latin typeface="+mj-lt"/>
              </a:rPr>
              <a:t> </a:t>
            </a:r>
            <a:r>
              <a:rPr lang="en-US" sz="5000" dirty="0" err="1" smtClean="0">
                <a:solidFill>
                  <a:schemeClr val="bg1"/>
                </a:solidFill>
                <a:latin typeface="+mj-lt"/>
              </a:rPr>
              <a:t>Lời</a:t>
            </a:r>
            <a:r>
              <a:rPr lang="en-US" sz="5000" dirty="0" smtClean="0">
                <a:solidFill>
                  <a:schemeClr val="bg1"/>
                </a:solidFill>
                <a:latin typeface="+mj-lt"/>
              </a:rPr>
              <a:t> Cha </a:t>
            </a:r>
            <a:r>
              <a:rPr lang="en-US" sz="5000" dirty="0" err="1" smtClean="0">
                <a:solidFill>
                  <a:schemeClr val="bg1"/>
                </a:solidFill>
                <a:latin typeface="+mj-lt"/>
              </a:rPr>
              <a:t>ánh</a:t>
            </a:r>
            <a:r>
              <a:rPr lang="en-US" sz="5000" dirty="0" smtClean="0">
                <a:solidFill>
                  <a:schemeClr val="bg1"/>
                </a:solidFill>
                <a:latin typeface="+mj-lt"/>
              </a:rPr>
              <a:t> reo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giữa</a:t>
            </a:r>
            <a:r>
              <a:rPr lang="en-US" sz="5000" dirty="0" smtClean="0">
                <a:solidFill>
                  <a:schemeClr val="bg1"/>
                </a:solidFill>
                <a:latin typeface="+mj-lt"/>
              </a:rPr>
              <a:t> </a:t>
            </a:r>
            <a:r>
              <a:rPr lang="en-US" sz="5000" dirty="0" err="1" smtClean="0">
                <a:solidFill>
                  <a:schemeClr val="bg1"/>
                </a:solidFill>
                <a:latin typeface="+mj-lt"/>
              </a:rPr>
              <a:t>đêm</a:t>
            </a:r>
            <a:r>
              <a:rPr lang="en-US" sz="5000" dirty="0" smtClean="0">
                <a:solidFill>
                  <a:schemeClr val="bg1"/>
                </a:solidFill>
                <a:latin typeface="+mj-lt"/>
              </a:rPr>
              <a:t> </a:t>
            </a:r>
            <a:r>
              <a:rPr lang="en-US" sz="5000" dirty="0" err="1" smtClean="0">
                <a:solidFill>
                  <a:schemeClr val="bg1"/>
                </a:solidFill>
                <a:latin typeface="+mj-lt"/>
              </a:rPr>
              <a:t>trường</a:t>
            </a:r>
            <a:r>
              <a:rPr lang="en-US" sz="5000" dirty="0" smtClean="0">
                <a:solidFill>
                  <a:schemeClr val="bg1"/>
                </a:solidFill>
                <a:latin typeface="+mj-lt"/>
              </a:rPr>
              <a:t>. </a:t>
            </a:r>
            <a:r>
              <a:rPr lang="en-US" sz="5000" dirty="0" err="1" smtClean="0">
                <a:solidFill>
                  <a:schemeClr val="bg1"/>
                </a:solidFill>
                <a:latin typeface="+mj-lt"/>
              </a:rPr>
              <a:t>Lời</a:t>
            </a:r>
            <a:r>
              <a:rPr lang="en-US" sz="5000" dirty="0" smtClean="0">
                <a:solidFill>
                  <a:schemeClr val="bg1"/>
                </a:solidFill>
                <a:latin typeface="+mj-lt"/>
              </a:rPr>
              <a:t> Cha </a:t>
            </a:r>
            <a:r>
              <a:rPr lang="en-US" sz="5000" dirty="0" err="1" smtClean="0">
                <a:solidFill>
                  <a:schemeClr val="bg1"/>
                </a:solidFill>
                <a:latin typeface="+mj-lt"/>
              </a:rPr>
              <a:t>tiếng</a:t>
            </a:r>
            <a:r>
              <a:rPr lang="en-US" sz="5000" dirty="0" smtClean="0">
                <a:solidFill>
                  <a:schemeClr val="bg1"/>
                </a:solidFill>
                <a:latin typeface="+mj-lt"/>
              </a:rPr>
              <a:t> </a:t>
            </a:r>
            <a:r>
              <a:rPr lang="en-US" sz="5000" dirty="0" err="1" smtClean="0">
                <a:solidFill>
                  <a:schemeClr val="bg1"/>
                </a:solidFill>
                <a:latin typeface="+mj-lt"/>
              </a:rPr>
              <a:t>chim</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trong</a:t>
            </a:r>
            <a:r>
              <a:rPr lang="en-US" sz="5000" dirty="0" smtClean="0">
                <a:solidFill>
                  <a:schemeClr val="bg1"/>
                </a:solidFill>
                <a:latin typeface="+mj-lt"/>
              </a:rPr>
              <a:t> </a:t>
            </a:r>
            <a:r>
              <a:rPr lang="en-US" sz="5000" dirty="0" err="1" smtClean="0">
                <a:solidFill>
                  <a:schemeClr val="bg1"/>
                </a:solidFill>
                <a:latin typeface="+mj-lt"/>
              </a:rPr>
              <a:t>cuộc</a:t>
            </a:r>
            <a:r>
              <a:rPr lang="en-US" sz="5000" dirty="0" smtClean="0">
                <a:solidFill>
                  <a:schemeClr val="bg1"/>
                </a:solidFill>
                <a:latin typeface="+mj-lt"/>
              </a:rPr>
              <a:t> </a:t>
            </a:r>
            <a:r>
              <a:rPr lang="en-US" sz="5000" dirty="0" err="1" smtClean="0">
                <a:solidFill>
                  <a:schemeClr val="bg1"/>
                </a:solidFill>
                <a:latin typeface="+mj-lt"/>
              </a:rPr>
              <a:t>sống</a:t>
            </a:r>
            <a:r>
              <a:rPr lang="en-US" sz="5000" dirty="0" smtClean="0">
                <a:solidFill>
                  <a:schemeClr val="bg1"/>
                </a:solidFill>
                <a:latin typeface="+mj-lt"/>
              </a:rPr>
              <a:t>. </a:t>
            </a:r>
            <a:r>
              <a:rPr lang="en-US" sz="5000" dirty="0" err="1" smtClean="0">
                <a:solidFill>
                  <a:schemeClr val="bg1"/>
                </a:solidFill>
                <a:latin typeface="+mj-lt"/>
              </a:rPr>
              <a:t>Lời</a:t>
            </a:r>
            <a:r>
              <a:rPr lang="en-US" sz="5000" dirty="0" smtClean="0">
                <a:solidFill>
                  <a:schemeClr val="bg1"/>
                </a:solidFill>
                <a:latin typeface="+mj-lt"/>
              </a:rPr>
              <a:t> Cha </a:t>
            </a:r>
            <a:r>
              <a:rPr lang="en-US" sz="5000" dirty="0" err="1" smtClean="0">
                <a:solidFill>
                  <a:schemeClr val="bg1"/>
                </a:solidFill>
                <a:latin typeface="+mj-lt"/>
              </a:rPr>
              <a:t>thắm</a:t>
            </a:r>
            <a:r>
              <a:rPr lang="en-US" sz="5000" dirty="0" smtClean="0">
                <a:solidFill>
                  <a:schemeClr val="bg1"/>
                </a:solidFill>
                <a:latin typeface="+mj-lt"/>
              </a:rPr>
              <a:t> tin </a:t>
            </a:r>
            <a:r>
              <a:rPr lang="en-US" sz="5000" dirty="0" err="1" smtClean="0">
                <a:solidFill>
                  <a:schemeClr val="bg1"/>
                </a:solidFill>
                <a:latin typeface="+mj-lt"/>
              </a:rPr>
              <a:t>yêu</a:t>
            </a:r>
            <a:r>
              <a:rPr lang="en-US" sz="5000" dirty="0" smtClean="0">
                <a:solidFill>
                  <a:schemeClr val="bg1"/>
                </a:solidFill>
                <a:latin typeface="+mj-lt"/>
              </a:rPr>
              <a:t> </a:t>
            </a:r>
            <a:r>
              <a:rPr lang="en-US" sz="5000" dirty="0" err="1" smtClean="0">
                <a:solidFill>
                  <a:schemeClr val="bg1"/>
                </a:solidFill>
                <a:latin typeface="+mj-lt"/>
              </a:rPr>
              <a:t>lương</a:t>
            </a:r>
            <a:r>
              <a:rPr lang="en-US" sz="5000" dirty="0" smtClean="0">
                <a:solidFill>
                  <a:schemeClr val="bg1"/>
                </a:solidFill>
                <a:latin typeface="+mj-lt"/>
              </a:rPr>
              <a:t> </a:t>
            </a:r>
            <a:r>
              <a:rPr lang="en-US" sz="5000" dirty="0" err="1" smtClean="0">
                <a:solidFill>
                  <a:schemeClr val="bg1"/>
                </a:solidFill>
                <a:latin typeface="+mj-lt"/>
              </a:rPr>
              <a:t>thực</a:t>
            </a:r>
            <a:r>
              <a:rPr lang="en-US" sz="5000" dirty="0" smtClean="0">
                <a:solidFill>
                  <a:schemeClr val="bg1"/>
                </a:solidFill>
                <a:latin typeface="+mj-lt"/>
              </a:rPr>
              <a:t> </a:t>
            </a:r>
            <a:r>
              <a:rPr lang="en-US" sz="5000" dirty="0" err="1" smtClean="0">
                <a:solidFill>
                  <a:schemeClr val="bg1"/>
                </a:solidFill>
                <a:latin typeface="+mj-lt"/>
              </a:rPr>
              <a:t>nuôi</a:t>
            </a:r>
            <a:r>
              <a:rPr lang="en-US" sz="5000" dirty="0" smtClean="0">
                <a:solidFill>
                  <a:schemeClr val="bg1"/>
                </a:solidFill>
                <a:latin typeface="+mj-lt"/>
              </a:rPr>
              <a:t> </a:t>
            </a:r>
            <a:r>
              <a:rPr lang="en-US" sz="5000" dirty="0" err="1" smtClean="0">
                <a:solidFill>
                  <a:schemeClr val="bg1"/>
                </a:solidFill>
                <a:latin typeface="+mj-lt"/>
              </a:rPr>
              <a:t>hồn</a:t>
            </a:r>
            <a:r>
              <a:rPr lang="en-US" sz="5000" dirty="0" smtClean="0">
                <a:solidFill>
                  <a:schemeClr val="bg1"/>
                </a:solidFill>
                <a:latin typeface="+mj-lt"/>
              </a:rPr>
              <a:t>. </a:t>
            </a:r>
            <a:r>
              <a:rPr lang="en-US" sz="5000" dirty="0" err="1" smtClean="0">
                <a:solidFill>
                  <a:schemeClr val="bg1"/>
                </a:solidFill>
                <a:latin typeface="+mj-lt"/>
              </a:rPr>
              <a:t>Lời</a:t>
            </a:r>
            <a:r>
              <a:rPr lang="en-US" sz="5000" dirty="0" smtClean="0">
                <a:solidFill>
                  <a:schemeClr val="bg1"/>
                </a:solidFill>
                <a:latin typeface="+mj-lt"/>
              </a:rPr>
              <a:t> Cha </a:t>
            </a:r>
            <a:r>
              <a:rPr lang="en-US" sz="5000" dirty="0" err="1" smtClean="0">
                <a:solidFill>
                  <a:schemeClr val="bg1"/>
                </a:solidFill>
                <a:latin typeface="+mj-lt"/>
              </a:rPr>
              <a:t>mãi</a:t>
            </a:r>
            <a:r>
              <a:rPr lang="en-US" sz="5000" dirty="0" smtClean="0">
                <a:solidFill>
                  <a:schemeClr val="bg1"/>
                </a:solidFill>
                <a:latin typeface="+mj-lt"/>
              </a:rPr>
              <a:t> </a:t>
            </a:r>
            <a:r>
              <a:rPr lang="en-US" sz="5000" dirty="0" err="1" smtClean="0">
                <a:solidFill>
                  <a:schemeClr val="bg1"/>
                </a:solidFill>
                <a:latin typeface="+mj-lt"/>
              </a:rPr>
              <a:t>ghi</a:t>
            </a:r>
            <a:r>
              <a:rPr lang="en-US" sz="5000" dirty="0" smtClean="0">
                <a:solidFill>
                  <a:schemeClr val="bg1"/>
                </a:solidFill>
                <a:latin typeface="+mj-lt"/>
              </a:rPr>
              <a:t> </a:t>
            </a:r>
            <a:r>
              <a:rPr lang="en-US" sz="5000" dirty="0" err="1" smtClean="0">
                <a:solidFill>
                  <a:schemeClr val="bg1"/>
                </a:solidFill>
                <a:latin typeface="+mj-lt"/>
              </a:rPr>
              <a:t>sâu</a:t>
            </a:r>
            <a:r>
              <a:rPr lang="en-US" sz="5000" dirty="0" smtClean="0">
                <a:solidFill>
                  <a:schemeClr val="bg1"/>
                </a:solidFill>
                <a:latin typeface="+mj-lt"/>
              </a:rPr>
              <a:t> </a:t>
            </a:r>
            <a:r>
              <a:rPr lang="en-US" sz="5000" dirty="0" err="1" smtClean="0">
                <a:solidFill>
                  <a:schemeClr val="bg1"/>
                </a:solidFill>
                <a:latin typeface="+mj-lt"/>
              </a:rPr>
              <a:t>trong</a:t>
            </a:r>
            <a:r>
              <a:rPr lang="en-US" sz="5000" dirty="0" smtClean="0">
                <a:solidFill>
                  <a:schemeClr val="bg1"/>
                </a:solidFill>
                <a:latin typeface="+mj-lt"/>
              </a:rPr>
              <a:t> </a:t>
            </a:r>
            <a:r>
              <a:rPr lang="en-US" sz="5000" dirty="0" err="1" smtClean="0">
                <a:solidFill>
                  <a:schemeClr val="bg1"/>
                </a:solidFill>
                <a:latin typeface="+mj-lt"/>
              </a:rPr>
              <a:t>lòng</a:t>
            </a:r>
            <a:r>
              <a:rPr lang="en-US" sz="5000" dirty="0" smtClean="0">
                <a:solidFill>
                  <a:schemeClr val="bg1"/>
                </a:solidFill>
                <a:latin typeface="+mj-lt"/>
              </a:rPr>
              <a:t> con.</a:t>
            </a:r>
            <a:endParaRPr lang="vi-VN" sz="5000" b="0" dirty="0">
              <a:solidFill>
                <a:schemeClr val="bg1"/>
              </a:solidFill>
              <a:effectLst/>
              <a:latin typeface="+mj-lt"/>
            </a:endParaRPr>
          </a:p>
        </p:txBody>
      </p:sp>
    </p:spTree>
    <p:extLst>
      <p:ext uri="{BB962C8B-B14F-4D97-AF65-F5344CB8AC3E}">
        <p14:creationId xmlns:p14="http://schemas.microsoft.com/office/powerpoint/2010/main" val="8033315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u="sng" dirty="0" err="1" smtClean="0">
                <a:solidFill>
                  <a:srgbClr val="FFFF00"/>
                </a:solidFill>
                <a:latin typeface="+mj-lt"/>
              </a:rPr>
              <a:t>Đk</a:t>
            </a:r>
            <a:r>
              <a:rPr lang="en-US" sz="5200" b="0" u="sng" dirty="0" smtClean="0">
                <a:solidFill>
                  <a:srgbClr val="FFFF00"/>
                </a:solidFill>
                <a:effectLst/>
                <a:latin typeface="+mj-lt"/>
              </a:rPr>
              <a:t>:</a:t>
            </a:r>
            <a:r>
              <a:rPr lang="en-US" sz="5200" b="0" dirty="0" smtClean="0">
                <a:solidFill>
                  <a:srgbClr val="FFFF00"/>
                </a:solidFill>
                <a:effectLst/>
                <a:latin typeface="+mj-lt"/>
              </a:rPr>
              <a:t> </a:t>
            </a:r>
            <a:r>
              <a:rPr lang="en-US" sz="5200" dirty="0" err="1" smtClean="0">
                <a:solidFill>
                  <a:schemeClr val="bg1"/>
                </a:solidFill>
                <a:latin typeface="+mj-lt"/>
              </a:rPr>
              <a:t>Đốt</a:t>
            </a:r>
            <a:r>
              <a:rPr lang="en-US" sz="5200" dirty="0" smtClean="0">
                <a:solidFill>
                  <a:schemeClr val="bg1"/>
                </a:solidFill>
                <a:latin typeface="+mj-lt"/>
              </a:rPr>
              <a:t> </a:t>
            </a:r>
            <a:r>
              <a:rPr lang="en-US" sz="5200" dirty="0" err="1" smtClean="0">
                <a:solidFill>
                  <a:schemeClr val="bg1"/>
                </a:solidFill>
                <a:latin typeface="+mj-lt"/>
              </a:rPr>
              <a:t>nóng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đốt</a:t>
            </a:r>
            <a:r>
              <a:rPr lang="en-US" sz="5200" dirty="0" smtClean="0">
                <a:solidFill>
                  <a:schemeClr val="bg1"/>
                </a:solidFill>
                <a:latin typeface="+mj-lt"/>
              </a:rPr>
              <a:t> </a:t>
            </a:r>
            <a:r>
              <a:rPr lang="en-US" sz="5200" dirty="0" err="1" smtClean="0">
                <a:solidFill>
                  <a:schemeClr val="bg1"/>
                </a:solidFill>
                <a:latin typeface="+mj-lt"/>
              </a:rPr>
              <a:t>nóng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a:t>
            </a:r>
            <a:r>
              <a:rPr lang="en-US" sz="5200" dirty="0" err="1" smtClean="0">
                <a:solidFill>
                  <a:schemeClr val="bg1"/>
                </a:solidFill>
                <a:latin typeface="+mj-lt"/>
              </a:rPr>
              <a:t>tim</a:t>
            </a:r>
            <a:r>
              <a:rPr lang="en-US" sz="5200" dirty="0" smtClean="0">
                <a:solidFill>
                  <a:schemeClr val="bg1"/>
                </a:solidFill>
                <a:latin typeface="+mj-lt"/>
              </a:rPr>
              <a:t> con </a:t>
            </a:r>
            <a:r>
              <a:rPr lang="en-US" sz="5200" dirty="0" err="1" smtClean="0">
                <a:solidFill>
                  <a:schemeClr val="bg1"/>
                </a:solidFill>
                <a:latin typeface="+mj-lt"/>
              </a:rPr>
              <a:t>biết</a:t>
            </a:r>
            <a:r>
              <a:rPr lang="en-US" sz="5200" dirty="0" smtClean="0">
                <a:solidFill>
                  <a:schemeClr val="bg1"/>
                </a:solidFill>
                <a:latin typeface="+mj-lt"/>
              </a:rPr>
              <a:t> </a:t>
            </a:r>
            <a:r>
              <a:rPr lang="en-US" sz="5200" dirty="0" err="1" smtClean="0">
                <a:solidFill>
                  <a:schemeClr val="bg1"/>
                </a:solidFill>
                <a:latin typeface="+mj-lt"/>
              </a:rPr>
              <a:t>yêu</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a:t>
            </a:r>
            <a:r>
              <a:rPr lang="en-US" sz="5200" dirty="0" err="1" smtClean="0">
                <a:solidFill>
                  <a:schemeClr val="bg1"/>
                </a:solidFill>
                <a:latin typeface="+mj-lt"/>
              </a:rPr>
              <a:t>Thắp</a:t>
            </a:r>
            <a:r>
              <a:rPr lang="en-US" sz="5200" dirty="0" smtClean="0">
                <a:solidFill>
                  <a:schemeClr val="bg1"/>
                </a:solidFill>
                <a:latin typeface="+mj-lt"/>
              </a:rPr>
              <a:t> </a:t>
            </a:r>
            <a:r>
              <a:rPr lang="en-US" sz="5200" dirty="0" err="1" smtClean="0">
                <a:solidFill>
                  <a:schemeClr val="bg1"/>
                </a:solidFill>
                <a:latin typeface="+mj-lt"/>
              </a:rPr>
              <a:t>sáng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thắp</a:t>
            </a:r>
            <a:r>
              <a:rPr lang="en-US" sz="5200" dirty="0" smtClean="0">
                <a:solidFill>
                  <a:schemeClr val="bg1"/>
                </a:solidFill>
                <a:latin typeface="+mj-lt"/>
              </a:rPr>
              <a:t> </a:t>
            </a:r>
            <a:r>
              <a:rPr lang="en-US" sz="5200" dirty="0" err="1" smtClean="0">
                <a:solidFill>
                  <a:schemeClr val="bg1"/>
                </a:solidFill>
                <a:latin typeface="+mj-lt"/>
              </a:rPr>
              <a:t>sáng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con </a:t>
            </a:r>
            <a:r>
              <a:rPr lang="en-US" sz="5200" dirty="0" err="1" smtClean="0">
                <a:solidFill>
                  <a:schemeClr val="bg1"/>
                </a:solidFill>
                <a:latin typeface="+mj-lt"/>
              </a:rPr>
              <a:t>biết</a:t>
            </a:r>
            <a:r>
              <a:rPr lang="en-US" sz="5200" dirty="0" smtClean="0">
                <a:solidFill>
                  <a:schemeClr val="bg1"/>
                </a:solidFill>
                <a:latin typeface="+mj-lt"/>
              </a:rPr>
              <a:t> </a:t>
            </a:r>
            <a:r>
              <a:rPr lang="en-US" sz="5200" dirty="0" err="1" smtClean="0">
                <a:solidFill>
                  <a:schemeClr val="bg1"/>
                </a:solidFill>
                <a:latin typeface="+mj-lt"/>
              </a:rPr>
              <a:t>sống</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Cha.</a:t>
            </a:r>
            <a:endParaRPr lang="vi-VN" sz="5200" b="0" dirty="0">
              <a:solidFill>
                <a:schemeClr val="bg1"/>
              </a:solidFill>
              <a:effectLst/>
              <a:latin typeface="+mj-lt"/>
            </a:endParaRPr>
          </a:p>
        </p:txBody>
      </p:sp>
    </p:spTree>
    <p:extLst>
      <p:ext uri="{BB962C8B-B14F-4D97-AF65-F5344CB8AC3E}">
        <p14:creationId xmlns:p14="http://schemas.microsoft.com/office/powerpoint/2010/main" val="33286989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smtClean="0">
                <a:solidFill>
                  <a:srgbClr val="FFFF00"/>
                </a:solidFill>
                <a:effectLst/>
                <a:latin typeface="+mj-lt"/>
                <a:cs typeface="Times New Roman" panose="02020603050405020304" pitchFamily="18" charset="0"/>
              </a:rPr>
              <a:t>A+B:</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01047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11406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05960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01221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8982808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4004030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789707" y="4716149"/>
            <a:ext cx="2895600" cy="427351"/>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02371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smtClean="0">
                <a:ln w="1905"/>
                <a:solidFill>
                  <a:srgbClr val="A50021"/>
                </a:solidFill>
                <a:effectLst>
                  <a:innerShdw blurRad="69850" dist="43180" dir="5400000">
                    <a:srgbClr val="000000">
                      <a:alpha val="65000"/>
                    </a:srgbClr>
                  </a:innerShdw>
                </a:effectLst>
              </a:rPr>
              <a:t>Bài </a:t>
            </a:r>
            <a:r>
              <a:rPr lang="vi-VN" sz="3200" b="1" dirty="0">
                <a:ln w="1905"/>
                <a:solidFill>
                  <a:srgbClr val="A50021"/>
                </a:solidFill>
                <a:effectLst>
                  <a:innerShdw blurRad="69850" dist="43180" dir="5400000">
                    <a:srgbClr val="000000">
                      <a:alpha val="65000"/>
                    </a:srgbClr>
                  </a:innerShdw>
                </a:effectLst>
              </a:rPr>
              <a:t>trích sách Đệ nhị luật.</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normAutofit fontScale="90000"/>
          </a:bodyPr>
          <a:lstStyle/>
          <a:p>
            <a:pPr>
              <a:lnSpc>
                <a:spcPct val="120000"/>
              </a:lnSpc>
            </a:pPr>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371600" y="3943350"/>
            <a:ext cx="6781800" cy="1000901"/>
          </a:xfrm>
          <a:prstGeom prst="rect">
            <a:avLst/>
          </a:prstGeom>
        </p:spPr>
      </p:pic>
    </p:spTree>
    <p:extLst>
      <p:ext uri="{BB962C8B-B14F-4D97-AF65-F5344CB8AC3E}">
        <p14:creationId xmlns:p14="http://schemas.microsoft.com/office/powerpoint/2010/main" val="2247483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2506420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vi-VN" sz="5400" dirty="0">
                <a:solidFill>
                  <a:schemeClr val="bg1"/>
                </a:solidFill>
              </a:rPr>
              <a:t>Người luôn sống vẹn toàn, làm điều thẳng ngay, Lòng gẫm suy lẽ thật, lưỡi không hề điêu ngoa.</a:t>
            </a:r>
            <a:endParaRPr lang="en-US" sz="5400" dirty="0">
              <a:solidFill>
                <a:schemeClr val="bg1"/>
              </a:solidFill>
            </a:endParaRPr>
          </a:p>
        </p:txBody>
      </p:sp>
    </p:spTree>
    <p:extLst>
      <p:ext uri="{BB962C8B-B14F-4D97-AF65-F5344CB8AC3E}">
        <p14:creationId xmlns:p14="http://schemas.microsoft.com/office/powerpoint/2010/main" val="1287113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4244110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dirty="0">
                <a:solidFill>
                  <a:schemeClr val="bg1"/>
                </a:solidFill>
              </a:rPr>
              <a:t> </a:t>
            </a:r>
            <a:r>
              <a:rPr lang="vi-VN" sz="5400" dirty="0">
                <a:solidFill>
                  <a:schemeClr val="bg1"/>
                </a:solidFill>
              </a:rPr>
              <a:t>Người chẳng dám sỉ nhục hoặc làm hại </a:t>
            </a:r>
            <a:r>
              <a:rPr lang="vi-VN" sz="5400" dirty="0" smtClean="0">
                <a:solidFill>
                  <a:schemeClr val="bg1"/>
                </a:solidFill>
              </a:rPr>
              <a:t>ai</a:t>
            </a:r>
            <a:r>
              <a:rPr lang="en-US" sz="5400" dirty="0" smtClean="0">
                <a:solidFill>
                  <a:schemeClr val="bg1"/>
                </a:solidFill>
              </a:rPr>
              <a:t>.</a:t>
            </a:r>
            <a:r>
              <a:rPr lang="vi-VN" sz="5400" dirty="0" smtClean="0">
                <a:solidFill>
                  <a:schemeClr val="bg1"/>
                </a:solidFill>
              </a:rPr>
              <a:t> </a:t>
            </a:r>
            <a:r>
              <a:rPr lang="vi-VN" sz="5400" dirty="0">
                <a:solidFill>
                  <a:schemeClr val="bg1"/>
                </a:solidFill>
              </a:rPr>
              <a:t>Trọng kẻ tôn sợ Chúa Trời, ghét khinh phường gian manh.</a:t>
            </a:r>
            <a:endParaRPr lang="en-US" sz="5400" dirty="0">
              <a:solidFill>
                <a:schemeClr val="bg1"/>
              </a:solidFill>
            </a:endParaRPr>
          </a:p>
        </p:txBody>
      </p:sp>
    </p:spTree>
    <p:extLst>
      <p:ext uri="{BB962C8B-B14F-4D97-AF65-F5344CB8AC3E}">
        <p14:creationId xmlns:p14="http://schemas.microsoft.com/office/powerpoint/2010/main" val="4260636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356932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Tk3:</a:t>
            </a:r>
            <a:r>
              <a:rPr lang="en-US" sz="5400" dirty="0" smtClean="0">
                <a:solidFill>
                  <a:schemeClr val="bg1"/>
                </a:solidFill>
              </a:rPr>
              <a:t> </a:t>
            </a:r>
            <a:r>
              <a:rPr lang="vi-VN" sz="5400" dirty="0">
                <a:solidFill>
                  <a:schemeClr val="bg1"/>
                </a:solidFill>
              </a:rPr>
              <a:t>Thề chi dẫu bị thiệt, người chẳng đơn sai. Chẳng thiết ăn hối lộ để hại người thẳng ngay</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864351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96777" y="361950"/>
            <a:ext cx="6150446" cy="1440709"/>
          </a:xfrm>
          <a:prstGeom prst="rect">
            <a:avLst/>
          </a:prstGeom>
        </p:spPr>
      </p:pic>
    </p:spTree>
    <p:extLst>
      <p:ext uri="{BB962C8B-B14F-4D97-AF65-F5344CB8AC3E}">
        <p14:creationId xmlns:p14="http://schemas.microsoft.com/office/powerpoint/2010/main" val="16632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2015834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a:t>
            </a:r>
            <a:r>
              <a:rPr lang="vi-VN" sz="3600" u="sng" dirty="0" smtClean="0">
                <a:solidFill>
                  <a:srgbClr val="A50021"/>
                </a:solidFill>
              </a:rPr>
              <a:t>2</a:t>
            </a:r>
            <a:endParaRPr lang="vi-VN" sz="3600" u="sng" dirty="0">
              <a:solidFill>
                <a:srgbClr val="A50021"/>
              </a:solidFill>
            </a:endParaRPr>
          </a:p>
          <a:p>
            <a:r>
              <a:rPr lang="vi-VN" sz="3600" i="1" dirty="0">
                <a:solidFill>
                  <a:srgbClr val="002060"/>
                </a:solidFill>
              </a:rPr>
              <a:t>Anh em hãy đem Lời ấy ra thực hành</a:t>
            </a:r>
            <a:r>
              <a:rPr lang="vi-VN" sz="3600" i="1" dirty="0" smtClean="0">
                <a:solidFill>
                  <a:srgbClr val="002060"/>
                </a:solidFill>
              </a:rPr>
              <a:t>.</a:t>
            </a:r>
            <a:endParaRPr lang="vi-VN" sz="3600" i="1" dirty="0">
              <a:solidFill>
                <a:srgbClr val="002060"/>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Chúa Cha tự ý dùng lời chân lý mà sinh ra chúng ta, để chúng ta nên như tác phẩm đầu tay trong các thụ tạo của </a:t>
            </a:r>
            <a:r>
              <a:rPr lang="vi-VN" sz="5400" dirty="0" smtClean="0">
                <a:solidFill>
                  <a:schemeClr val="bg1"/>
                </a:solidFill>
              </a:rPr>
              <a:t>Ngài</a:t>
            </a:r>
            <a:r>
              <a:rPr lang="en-US" sz="5400" dirty="0" smtClean="0">
                <a:solidFill>
                  <a:schemeClr val="bg1"/>
                </a:solidFill>
              </a:rPr>
              <a:t>.</a:t>
            </a:r>
            <a:endParaRPr lang="vi-VN" sz="54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481836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2214029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1750"/>
            <a:ext cx="6019800" cy="1594475"/>
          </a:xfrm>
          <a:prstGeom prst="rect">
            <a:avLst/>
          </a:prstGeom>
        </p:spPr>
        <p:txBody>
          <a:bodyPr wrap="square">
            <a:spAutoFit/>
          </a:bodyPr>
          <a:lstStyle/>
          <a:p>
            <a:pPr algn="ctr">
              <a:lnSpc>
                <a:spcPct val="120000"/>
              </a:lnSpc>
            </a:pPr>
            <a:r>
              <a:rPr lang="en-US" sz="4600" i="1" dirty="0" err="1" smtClean="0">
                <a:solidFill>
                  <a:srgbClr val="FFFF00"/>
                </a:solidFill>
              </a:rPr>
              <a:t>Tựa</a:t>
            </a:r>
            <a:r>
              <a:rPr lang="en-US" sz="4600" i="1" dirty="0" smtClean="0">
                <a:solidFill>
                  <a:srgbClr val="FFFF00"/>
                </a:solidFill>
              </a:rPr>
              <a:t> </a:t>
            </a:r>
            <a:r>
              <a:rPr lang="en-US" sz="4600" i="1" dirty="0" err="1" smtClean="0">
                <a:solidFill>
                  <a:srgbClr val="FFFF00"/>
                </a:solidFill>
              </a:rPr>
              <a:t>Làn</a:t>
            </a:r>
            <a:r>
              <a:rPr lang="en-US" sz="4600" i="1" dirty="0" smtClean="0">
                <a:solidFill>
                  <a:srgbClr val="FFFF00"/>
                </a:solidFill>
              </a:rPr>
              <a:t> </a:t>
            </a:r>
            <a:r>
              <a:rPr lang="en-US" sz="4600" i="1" dirty="0" err="1" smtClean="0">
                <a:solidFill>
                  <a:srgbClr val="FFFF00"/>
                </a:solidFill>
              </a:rPr>
              <a:t>Trầm</a:t>
            </a:r>
            <a:r>
              <a:rPr lang="en-US" sz="4600" i="1" dirty="0" smtClean="0">
                <a:solidFill>
                  <a:srgbClr val="FFFF00"/>
                </a:solidFill>
              </a:rPr>
              <a:t> </a:t>
            </a:r>
            <a:r>
              <a:rPr lang="en-US" sz="4600" i="1" dirty="0" err="1" smtClean="0">
                <a:solidFill>
                  <a:srgbClr val="FFFF00"/>
                </a:solidFill>
              </a:rPr>
              <a:t>Hương</a:t>
            </a:r>
            <a:endParaRPr lang="en-US" sz="4600" i="1" dirty="0" smtClean="0">
              <a:solidFill>
                <a:srgbClr val="FFFF00"/>
              </a:solidFill>
            </a:endParaRPr>
          </a:p>
          <a:p>
            <a:pPr algn="ctr">
              <a:lnSpc>
                <a:spcPct val="120000"/>
              </a:lnSpc>
            </a:pPr>
            <a:r>
              <a:rPr lang="en-US" sz="4000" i="1" dirty="0" err="1" smtClean="0">
                <a:solidFill>
                  <a:schemeClr val="bg1"/>
                </a:solidFill>
              </a:rPr>
              <a:t>Đỗ</a:t>
            </a:r>
            <a:r>
              <a:rPr lang="en-US" sz="4000" i="1" dirty="0" smtClean="0">
                <a:solidFill>
                  <a:schemeClr val="bg1"/>
                </a:solidFill>
              </a:rPr>
              <a:t> </a:t>
            </a:r>
            <a:r>
              <a:rPr lang="en-US" sz="4000" i="1" dirty="0" err="1" smtClean="0">
                <a:solidFill>
                  <a:schemeClr val="bg1"/>
                </a:solidFill>
              </a:rPr>
              <a:t>Vy</a:t>
            </a:r>
            <a:r>
              <a:rPr lang="en-US" sz="4000" i="1" dirty="0" smtClean="0">
                <a:solidFill>
                  <a:schemeClr val="bg1"/>
                </a:solidFill>
              </a:rPr>
              <a:t> </a:t>
            </a:r>
            <a:r>
              <a:rPr lang="en-US" sz="4000" i="1" dirty="0" err="1" smtClean="0">
                <a:solidFill>
                  <a:schemeClr val="bg1"/>
                </a:solidFill>
              </a:rPr>
              <a:t>Hạ</a:t>
            </a:r>
            <a:endParaRPr lang="en-US" sz="4000" i="1" dirty="0">
              <a:solidFill>
                <a:schemeClr val="bg1"/>
              </a:solidFill>
            </a:endParaRPr>
          </a:p>
        </p:txBody>
      </p:sp>
      <p:pic>
        <p:nvPicPr>
          <p:cNvPr id="5" name="Picture 4">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4343400" y="4315966"/>
            <a:ext cx="4114800" cy="607289"/>
          </a:xfrm>
          <a:prstGeom prst="rect">
            <a:avLst/>
          </a:prstGeom>
        </p:spPr>
      </p:pic>
    </p:spTree>
    <p:extLst>
      <p:ext uri="{BB962C8B-B14F-4D97-AF65-F5344CB8AC3E}">
        <p14:creationId xmlns:p14="http://schemas.microsoft.com/office/powerpoint/2010/main" val="407995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Chúa Cha tự ý dùng lời chân lý mà sinh ra chúng ta, để chúng ta nên như tác phẩm đầu tay trong các thụ tạo của </a:t>
            </a:r>
            <a:r>
              <a:rPr lang="vi-VN" sz="5400" dirty="0" smtClean="0">
                <a:solidFill>
                  <a:schemeClr val="bg1"/>
                </a:solidFill>
              </a:rPr>
              <a:t>Ngài</a:t>
            </a:r>
            <a:r>
              <a:rPr lang="en-US" sz="5400" dirty="0" smtClean="0">
                <a:solidFill>
                  <a:schemeClr val="bg1"/>
                </a:solidFill>
              </a:rPr>
              <a:t>.</a:t>
            </a:r>
            <a:endParaRPr lang="vi-VN" sz="54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136312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FFFF00"/>
                </a:solidFill>
                <a:effectLst/>
              </a:rPr>
              <a:t>Tk1:</a:t>
            </a:r>
            <a:r>
              <a:rPr lang="en-US" sz="6300" b="0" dirty="0">
                <a:solidFill>
                  <a:schemeClr val="bg1"/>
                </a:solidFill>
                <a:effectLst/>
              </a:rPr>
              <a:t> </a:t>
            </a:r>
            <a:r>
              <a:rPr lang="en-US" sz="6300" dirty="0" err="1" smtClean="0">
                <a:solidFill>
                  <a:schemeClr val="bg1"/>
                </a:solidFill>
              </a:rPr>
              <a:t>Tựa</a:t>
            </a:r>
            <a:r>
              <a:rPr lang="en-US" sz="6300" dirty="0" smtClean="0">
                <a:solidFill>
                  <a:schemeClr val="bg1"/>
                </a:solidFill>
              </a:rPr>
              <a:t> </a:t>
            </a:r>
            <a:r>
              <a:rPr lang="en-US" sz="6300" dirty="0" err="1" smtClean="0">
                <a:solidFill>
                  <a:schemeClr val="bg1"/>
                </a:solidFill>
              </a:rPr>
              <a:t>làn</a:t>
            </a:r>
            <a:r>
              <a:rPr lang="en-US" sz="6300" dirty="0" smtClean="0">
                <a:solidFill>
                  <a:schemeClr val="bg1"/>
                </a:solidFill>
              </a:rPr>
              <a:t> </a:t>
            </a:r>
            <a:r>
              <a:rPr lang="en-US" sz="6300" dirty="0" err="1" smtClean="0">
                <a:solidFill>
                  <a:schemeClr val="bg1"/>
                </a:solidFill>
              </a:rPr>
              <a:t>trầm</a:t>
            </a:r>
            <a:r>
              <a:rPr lang="en-US" sz="6300" dirty="0" smtClean="0">
                <a:solidFill>
                  <a:schemeClr val="bg1"/>
                </a:solidFill>
              </a:rPr>
              <a:t> </a:t>
            </a:r>
            <a:r>
              <a:rPr lang="en-US" sz="6300" dirty="0" err="1" smtClean="0">
                <a:solidFill>
                  <a:schemeClr val="bg1"/>
                </a:solidFill>
              </a:rPr>
              <a:t>hương</a:t>
            </a:r>
            <a:r>
              <a:rPr lang="en-US" sz="6300" dirty="0" smtClean="0">
                <a:solidFill>
                  <a:schemeClr val="bg1"/>
                </a:solidFill>
              </a:rPr>
              <a:t> </a:t>
            </a:r>
            <a:r>
              <a:rPr lang="en-US" sz="6300" dirty="0" err="1" smtClean="0">
                <a:solidFill>
                  <a:schemeClr val="bg1"/>
                </a:solidFill>
              </a:rPr>
              <a:t>thơm</a:t>
            </a:r>
            <a:r>
              <a:rPr lang="en-US" sz="6300" dirty="0" smtClean="0">
                <a:solidFill>
                  <a:schemeClr val="bg1"/>
                </a:solidFill>
              </a:rPr>
              <a:t> bay </a:t>
            </a:r>
            <a:r>
              <a:rPr lang="en-US" sz="6300" dirty="0" err="1" smtClean="0">
                <a:solidFill>
                  <a:schemeClr val="bg1"/>
                </a:solidFill>
              </a:rPr>
              <a:t>về</a:t>
            </a:r>
            <a:r>
              <a:rPr lang="en-US" sz="6300" dirty="0">
                <a:solidFill>
                  <a:schemeClr val="bg1"/>
                </a:solidFill>
              </a:rPr>
              <a:t> </a:t>
            </a:r>
            <a:r>
              <a:rPr lang="en-US" sz="6300" dirty="0" err="1" smtClean="0">
                <a:solidFill>
                  <a:schemeClr val="bg1"/>
                </a:solidFill>
              </a:rPr>
              <a:t>Thiên</a:t>
            </a:r>
            <a:r>
              <a:rPr lang="en-US" sz="6300" dirty="0" smtClean="0">
                <a:solidFill>
                  <a:schemeClr val="bg1"/>
                </a:solidFill>
              </a:rPr>
              <a:t> </a:t>
            </a:r>
            <a:r>
              <a:rPr lang="en-US" sz="6300" dirty="0" err="1" smtClean="0">
                <a:solidFill>
                  <a:schemeClr val="bg1"/>
                </a:solidFill>
              </a:rPr>
              <a:t>đàng</a:t>
            </a:r>
            <a:r>
              <a:rPr lang="en-US" sz="6300" dirty="0" smtClean="0">
                <a:solidFill>
                  <a:schemeClr val="bg1"/>
                </a:solidFill>
              </a:rPr>
              <a:t>. </a:t>
            </a:r>
            <a:r>
              <a:rPr lang="en-US" sz="6300" dirty="0" err="1" smtClean="0">
                <a:solidFill>
                  <a:schemeClr val="bg1"/>
                </a:solidFill>
              </a:rPr>
              <a:t>Nguyện</a:t>
            </a:r>
            <a:r>
              <a:rPr lang="en-US" sz="6300" dirty="0" smtClean="0">
                <a:solidFill>
                  <a:schemeClr val="bg1"/>
                </a:solidFill>
              </a:rPr>
              <a:t> </a:t>
            </a:r>
            <a:r>
              <a:rPr lang="en-US" sz="6300" dirty="0" err="1" smtClean="0">
                <a:solidFill>
                  <a:schemeClr val="bg1"/>
                </a:solidFill>
              </a:rPr>
              <a:t>tình</a:t>
            </a:r>
            <a:r>
              <a:rPr lang="en-US" sz="6300" dirty="0" smtClean="0">
                <a:solidFill>
                  <a:schemeClr val="bg1"/>
                </a:solidFill>
              </a:rPr>
              <a:t> </a:t>
            </a:r>
            <a:r>
              <a:rPr lang="en-US" sz="6300" dirty="0" err="1" smtClean="0">
                <a:solidFill>
                  <a:schemeClr val="bg1"/>
                </a:solidFill>
              </a:rPr>
              <a:t>yêu</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thánh</a:t>
            </a:r>
            <a:r>
              <a:rPr lang="en-US" sz="6300" dirty="0" smtClean="0">
                <a:solidFill>
                  <a:schemeClr val="bg1"/>
                </a:solidFill>
              </a:rPr>
              <a:t> </a:t>
            </a:r>
            <a:r>
              <a:rPr lang="en-US" sz="6300" dirty="0" err="1" smtClean="0">
                <a:solidFill>
                  <a:schemeClr val="bg1"/>
                </a:solidFill>
              </a:rPr>
              <a:t>hóa</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dâng</a:t>
            </a:r>
            <a:r>
              <a:rPr lang="en-US" sz="6300" dirty="0">
                <a:solidFill>
                  <a:schemeClr val="bg1"/>
                </a:solidFill>
              </a:rPr>
              <a:t> </a:t>
            </a:r>
            <a:r>
              <a:rPr lang="en-US" sz="6300" dirty="0" smtClean="0">
                <a:solidFill>
                  <a:srgbClr val="FFFF00"/>
                </a:solidFill>
              </a:rPr>
              <a:t>…</a:t>
            </a:r>
            <a:endParaRPr lang="en-US" sz="6300" b="0" dirty="0">
              <a:solidFill>
                <a:srgbClr val="FFFF00"/>
              </a:solidFill>
              <a:effectLst/>
            </a:endParaRPr>
          </a:p>
        </p:txBody>
      </p:sp>
    </p:spTree>
    <p:extLst>
      <p:ext uri="{BB962C8B-B14F-4D97-AF65-F5344CB8AC3E}">
        <p14:creationId xmlns:p14="http://schemas.microsoft.com/office/powerpoint/2010/main" val="34169467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FFFF00"/>
                </a:solidFill>
              </a:rPr>
              <a:t>…</a:t>
            </a:r>
            <a:r>
              <a:rPr lang="en-US" sz="6300" b="0" dirty="0" smtClean="0">
                <a:solidFill>
                  <a:schemeClr val="bg1"/>
                </a:solidFill>
                <a:effectLst/>
              </a:rPr>
              <a:t> </a:t>
            </a:r>
            <a:r>
              <a:rPr lang="en-US" sz="6300" dirty="0" err="1" smtClean="0">
                <a:solidFill>
                  <a:schemeClr val="bg1"/>
                </a:solidFill>
              </a:rPr>
              <a:t>Đây</a:t>
            </a:r>
            <a:r>
              <a:rPr lang="en-US" sz="6300" dirty="0" smtClean="0">
                <a:solidFill>
                  <a:schemeClr val="bg1"/>
                </a:solidFill>
              </a:rPr>
              <a:t> </a:t>
            </a:r>
            <a:r>
              <a:rPr lang="en-US" sz="6300" dirty="0" err="1" smtClean="0">
                <a:solidFill>
                  <a:schemeClr val="bg1"/>
                </a:solidFill>
              </a:rPr>
              <a:t>bánh</a:t>
            </a:r>
            <a:r>
              <a:rPr lang="en-US" sz="6300" dirty="0" smtClean="0">
                <a:solidFill>
                  <a:schemeClr val="bg1"/>
                </a:solidFill>
              </a:rPr>
              <a:t> </a:t>
            </a:r>
            <a:r>
              <a:rPr lang="en-US" sz="6300" dirty="0" err="1" smtClean="0">
                <a:solidFill>
                  <a:schemeClr val="bg1"/>
                </a:solidFill>
              </a:rPr>
              <a:t>thơm</a:t>
            </a:r>
            <a:r>
              <a:rPr lang="en-US" sz="6300" dirty="0" smtClean="0">
                <a:solidFill>
                  <a:schemeClr val="bg1"/>
                </a:solidFill>
              </a:rPr>
              <a:t> </a:t>
            </a:r>
            <a:r>
              <a:rPr lang="en-US" sz="6300" dirty="0" err="1" smtClean="0">
                <a:solidFill>
                  <a:schemeClr val="bg1"/>
                </a:solidFill>
              </a:rPr>
              <a:t>hồng</a:t>
            </a:r>
            <a:r>
              <a:rPr lang="en-US" sz="6300" dirty="0" smtClean="0">
                <a:solidFill>
                  <a:schemeClr val="bg1"/>
                </a:solidFill>
              </a:rPr>
              <a:t>, </a:t>
            </a:r>
            <a:r>
              <a:rPr lang="en-US" sz="6300" dirty="0" err="1" smtClean="0">
                <a:solidFill>
                  <a:schemeClr val="bg1"/>
                </a:solidFill>
              </a:rPr>
              <a:t>đây</a:t>
            </a:r>
            <a:r>
              <a:rPr lang="en-US" sz="6300" dirty="0" smtClean="0">
                <a:solidFill>
                  <a:schemeClr val="bg1"/>
                </a:solidFill>
              </a:rPr>
              <a:t> </a:t>
            </a:r>
            <a:r>
              <a:rPr lang="en-US" sz="6300" dirty="0" err="1" smtClean="0">
                <a:solidFill>
                  <a:schemeClr val="bg1"/>
                </a:solidFill>
              </a:rPr>
              <a:t>chén</a:t>
            </a:r>
            <a:r>
              <a:rPr lang="en-US" sz="6300" dirty="0" smtClean="0">
                <a:solidFill>
                  <a:schemeClr val="bg1"/>
                </a:solidFill>
              </a:rPr>
              <a:t> </a:t>
            </a:r>
            <a:r>
              <a:rPr lang="en-US" sz="6300" dirty="0" err="1" smtClean="0">
                <a:solidFill>
                  <a:schemeClr val="bg1"/>
                </a:solidFill>
              </a:rPr>
              <a:t>rượu</a:t>
            </a:r>
            <a:r>
              <a:rPr lang="en-US" sz="6300" dirty="0" smtClean="0">
                <a:solidFill>
                  <a:schemeClr val="bg1"/>
                </a:solidFill>
              </a:rPr>
              <a:t> </a:t>
            </a:r>
            <a:r>
              <a:rPr lang="en-US" sz="6300" dirty="0" err="1" smtClean="0">
                <a:solidFill>
                  <a:schemeClr val="bg1"/>
                </a:solidFill>
              </a:rPr>
              <a:t>nồng</a:t>
            </a:r>
            <a:r>
              <a:rPr lang="en-US" sz="6300" dirty="0" smtClean="0">
                <a:solidFill>
                  <a:schemeClr val="bg1"/>
                </a:solidFill>
              </a:rPr>
              <a:t>. </a:t>
            </a:r>
            <a:r>
              <a:rPr lang="en-US" sz="6300" dirty="0" err="1" smtClean="0">
                <a:solidFill>
                  <a:schemeClr val="bg1"/>
                </a:solidFill>
              </a:rPr>
              <a:t>Làm</a:t>
            </a:r>
            <a:r>
              <a:rPr lang="en-US" sz="6300" dirty="0" smtClean="0">
                <a:solidFill>
                  <a:schemeClr val="bg1"/>
                </a:solidFill>
              </a:rPr>
              <a:t> </a:t>
            </a:r>
            <a:r>
              <a:rPr lang="en-US" sz="6300" dirty="0" err="1" smtClean="0">
                <a:solidFill>
                  <a:schemeClr val="bg1"/>
                </a:solidFill>
              </a:rPr>
              <a:t>thành</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vật</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r>
              <a:rPr lang="en-US" sz="6300" dirty="0" err="1" smtClean="0">
                <a:solidFill>
                  <a:schemeClr val="bg1"/>
                </a:solidFill>
              </a:rPr>
              <a:t>về</a:t>
            </a:r>
            <a:r>
              <a:rPr lang="en-US" sz="6300" dirty="0" smtClean="0">
                <a:solidFill>
                  <a:schemeClr val="bg1"/>
                </a:solidFill>
              </a:rPr>
              <a:t> Cha </a:t>
            </a:r>
            <a:r>
              <a:rPr lang="en-US" sz="6300" dirty="0" err="1" smtClean="0">
                <a:solidFill>
                  <a:schemeClr val="bg1"/>
                </a:solidFill>
              </a:rPr>
              <a:t>chí</a:t>
            </a:r>
            <a:r>
              <a:rPr lang="en-US" sz="6300" dirty="0" smtClean="0">
                <a:solidFill>
                  <a:schemeClr val="bg1"/>
                </a:solidFill>
              </a:rPr>
              <a:t> </a:t>
            </a:r>
            <a:r>
              <a:rPr lang="en-US" sz="6300" dirty="0" err="1" smtClean="0">
                <a:solidFill>
                  <a:schemeClr val="bg1"/>
                </a:solidFill>
              </a:rPr>
              <a:t>nhân</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2255720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Tể</a:t>
            </a:r>
            <a:r>
              <a:rPr lang="en-US" sz="6600" dirty="0" smtClean="0">
                <a:solidFill>
                  <a:schemeClr val="bg1"/>
                </a:solidFill>
              </a:rPr>
              <a:t> </a:t>
            </a:r>
            <a:r>
              <a:rPr lang="en-US" sz="6600" dirty="0" err="1" smtClean="0">
                <a:solidFill>
                  <a:schemeClr val="bg1"/>
                </a:solidFill>
              </a:rPr>
              <a:t>càn</a:t>
            </a:r>
            <a:r>
              <a:rPr lang="en-US" sz="6600" dirty="0" smtClean="0">
                <a:solidFill>
                  <a:schemeClr val="bg1"/>
                </a:solidFill>
              </a:rPr>
              <a:t> </a:t>
            </a:r>
            <a:r>
              <a:rPr lang="en-US" sz="6600" dirty="0" err="1" smtClean="0">
                <a:solidFill>
                  <a:schemeClr val="bg1"/>
                </a:solidFill>
              </a:rPr>
              <a:t>khôn</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rộng</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nuôi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con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ngày</a:t>
            </a:r>
            <a:r>
              <a:rPr lang="en-US" sz="6600" dirty="0">
                <a:solidFill>
                  <a:schemeClr val="bg1"/>
                </a:solidFill>
              </a:rPr>
              <a:t> </a:t>
            </a:r>
            <a:r>
              <a:rPr lang="en-US" sz="6600" dirty="0">
                <a:solidFill>
                  <a:srgbClr val="FFFF00"/>
                </a:solidFill>
              </a:rPr>
              <a:t>…</a:t>
            </a:r>
            <a:endParaRPr lang="en-US" sz="6600" b="0" dirty="0">
              <a:solidFill>
                <a:schemeClr val="bg1"/>
              </a:solidFill>
              <a:effectLst/>
            </a:endParaRPr>
          </a:p>
        </p:txBody>
      </p:sp>
    </p:spTree>
    <p:extLst>
      <p:ext uri="{BB962C8B-B14F-4D97-AF65-F5344CB8AC3E}">
        <p14:creationId xmlns:p14="http://schemas.microsoft.com/office/powerpoint/2010/main" val="2856707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FF00"/>
                </a:solidFill>
              </a:rPr>
              <a:t>…</a:t>
            </a:r>
            <a:r>
              <a:rPr lang="en-US" sz="6600" b="0" dirty="0" smtClean="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khắp</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nơi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mãi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3788006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FF00"/>
                </a:solidFill>
                <a:effectLst/>
              </a:rPr>
              <a:t>Tk2:</a:t>
            </a:r>
            <a:r>
              <a:rPr lang="en-US" sz="6300" b="0" dirty="0" smtClean="0">
                <a:solidFill>
                  <a:schemeClr val="bg1"/>
                </a:solidFill>
                <a:effectLst/>
              </a:rPr>
              <a:t> </a:t>
            </a:r>
            <a:r>
              <a:rPr lang="en-US" sz="6300" dirty="0" err="1" smtClean="0">
                <a:solidFill>
                  <a:schemeClr val="bg1"/>
                </a:solidFill>
              </a:rPr>
              <a:t>Một</a:t>
            </a:r>
            <a:r>
              <a:rPr lang="en-US" sz="6300" dirty="0" smtClean="0">
                <a:solidFill>
                  <a:schemeClr val="bg1"/>
                </a:solidFill>
              </a:rPr>
              <a:t> </a:t>
            </a:r>
            <a:r>
              <a:rPr lang="en-US" sz="6300" dirty="0" err="1" smtClean="0">
                <a:solidFill>
                  <a:schemeClr val="bg1"/>
                </a:solidFill>
              </a:rPr>
              <a:t>niềm</a:t>
            </a:r>
            <a:r>
              <a:rPr lang="en-US" sz="6300" dirty="0" smtClean="0">
                <a:solidFill>
                  <a:schemeClr val="bg1"/>
                </a:solidFill>
              </a:rPr>
              <a:t> </a:t>
            </a:r>
            <a:r>
              <a:rPr lang="en-US" sz="6300" dirty="0" err="1" smtClean="0">
                <a:solidFill>
                  <a:schemeClr val="bg1"/>
                </a:solidFill>
              </a:rPr>
              <a:t>thành</a:t>
            </a:r>
            <a:r>
              <a:rPr lang="en-US" sz="6300" dirty="0" smtClean="0">
                <a:solidFill>
                  <a:schemeClr val="bg1"/>
                </a:solidFill>
              </a:rPr>
              <a:t> </a:t>
            </a:r>
            <a:r>
              <a:rPr lang="en-US" sz="6300" dirty="0" err="1" smtClean="0">
                <a:solidFill>
                  <a:schemeClr val="bg1"/>
                </a:solidFill>
              </a:rPr>
              <a:t>tâm</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r>
              <a:rPr lang="en-US" sz="6300" dirty="0" err="1" smtClean="0">
                <a:solidFill>
                  <a:schemeClr val="bg1"/>
                </a:solidFill>
              </a:rPr>
              <a:t>trọn</a:t>
            </a:r>
            <a:r>
              <a:rPr lang="en-US" sz="6300" dirty="0" smtClean="0">
                <a:solidFill>
                  <a:schemeClr val="bg1"/>
                </a:solidFill>
              </a:rPr>
              <a:t> </a:t>
            </a:r>
            <a:r>
              <a:rPr lang="en-US" sz="6300" dirty="0" err="1" smtClean="0">
                <a:solidFill>
                  <a:schemeClr val="bg1"/>
                </a:solidFill>
              </a:rPr>
              <a:t>xác</a:t>
            </a:r>
            <a:r>
              <a:rPr lang="en-US" sz="6300" dirty="0" smtClean="0">
                <a:solidFill>
                  <a:schemeClr val="bg1"/>
                </a:solidFill>
              </a:rPr>
              <a:t> </a:t>
            </a:r>
            <a:r>
              <a:rPr lang="en-US" sz="6300" dirty="0" err="1" smtClean="0">
                <a:solidFill>
                  <a:schemeClr val="bg1"/>
                </a:solidFill>
              </a:rPr>
              <a:t>hồn</a:t>
            </a:r>
            <a:r>
              <a:rPr lang="en-US" sz="6300" dirty="0" smtClean="0">
                <a:solidFill>
                  <a:schemeClr val="bg1"/>
                </a:solidFill>
              </a:rPr>
              <a:t>. </a:t>
            </a:r>
            <a:r>
              <a:rPr lang="en-US" sz="6300" dirty="0" err="1" smtClean="0">
                <a:solidFill>
                  <a:schemeClr val="bg1"/>
                </a:solidFill>
              </a:rPr>
              <a:t>Nguyện</a:t>
            </a:r>
            <a:r>
              <a:rPr lang="en-US" sz="6300" dirty="0" smtClean="0">
                <a:solidFill>
                  <a:schemeClr val="bg1"/>
                </a:solidFill>
              </a:rPr>
              <a:t> </a:t>
            </a:r>
            <a:r>
              <a:rPr lang="en-US" sz="6300" dirty="0" err="1" smtClean="0">
                <a:solidFill>
                  <a:schemeClr val="bg1"/>
                </a:solidFill>
              </a:rPr>
              <a:t>từng</a:t>
            </a:r>
            <a:r>
              <a:rPr lang="en-US" sz="6300" dirty="0" smtClean="0">
                <a:solidFill>
                  <a:schemeClr val="bg1"/>
                </a:solidFill>
              </a:rPr>
              <a:t> </a:t>
            </a:r>
            <a:r>
              <a:rPr lang="en-US" sz="6300" dirty="0" err="1" smtClean="0">
                <a:solidFill>
                  <a:schemeClr val="bg1"/>
                </a:solidFill>
              </a:rPr>
              <a:t>ngày</a:t>
            </a:r>
            <a:r>
              <a:rPr lang="en-US" sz="6300" dirty="0" smtClean="0">
                <a:solidFill>
                  <a:schemeClr val="bg1"/>
                </a:solidFill>
              </a:rPr>
              <a:t> </a:t>
            </a:r>
            <a:r>
              <a:rPr lang="en-US" sz="6300" dirty="0" err="1" smtClean="0">
                <a:solidFill>
                  <a:schemeClr val="bg1"/>
                </a:solidFill>
              </a:rPr>
              <a:t>tháng</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thắp</a:t>
            </a:r>
            <a:r>
              <a:rPr lang="en-US" sz="6300" dirty="0" smtClean="0">
                <a:solidFill>
                  <a:schemeClr val="bg1"/>
                </a:solidFill>
              </a:rPr>
              <a:t> </a:t>
            </a:r>
            <a:r>
              <a:rPr lang="en-US" sz="6300" dirty="0" err="1" smtClean="0">
                <a:solidFill>
                  <a:schemeClr val="bg1"/>
                </a:solidFill>
              </a:rPr>
              <a:t>nên</a:t>
            </a:r>
            <a:r>
              <a:rPr lang="en-US" sz="6300" dirty="0" smtClean="0">
                <a:solidFill>
                  <a:schemeClr val="bg1"/>
                </a:solidFill>
              </a:rPr>
              <a:t> </a:t>
            </a:r>
            <a:r>
              <a:rPr lang="en-US" sz="6300" dirty="0" err="1" smtClean="0">
                <a:solidFill>
                  <a:schemeClr val="bg1"/>
                </a:solidFill>
              </a:rPr>
              <a:t>niềm</a:t>
            </a:r>
            <a:r>
              <a:rPr lang="en-US" sz="6300" dirty="0" smtClean="0">
                <a:solidFill>
                  <a:schemeClr val="bg1"/>
                </a:solidFill>
              </a:rPr>
              <a:t> tin </a:t>
            </a:r>
            <a:r>
              <a:rPr lang="en-US" sz="6300" dirty="0">
                <a:solidFill>
                  <a:srgbClr val="FFFF00"/>
                </a:solidFill>
              </a:rPr>
              <a:t>…</a:t>
            </a:r>
            <a:endParaRPr lang="en-US" sz="6300" b="0" dirty="0">
              <a:solidFill>
                <a:schemeClr val="bg1"/>
              </a:solidFill>
              <a:effectLst/>
            </a:endParaRPr>
          </a:p>
        </p:txBody>
      </p:sp>
    </p:spTree>
    <p:extLst>
      <p:ext uri="{BB962C8B-B14F-4D97-AF65-F5344CB8AC3E}">
        <p14:creationId xmlns:p14="http://schemas.microsoft.com/office/powerpoint/2010/main" val="1101523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FFFF00"/>
                </a:solidFill>
              </a:rPr>
              <a:t>…</a:t>
            </a:r>
            <a:r>
              <a:rPr lang="en-US" sz="6300" b="0" dirty="0" smtClean="0">
                <a:solidFill>
                  <a:schemeClr val="bg1"/>
                </a:solidFill>
                <a:effectLst/>
              </a:rPr>
              <a:t> </a:t>
            </a:r>
            <a:r>
              <a:rPr lang="en-US" sz="6300" dirty="0" smtClean="0">
                <a:solidFill>
                  <a:schemeClr val="bg1"/>
                </a:solidFill>
              </a:rPr>
              <a:t>Cho </a:t>
            </a:r>
            <a:r>
              <a:rPr lang="en-US" sz="6300" dirty="0" err="1" smtClean="0">
                <a:solidFill>
                  <a:schemeClr val="bg1"/>
                </a:solidFill>
              </a:rPr>
              <a:t>ước</a:t>
            </a:r>
            <a:r>
              <a:rPr lang="en-US" sz="6300" dirty="0" smtClean="0">
                <a:solidFill>
                  <a:schemeClr val="bg1"/>
                </a:solidFill>
              </a:rPr>
              <a:t> </a:t>
            </a:r>
            <a:r>
              <a:rPr lang="en-US" sz="6300" dirty="0" err="1" smtClean="0">
                <a:solidFill>
                  <a:schemeClr val="bg1"/>
                </a:solidFill>
              </a:rPr>
              <a:t>mơ</a:t>
            </a:r>
            <a:r>
              <a:rPr lang="en-US" sz="6300" dirty="0" smtClean="0">
                <a:solidFill>
                  <a:schemeClr val="bg1"/>
                </a:solidFill>
              </a:rPr>
              <a:t> </a:t>
            </a:r>
            <a:r>
              <a:rPr lang="en-US" sz="6300" dirty="0" err="1" smtClean="0">
                <a:solidFill>
                  <a:schemeClr val="bg1"/>
                </a:solidFill>
              </a:rPr>
              <a:t>hồng</a:t>
            </a:r>
            <a:r>
              <a:rPr lang="en-US" sz="6300" dirty="0" smtClean="0">
                <a:solidFill>
                  <a:schemeClr val="bg1"/>
                </a:solidFill>
              </a:rPr>
              <a:t>, </a:t>
            </a:r>
            <a:r>
              <a:rPr lang="en-US" sz="6300" dirty="0" err="1" smtClean="0">
                <a:solidFill>
                  <a:schemeClr val="bg1"/>
                </a:solidFill>
              </a:rPr>
              <a:t>đẹp</a:t>
            </a:r>
            <a:r>
              <a:rPr lang="en-US" sz="6300" dirty="0" smtClean="0">
                <a:solidFill>
                  <a:schemeClr val="bg1"/>
                </a:solidFill>
              </a:rPr>
              <a:t> </a:t>
            </a:r>
            <a:r>
              <a:rPr lang="en-US" sz="6300" dirty="0" err="1" smtClean="0">
                <a:solidFill>
                  <a:schemeClr val="bg1"/>
                </a:solidFill>
              </a:rPr>
              <a:t>lứa</a:t>
            </a:r>
            <a:r>
              <a:rPr lang="en-US" sz="6300" dirty="0" smtClean="0">
                <a:solidFill>
                  <a:schemeClr val="bg1"/>
                </a:solidFill>
              </a:rPr>
              <a:t> </a:t>
            </a:r>
            <a:r>
              <a:rPr lang="en-US" sz="6300" dirty="0" err="1" smtClean="0">
                <a:solidFill>
                  <a:schemeClr val="bg1"/>
                </a:solidFill>
              </a:rPr>
              <a:t>tuổi</a:t>
            </a:r>
            <a:r>
              <a:rPr lang="en-US" sz="6300" dirty="0" smtClean="0">
                <a:solidFill>
                  <a:schemeClr val="bg1"/>
                </a:solidFill>
              </a:rPr>
              <a:t> </a:t>
            </a:r>
            <a:r>
              <a:rPr lang="en-US" sz="6300" dirty="0" err="1" smtClean="0">
                <a:solidFill>
                  <a:schemeClr val="bg1"/>
                </a:solidFill>
              </a:rPr>
              <a:t>xuân</a:t>
            </a:r>
            <a:r>
              <a:rPr lang="en-US" sz="6300" dirty="0">
                <a:solidFill>
                  <a:schemeClr val="bg1"/>
                </a:solidFill>
              </a:rPr>
              <a:t> </a:t>
            </a:r>
            <a:r>
              <a:rPr lang="en-US" sz="6300" dirty="0" err="1" smtClean="0">
                <a:solidFill>
                  <a:schemeClr val="bg1"/>
                </a:solidFill>
              </a:rPr>
              <a:t>cuộc</a:t>
            </a:r>
            <a:r>
              <a:rPr lang="en-US" sz="6300" dirty="0" smtClean="0">
                <a:solidFill>
                  <a:schemeClr val="bg1"/>
                </a:solidFill>
              </a:rPr>
              <a:t> </a:t>
            </a:r>
            <a:r>
              <a:rPr lang="en-US" sz="6300" dirty="0" err="1" smtClean="0">
                <a:solidFill>
                  <a:schemeClr val="bg1"/>
                </a:solidFill>
              </a:rPr>
              <a:t>đời</a:t>
            </a:r>
            <a:r>
              <a:rPr lang="en-US" sz="6300" dirty="0" smtClean="0">
                <a:solidFill>
                  <a:schemeClr val="bg1"/>
                </a:solidFill>
              </a:rPr>
              <a:t> </a:t>
            </a:r>
            <a:r>
              <a:rPr lang="en-US" sz="6300" dirty="0" err="1" smtClean="0">
                <a:solidFill>
                  <a:schemeClr val="bg1"/>
                </a:solidFill>
              </a:rPr>
              <a:t>mai</a:t>
            </a:r>
            <a:r>
              <a:rPr lang="en-US" sz="6300" dirty="0" smtClean="0">
                <a:solidFill>
                  <a:schemeClr val="bg1"/>
                </a:solidFill>
              </a:rPr>
              <a:t> </a:t>
            </a:r>
            <a:r>
              <a:rPr lang="en-US" sz="6300" dirty="0" err="1" smtClean="0">
                <a:solidFill>
                  <a:schemeClr val="bg1"/>
                </a:solidFill>
              </a:rPr>
              <a:t>ngày</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Ngài</a:t>
            </a:r>
            <a:r>
              <a:rPr lang="en-US" sz="6300" dirty="0" smtClean="0">
                <a:solidFill>
                  <a:schemeClr val="bg1"/>
                </a:solidFill>
              </a:rPr>
              <a:t> </a:t>
            </a:r>
            <a:r>
              <a:rPr lang="en-US" sz="6300" dirty="0" err="1" smtClean="0">
                <a:solidFill>
                  <a:schemeClr val="bg1"/>
                </a:solidFill>
              </a:rPr>
              <a:t>thương</a:t>
            </a:r>
            <a:r>
              <a:rPr lang="en-US" sz="6300" dirty="0" smtClean="0">
                <a:solidFill>
                  <a:schemeClr val="bg1"/>
                </a:solidFill>
              </a:rPr>
              <a:t> </a:t>
            </a:r>
            <a:r>
              <a:rPr lang="en-US" sz="6300" dirty="0" err="1" smtClean="0">
                <a:solidFill>
                  <a:schemeClr val="bg1"/>
                </a:solidFill>
              </a:rPr>
              <a:t>đỡ</a:t>
            </a:r>
            <a:r>
              <a:rPr lang="en-US" sz="6300" dirty="0" smtClean="0">
                <a:solidFill>
                  <a:schemeClr val="bg1"/>
                </a:solidFill>
              </a:rPr>
              <a:t> </a:t>
            </a:r>
            <a:r>
              <a:rPr lang="en-US" sz="6300" dirty="0" err="1" smtClean="0">
                <a:solidFill>
                  <a:schemeClr val="bg1"/>
                </a:solidFill>
              </a:rPr>
              <a:t>nâng</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3694107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Tể</a:t>
            </a:r>
            <a:r>
              <a:rPr lang="en-US" sz="6600" dirty="0" smtClean="0">
                <a:solidFill>
                  <a:schemeClr val="bg1"/>
                </a:solidFill>
              </a:rPr>
              <a:t> </a:t>
            </a:r>
            <a:r>
              <a:rPr lang="en-US" sz="6600" dirty="0" err="1" smtClean="0">
                <a:solidFill>
                  <a:schemeClr val="bg1"/>
                </a:solidFill>
              </a:rPr>
              <a:t>càn</a:t>
            </a:r>
            <a:r>
              <a:rPr lang="en-US" sz="6600" dirty="0" smtClean="0">
                <a:solidFill>
                  <a:schemeClr val="bg1"/>
                </a:solidFill>
              </a:rPr>
              <a:t> </a:t>
            </a:r>
            <a:r>
              <a:rPr lang="en-US" sz="6600" dirty="0" err="1" smtClean="0">
                <a:solidFill>
                  <a:schemeClr val="bg1"/>
                </a:solidFill>
              </a:rPr>
              <a:t>khôn</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rộng</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nuôi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con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ngày</a:t>
            </a:r>
            <a:r>
              <a:rPr lang="en-US" sz="6600" dirty="0">
                <a:solidFill>
                  <a:schemeClr val="bg1"/>
                </a:solidFill>
              </a:rPr>
              <a:t> </a:t>
            </a:r>
            <a:r>
              <a:rPr lang="en-US" sz="6600" dirty="0">
                <a:solidFill>
                  <a:srgbClr val="FFFF00"/>
                </a:solidFill>
              </a:rPr>
              <a:t>…</a:t>
            </a:r>
            <a:endParaRPr lang="en-US" sz="6600" b="0" dirty="0">
              <a:solidFill>
                <a:schemeClr val="bg1"/>
              </a:solidFill>
              <a:effectLst/>
            </a:endParaRPr>
          </a:p>
        </p:txBody>
      </p:sp>
    </p:spTree>
    <p:extLst>
      <p:ext uri="{BB962C8B-B14F-4D97-AF65-F5344CB8AC3E}">
        <p14:creationId xmlns:p14="http://schemas.microsoft.com/office/powerpoint/2010/main" val="2053180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FF00"/>
                </a:solidFill>
              </a:rPr>
              <a:t>…</a:t>
            </a:r>
            <a:r>
              <a:rPr lang="en-US" sz="6600" b="0" dirty="0" smtClean="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khắp</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nơi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mãi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2816150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FFFF00"/>
                </a:solidFill>
                <a:effectLst/>
              </a:rPr>
              <a:t>Tk3:</a:t>
            </a:r>
            <a:r>
              <a:rPr lang="en-US" sz="6300" b="0" dirty="0" smtClean="0">
                <a:solidFill>
                  <a:schemeClr val="bg1"/>
                </a:solidFill>
                <a:effectLst/>
              </a:rPr>
              <a:t> </a:t>
            </a:r>
            <a:r>
              <a:rPr lang="en-US" sz="6300" dirty="0" err="1" smtClean="0">
                <a:solidFill>
                  <a:schemeClr val="bg1"/>
                </a:solidFill>
              </a:rPr>
              <a:t>Hòa</a:t>
            </a:r>
            <a:r>
              <a:rPr lang="en-US" sz="6300" dirty="0" smtClean="0">
                <a:solidFill>
                  <a:schemeClr val="bg1"/>
                </a:solidFill>
              </a:rPr>
              <a:t> </a:t>
            </a:r>
            <a:r>
              <a:rPr lang="en-US" sz="6300" dirty="0" err="1" smtClean="0">
                <a:solidFill>
                  <a:schemeClr val="bg1"/>
                </a:solidFill>
              </a:rPr>
              <a:t>lời</a:t>
            </a:r>
            <a:r>
              <a:rPr lang="en-US" sz="6300" dirty="0" smtClean="0">
                <a:solidFill>
                  <a:schemeClr val="bg1"/>
                </a:solidFill>
              </a:rPr>
              <a:t> </a:t>
            </a:r>
            <a:r>
              <a:rPr lang="en-US" sz="6300" dirty="0" err="1" smtClean="0">
                <a:solidFill>
                  <a:schemeClr val="bg1"/>
                </a:solidFill>
              </a:rPr>
              <a:t>trầm</a:t>
            </a:r>
            <a:r>
              <a:rPr lang="en-US" sz="6300" dirty="0" smtClean="0">
                <a:solidFill>
                  <a:schemeClr val="bg1"/>
                </a:solidFill>
              </a:rPr>
              <a:t> </a:t>
            </a:r>
            <a:r>
              <a:rPr lang="en-US" sz="6300" dirty="0" err="1" smtClean="0">
                <a:solidFill>
                  <a:schemeClr val="bg1"/>
                </a:solidFill>
              </a:rPr>
              <a:t>ca</a:t>
            </a:r>
            <a:r>
              <a:rPr lang="en-US" sz="6300" dirty="0" smtClean="0">
                <a:solidFill>
                  <a:schemeClr val="bg1"/>
                </a:solidFill>
              </a:rPr>
              <a:t> </a:t>
            </a:r>
            <a:r>
              <a:rPr lang="en-US" sz="6300" dirty="0" err="1" smtClean="0">
                <a:solidFill>
                  <a:schemeClr val="bg1"/>
                </a:solidFill>
              </a:rPr>
              <a:t>cao</a:t>
            </a:r>
            <a:r>
              <a:rPr lang="en-US" sz="6300" dirty="0" smtClean="0">
                <a:solidFill>
                  <a:schemeClr val="bg1"/>
                </a:solidFill>
              </a:rPr>
              <a:t> bay </a:t>
            </a:r>
            <a:r>
              <a:rPr lang="en-US" sz="6300" dirty="0" err="1" smtClean="0">
                <a:solidFill>
                  <a:schemeClr val="bg1"/>
                </a:solidFill>
              </a:rPr>
              <a:t>về</a:t>
            </a:r>
            <a:r>
              <a:rPr lang="en-US" sz="6300" dirty="0" smtClean="0">
                <a:solidFill>
                  <a:schemeClr val="bg1"/>
                </a:solidFill>
              </a:rPr>
              <a:t> </a:t>
            </a:r>
            <a:r>
              <a:rPr lang="en-US" sz="6300" dirty="0" err="1" smtClean="0">
                <a:solidFill>
                  <a:schemeClr val="bg1"/>
                </a:solidFill>
              </a:rPr>
              <a:t>chín</a:t>
            </a:r>
            <a:r>
              <a:rPr lang="en-US" sz="6300" dirty="0" smtClean="0">
                <a:solidFill>
                  <a:schemeClr val="bg1"/>
                </a:solidFill>
              </a:rPr>
              <a:t> </a:t>
            </a:r>
            <a:r>
              <a:rPr lang="en-US" sz="6300" dirty="0" err="1" smtClean="0">
                <a:solidFill>
                  <a:schemeClr val="bg1"/>
                </a:solidFill>
              </a:rPr>
              <a:t>tầng</a:t>
            </a:r>
            <a:r>
              <a:rPr lang="en-US" sz="6300" dirty="0" smtClean="0">
                <a:solidFill>
                  <a:schemeClr val="bg1"/>
                </a:solidFill>
              </a:rPr>
              <a:t>. </a:t>
            </a:r>
            <a:r>
              <a:rPr lang="en-US" sz="6300" dirty="0" err="1" smtClean="0">
                <a:solidFill>
                  <a:schemeClr val="bg1"/>
                </a:solidFill>
              </a:rPr>
              <a:t>Ngợi</a:t>
            </a:r>
            <a:r>
              <a:rPr lang="en-US" sz="6300" dirty="0" smtClean="0">
                <a:solidFill>
                  <a:schemeClr val="bg1"/>
                </a:solidFill>
              </a:rPr>
              <a:t> </a:t>
            </a:r>
            <a:r>
              <a:rPr lang="en-US" sz="6300" dirty="0" err="1" smtClean="0">
                <a:solidFill>
                  <a:schemeClr val="bg1"/>
                </a:solidFill>
              </a:rPr>
              <a:t>mừng</a:t>
            </a:r>
            <a:r>
              <a:rPr lang="en-US" sz="6300" dirty="0" smtClean="0">
                <a:solidFill>
                  <a:schemeClr val="bg1"/>
                </a:solidFill>
              </a:rPr>
              <a:t> </a:t>
            </a:r>
            <a:r>
              <a:rPr lang="en-US" sz="6300" dirty="0" err="1" smtClean="0">
                <a:solidFill>
                  <a:schemeClr val="bg1"/>
                </a:solidFill>
              </a:rPr>
              <a:t>Danh</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đã</a:t>
            </a:r>
            <a:r>
              <a:rPr lang="en-US" sz="6300" dirty="0" smtClean="0">
                <a:solidFill>
                  <a:schemeClr val="bg1"/>
                </a:solidFill>
              </a:rPr>
              <a:t> </a:t>
            </a:r>
            <a:r>
              <a:rPr lang="en-US" sz="6300" dirty="0" err="1" smtClean="0">
                <a:solidFill>
                  <a:schemeClr val="bg1"/>
                </a:solidFill>
              </a:rPr>
              <a:t>khấng</a:t>
            </a:r>
            <a:r>
              <a:rPr lang="en-US" sz="6300" dirty="0" smtClean="0">
                <a:solidFill>
                  <a:schemeClr val="bg1"/>
                </a:solidFill>
              </a:rPr>
              <a:t> ban </a:t>
            </a:r>
            <a:r>
              <a:rPr lang="en-US" sz="6300" dirty="0" err="1" smtClean="0">
                <a:solidFill>
                  <a:schemeClr val="bg1"/>
                </a:solidFill>
              </a:rPr>
              <a:t>hồng</a:t>
            </a:r>
            <a:r>
              <a:rPr lang="en-US" sz="6300" dirty="0" smtClean="0">
                <a:solidFill>
                  <a:schemeClr val="bg1"/>
                </a:solidFill>
              </a:rPr>
              <a:t> </a:t>
            </a:r>
            <a:r>
              <a:rPr lang="en-US" sz="6300" dirty="0" err="1" smtClean="0">
                <a:solidFill>
                  <a:schemeClr val="bg1"/>
                </a:solidFill>
              </a:rPr>
              <a:t>ân</a:t>
            </a:r>
            <a:r>
              <a:rPr lang="en-US" sz="6300" dirty="0">
                <a:solidFill>
                  <a:schemeClr val="bg1"/>
                </a:solidFill>
              </a:rPr>
              <a:t> </a:t>
            </a:r>
            <a:r>
              <a:rPr lang="en-US" sz="6300" dirty="0">
                <a:solidFill>
                  <a:srgbClr val="FFFF00"/>
                </a:solidFill>
              </a:rPr>
              <a:t>…</a:t>
            </a:r>
            <a:endParaRPr lang="en-US" sz="6300" b="0" dirty="0">
              <a:solidFill>
                <a:schemeClr val="bg1"/>
              </a:solidFill>
              <a:effectLst/>
            </a:endParaRPr>
          </a:p>
        </p:txBody>
      </p:sp>
    </p:spTree>
    <p:extLst>
      <p:ext uri="{BB962C8B-B14F-4D97-AF65-F5344CB8AC3E}">
        <p14:creationId xmlns:p14="http://schemas.microsoft.com/office/powerpoint/2010/main" val="3983190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FFFF00"/>
                </a:solidFill>
              </a:rPr>
              <a:t>…</a:t>
            </a:r>
            <a:r>
              <a:rPr lang="en-US" sz="6300" b="0" dirty="0" smtClean="0">
                <a:solidFill>
                  <a:schemeClr val="bg1"/>
                </a:solidFill>
                <a:effectLst/>
              </a:rPr>
              <a:t> </a:t>
            </a:r>
            <a:r>
              <a:rPr lang="en-US" sz="6300" dirty="0" err="1" smtClean="0">
                <a:solidFill>
                  <a:schemeClr val="bg1"/>
                </a:solidFill>
              </a:rPr>
              <a:t>Muôn</a:t>
            </a:r>
            <a:r>
              <a:rPr lang="en-US" sz="6300" dirty="0" smtClean="0">
                <a:solidFill>
                  <a:schemeClr val="bg1"/>
                </a:solidFill>
              </a:rPr>
              <a:t> </a:t>
            </a:r>
            <a:r>
              <a:rPr lang="en-US" sz="6300" dirty="0" err="1" smtClean="0">
                <a:solidFill>
                  <a:schemeClr val="bg1"/>
                </a:solidFill>
              </a:rPr>
              <a:t>tiếng</a:t>
            </a:r>
            <a:r>
              <a:rPr lang="en-US" sz="6300" dirty="0" smtClean="0">
                <a:solidFill>
                  <a:schemeClr val="bg1"/>
                </a:solidFill>
              </a:rPr>
              <a:t> </a:t>
            </a:r>
            <a:r>
              <a:rPr lang="en-US" sz="6300" dirty="0" err="1" smtClean="0">
                <a:solidFill>
                  <a:schemeClr val="bg1"/>
                </a:solidFill>
              </a:rPr>
              <a:t>tơ</a:t>
            </a:r>
            <a:r>
              <a:rPr lang="en-US" sz="6300" dirty="0" smtClean="0">
                <a:solidFill>
                  <a:schemeClr val="bg1"/>
                </a:solidFill>
              </a:rPr>
              <a:t> </a:t>
            </a:r>
            <a:r>
              <a:rPr lang="en-US" sz="6300" dirty="0" err="1" smtClean="0">
                <a:solidFill>
                  <a:schemeClr val="bg1"/>
                </a:solidFill>
              </a:rPr>
              <a:t>đàn</a:t>
            </a:r>
            <a:r>
              <a:rPr lang="en-US" sz="6300" dirty="0" smtClean="0">
                <a:solidFill>
                  <a:schemeClr val="bg1"/>
                </a:solidFill>
              </a:rPr>
              <a:t>, </a:t>
            </a:r>
            <a:r>
              <a:rPr lang="en-US" sz="6300" dirty="0" err="1" smtClean="0">
                <a:solidFill>
                  <a:schemeClr val="bg1"/>
                </a:solidFill>
              </a:rPr>
              <a:t>giọng</a:t>
            </a:r>
            <a:r>
              <a:rPr lang="en-US" sz="6300" dirty="0" smtClean="0">
                <a:solidFill>
                  <a:schemeClr val="bg1"/>
                </a:solidFill>
              </a:rPr>
              <a:t> </a:t>
            </a:r>
            <a:r>
              <a:rPr lang="en-US" sz="6300" dirty="0" err="1" smtClean="0">
                <a:solidFill>
                  <a:schemeClr val="bg1"/>
                </a:solidFill>
              </a:rPr>
              <a:t>hát</a:t>
            </a:r>
            <a:r>
              <a:rPr lang="en-US" sz="6300" dirty="0" smtClean="0">
                <a:solidFill>
                  <a:schemeClr val="bg1"/>
                </a:solidFill>
              </a:rPr>
              <a:t> </a:t>
            </a:r>
            <a:r>
              <a:rPr lang="en-US" sz="6300" dirty="0" err="1" smtClean="0">
                <a:solidFill>
                  <a:schemeClr val="bg1"/>
                </a:solidFill>
              </a:rPr>
              <a:t>nhịp</a:t>
            </a:r>
            <a:r>
              <a:rPr lang="en-US" sz="6300" dirty="0" smtClean="0">
                <a:solidFill>
                  <a:schemeClr val="bg1"/>
                </a:solidFill>
              </a:rPr>
              <a:t> </a:t>
            </a:r>
            <a:r>
              <a:rPr lang="en-US" sz="6300" dirty="0" err="1" smtClean="0">
                <a:solidFill>
                  <a:schemeClr val="bg1"/>
                </a:solidFill>
              </a:rPr>
              <a:t>nhàng</a:t>
            </a:r>
            <a:r>
              <a:rPr lang="en-US" sz="6300" dirty="0" smtClean="0">
                <a:solidFill>
                  <a:schemeClr val="bg1"/>
                </a:solidFill>
              </a:rPr>
              <a:t> </a:t>
            </a:r>
            <a:r>
              <a:rPr lang="en-US" sz="6300" dirty="0" err="1" smtClean="0">
                <a:solidFill>
                  <a:schemeClr val="bg1"/>
                </a:solidFill>
              </a:rPr>
              <a:t>làm</a:t>
            </a:r>
            <a:r>
              <a:rPr lang="en-US" sz="6300" dirty="0" smtClean="0">
                <a:solidFill>
                  <a:schemeClr val="bg1"/>
                </a:solidFill>
              </a:rPr>
              <a:t> </a:t>
            </a:r>
            <a:r>
              <a:rPr lang="en-US" sz="6300" dirty="0" err="1" smtClean="0">
                <a:solidFill>
                  <a:schemeClr val="bg1"/>
                </a:solidFill>
              </a:rPr>
              <a:t>thành</a:t>
            </a:r>
            <a:r>
              <a:rPr lang="en-US" sz="6300" dirty="0" smtClean="0">
                <a:solidFill>
                  <a:schemeClr val="bg1"/>
                </a:solidFill>
              </a:rPr>
              <a:t> </a:t>
            </a:r>
            <a:r>
              <a:rPr lang="en-US" sz="6300" dirty="0" err="1" smtClean="0">
                <a:solidFill>
                  <a:schemeClr val="bg1"/>
                </a:solidFill>
              </a:rPr>
              <a:t>lễ</a:t>
            </a:r>
            <a:r>
              <a:rPr lang="en-US" sz="6300" dirty="0" smtClean="0">
                <a:solidFill>
                  <a:schemeClr val="bg1"/>
                </a:solidFill>
              </a:rPr>
              <a:t> </a:t>
            </a:r>
            <a:r>
              <a:rPr lang="en-US" sz="6300" dirty="0" err="1" smtClean="0">
                <a:solidFill>
                  <a:schemeClr val="bg1"/>
                </a:solidFill>
              </a:rPr>
              <a:t>vật</a:t>
            </a:r>
            <a:r>
              <a:rPr lang="en-US" sz="6300" dirty="0" smtClean="0">
                <a:solidFill>
                  <a:schemeClr val="bg1"/>
                </a:solidFill>
              </a:rPr>
              <a:t> </a:t>
            </a:r>
            <a:r>
              <a:rPr lang="en-US" sz="6300" dirty="0" err="1" smtClean="0">
                <a:solidFill>
                  <a:schemeClr val="bg1"/>
                </a:solidFill>
              </a:rPr>
              <a:t>dâng</a:t>
            </a:r>
            <a:r>
              <a:rPr lang="en-US" sz="6300" dirty="0" smtClean="0">
                <a:solidFill>
                  <a:schemeClr val="bg1"/>
                </a:solidFill>
              </a:rPr>
              <a:t> </a:t>
            </a:r>
            <a:r>
              <a:rPr lang="en-US" sz="6300" dirty="0" err="1" smtClean="0">
                <a:solidFill>
                  <a:schemeClr val="bg1"/>
                </a:solidFill>
              </a:rPr>
              <a:t>về</a:t>
            </a:r>
            <a:r>
              <a:rPr lang="en-US" sz="6300" dirty="0" smtClean="0">
                <a:solidFill>
                  <a:schemeClr val="bg1"/>
                </a:solidFill>
              </a:rPr>
              <a:t> Cha </a:t>
            </a:r>
            <a:r>
              <a:rPr lang="en-US" sz="6300" dirty="0" err="1" smtClean="0">
                <a:solidFill>
                  <a:schemeClr val="bg1"/>
                </a:solidFill>
              </a:rPr>
              <a:t>chí</a:t>
            </a:r>
            <a:r>
              <a:rPr lang="en-US" sz="6300" dirty="0" smtClean="0">
                <a:solidFill>
                  <a:schemeClr val="bg1"/>
                </a:solidFill>
              </a:rPr>
              <a:t> </a:t>
            </a:r>
            <a:r>
              <a:rPr lang="en-US" sz="6300" dirty="0" err="1" smtClean="0">
                <a:solidFill>
                  <a:schemeClr val="bg1"/>
                </a:solidFill>
              </a:rPr>
              <a:t>nhân</a:t>
            </a:r>
            <a:r>
              <a:rPr lang="en-US" sz="6300" dirty="0" smtClean="0">
                <a:solidFill>
                  <a:schemeClr val="bg1"/>
                </a:solidFill>
              </a:rPr>
              <a:t>.</a:t>
            </a:r>
            <a:endParaRPr lang="en-US" sz="6300" b="0" dirty="0">
              <a:solidFill>
                <a:schemeClr val="bg1"/>
              </a:solidFill>
              <a:effectLst/>
            </a:endParaRPr>
          </a:p>
        </p:txBody>
      </p:sp>
    </p:spTree>
    <p:extLst>
      <p:ext uri="{BB962C8B-B14F-4D97-AF65-F5344CB8AC3E}">
        <p14:creationId xmlns:p14="http://schemas.microsoft.com/office/powerpoint/2010/main" val="357889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Tể</a:t>
            </a:r>
            <a:r>
              <a:rPr lang="en-US" sz="6600" dirty="0" smtClean="0">
                <a:solidFill>
                  <a:schemeClr val="bg1"/>
                </a:solidFill>
              </a:rPr>
              <a:t> </a:t>
            </a:r>
            <a:r>
              <a:rPr lang="en-US" sz="6600" dirty="0" err="1" smtClean="0">
                <a:solidFill>
                  <a:schemeClr val="bg1"/>
                </a:solidFill>
              </a:rPr>
              <a:t>càn</a:t>
            </a:r>
            <a:r>
              <a:rPr lang="en-US" sz="6600" dirty="0" smtClean="0">
                <a:solidFill>
                  <a:schemeClr val="bg1"/>
                </a:solidFill>
              </a:rPr>
              <a:t> </a:t>
            </a:r>
            <a:r>
              <a:rPr lang="en-US" sz="6600" dirty="0" err="1" smtClean="0">
                <a:solidFill>
                  <a:schemeClr val="bg1"/>
                </a:solidFill>
              </a:rPr>
              <a:t>khôn</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rộng</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nuôi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con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ngày</a:t>
            </a:r>
            <a:r>
              <a:rPr lang="en-US" sz="6600" dirty="0">
                <a:solidFill>
                  <a:schemeClr val="bg1"/>
                </a:solidFill>
              </a:rPr>
              <a:t> </a:t>
            </a:r>
            <a:r>
              <a:rPr lang="en-US" sz="6600" dirty="0">
                <a:solidFill>
                  <a:srgbClr val="FFFF00"/>
                </a:solidFill>
              </a:rPr>
              <a:t>…</a:t>
            </a:r>
            <a:endParaRPr lang="en-US" sz="6600" b="0" dirty="0">
              <a:solidFill>
                <a:schemeClr val="bg1"/>
              </a:solidFill>
              <a:effectLst/>
            </a:endParaRPr>
          </a:p>
        </p:txBody>
      </p:sp>
    </p:spTree>
    <p:extLst>
      <p:ext uri="{BB962C8B-B14F-4D97-AF65-F5344CB8AC3E}">
        <p14:creationId xmlns:p14="http://schemas.microsoft.com/office/powerpoint/2010/main" val="969026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FFFF00"/>
                </a:solidFill>
              </a:rPr>
              <a:t>…</a:t>
            </a:r>
            <a:r>
              <a:rPr lang="en-US" sz="6600" b="0" dirty="0" smtClean="0">
                <a:solidFill>
                  <a:schemeClr val="bg1"/>
                </a:solidFill>
                <a:effectLst/>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khắp</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nơi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mãi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3027116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7200" b="0" dirty="0" err="1" smtClean="0">
                <a:solidFill>
                  <a:srgbClr val="FFFF00"/>
                </a:solidFill>
                <a:effectLst/>
                <a:latin typeface="+mj-lt"/>
              </a:rPr>
              <a:t>Lắng</a:t>
            </a:r>
            <a:r>
              <a:rPr lang="en-US" sz="7200" b="0" dirty="0" smtClean="0">
                <a:solidFill>
                  <a:srgbClr val="FFFF00"/>
                </a:solidFill>
                <a:effectLst/>
                <a:latin typeface="+mj-lt"/>
              </a:rPr>
              <a:t> </a:t>
            </a:r>
            <a:r>
              <a:rPr lang="en-US" sz="7200" b="0" dirty="0" err="1" smtClean="0">
                <a:solidFill>
                  <a:srgbClr val="FFFF00"/>
                </a:solidFill>
                <a:effectLst/>
                <a:latin typeface="+mj-lt"/>
              </a:rPr>
              <a:t>Nghe</a:t>
            </a:r>
            <a:r>
              <a:rPr lang="en-US" sz="7200" b="0" dirty="0" smtClean="0">
                <a:solidFill>
                  <a:srgbClr val="FFFF00"/>
                </a:solidFill>
                <a:effectLst/>
                <a:latin typeface="+mj-lt"/>
              </a:rPr>
              <a:t> </a:t>
            </a:r>
            <a:r>
              <a:rPr lang="en-US" sz="7200" b="0" dirty="0" err="1" smtClean="0">
                <a:solidFill>
                  <a:srgbClr val="FFFF00"/>
                </a:solidFill>
                <a:effectLst/>
                <a:latin typeface="+mj-lt"/>
              </a:rPr>
              <a:t>Lời</a:t>
            </a:r>
            <a:r>
              <a:rPr lang="en-US" sz="7200" b="0" dirty="0" smtClean="0">
                <a:solidFill>
                  <a:srgbClr val="FFFF00"/>
                </a:solidFill>
                <a:effectLst/>
                <a:latin typeface="+mj-lt"/>
              </a:rPr>
              <a:t> </a:t>
            </a:r>
            <a:r>
              <a:rPr lang="en-US" sz="7200" b="0" dirty="0" err="1" smtClean="0">
                <a:solidFill>
                  <a:srgbClr val="FFFF00"/>
                </a:solidFill>
                <a:effectLst/>
                <a:latin typeface="+mj-lt"/>
              </a:rPr>
              <a:t>Chúa</a:t>
            </a:r>
            <a:r>
              <a:rPr lang="en-US" sz="7200" b="0" dirty="0" smtClean="0">
                <a:solidFill>
                  <a:srgbClr val="FFFF00"/>
                </a:solidFill>
                <a:effectLst/>
                <a:latin typeface="+mj-lt"/>
              </a:rPr>
              <a:t/>
            </a:r>
            <a:br>
              <a:rPr lang="en-US" sz="7200" b="0" dirty="0" smtClean="0">
                <a:solidFill>
                  <a:srgbClr val="FFFF00"/>
                </a:solidFill>
                <a:effectLst/>
                <a:latin typeface="+mj-lt"/>
              </a:rPr>
            </a:b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2248617" y="4171950"/>
            <a:ext cx="4646766" cy="685800"/>
          </a:xfrm>
          <a:prstGeom prst="rect">
            <a:avLst/>
          </a:prstGeom>
        </p:spPr>
      </p:pic>
    </p:spTree>
    <p:extLst>
      <p:ext uri="{BB962C8B-B14F-4D97-AF65-F5344CB8AC3E}">
        <p14:creationId xmlns:p14="http://schemas.microsoft.com/office/powerpoint/2010/main" val="4115234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a:solidFill>
                  <a:srgbClr val="FFFF00"/>
                </a:solidFill>
                <a:effectLst/>
              </a:rPr>
              <a:t>Tk1:</a:t>
            </a:r>
            <a:r>
              <a:rPr lang="en-US" sz="5500" b="0" dirty="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gọi</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đêm</a:t>
            </a:r>
            <a:r>
              <a:rPr lang="en-US" sz="5500" dirty="0" smtClean="0">
                <a:solidFill>
                  <a:schemeClr val="bg1"/>
                </a:solidFill>
              </a:rPr>
              <a:t> </a:t>
            </a:r>
            <a:r>
              <a:rPr lang="en-US" sz="5500" dirty="0" err="1" smtClean="0">
                <a:solidFill>
                  <a:schemeClr val="bg1"/>
                </a:solidFill>
              </a:rPr>
              <a:t>tối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lúc</a:t>
            </a:r>
            <a:r>
              <a:rPr lang="en-US" sz="5500" dirty="0" smtClean="0">
                <a:solidFill>
                  <a:schemeClr val="bg1"/>
                </a:solidFill>
              </a:rPr>
              <a:t> </a:t>
            </a:r>
            <a:r>
              <a:rPr lang="en-US" sz="5500" dirty="0" err="1" smtClean="0">
                <a:solidFill>
                  <a:schemeClr val="bg1"/>
                </a:solidFill>
              </a:rPr>
              <a:t>lẻ</a:t>
            </a:r>
            <a:r>
              <a:rPr lang="en-US" sz="5500" dirty="0" smtClean="0">
                <a:solidFill>
                  <a:schemeClr val="bg1"/>
                </a:solidFill>
              </a:rPr>
              <a:t> </a:t>
            </a:r>
            <a:r>
              <a:rPr lang="en-US" sz="5500" dirty="0" err="1" smtClean="0">
                <a:solidFill>
                  <a:schemeClr val="bg1"/>
                </a:solidFill>
              </a:rPr>
              <a:t>loi</a:t>
            </a:r>
            <a:r>
              <a:rPr lang="en-US" sz="5500" dirty="0">
                <a:solidFill>
                  <a:schemeClr val="bg1"/>
                </a:solidFill>
              </a:rPr>
              <a:t> </a:t>
            </a:r>
            <a:r>
              <a:rPr lang="en-US" sz="5500" dirty="0" smtClean="0">
                <a:solidFill>
                  <a:srgbClr val="FFFF00"/>
                </a:solidFill>
              </a:rPr>
              <a:t>…</a:t>
            </a:r>
            <a:endParaRPr lang="vi-VN" sz="5500" b="0" dirty="0">
              <a:solidFill>
                <a:srgbClr val="FFFF00"/>
              </a:solidFill>
              <a:effectLst/>
            </a:endParaRPr>
          </a:p>
        </p:txBody>
      </p:sp>
    </p:spTree>
    <p:extLst>
      <p:ext uri="{BB962C8B-B14F-4D97-AF65-F5344CB8AC3E}">
        <p14:creationId xmlns:p14="http://schemas.microsoft.com/office/powerpoint/2010/main" val="3201035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cất</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trả</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vừa</a:t>
            </a:r>
            <a:r>
              <a:rPr lang="en-US" sz="5500" dirty="0" smtClean="0">
                <a:solidFill>
                  <a:schemeClr val="bg1"/>
                </a:solidFill>
              </a:rPr>
              <a:t> </a:t>
            </a:r>
            <a:r>
              <a:rPr lang="en-US" sz="5500" dirty="0" err="1" smtClean="0">
                <a:solidFill>
                  <a:schemeClr val="bg1"/>
                </a:solidFill>
              </a:rPr>
              <a:t>khi</a:t>
            </a:r>
            <a:r>
              <a:rPr lang="en-US" sz="5500" dirty="0" smtClean="0">
                <a:solidFill>
                  <a:schemeClr val="bg1"/>
                </a:solidFill>
              </a:rPr>
              <a:t> con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thân</a:t>
            </a:r>
            <a:r>
              <a:rPr lang="en-US" sz="5500" dirty="0" smtClean="0">
                <a:solidFill>
                  <a:schemeClr val="bg1"/>
                </a:solidFill>
              </a:rPr>
              <a:t> </a:t>
            </a:r>
            <a:r>
              <a:rPr lang="en-US" sz="5500" dirty="0" err="1" smtClean="0">
                <a:solidFill>
                  <a:schemeClr val="bg1"/>
                </a:solidFill>
              </a:rPr>
              <a:t>thưa</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chi.</a:t>
            </a:r>
            <a:endParaRPr lang="vi-VN" sz="5500" b="0" dirty="0">
              <a:solidFill>
                <a:schemeClr val="bg1"/>
              </a:solidFill>
              <a:effectLst/>
            </a:endParaRPr>
          </a:p>
        </p:txBody>
      </p:sp>
    </p:spTree>
    <p:extLst>
      <p:ext uri="{BB962C8B-B14F-4D97-AF65-F5344CB8AC3E}">
        <p14:creationId xmlns:p14="http://schemas.microsoft.com/office/powerpoint/2010/main" val="291474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006636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883690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Tk2:</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từng</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smtClean="0">
                <a:solidFill>
                  <a:schemeClr val="bg1"/>
                </a:solidFill>
              </a:rPr>
              <a:t>con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225932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9" y="133350"/>
            <a:ext cx="9144000" cy="3790949"/>
          </a:xfrm>
        </p:spPr>
        <p:txBody>
          <a:bodyPr anchor="t" anchorCtr="0">
            <a:normAutofit/>
          </a:bodyPr>
          <a:lstStyle/>
          <a:p>
            <a:pPr>
              <a:lnSpc>
                <a:spcPct val="12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smtClean="0">
                <a:solidFill>
                  <a:srgbClr val="FFFF00"/>
                </a:solidFill>
              </a:rPr>
              <a:t>Lời</a:t>
            </a:r>
            <a:r>
              <a:rPr lang="en-US" sz="8000" dirty="0" smtClean="0">
                <a:solidFill>
                  <a:srgbClr val="FFFF00"/>
                </a:solidFill>
              </a:rPr>
              <a:t> Cha</a:t>
            </a:r>
            <a:br>
              <a:rPr lang="en-US" sz="8000" dirty="0" smtClean="0">
                <a:solidFill>
                  <a:srgbClr val="FFFF00"/>
                </a:solidFill>
              </a:rPr>
            </a:br>
            <a:r>
              <a:rPr lang="en-US" sz="6000" dirty="0" err="1" smtClean="0">
                <a:solidFill>
                  <a:schemeClr val="bg1"/>
                </a:solidFill>
              </a:rPr>
              <a:t>Sơn</a:t>
            </a:r>
            <a:r>
              <a:rPr lang="en-US" sz="6000" dirty="0" smtClean="0">
                <a:solidFill>
                  <a:schemeClr val="bg1"/>
                </a:solidFill>
              </a:rPr>
              <a:t> </a:t>
            </a:r>
            <a:r>
              <a:rPr lang="en-US" sz="6000" dirty="0" err="1" smtClean="0">
                <a:solidFill>
                  <a:schemeClr val="bg1"/>
                </a:solidFill>
              </a:rPr>
              <a:t>Ca</a:t>
            </a:r>
            <a:r>
              <a:rPr lang="en-US" sz="6000" dirty="0" smtClean="0">
                <a:solidFill>
                  <a:schemeClr val="bg1"/>
                </a:solidFill>
              </a:rPr>
              <a:t> </a:t>
            </a:r>
            <a:r>
              <a:rPr lang="en-US" sz="6000" dirty="0" err="1" smtClean="0">
                <a:solidFill>
                  <a:schemeClr val="bg1"/>
                </a:solidFill>
              </a:rPr>
              <a:t>Linh</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600200" y="4032802"/>
            <a:ext cx="6781800" cy="1000901"/>
          </a:xfrm>
          <a:prstGeom prst="rect">
            <a:avLst/>
          </a:prstGeom>
        </p:spPr>
      </p:pic>
    </p:spTree>
    <p:extLst>
      <p:ext uri="{BB962C8B-B14F-4D97-AF65-F5344CB8AC3E}">
        <p14:creationId xmlns:p14="http://schemas.microsoft.com/office/powerpoint/2010/main" val="29722318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chờ</a:t>
            </a:r>
            <a:r>
              <a:rPr lang="en-US" sz="5500" dirty="0" smtClean="0">
                <a:solidFill>
                  <a:schemeClr val="bg1"/>
                </a:solidFill>
              </a:rPr>
              <a:t> </a:t>
            </a:r>
            <a:r>
              <a:rPr lang="en-US" sz="5500" dirty="0" err="1" smtClean="0">
                <a:solidFill>
                  <a:schemeClr val="bg1"/>
                </a:solidFill>
              </a:rPr>
              <a:t>đợi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vâng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thực</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ban.</a:t>
            </a:r>
            <a:endParaRPr lang="vi-VN" sz="5500" b="0" dirty="0">
              <a:solidFill>
                <a:schemeClr val="bg1"/>
              </a:solidFill>
              <a:effectLst/>
            </a:endParaRPr>
          </a:p>
        </p:txBody>
      </p:sp>
    </p:spTree>
    <p:extLst>
      <p:ext uri="{BB962C8B-B14F-4D97-AF65-F5344CB8AC3E}">
        <p14:creationId xmlns:p14="http://schemas.microsoft.com/office/powerpoint/2010/main" val="221407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7214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016210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vững</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vào</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a:t>
            </a:r>
            <a:r>
              <a:rPr lang="en-US" sz="5500" dirty="0" err="1" smtClean="0">
                <a:solidFill>
                  <a:schemeClr val="bg1"/>
                </a:solidFill>
              </a:rPr>
              <a:t>rao</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chân</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say </a:t>
            </a:r>
            <a:r>
              <a:rPr lang="en-US" sz="5500" dirty="0" err="1" smtClean="0">
                <a:solidFill>
                  <a:schemeClr val="bg1"/>
                </a:solidFill>
              </a:rPr>
              <a:t>mê</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nhân</a:t>
            </a:r>
            <a:r>
              <a:rPr lang="en-US" sz="5500" dirty="0" smtClean="0">
                <a:solidFill>
                  <a:schemeClr val="bg1"/>
                </a:solidFill>
              </a:rPr>
              <a:t> </a:t>
            </a:r>
            <a:r>
              <a:rPr lang="en-US" sz="5500" dirty="0" err="1" smtClean="0">
                <a:solidFill>
                  <a:schemeClr val="bg1"/>
                </a:solidFill>
              </a:rPr>
              <a:t>chứng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a:solidFill>
                  <a:schemeClr val="bg1"/>
                </a:solidFill>
              </a:rPr>
              <a:t>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20896673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smtClean="0">
                <a:solidFill>
                  <a:schemeClr val="bg1"/>
                </a:solidFill>
              </a:rPr>
              <a:t>Cho </a:t>
            </a:r>
            <a:r>
              <a:rPr lang="en-US" sz="5500" dirty="0" err="1" smtClean="0">
                <a:solidFill>
                  <a:schemeClr val="bg1"/>
                </a:solidFill>
              </a:rPr>
              <a:t>môi</a:t>
            </a:r>
            <a:r>
              <a:rPr lang="en-US" sz="5500" dirty="0" smtClean="0">
                <a:solidFill>
                  <a:schemeClr val="bg1"/>
                </a:solidFill>
              </a:rPr>
              <a:t> con </a:t>
            </a:r>
            <a:r>
              <a:rPr lang="en-US" sz="5500" dirty="0" err="1" smtClean="0">
                <a:solidFill>
                  <a:schemeClr val="bg1"/>
                </a:solidFill>
              </a:rPr>
              <a:t>thắm</a:t>
            </a:r>
            <a:r>
              <a:rPr lang="en-US" sz="5500" dirty="0" smtClean="0">
                <a:solidFill>
                  <a:schemeClr val="bg1"/>
                </a:solidFill>
              </a:rPr>
              <a:t> </a:t>
            </a:r>
            <a:r>
              <a:rPr lang="en-US" sz="5500" dirty="0" err="1" smtClean="0">
                <a:solidFill>
                  <a:schemeClr val="bg1"/>
                </a:solidFill>
              </a:rPr>
              <a:t>nét</a:t>
            </a:r>
            <a:r>
              <a:rPr lang="en-US" sz="5500" dirty="0" smtClean="0">
                <a:solidFill>
                  <a:schemeClr val="bg1"/>
                </a:solidFill>
              </a:rPr>
              <a:t> </a:t>
            </a:r>
            <a:r>
              <a:rPr lang="en-US" sz="5500" dirty="0" err="1" smtClean="0">
                <a:solidFill>
                  <a:schemeClr val="bg1"/>
                </a:solidFill>
              </a:rPr>
              <a:t>cười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được</a:t>
            </a:r>
            <a:r>
              <a:rPr lang="en-US" sz="5500" dirty="0" smtClean="0">
                <a:solidFill>
                  <a:schemeClr val="bg1"/>
                </a:solidFill>
              </a:rPr>
              <a:t> </a:t>
            </a:r>
            <a:r>
              <a:rPr lang="en-US" sz="5500" dirty="0" err="1" smtClean="0">
                <a:solidFill>
                  <a:schemeClr val="bg1"/>
                </a:solidFill>
              </a:rPr>
              <a:t>đem</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thế</a:t>
            </a:r>
            <a:r>
              <a:rPr lang="en-US" sz="5500" dirty="0" smtClean="0">
                <a:solidFill>
                  <a:schemeClr val="bg1"/>
                </a:solidFill>
              </a:rPr>
              <a:t> </a:t>
            </a:r>
            <a:r>
              <a:rPr lang="en-US" sz="5500" dirty="0" err="1" smtClean="0">
                <a:solidFill>
                  <a:schemeClr val="bg1"/>
                </a:solidFill>
              </a:rPr>
              <a:t>giới</a:t>
            </a:r>
            <a:r>
              <a:rPr lang="en-US" sz="5500" dirty="0" smtClean="0">
                <a:solidFill>
                  <a:schemeClr val="bg1"/>
                </a:solidFill>
              </a:rPr>
              <a:t>. Cho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tay</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9637676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5492149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2179595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Tk4:</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bằng</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giả</a:t>
            </a:r>
            <a:r>
              <a:rPr lang="en-US" sz="5500" dirty="0" smtClean="0">
                <a:solidFill>
                  <a:schemeClr val="bg1"/>
                </a:solidFill>
              </a:rPr>
              <a:t> </a:t>
            </a:r>
            <a:r>
              <a:rPr lang="en-US" sz="5500" dirty="0" err="1" smtClean="0">
                <a:solidFill>
                  <a:schemeClr val="bg1"/>
                </a:solidFill>
              </a:rPr>
              <a:t>dối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tìm</a:t>
            </a:r>
            <a:r>
              <a:rPr lang="en-US" sz="5500" dirty="0" smtClean="0">
                <a:solidFill>
                  <a:schemeClr val="bg1"/>
                </a:solidFill>
              </a:rPr>
              <a:t> </a:t>
            </a:r>
            <a:r>
              <a:rPr lang="en-US" sz="5500" dirty="0" err="1" smtClean="0">
                <a:solidFill>
                  <a:schemeClr val="bg1"/>
                </a:solidFill>
              </a:rPr>
              <a:t>lại</a:t>
            </a:r>
            <a:r>
              <a:rPr lang="en-US" sz="5500" dirty="0" smtClean="0">
                <a:solidFill>
                  <a:schemeClr val="bg1"/>
                </a:solidFill>
              </a:rPr>
              <a:t> </a:t>
            </a:r>
            <a:r>
              <a:rPr lang="en-US" sz="5500" dirty="0" err="1" smtClean="0">
                <a:solidFill>
                  <a:schemeClr val="bg1"/>
                </a:solidFill>
              </a:rPr>
              <a:t>nguồn</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mà</a:t>
            </a:r>
            <a:r>
              <a:rPr lang="en-US" sz="5500" dirty="0" smtClean="0">
                <a:solidFill>
                  <a:schemeClr val="bg1"/>
                </a:solidFill>
              </a:rPr>
              <a:t> </a:t>
            </a:r>
            <a:r>
              <a:rPr lang="en-US" sz="5500" dirty="0" err="1" smtClean="0">
                <a:solidFill>
                  <a:schemeClr val="bg1"/>
                </a:solidFill>
              </a:rPr>
              <a:t>thôi</a:t>
            </a:r>
            <a:r>
              <a:rPr lang="en-US" sz="5500" dirty="0">
                <a:solidFill>
                  <a:schemeClr val="bg1"/>
                </a:solidFill>
              </a:rPr>
              <a:t>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26332663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dirty="0">
                <a:solidFill>
                  <a:srgbClr val="FFFF00"/>
                </a:solidFill>
              </a:rPr>
              <a:t>…</a:t>
            </a:r>
            <a:r>
              <a:rPr lang="en-US" sz="5600" b="0" dirty="0" smtClean="0">
                <a:solidFill>
                  <a:srgbClr val="FFFF00"/>
                </a:solidFill>
                <a:effectLst/>
              </a:rPr>
              <a:t> </a:t>
            </a:r>
            <a:r>
              <a:rPr lang="en-US" sz="5600" dirty="0" smtClean="0">
                <a:solidFill>
                  <a:schemeClr val="bg1"/>
                </a:solidFill>
              </a:rPr>
              <a:t>Cho con </a:t>
            </a:r>
            <a:r>
              <a:rPr lang="en-US" sz="5600" dirty="0" err="1" smtClean="0">
                <a:solidFill>
                  <a:schemeClr val="bg1"/>
                </a:solidFill>
              </a:rPr>
              <a:t>khi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lắng</a:t>
            </a:r>
            <a:r>
              <a:rPr lang="en-US" sz="5600" dirty="0" smtClean="0">
                <a:solidFill>
                  <a:schemeClr val="bg1"/>
                </a:solidFill>
              </a:rPr>
              <a:t> </a:t>
            </a:r>
            <a:r>
              <a:rPr lang="en-US" sz="5600" dirty="0" err="1" smtClean="0">
                <a:solidFill>
                  <a:schemeClr val="bg1"/>
                </a:solidFill>
              </a:rPr>
              <a:t>nghe</a:t>
            </a:r>
            <a:r>
              <a:rPr lang="en-US" sz="5600" dirty="0">
                <a:solidFill>
                  <a:schemeClr val="bg1"/>
                </a:solidFill>
              </a:rPr>
              <a:t>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dạy</a:t>
            </a:r>
            <a:r>
              <a:rPr lang="en-US" sz="5600" dirty="0" smtClean="0">
                <a:solidFill>
                  <a:schemeClr val="bg1"/>
                </a:solidFill>
              </a:rPr>
              <a:t> con </a:t>
            </a:r>
            <a:r>
              <a:rPr lang="en-US" sz="5600" dirty="0" err="1" smtClean="0">
                <a:solidFill>
                  <a:schemeClr val="bg1"/>
                </a:solidFill>
              </a:rPr>
              <a:t>ôi</a:t>
            </a:r>
            <a:r>
              <a:rPr lang="en-US" sz="5600" dirty="0" smtClean="0">
                <a:solidFill>
                  <a:schemeClr val="bg1"/>
                </a:solidFill>
              </a:rPr>
              <a:t> </a:t>
            </a:r>
            <a:r>
              <a:rPr lang="en-US" sz="5600" dirty="0" err="1" smtClean="0">
                <a:solidFill>
                  <a:schemeClr val="bg1"/>
                </a:solidFill>
              </a:rPr>
              <a:t>cao</a:t>
            </a:r>
            <a:r>
              <a:rPr lang="en-US" sz="5600" dirty="0" smtClean="0">
                <a:solidFill>
                  <a:schemeClr val="bg1"/>
                </a:solidFill>
              </a:rPr>
              <a:t> </a:t>
            </a:r>
            <a:r>
              <a:rPr lang="en-US" sz="5600" dirty="0" err="1" smtClean="0">
                <a:solidFill>
                  <a:schemeClr val="bg1"/>
                </a:solidFill>
              </a:rPr>
              <a:t>quý</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trái</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si</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nhạt</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34534186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30908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b="0" u="sng" dirty="0" smtClean="0">
                <a:solidFill>
                  <a:srgbClr val="FFFF00"/>
                </a:solidFill>
                <a:effectLst/>
                <a:latin typeface="+mj-lt"/>
              </a:rPr>
              <a:t>Tk1:</a:t>
            </a:r>
            <a:r>
              <a:rPr lang="en-US" sz="5200" b="0" dirty="0" smtClean="0">
                <a:solidFill>
                  <a:srgbClr val="FFFF00"/>
                </a:solidFill>
                <a:effectLst/>
                <a:latin typeface="+mj-lt"/>
              </a:rPr>
              <a:t> </a:t>
            </a:r>
            <a:r>
              <a:rPr lang="en-US" sz="5200" dirty="0" err="1" smtClean="0">
                <a:solidFill>
                  <a:schemeClr val="bg1"/>
                </a:solidFill>
                <a:latin typeface="+mj-lt"/>
              </a:rPr>
              <a:t>Lời</a:t>
            </a:r>
            <a:r>
              <a:rPr lang="en-US" sz="5200" dirty="0" smtClean="0">
                <a:solidFill>
                  <a:schemeClr val="bg1"/>
                </a:solidFill>
                <a:latin typeface="+mj-lt"/>
              </a:rPr>
              <a:t> Cha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vang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cuộc</a:t>
            </a:r>
            <a:r>
              <a:rPr lang="en-US" sz="5200" dirty="0" smtClean="0">
                <a:solidFill>
                  <a:schemeClr val="bg1"/>
                </a:solidFill>
                <a:latin typeface="+mj-lt"/>
              </a:rPr>
              <a:t> </a:t>
            </a:r>
            <a:r>
              <a:rPr lang="en-US" sz="5200" dirty="0" err="1" smtClean="0">
                <a:solidFill>
                  <a:schemeClr val="bg1"/>
                </a:solidFill>
                <a:latin typeface="+mj-lt"/>
              </a:rPr>
              <a:t>đời</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Cha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vang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giữa</a:t>
            </a:r>
            <a:r>
              <a:rPr lang="en-US" sz="5200" dirty="0" smtClean="0">
                <a:solidFill>
                  <a:schemeClr val="bg1"/>
                </a:solidFill>
                <a:latin typeface="+mj-lt"/>
              </a:rPr>
              <a:t> </a:t>
            </a:r>
            <a:r>
              <a:rPr lang="en-US" sz="5200" dirty="0" err="1" smtClean="0">
                <a:solidFill>
                  <a:schemeClr val="bg1"/>
                </a:solidFill>
                <a:latin typeface="+mj-lt"/>
              </a:rPr>
              <a:t>trần</a:t>
            </a:r>
            <a:r>
              <a:rPr lang="en-US" sz="5200" dirty="0" smtClean="0">
                <a:solidFill>
                  <a:schemeClr val="bg1"/>
                </a:solidFill>
                <a:latin typeface="+mj-lt"/>
              </a:rPr>
              <a:t> </a:t>
            </a:r>
            <a:r>
              <a:rPr lang="en-US" sz="5200" dirty="0" err="1" smtClean="0">
                <a:solidFill>
                  <a:schemeClr val="bg1"/>
                </a:solidFill>
                <a:latin typeface="+mj-lt"/>
              </a:rPr>
              <a:t>thế</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Cha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vang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qua </a:t>
            </a:r>
            <a:r>
              <a:rPr lang="en-US" sz="5200" dirty="0" err="1" smtClean="0">
                <a:solidFill>
                  <a:schemeClr val="bg1"/>
                </a:solidFill>
                <a:latin typeface="+mj-lt"/>
              </a:rPr>
              <a:t>muôn</a:t>
            </a:r>
            <a:r>
              <a:rPr lang="en-US" sz="5200" dirty="0" smtClean="0">
                <a:solidFill>
                  <a:schemeClr val="bg1"/>
                </a:solidFill>
                <a:latin typeface="+mj-lt"/>
              </a:rPr>
              <a:t> </a:t>
            </a:r>
            <a:r>
              <a:rPr lang="en-US" sz="5200" dirty="0" err="1" smtClean="0">
                <a:solidFill>
                  <a:schemeClr val="bg1"/>
                </a:solidFill>
                <a:latin typeface="+mj-lt"/>
              </a:rPr>
              <a:t>thế</a:t>
            </a:r>
            <a:r>
              <a:rPr lang="en-US" sz="5200" dirty="0" smtClean="0">
                <a:solidFill>
                  <a:schemeClr val="bg1"/>
                </a:solidFill>
                <a:latin typeface="+mj-lt"/>
              </a:rPr>
              <a:t> </a:t>
            </a:r>
            <a:r>
              <a:rPr lang="en-US" sz="5200" dirty="0" err="1" smtClean="0">
                <a:solidFill>
                  <a:schemeClr val="bg1"/>
                </a:solidFill>
                <a:latin typeface="+mj-lt"/>
              </a:rPr>
              <a:t>hệ</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Cha </a:t>
            </a:r>
            <a:r>
              <a:rPr lang="en-US" sz="5200" dirty="0" err="1" smtClean="0">
                <a:solidFill>
                  <a:schemeClr val="bg1"/>
                </a:solidFill>
                <a:latin typeface="+mj-lt"/>
              </a:rPr>
              <a:t>đã</a:t>
            </a:r>
            <a:r>
              <a:rPr lang="en-US" sz="5200" dirty="0" smtClean="0">
                <a:solidFill>
                  <a:schemeClr val="bg1"/>
                </a:solidFill>
                <a:latin typeface="+mj-lt"/>
              </a:rPr>
              <a:t> </a:t>
            </a:r>
            <a:r>
              <a:rPr lang="en-US" sz="5200" dirty="0" err="1" smtClean="0">
                <a:solidFill>
                  <a:schemeClr val="bg1"/>
                </a:solidFill>
                <a:latin typeface="+mj-lt"/>
              </a:rPr>
              <a:t>vang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lòng</a:t>
            </a:r>
            <a:r>
              <a:rPr lang="en-US" sz="5200" dirty="0" smtClean="0">
                <a:solidFill>
                  <a:schemeClr val="bg1"/>
                </a:solidFill>
                <a:latin typeface="+mj-lt"/>
              </a:rPr>
              <a:t> con.</a:t>
            </a:r>
            <a:endParaRPr lang="vi-VN" sz="5200" b="0" dirty="0">
              <a:solidFill>
                <a:schemeClr val="bg1"/>
              </a:solidFill>
              <a:effectLst/>
              <a:latin typeface="+mj-lt"/>
            </a:endParaRPr>
          </a:p>
        </p:txBody>
      </p:sp>
    </p:spTree>
    <p:extLst>
      <p:ext uri="{BB962C8B-B14F-4D97-AF65-F5344CB8AC3E}">
        <p14:creationId xmlns:p14="http://schemas.microsoft.com/office/powerpoint/2010/main" val="237098891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234755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pPr>
              <a:lnSpc>
                <a:spcPct val="120000"/>
              </a:lnSpc>
            </a:pPr>
            <a:r>
              <a:rPr lang="en-US" sz="6000" b="0" u="sng" dirty="0" err="1">
                <a:solidFill>
                  <a:srgbClr val="FFFF00"/>
                </a:solidFill>
                <a:effectLst/>
                <a:latin typeface="+mj-lt"/>
              </a:rPr>
              <a:t>Ca</a:t>
            </a:r>
            <a:r>
              <a:rPr lang="en-US" sz="6000" b="0" u="sng" dirty="0">
                <a:solidFill>
                  <a:srgbClr val="FFFF00"/>
                </a:solidFill>
                <a:effectLst/>
                <a:latin typeface="+mj-lt"/>
              </a:rPr>
              <a:t> </a:t>
            </a:r>
            <a:r>
              <a:rPr lang="en-US" sz="6000" b="0" u="sng" dirty="0" err="1" smtClean="0">
                <a:solidFill>
                  <a:srgbClr val="FFFF00"/>
                </a:solidFill>
                <a:effectLst/>
                <a:latin typeface="+mj-lt"/>
              </a:rPr>
              <a:t>Kết</a:t>
            </a:r>
            <a:r>
              <a:rPr lang="en-US" sz="6000" b="0" u="sng" dirty="0" smtClean="0">
                <a:solidFill>
                  <a:srgbClr val="FFFF00"/>
                </a:solidFill>
                <a:effectLst/>
                <a:latin typeface="+mj-lt"/>
              </a:rPr>
              <a:t> </a:t>
            </a:r>
            <a:r>
              <a:rPr lang="en-US" sz="6000" b="0" u="sng" dirty="0" err="1" smtClean="0">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7200" b="0" dirty="0" err="1" smtClean="0">
                <a:solidFill>
                  <a:srgbClr val="FFFF00"/>
                </a:solidFill>
                <a:effectLst/>
                <a:latin typeface="+mj-lt"/>
              </a:rPr>
              <a:t>Cảm</a:t>
            </a:r>
            <a:r>
              <a:rPr lang="en-US" sz="7200" b="0" dirty="0" smtClean="0">
                <a:solidFill>
                  <a:srgbClr val="FFFF00"/>
                </a:solidFill>
                <a:effectLst/>
                <a:latin typeface="+mj-lt"/>
              </a:rPr>
              <a:t> </a:t>
            </a:r>
            <a:r>
              <a:rPr lang="en-US" sz="7200" b="0" dirty="0" err="1" smtClean="0">
                <a:solidFill>
                  <a:srgbClr val="FFFF00"/>
                </a:solidFill>
                <a:effectLst/>
                <a:latin typeface="+mj-lt"/>
              </a:rPr>
              <a:t>Tạ</a:t>
            </a:r>
            <a:r>
              <a:rPr lang="en-US" sz="7200" b="0" dirty="0" smtClean="0">
                <a:solidFill>
                  <a:srgbClr val="FFFF00"/>
                </a:solidFill>
                <a:effectLst/>
                <a:latin typeface="+mj-lt"/>
              </a:rPr>
              <a:t> </a:t>
            </a:r>
            <a:r>
              <a:rPr lang="en-US" sz="7200" b="0" dirty="0" err="1" smtClean="0">
                <a:solidFill>
                  <a:srgbClr val="FFFF00"/>
                </a:solidFill>
                <a:effectLst/>
                <a:latin typeface="+mj-lt"/>
              </a:rPr>
              <a:t>Ơn</a:t>
            </a:r>
            <a:r>
              <a:rPr lang="en-US" sz="7200" b="0" dirty="0" smtClean="0">
                <a:solidFill>
                  <a:srgbClr val="FFFF00"/>
                </a:solidFill>
                <a:effectLst/>
                <a:latin typeface="+mj-lt"/>
              </a:rPr>
              <a:t> </a:t>
            </a:r>
            <a:r>
              <a:rPr lang="en-US" sz="7200" b="0" dirty="0" err="1" smtClean="0">
                <a:solidFill>
                  <a:srgbClr val="FFFF00"/>
                </a:solidFill>
                <a:effectLst/>
                <a:latin typeface="+mj-lt"/>
              </a:rPr>
              <a:t>Chúa</a:t>
            </a:r>
            <a:r>
              <a:rPr lang="en-US" sz="7200" b="0" dirty="0" smtClean="0">
                <a:solidFill>
                  <a:srgbClr val="FFFF00"/>
                </a:solidFill>
                <a:effectLst/>
                <a:latin typeface="+mj-lt"/>
              </a:rPr>
              <a:t/>
            </a:r>
            <a:br>
              <a:rPr lang="en-US" sz="7200" b="0" dirty="0" smtClean="0">
                <a:solidFill>
                  <a:srgbClr val="FFFF00"/>
                </a:solidFill>
                <a:effectLst/>
                <a:latin typeface="+mj-lt"/>
              </a:rPr>
            </a:br>
            <a:r>
              <a:rPr lang="en-US" sz="6000" i="1" dirty="0" err="1" smtClean="0">
                <a:solidFill>
                  <a:schemeClr val="bg1"/>
                </a:solidFill>
              </a:rPr>
              <a:t>Đàm</a:t>
            </a:r>
            <a:r>
              <a:rPr lang="en-US" sz="6000" i="1" dirty="0" smtClean="0">
                <a:solidFill>
                  <a:schemeClr val="bg1"/>
                </a:solidFill>
              </a:rPr>
              <a:t> </a:t>
            </a:r>
            <a:r>
              <a:rPr lang="en-US" sz="6000" i="1" dirty="0" err="1" smtClean="0">
                <a:solidFill>
                  <a:schemeClr val="bg1"/>
                </a:solidFill>
              </a:rPr>
              <a:t>Ninh</a:t>
            </a:r>
            <a:r>
              <a:rPr lang="en-US" sz="6000" i="1" dirty="0" smtClean="0">
                <a:solidFill>
                  <a:schemeClr val="bg1"/>
                </a:solidFill>
              </a:rPr>
              <a:t> </a:t>
            </a:r>
            <a:r>
              <a:rPr lang="en-US" sz="6000" i="1" dirty="0" err="1" smtClean="0">
                <a:solidFill>
                  <a:schemeClr val="bg1"/>
                </a:solidFill>
              </a:rPr>
              <a:t>Hoa</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2248617" y="4171950"/>
            <a:ext cx="4646766" cy="685800"/>
          </a:xfrm>
          <a:prstGeom prst="rect">
            <a:avLst/>
          </a:prstGeom>
        </p:spPr>
      </p:pic>
    </p:spTree>
    <p:extLst>
      <p:ext uri="{BB962C8B-B14F-4D97-AF65-F5344CB8AC3E}">
        <p14:creationId xmlns:p14="http://schemas.microsoft.com/office/powerpoint/2010/main" val="22543906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9075995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Tk</a:t>
            </a: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Vì</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la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nâng</a:t>
            </a:r>
            <a:r>
              <a:rPr lang="en-US" sz="5500" dirty="0" smtClean="0">
                <a:solidFill>
                  <a:schemeClr val="bg1"/>
                </a:solidFill>
              </a:rPr>
              <a:t> </a:t>
            </a:r>
            <a:r>
              <a:rPr lang="en-US" sz="5500" dirty="0" err="1" smtClean="0">
                <a:solidFill>
                  <a:schemeClr val="bg1"/>
                </a:solidFill>
              </a:rPr>
              <a:t>đỡ</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phượng</a:t>
            </a:r>
            <a:r>
              <a:rPr lang="en-US" sz="5500" dirty="0" smtClean="0">
                <a:solidFill>
                  <a:schemeClr val="bg1"/>
                </a:solidFill>
              </a:rPr>
              <a:t> </a:t>
            </a:r>
            <a:r>
              <a:rPr lang="en-US" sz="5500" dirty="0" err="1" smtClean="0">
                <a:solidFill>
                  <a:schemeClr val="bg1"/>
                </a:solidFill>
              </a:rPr>
              <a:t>hoàng</a:t>
            </a:r>
            <a:r>
              <a:rPr lang="en-US" sz="5500" dirty="0" smtClean="0">
                <a:solidFill>
                  <a:schemeClr val="bg1"/>
                </a:solidFill>
              </a:rPr>
              <a:t> </a:t>
            </a:r>
            <a:r>
              <a:rPr lang="en-US" sz="5500" dirty="0" err="1" smtClean="0">
                <a:solidFill>
                  <a:schemeClr val="bg1"/>
                </a:solidFill>
              </a:rPr>
              <a:t>tung</a:t>
            </a:r>
            <a:r>
              <a:rPr lang="en-US" sz="5500" dirty="0" smtClean="0">
                <a:solidFill>
                  <a:schemeClr val="bg1"/>
                </a:solidFill>
              </a:rPr>
              <a:t>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cánh</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dắt</a:t>
            </a:r>
            <a:r>
              <a:rPr lang="en-US" sz="5500" dirty="0" smtClean="0">
                <a:solidFill>
                  <a:schemeClr val="bg1"/>
                </a:solidFill>
              </a:rPr>
              <a:t> </a:t>
            </a:r>
            <a:r>
              <a:rPr lang="en-US" sz="5500" dirty="0" err="1" smtClean="0">
                <a:solidFill>
                  <a:schemeClr val="bg1"/>
                </a:solidFill>
              </a:rPr>
              <a:t>dìu</a:t>
            </a:r>
            <a:r>
              <a:rPr lang="en-US" sz="5500" dirty="0" smtClean="0">
                <a:solidFill>
                  <a:schemeClr val="bg1"/>
                </a:solidFill>
              </a:rPr>
              <a:t> con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hơn</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0049139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21211054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u="sng" dirty="0" err="1" smtClean="0">
                <a:solidFill>
                  <a:srgbClr val="FFFF00"/>
                </a:solidFill>
                <a:latin typeface="+mj-lt"/>
              </a:rPr>
              <a:t>Đk</a:t>
            </a:r>
            <a:r>
              <a:rPr lang="en-US" sz="5200" b="0" u="sng" dirty="0" smtClean="0">
                <a:solidFill>
                  <a:srgbClr val="FFFF00"/>
                </a:solidFill>
                <a:effectLst/>
                <a:latin typeface="+mj-lt"/>
              </a:rPr>
              <a:t>:</a:t>
            </a:r>
            <a:r>
              <a:rPr lang="en-US" sz="5200" b="0" dirty="0" smtClean="0">
                <a:solidFill>
                  <a:srgbClr val="FFFF00"/>
                </a:solidFill>
                <a:effectLst/>
                <a:latin typeface="+mj-lt"/>
              </a:rPr>
              <a:t> </a:t>
            </a:r>
            <a:r>
              <a:rPr lang="en-US" sz="5200" dirty="0" err="1" smtClean="0">
                <a:solidFill>
                  <a:schemeClr val="bg1"/>
                </a:solidFill>
                <a:latin typeface="+mj-lt"/>
              </a:rPr>
              <a:t>Đốt</a:t>
            </a:r>
            <a:r>
              <a:rPr lang="en-US" sz="5200" dirty="0" smtClean="0">
                <a:solidFill>
                  <a:schemeClr val="bg1"/>
                </a:solidFill>
                <a:latin typeface="+mj-lt"/>
              </a:rPr>
              <a:t> </a:t>
            </a:r>
            <a:r>
              <a:rPr lang="en-US" sz="5200" dirty="0" err="1" smtClean="0">
                <a:solidFill>
                  <a:schemeClr val="bg1"/>
                </a:solidFill>
                <a:latin typeface="+mj-lt"/>
              </a:rPr>
              <a:t>nóng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đốt</a:t>
            </a:r>
            <a:r>
              <a:rPr lang="en-US" sz="5200" dirty="0" smtClean="0">
                <a:solidFill>
                  <a:schemeClr val="bg1"/>
                </a:solidFill>
                <a:latin typeface="+mj-lt"/>
              </a:rPr>
              <a:t> </a:t>
            </a:r>
            <a:r>
              <a:rPr lang="en-US" sz="5200" dirty="0" err="1" smtClean="0">
                <a:solidFill>
                  <a:schemeClr val="bg1"/>
                </a:solidFill>
                <a:latin typeface="+mj-lt"/>
              </a:rPr>
              <a:t>nóng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a:t>
            </a:r>
            <a:r>
              <a:rPr lang="en-US" sz="5200" dirty="0" err="1" smtClean="0">
                <a:solidFill>
                  <a:schemeClr val="bg1"/>
                </a:solidFill>
                <a:latin typeface="+mj-lt"/>
              </a:rPr>
              <a:t>tim</a:t>
            </a:r>
            <a:r>
              <a:rPr lang="en-US" sz="5200" dirty="0" smtClean="0">
                <a:solidFill>
                  <a:schemeClr val="bg1"/>
                </a:solidFill>
                <a:latin typeface="+mj-lt"/>
              </a:rPr>
              <a:t> con </a:t>
            </a:r>
            <a:r>
              <a:rPr lang="en-US" sz="5200" dirty="0" err="1" smtClean="0">
                <a:solidFill>
                  <a:schemeClr val="bg1"/>
                </a:solidFill>
                <a:latin typeface="+mj-lt"/>
              </a:rPr>
              <a:t>biết</a:t>
            </a:r>
            <a:r>
              <a:rPr lang="en-US" sz="5200" dirty="0" smtClean="0">
                <a:solidFill>
                  <a:schemeClr val="bg1"/>
                </a:solidFill>
                <a:latin typeface="+mj-lt"/>
              </a:rPr>
              <a:t> </a:t>
            </a:r>
            <a:r>
              <a:rPr lang="en-US" sz="5200" dirty="0" err="1" smtClean="0">
                <a:solidFill>
                  <a:schemeClr val="bg1"/>
                </a:solidFill>
                <a:latin typeface="+mj-lt"/>
              </a:rPr>
              <a:t>yêu</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a:t>
            </a:r>
            <a:r>
              <a:rPr lang="en-US" sz="5200" dirty="0" err="1" smtClean="0">
                <a:solidFill>
                  <a:schemeClr val="bg1"/>
                </a:solidFill>
                <a:latin typeface="+mj-lt"/>
              </a:rPr>
              <a:t>Thắp</a:t>
            </a:r>
            <a:r>
              <a:rPr lang="en-US" sz="5200" dirty="0" smtClean="0">
                <a:solidFill>
                  <a:schemeClr val="bg1"/>
                </a:solidFill>
                <a:latin typeface="+mj-lt"/>
              </a:rPr>
              <a:t> </a:t>
            </a:r>
            <a:r>
              <a:rPr lang="en-US" sz="5200" dirty="0" err="1" smtClean="0">
                <a:solidFill>
                  <a:schemeClr val="bg1"/>
                </a:solidFill>
                <a:latin typeface="+mj-lt"/>
              </a:rPr>
              <a:t>sáng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thắp</a:t>
            </a:r>
            <a:r>
              <a:rPr lang="en-US" sz="5200" dirty="0" smtClean="0">
                <a:solidFill>
                  <a:schemeClr val="bg1"/>
                </a:solidFill>
                <a:latin typeface="+mj-lt"/>
              </a:rPr>
              <a:t> </a:t>
            </a:r>
            <a:r>
              <a:rPr lang="en-US" sz="5200" dirty="0" err="1" smtClean="0">
                <a:solidFill>
                  <a:schemeClr val="bg1"/>
                </a:solidFill>
                <a:latin typeface="+mj-lt"/>
              </a:rPr>
              <a:t>sáng</a:t>
            </a:r>
            <a:r>
              <a:rPr lang="en-US" sz="5200" dirty="0" smtClean="0">
                <a:solidFill>
                  <a:schemeClr val="bg1"/>
                </a:solidFill>
                <a:latin typeface="+mj-lt"/>
              </a:rPr>
              <a:t> </a:t>
            </a:r>
            <a:r>
              <a:rPr lang="en-US" sz="5200" dirty="0" err="1" smtClean="0">
                <a:solidFill>
                  <a:schemeClr val="bg1"/>
                </a:solidFill>
                <a:latin typeface="+mj-lt"/>
              </a:rPr>
              <a:t>lên</a:t>
            </a:r>
            <a:r>
              <a:rPr lang="en-US" sz="5200" dirty="0" smtClean="0">
                <a:solidFill>
                  <a:schemeClr val="bg1"/>
                </a:solidFill>
                <a:latin typeface="+mj-lt"/>
              </a:rPr>
              <a:t> </a:t>
            </a:r>
            <a:r>
              <a:rPr lang="en-US" sz="5200" dirty="0" err="1" smtClean="0">
                <a:solidFill>
                  <a:schemeClr val="bg1"/>
                </a:solidFill>
                <a:latin typeface="+mj-lt"/>
              </a:rPr>
              <a:t>cho</a:t>
            </a:r>
            <a:r>
              <a:rPr lang="en-US" sz="5200" dirty="0" smtClean="0">
                <a:solidFill>
                  <a:schemeClr val="bg1"/>
                </a:solidFill>
                <a:latin typeface="+mj-lt"/>
              </a:rPr>
              <a:t> con </a:t>
            </a:r>
            <a:r>
              <a:rPr lang="en-US" sz="5200" dirty="0" err="1" smtClean="0">
                <a:solidFill>
                  <a:schemeClr val="bg1"/>
                </a:solidFill>
                <a:latin typeface="+mj-lt"/>
              </a:rPr>
              <a:t>biết</a:t>
            </a:r>
            <a:r>
              <a:rPr lang="en-US" sz="5200" dirty="0" smtClean="0">
                <a:solidFill>
                  <a:schemeClr val="bg1"/>
                </a:solidFill>
                <a:latin typeface="+mj-lt"/>
              </a:rPr>
              <a:t> </a:t>
            </a:r>
            <a:r>
              <a:rPr lang="en-US" sz="5200" dirty="0" err="1" smtClean="0">
                <a:solidFill>
                  <a:schemeClr val="bg1"/>
                </a:solidFill>
                <a:latin typeface="+mj-lt"/>
              </a:rPr>
              <a:t>sống</a:t>
            </a:r>
            <a:r>
              <a:rPr lang="en-US" sz="5200" dirty="0" smtClean="0">
                <a:solidFill>
                  <a:schemeClr val="bg1"/>
                </a:solidFill>
                <a:latin typeface="+mj-lt"/>
              </a:rPr>
              <a:t> </a:t>
            </a:r>
            <a:r>
              <a:rPr lang="en-US" sz="5200" dirty="0" err="1" smtClean="0">
                <a:solidFill>
                  <a:schemeClr val="bg1"/>
                </a:solidFill>
                <a:latin typeface="+mj-lt"/>
              </a:rPr>
              <a:t>trong</a:t>
            </a:r>
            <a:r>
              <a:rPr lang="en-US" sz="5200" dirty="0" smtClean="0">
                <a:solidFill>
                  <a:schemeClr val="bg1"/>
                </a:solidFill>
                <a:latin typeface="+mj-lt"/>
              </a:rPr>
              <a:t> </a:t>
            </a:r>
            <a:r>
              <a:rPr lang="en-US" sz="5200" dirty="0" err="1" smtClean="0">
                <a:solidFill>
                  <a:schemeClr val="bg1"/>
                </a:solidFill>
                <a:latin typeface="+mj-lt"/>
              </a:rPr>
              <a:t>lời</a:t>
            </a:r>
            <a:r>
              <a:rPr lang="en-US" sz="5200" dirty="0" smtClean="0">
                <a:solidFill>
                  <a:schemeClr val="bg1"/>
                </a:solidFill>
                <a:latin typeface="+mj-lt"/>
              </a:rPr>
              <a:t> Cha.</a:t>
            </a:r>
            <a:endParaRPr lang="vi-VN" sz="5200" b="0" dirty="0">
              <a:solidFill>
                <a:schemeClr val="bg1"/>
              </a:solidFill>
              <a:effectLst/>
              <a:latin typeface="+mj-lt"/>
            </a:endParaRPr>
          </a:p>
        </p:txBody>
      </p:sp>
    </p:spTree>
    <p:extLst>
      <p:ext uri="{BB962C8B-B14F-4D97-AF65-F5344CB8AC3E}">
        <p14:creationId xmlns:p14="http://schemas.microsoft.com/office/powerpoint/2010/main" val="8856276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TotalTime>
  <Words>1858</Words>
  <Application>Microsoft Office PowerPoint</Application>
  <PresentationFormat>On-screen Show (16:9)</PresentationFormat>
  <Paragraphs>105</Paragraphs>
  <Slides>87</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87</vt:i4>
      </vt:variant>
    </vt:vector>
  </HeadingPairs>
  <TitlesOfParts>
    <vt:vector size="100" baseType="lpstr">
      <vt:lpstr>Arial</vt:lpstr>
      <vt:lpstr>Calibri</vt:lpstr>
      <vt:lpstr>Times New Roman</vt:lpstr>
      <vt:lpstr>UTM American Sans</vt:lpstr>
      <vt:lpstr>Office Theme</vt:lpstr>
      <vt:lpstr>36_Default Design</vt:lpstr>
      <vt:lpstr>10_Office Theme</vt:lpstr>
      <vt:lpstr>37_Default Design</vt:lpstr>
      <vt:lpstr>7_Office Theme</vt:lpstr>
      <vt:lpstr>8_Office Theme</vt:lpstr>
      <vt:lpstr>3_Office Theme</vt:lpstr>
      <vt:lpstr>1_Office Theme</vt:lpstr>
      <vt:lpstr>2_Office Theme</vt:lpstr>
      <vt:lpstr>PowerPoint Presentation</vt:lpstr>
      <vt:lpstr>PowerPoint Presentation</vt:lpstr>
      <vt:lpstr>TẬP HÁT CỘNG ĐOÀN</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Ca Nhập Lễ Lời Cha Sơn Ca Linh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đàng. Nguyện tình yêu Chúa thánh hóa cho lễ dâng …</vt:lpstr>
      <vt:lpstr>… Đây bánh thơm hồng,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Một niềm thành tâm xin dâng trọn xác hồn. Nguyện từng ngày tháng Chúa thắp nên niềm tin …</vt:lpstr>
      <vt:lpstr>… Cho ước mơ hồng, đẹp lứa tuổi xuân cuộc đời mai ngày xin Ngài thương đỡ nâng.</vt:lpstr>
      <vt:lpstr>Đk: Chúc tụng Ngài là Chúa Tể càn khôn. Đã rộng tình nuôi sống con từng ngày …</vt:lpstr>
      <vt:lpstr>… Chúc tụng Ngài là Chúa khắp mọi nơi. Chúc tụng Ngài mãi đến muôn muôn đời.</vt:lpstr>
      <vt:lpstr>Tk3: Hòa lời trầm ca cao bay về chín tầng. Ngợi mừng Danh Chúa đã khấng ban hồng ân …</vt:lpstr>
      <vt:lpstr>… Muôn tiếng tơ đàn, giọng hát nhịp nhàng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PowerPoint Presentation</vt:lpstr>
      <vt:lpstr>PowerPoint Presentation</vt:lpstr>
      <vt:lpstr>Ca Nguyện Hiệp Lễ Lắng Nghe Lời Chúa Nguyễn Duy</vt:lpstr>
      <vt:lpstr>Tk1: Xin cho con biết lắng nghe Lời Ngài gọi con trong đêm tối. Xin cho con biết lắng nghe Lời Ngài dạy con lúc lẻ loi …</vt:lpstr>
      <vt:lpstr>… Xin cho con cất tiếng lên trả lời vừa khi con nghe Chúa. Xin cho con biết thân thưa Lạy Ngài, Ngài muốn con làm chi.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Tk2: Xin cho con biết lắng nghe Lời Ngài dạy con trong cuộc sống. Xin cho con biết lắng nghe Lời Ngài từng theo bước đời con …</vt:lpstr>
      <vt:lpstr>… Xin cho con biết sẵn sàng chờ đợi và vâng nghe theo Chúa. Xin cho con biết sẵn sàng thực hành Lời Chúa đã truyền ban.</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Tk3: Xin cho con vững bước đi vào đời truyền rao cho chân lý. Xin cho con biết say mê cuộc đời làm nhân chứng tình yêu …</vt:lpstr>
      <vt:lpstr>… Cho môi con thắm nét cười. Lời Ngài được đem cho thế giới. Cho đôi tay sáng ơn trời trọn vẹn hành lý cho ngày mai.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Tk4: Xin cho con đến với người bằng một tình yêu không giả dối. Xin cho con đến trong đời tìm lại nguồn hạnh phúc mà thôi …</vt:lpstr>
      <vt:lpstr>… Cho con khi đã lắng nghe Lời Ngài dạy con ôi cao quý. Xin cho con trái tim si ngàn đời tình mến không nhạt đi.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PowerPoint Presentation</vt:lpstr>
      <vt:lpstr>Chúa Nhật XX TN Năm A </vt:lpstr>
      <vt:lpstr>Ca Kết Lễ Cảm Tạ Ơn Chúa Đàm Ninh Hoa</vt:lpstr>
      <vt:lpstr>Đk: Đến muôn đời con cảm tạ ơn Chúa. Đến muôn đời con ngợi khen danh Chúa. (Đến muôn đời) Muôn muôn đời con ca vang tình thương Chúa. Và mãi mãi con nhớ công ơn Người.</vt:lpstr>
      <vt:lpstr>Tk: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Chúa Nhật XX TN Năm 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123</cp:revision>
  <dcterms:created xsi:type="dcterms:W3CDTF">2023-05-21T07:25:42Z</dcterms:created>
  <dcterms:modified xsi:type="dcterms:W3CDTF">2024-08-28T10:47:37Z</dcterms:modified>
</cp:coreProperties>
</file>