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096" r:id="rId11"/>
    <p:sldMasterId id="2147484108" r:id="rId12"/>
  </p:sldMasterIdLst>
  <p:notesMasterIdLst>
    <p:notesMasterId r:id="rId104"/>
  </p:notesMasterIdLst>
  <p:sldIdLst>
    <p:sldId id="507" r:id="rId13"/>
    <p:sldId id="376" r:id="rId14"/>
    <p:sldId id="692" r:id="rId15"/>
    <p:sldId id="693" r:id="rId16"/>
    <p:sldId id="701" r:id="rId17"/>
    <p:sldId id="694" r:id="rId18"/>
    <p:sldId id="367" r:id="rId19"/>
    <p:sldId id="368" r:id="rId20"/>
    <p:sldId id="369" r:id="rId21"/>
    <p:sldId id="370" r:id="rId22"/>
    <p:sldId id="371" r:id="rId23"/>
    <p:sldId id="372" r:id="rId24"/>
    <p:sldId id="373" r:id="rId25"/>
    <p:sldId id="374" r:id="rId26"/>
    <p:sldId id="671" r:id="rId27"/>
    <p:sldId id="553" r:id="rId28"/>
    <p:sldId id="585" r:id="rId29"/>
    <p:sldId id="443" r:id="rId30"/>
    <p:sldId id="708" r:id="rId31"/>
    <p:sldId id="695" r:id="rId32"/>
    <p:sldId id="392" r:id="rId33"/>
    <p:sldId id="393" r:id="rId34"/>
    <p:sldId id="394" r:id="rId35"/>
    <p:sldId id="395" r:id="rId36"/>
    <p:sldId id="396" r:id="rId37"/>
    <p:sldId id="397" r:id="rId38"/>
    <p:sldId id="398" r:id="rId39"/>
    <p:sldId id="399" r:id="rId40"/>
    <p:sldId id="647" r:id="rId41"/>
    <p:sldId id="649" r:id="rId42"/>
    <p:sldId id="683" r:id="rId43"/>
    <p:sldId id="702" r:id="rId44"/>
    <p:sldId id="703" r:id="rId45"/>
    <p:sldId id="704" r:id="rId46"/>
    <p:sldId id="686" r:id="rId47"/>
    <p:sldId id="706" r:id="rId48"/>
    <p:sldId id="687" r:id="rId49"/>
    <p:sldId id="707" r:id="rId50"/>
    <p:sldId id="653" r:id="rId51"/>
    <p:sldId id="705" r:id="rId52"/>
    <p:sldId id="673"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709" r:id="rId71"/>
    <p:sldId id="559" r:id="rId72"/>
    <p:sldId id="710" r:id="rId73"/>
    <p:sldId id="711" r:id="rId74"/>
    <p:sldId id="712" r:id="rId75"/>
    <p:sldId id="713" r:id="rId76"/>
    <p:sldId id="714" r:id="rId77"/>
    <p:sldId id="276" r:id="rId78"/>
    <p:sldId id="697" r:id="rId79"/>
    <p:sldId id="277" r:id="rId80"/>
    <p:sldId id="278" r:id="rId81"/>
    <p:sldId id="715" r:id="rId82"/>
    <p:sldId id="279" r:id="rId83"/>
    <p:sldId id="716" r:id="rId84"/>
    <p:sldId id="717" r:id="rId85"/>
    <p:sldId id="718" r:id="rId86"/>
    <p:sldId id="719" r:id="rId87"/>
    <p:sldId id="720" r:id="rId88"/>
    <p:sldId id="721" r:id="rId89"/>
    <p:sldId id="722" r:id="rId90"/>
    <p:sldId id="723" r:id="rId91"/>
    <p:sldId id="724" r:id="rId92"/>
    <p:sldId id="725" r:id="rId93"/>
    <p:sldId id="726" r:id="rId94"/>
    <p:sldId id="727" r:id="rId95"/>
    <p:sldId id="728" r:id="rId96"/>
    <p:sldId id="292" r:id="rId97"/>
    <p:sldId id="698" r:id="rId98"/>
    <p:sldId id="293" r:id="rId99"/>
    <p:sldId id="563" r:id="rId100"/>
    <p:sldId id="700" r:id="rId101"/>
    <p:sldId id="729" r:id="rId102"/>
    <p:sldId id="699"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13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42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9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82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1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6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4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9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3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8138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800" b="0" dirty="0" err="1" smtClean="0">
                <a:solidFill>
                  <a:srgbClr val="FFFF00"/>
                </a:solidFill>
                <a:effectLst/>
              </a:rPr>
              <a:t>Lên</a:t>
            </a:r>
            <a:r>
              <a:rPr lang="en-US" sz="6800" b="0" dirty="0" smtClean="0">
                <a:solidFill>
                  <a:srgbClr val="FFFF00"/>
                </a:solidFill>
                <a:effectLst/>
              </a:rPr>
              <a:t> </a:t>
            </a:r>
            <a:r>
              <a:rPr lang="en-US" sz="6800" b="0" dirty="0" err="1" smtClean="0">
                <a:solidFill>
                  <a:srgbClr val="FFFF00"/>
                </a:solidFill>
                <a:effectLst/>
              </a:rPr>
              <a:t>Đường</a:t>
            </a:r>
            <a:r>
              <a:rPr lang="en-US" sz="6800" b="0" dirty="0" smtClean="0">
                <a:solidFill>
                  <a:srgbClr val="FFFF00"/>
                </a:solidFill>
                <a:effectLst/>
              </a:rPr>
              <a:t> </a:t>
            </a:r>
            <a:r>
              <a:rPr lang="en-US" sz="6800" b="0" dirty="0" err="1" smtClean="0">
                <a:solidFill>
                  <a:srgbClr val="FFFF00"/>
                </a:solidFill>
                <a:effectLst/>
              </a:rPr>
              <a:t>Về</a:t>
            </a:r>
            <a:r>
              <a:rPr lang="en-US" sz="6800" b="0" dirty="0" smtClean="0">
                <a:solidFill>
                  <a:srgbClr val="FFFF00"/>
                </a:solidFill>
                <a:effectLst/>
              </a:rPr>
              <a:t> </a:t>
            </a:r>
            <a:r>
              <a:rPr lang="en-US" sz="6800" b="0" dirty="0" err="1" smtClean="0">
                <a:solidFill>
                  <a:srgbClr val="FFFF00"/>
                </a:solidFill>
                <a:effectLst/>
              </a:rPr>
              <a:t>Nhà</a:t>
            </a:r>
            <a:r>
              <a:rPr lang="en-US" sz="6800" b="0" dirty="0" smtClean="0">
                <a:solidFill>
                  <a:srgbClr val="FFFF00"/>
                </a:solidFill>
                <a:effectLst/>
              </a:rPr>
              <a:t> </a:t>
            </a:r>
            <a:r>
              <a:rPr lang="en-US" sz="6800" dirty="0" smtClean="0">
                <a:solidFill>
                  <a:srgbClr val="FFFF00"/>
                </a:solidFill>
              </a:rPr>
              <a:t>Cha</a:t>
            </a:r>
            <a:r>
              <a:rPr lang="en-US" sz="8000" dirty="0" smtClean="0">
                <a:solidFill>
                  <a:srgbClr val="FFFF00"/>
                </a:solidFill>
              </a:rPr>
              <a:t/>
            </a:r>
            <a:br>
              <a:rPr lang="en-US" sz="8000" dirty="0" smtClean="0">
                <a:solidFill>
                  <a:srgbClr val="FFFF00"/>
                </a:solidFill>
              </a:rPr>
            </a:br>
            <a:r>
              <a:rPr lang="en-US" sz="6000" b="0" i="1" dirty="0" smtClean="0">
                <a:solidFill>
                  <a:schemeClr val="bg1"/>
                </a:solidFill>
                <a:effectLst/>
                <a:latin typeface="+mj-lt"/>
              </a:rPr>
              <a:t>Mai </a:t>
            </a:r>
            <a:r>
              <a:rPr lang="en-US" sz="6000" b="0" i="1" dirty="0" err="1" smtClean="0">
                <a:solidFill>
                  <a:schemeClr val="bg1"/>
                </a:solidFill>
                <a:effectLst/>
                <a:latin typeface="+mj-lt"/>
              </a:rPr>
              <a:t>Nguyên</a:t>
            </a:r>
            <a:r>
              <a:rPr lang="en-US" sz="6000" b="0" i="1" dirty="0" smtClean="0">
                <a:solidFill>
                  <a:schemeClr val="bg1"/>
                </a:solidFill>
                <a:effectLst/>
                <a:latin typeface="+mj-lt"/>
              </a:rPr>
              <a:t> </a:t>
            </a:r>
            <a:r>
              <a:rPr lang="en-US" sz="6000" b="0" i="1" dirty="0" err="1" smtClean="0">
                <a:solidFill>
                  <a:schemeClr val="bg1"/>
                </a:solidFill>
                <a:effectLst/>
                <a:latin typeface="+mj-lt"/>
              </a:rPr>
              <a:t>Vũ</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chan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sáng</a:t>
            </a:r>
            <a:r>
              <a:rPr lang="en-US" sz="6000" dirty="0" smtClean="0">
                <a:solidFill>
                  <a:schemeClr val="bg1"/>
                </a:solidFill>
                <a:latin typeface="+mj-lt"/>
              </a:rPr>
              <a:t>, </a:t>
            </a:r>
            <a:r>
              <a:rPr lang="en-US" sz="6000" dirty="0" err="1" smtClean="0">
                <a:solidFill>
                  <a:schemeClr val="bg1"/>
                </a:solidFill>
                <a:latin typeface="+mj-lt"/>
              </a:rPr>
              <a:t>có</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r>
              <a:rPr lang="en-US" sz="6000" dirty="0" err="1" smtClean="0">
                <a:solidFill>
                  <a:schemeClr val="bg1"/>
                </a:solidFill>
                <a:latin typeface="+mj-lt"/>
              </a:rPr>
              <a:t>dìu</a:t>
            </a:r>
            <a:r>
              <a:rPr lang="en-US" sz="6000" dirty="0" smtClean="0">
                <a:solidFill>
                  <a:schemeClr val="bg1"/>
                </a:solidFill>
                <a:latin typeface="+mj-lt"/>
              </a:rPr>
              <a:t> </a:t>
            </a:r>
            <a:r>
              <a:rPr lang="en-US" sz="6000" dirty="0" err="1" smtClean="0">
                <a:solidFill>
                  <a:schemeClr val="bg1"/>
                </a:solidFill>
                <a:latin typeface="+mj-lt"/>
              </a:rPr>
              <a:t>nhạc</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thơm</a:t>
            </a:r>
            <a:r>
              <a:rPr lang="en-US" sz="6000" dirty="0" smtClean="0">
                <a:solidFill>
                  <a:schemeClr val="bg1"/>
                </a:solidFill>
                <a:latin typeface="+mj-lt"/>
              </a:rPr>
              <a:t> </a:t>
            </a:r>
            <a:r>
              <a:rPr lang="en-US" sz="6000" dirty="0" err="1" smtClean="0">
                <a:solidFill>
                  <a:schemeClr val="bg1"/>
                </a:solidFill>
                <a:latin typeface="+mj-lt"/>
              </a:rPr>
              <a:t>ngát</a:t>
            </a:r>
            <a:r>
              <a:rPr lang="en-US" sz="6000" dirty="0" smtClean="0">
                <a:solidFill>
                  <a:schemeClr val="bg1"/>
                </a:solidFill>
                <a:latin typeface="+mj-lt"/>
              </a:rPr>
              <a:t>, </a:t>
            </a:r>
            <a:r>
              <a:rPr lang="en-US" sz="6000" dirty="0" err="1" smtClean="0">
                <a:solidFill>
                  <a:schemeClr val="bg1"/>
                </a:solidFill>
                <a:latin typeface="+mj-lt"/>
              </a:rPr>
              <a:t>hoa</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đẹp</a:t>
            </a:r>
            <a:r>
              <a:rPr lang="en-US" sz="6000" dirty="0" smtClean="0">
                <a:solidFill>
                  <a:schemeClr val="bg1"/>
                </a:solidFill>
                <a:latin typeface="+mj-lt"/>
              </a:rPr>
              <a:t> </a:t>
            </a:r>
            <a:r>
              <a:rPr lang="en-US" sz="6000" dirty="0" err="1" smtClean="0">
                <a:solidFill>
                  <a:schemeClr val="bg1"/>
                </a:solidFill>
                <a:latin typeface="+mj-lt"/>
              </a:rPr>
              <a:t>tươi</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tiến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trọn</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1543565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42184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Ê-dê-ki-en</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Nếu ngươi không nói để cảnh cáo đứa gian ác,</a:t>
            </a:r>
          </a:p>
          <a:p>
            <a:r>
              <a:rPr lang="en-US" sz="3200" b="1" smtClean="0">
                <a:ln w="1905"/>
                <a:solidFill>
                  <a:srgbClr val="A50021"/>
                </a:solidFill>
                <a:effectLst>
                  <a:innerShdw blurRad="69850" dist="43180" dir="5400000">
                    <a:srgbClr val="000000">
                      <a:alpha val="65000"/>
                    </a:srgbClr>
                  </a:innerShdw>
                </a:effectLst>
              </a:rPr>
              <a:t>Thì máu nó, Ta sex đòi ngươi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94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03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97943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Hãy đến đây ta </a:t>
            </a:r>
            <a:r>
              <a:rPr lang="vi-VN" sz="5000" dirty="0" smtClean="0">
                <a:solidFill>
                  <a:schemeClr val="bg1"/>
                </a:solidFill>
              </a:rPr>
              <a:t>reo</a:t>
            </a:r>
            <a:r>
              <a:rPr lang="en-US" sz="5000" dirty="0" smtClean="0">
                <a:solidFill>
                  <a:schemeClr val="bg1"/>
                </a:solidFill>
              </a:rPr>
              <a:t> </a:t>
            </a:r>
            <a:r>
              <a:rPr lang="en-US" sz="5000" dirty="0" err="1" smtClean="0">
                <a:solidFill>
                  <a:schemeClr val="bg1"/>
                </a:solidFill>
              </a:rPr>
              <a:t>vui</a:t>
            </a:r>
            <a:r>
              <a:rPr lang="vi-VN" sz="5000" dirty="0" smtClean="0">
                <a:solidFill>
                  <a:schemeClr val="bg1"/>
                </a:solidFill>
              </a:rPr>
              <a:t> </a:t>
            </a:r>
            <a:r>
              <a:rPr lang="vi-VN" sz="5000" dirty="0" smtClean="0">
                <a:solidFill>
                  <a:schemeClr val="bg1"/>
                </a:solidFill>
              </a:rPr>
              <a:t>mừng Chúa, tung hô Ngài, Núi đá độ trì ta. Vào trước Thánh Nhan ta dâng lời cảm tạ, cùng tung hô theo muôn tiếng đàn ca.</a:t>
            </a:r>
            <a:endParaRPr lang="en-US" sz="5000" dirty="0">
              <a:solidFill>
                <a:schemeClr val="bg1"/>
              </a:solidFill>
            </a:endParaRPr>
          </a:p>
        </p:txBody>
      </p:sp>
    </p:spTree>
    <p:extLst>
      <p:ext uri="{BB962C8B-B14F-4D97-AF65-F5344CB8AC3E}">
        <p14:creationId xmlns:p14="http://schemas.microsoft.com/office/powerpoint/2010/main" val="4221350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3064284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5100" u="sng" dirty="0" smtClean="0">
                <a:solidFill>
                  <a:srgbClr val="FFFF00"/>
                </a:solidFill>
              </a:rPr>
              <a:t>Tk2:</a:t>
            </a:r>
            <a:r>
              <a:rPr lang="en-US" sz="5100" dirty="0" smtClean="0">
                <a:solidFill>
                  <a:schemeClr val="bg1"/>
                </a:solidFill>
              </a:rPr>
              <a:t> </a:t>
            </a:r>
            <a:r>
              <a:rPr lang="vi-VN" sz="5100" dirty="0" smtClean="0">
                <a:solidFill>
                  <a:schemeClr val="bg1"/>
                </a:solidFill>
              </a:rPr>
              <a:t>Hãy </a:t>
            </a:r>
            <a:r>
              <a:rPr lang="vi-VN" sz="5100" dirty="0" smtClean="0">
                <a:solidFill>
                  <a:schemeClr val="bg1"/>
                </a:solidFill>
              </a:rPr>
              <a:t>cúc </a:t>
            </a:r>
            <a:r>
              <a:rPr lang="en-US" sz="5100" dirty="0" err="1" smtClean="0">
                <a:solidFill>
                  <a:schemeClr val="bg1"/>
                </a:solidFill>
              </a:rPr>
              <a:t>cung</a:t>
            </a:r>
            <a:r>
              <a:rPr lang="en-US" sz="5100" dirty="0" smtClean="0">
                <a:solidFill>
                  <a:schemeClr val="bg1"/>
                </a:solidFill>
              </a:rPr>
              <a:t> </a:t>
            </a:r>
            <a:r>
              <a:rPr lang="vi-VN" sz="5100" dirty="0" smtClean="0">
                <a:solidFill>
                  <a:schemeClr val="bg1"/>
                </a:solidFill>
              </a:rPr>
              <a:t>nơi </a:t>
            </a:r>
            <a:r>
              <a:rPr lang="vi-VN" sz="5100" dirty="0" smtClean="0">
                <a:solidFill>
                  <a:schemeClr val="bg1"/>
                </a:solidFill>
              </a:rPr>
              <a:t>Tôn Nhan phục bái, tiến bước vào kính Đấng tạo thành ta, là Đức Chúa ta, ta đây thuộc dân Ngài, Ngài canh coi như chăn dắt đàn chiên.</a:t>
            </a:r>
            <a:endParaRPr lang="en-US" sz="5100" dirty="0">
              <a:solidFill>
                <a:schemeClr val="bg1"/>
              </a:solidFill>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1838883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5200" u="sng" dirty="0" smtClean="0">
                <a:solidFill>
                  <a:srgbClr val="FFFF00"/>
                </a:solidFill>
              </a:rPr>
              <a:t>Tk3:</a:t>
            </a:r>
            <a:r>
              <a:rPr lang="en-US" sz="5200" dirty="0">
                <a:solidFill>
                  <a:schemeClr val="bg1"/>
                </a:solidFill>
              </a:rPr>
              <a:t> </a:t>
            </a:r>
            <a:r>
              <a:rPr lang="vi-VN" sz="5200" dirty="0" smtClean="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26344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Yêu thương là chu toàn lề luật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Hãy đến đây ta </a:t>
            </a:r>
            <a:r>
              <a:rPr lang="vi-VN" sz="5000" dirty="0" smtClean="0">
                <a:solidFill>
                  <a:schemeClr val="bg1"/>
                </a:solidFill>
              </a:rPr>
              <a:t>reo</a:t>
            </a:r>
            <a:r>
              <a:rPr lang="en-US" sz="5000" dirty="0" smtClean="0">
                <a:solidFill>
                  <a:schemeClr val="bg1"/>
                </a:solidFill>
              </a:rPr>
              <a:t> </a:t>
            </a:r>
            <a:r>
              <a:rPr lang="en-US" sz="5000" dirty="0" err="1" smtClean="0">
                <a:solidFill>
                  <a:schemeClr val="bg1"/>
                </a:solidFill>
              </a:rPr>
              <a:t>vui</a:t>
            </a:r>
            <a:r>
              <a:rPr lang="vi-VN" sz="5000" dirty="0" smtClean="0">
                <a:solidFill>
                  <a:schemeClr val="bg1"/>
                </a:solidFill>
              </a:rPr>
              <a:t> </a:t>
            </a:r>
            <a:r>
              <a:rPr lang="vi-VN" sz="5000" dirty="0" smtClean="0">
                <a:solidFill>
                  <a:schemeClr val="bg1"/>
                </a:solidFill>
              </a:rPr>
              <a:t>mừng Chúa, tung hô Ngài, Núi đá độ trì ta. Vào trước Thánh Nhan ta dâng lời cảm tạ, cùng tung hô theo muôn tiếng đàn ca.</a:t>
            </a:r>
            <a:endParaRPr lang="en-US" sz="5000" dirty="0">
              <a:solidFill>
                <a:schemeClr val="bg1"/>
              </a:solidFill>
            </a:endParaRPr>
          </a:p>
        </p:txBody>
      </p:sp>
    </p:spTree>
    <p:extLst>
      <p:ext uri="{BB962C8B-B14F-4D97-AF65-F5344CB8AC3E}">
        <p14:creationId xmlns:p14="http://schemas.microsoft.com/office/powerpoint/2010/main" val="3938978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300" dirty="0" smtClean="0">
                <a:solidFill>
                  <a:schemeClr val="bg1"/>
                </a:solidFill>
              </a:rPr>
              <a:t>Trong Đức Ki-tô, Thiên Chúa đã làm cho thế gian được giao hoà với Ngài, và trao cho chúng tôi công bố lời giao hoà.</a:t>
            </a:r>
            <a:endParaRPr lang="en-US" sz="53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563665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3874466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err="1" smtClean="0">
                <a:solidFill>
                  <a:srgbClr val="FFFF00"/>
                </a:solidFill>
              </a:rPr>
              <a:t>Tựa</a:t>
            </a:r>
            <a:r>
              <a:rPr lang="en-US" sz="4000" b="1" i="1" dirty="0" smtClean="0">
                <a:solidFill>
                  <a:srgbClr val="FFFF00"/>
                </a:solidFill>
              </a:rPr>
              <a:t> </a:t>
            </a:r>
            <a:r>
              <a:rPr lang="en-US" sz="4000" b="1" i="1" dirty="0" err="1" smtClean="0">
                <a:solidFill>
                  <a:srgbClr val="FFFF00"/>
                </a:solidFill>
              </a:rPr>
              <a:t>Làn</a:t>
            </a:r>
            <a:r>
              <a:rPr lang="en-US" sz="4000" b="1" i="1" dirty="0" smtClean="0">
                <a:solidFill>
                  <a:srgbClr val="FFFF00"/>
                </a:solidFill>
              </a:rPr>
              <a:t> </a:t>
            </a:r>
            <a:r>
              <a:rPr lang="en-US" sz="4000" b="1" i="1" dirty="0" err="1" smtClean="0">
                <a:solidFill>
                  <a:srgbClr val="FFFF00"/>
                </a:solidFill>
              </a:rPr>
              <a:t>Trầm</a:t>
            </a:r>
            <a:r>
              <a:rPr lang="en-US" sz="4000" b="1" i="1" dirty="0" smtClean="0">
                <a:solidFill>
                  <a:srgbClr val="FFFF00"/>
                </a:solidFill>
              </a:rPr>
              <a:t> </a:t>
            </a:r>
            <a:r>
              <a:rPr lang="en-US" sz="4000" b="1" i="1" dirty="0" err="1" smtClean="0">
                <a:solidFill>
                  <a:srgbClr val="FFFF00"/>
                </a:solidFill>
              </a:rPr>
              <a:t>Hương</a:t>
            </a:r>
            <a:endParaRPr lang="en-US" sz="4000" b="1" i="1" dirty="0" smtClean="0">
              <a:solidFill>
                <a:srgbClr val="FFFF00"/>
              </a:solidFill>
            </a:endParaRPr>
          </a:p>
          <a:p>
            <a:pPr algn="ctr"/>
            <a:r>
              <a:rPr lang="en-US" sz="4000" b="1" i="1" dirty="0" err="1" smtClean="0">
                <a:solidFill>
                  <a:schemeClr val="bg1"/>
                </a:solidFill>
              </a:rPr>
              <a:t>Đỗ</a:t>
            </a:r>
            <a:r>
              <a:rPr lang="en-US" sz="4000" b="1" i="1" dirty="0" smtClean="0">
                <a:solidFill>
                  <a:schemeClr val="bg1"/>
                </a:solidFill>
              </a:rPr>
              <a:t> </a:t>
            </a:r>
            <a:r>
              <a:rPr lang="en-US" sz="4000" b="1" i="1" dirty="0" err="1" smtClean="0">
                <a:solidFill>
                  <a:schemeClr val="bg1"/>
                </a:solidFill>
              </a:rPr>
              <a:t>Vy</a:t>
            </a:r>
            <a:r>
              <a:rPr lang="en-US" sz="4000" b="1" i="1" dirty="0" smtClean="0">
                <a:solidFill>
                  <a:schemeClr val="bg1"/>
                </a:solidFill>
              </a:rPr>
              <a:t> </a:t>
            </a:r>
            <a:r>
              <a:rPr lang="en-US" sz="4000" b="1" i="1" dirty="0" err="1" smtClean="0">
                <a:solidFill>
                  <a:schemeClr val="bg1"/>
                </a:solidFill>
              </a:rPr>
              <a:t>Hạ</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FFFF00"/>
                </a:solidFill>
                <a:effectLst/>
              </a:rPr>
              <a:t>Tk1:</a:t>
            </a:r>
            <a:r>
              <a:rPr lang="en-US" sz="6300" b="0" dirty="0">
                <a:solidFill>
                  <a:schemeClr val="bg1"/>
                </a:solidFill>
                <a:effectLst/>
              </a:rPr>
              <a:t> </a:t>
            </a:r>
            <a:r>
              <a:rPr lang="en-US" sz="6300" dirty="0" err="1" smtClean="0">
                <a:solidFill>
                  <a:schemeClr val="bg1"/>
                </a:solidFill>
              </a:rPr>
              <a:t>Tựa</a:t>
            </a:r>
            <a:r>
              <a:rPr lang="en-US" sz="6300" dirty="0" smtClean="0">
                <a:solidFill>
                  <a:schemeClr val="bg1"/>
                </a:solidFill>
              </a:rPr>
              <a:t> </a:t>
            </a:r>
            <a:r>
              <a:rPr lang="en-US" sz="6300" dirty="0" err="1" smtClean="0">
                <a:solidFill>
                  <a:schemeClr val="bg1"/>
                </a:solidFill>
              </a:rPr>
              <a:t>làn</a:t>
            </a:r>
            <a:r>
              <a:rPr lang="en-US" sz="6300" dirty="0" smtClean="0">
                <a:solidFill>
                  <a:schemeClr val="bg1"/>
                </a:solidFill>
              </a:rPr>
              <a:t> </a:t>
            </a:r>
            <a:r>
              <a:rPr lang="en-US" sz="6300" dirty="0" err="1" smtClean="0">
                <a:solidFill>
                  <a:schemeClr val="bg1"/>
                </a:solidFill>
              </a:rPr>
              <a:t>trầm</a:t>
            </a:r>
            <a:r>
              <a:rPr lang="en-US" sz="6300" dirty="0" smtClean="0">
                <a:solidFill>
                  <a:schemeClr val="bg1"/>
                </a:solidFill>
              </a:rPr>
              <a:t> </a:t>
            </a:r>
            <a:r>
              <a:rPr lang="en-US" sz="6300" dirty="0" err="1" smtClean="0">
                <a:solidFill>
                  <a:schemeClr val="bg1"/>
                </a:solidFill>
              </a:rPr>
              <a:t>hương</a:t>
            </a:r>
            <a:r>
              <a:rPr lang="en-US" sz="6300" dirty="0" smtClean="0">
                <a:solidFill>
                  <a:schemeClr val="bg1"/>
                </a:solidFill>
              </a:rPr>
              <a:t> </a:t>
            </a:r>
            <a:r>
              <a:rPr lang="en-US" sz="6300" dirty="0" err="1" smtClean="0">
                <a:solidFill>
                  <a:schemeClr val="bg1"/>
                </a:solidFill>
              </a:rPr>
              <a:t>thơm</a:t>
            </a:r>
            <a:r>
              <a:rPr lang="en-US" sz="6300" dirty="0" smtClean="0">
                <a:solidFill>
                  <a:schemeClr val="bg1"/>
                </a:solidFill>
              </a:rPr>
              <a:t> bay </a:t>
            </a:r>
            <a:r>
              <a:rPr lang="en-US" sz="6300" dirty="0" err="1" smtClean="0">
                <a:solidFill>
                  <a:schemeClr val="bg1"/>
                </a:solidFill>
              </a:rPr>
              <a:t>về</a:t>
            </a:r>
            <a:r>
              <a:rPr lang="en-US" sz="6300" dirty="0">
                <a:solidFill>
                  <a:schemeClr val="bg1"/>
                </a:solidFill>
              </a:rPr>
              <a:t> </a:t>
            </a:r>
            <a:r>
              <a:rPr lang="en-US" sz="6300" dirty="0" err="1" smtClean="0">
                <a:solidFill>
                  <a:schemeClr val="bg1"/>
                </a:solidFill>
              </a:rPr>
              <a:t>Thiên</a:t>
            </a:r>
            <a:r>
              <a:rPr lang="en-US" sz="6300" dirty="0" smtClean="0">
                <a:solidFill>
                  <a:schemeClr val="bg1"/>
                </a:solidFill>
              </a:rPr>
              <a:t> </a:t>
            </a:r>
            <a:r>
              <a:rPr lang="en-US" sz="6300" dirty="0" err="1" smtClean="0">
                <a:solidFill>
                  <a:schemeClr val="bg1"/>
                </a:solidFill>
              </a:rPr>
              <a:t>đường</a:t>
            </a:r>
            <a:r>
              <a:rPr lang="en-US" sz="6300" dirty="0" smtClean="0">
                <a:solidFill>
                  <a:schemeClr val="bg1"/>
                </a:solidFill>
              </a:rPr>
              <a:t>. </a:t>
            </a:r>
            <a:r>
              <a:rPr lang="en-US" sz="6300" dirty="0" err="1" smtClean="0">
                <a:solidFill>
                  <a:schemeClr val="bg1"/>
                </a:solidFill>
              </a:rPr>
              <a:t>Nguyện</a:t>
            </a:r>
            <a:r>
              <a:rPr lang="en-US" sz="6300" dirty="0" smtClean="0">
                <a:solidFill>
                  <a:schemeClr val="bg1"/>
                </a:solidFill>
              </a:rPr>
              <a:t> </a:t>
            </a:r>
            <a:r>
              <a:rPr lang="en-US" sz="6300" dirty="0" err="1" smtClean="0">
                <a:solidFill>
                  <a:schemeClr val="bg1"/>
                </a:solidFill>
              </a:rPr>
              <a:t>tình</a:t>
            </a:r>
            <a:r>
              <a:rPr lang="en-US" sz="6300" dirty="0" smtClean="0">
                <a:solidFill>
                  <a:schemeClr val="bg1"/>
                </a:solidFill>
              </a:rPr>
              <a:t> </a:t>
            </a:r>
            <a:r>
              <a:rPr lang="en-US" sz="6300" dirty="0" err="1" smtClean="0">
                <a:solidFill>
                  <a:schemeClr val="bg1"/>
                </a:solidFill>
              </a:rPr>
              <a:t>yêu</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thánh</a:t>
            </a:r>
            <a:r>
              <a:rPr lang="en-US" sz="6300" dirty="0" smtClean="0">
                <a:solidFill>
                  <a:schemeClr val="bg1"/>
                </a:solidFill>
              </a:rPr>
              <a:t> </a:t>
            </a:r>
            <a:r>
              <a:rPr lang="en-US" sz="6300" dirty="0" err="1" smtClean="0">
                <a:solidFill>
                  <a:schemeClr val="bg1"/>
                </a:solidFill>
              </a:rPr>
              <a:t>hóa</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endParaRPr lang="en-US" sz="63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FF00"/>
                </a:solidFill>
                <a:effectLst/>
              </a:rPr>
              <a:t>**:</a:t>
            </a:r>
            <a:r>
              <a:rPr lang="en-US" sz="6300" b="0" dirty="0" smtClean="0">
                <a:solidFill>
                  <a:schemeClr val="bg1"/>
                </a:solidFill>
                <a:effectLst/>
              </a:rPr>
              <a:t> </a:t>
            </a:r>
            <a:r>
              <a:rPr lang="en-US" sz="6300" dirty="0" err="1" smtClean="0">
                <a:solidFill>
                  <a:schemeClr val="bg1"/>
                </a:solidFill>
              </a:rPr>
              <a:t>Đây</a:t>
            </a:r>
            <a:r>
              <a:rPr lang="en-US" sz="6300" dirty="0" smtClean="0">
                <a:solidFill>
                  <a:schemeClr val="bg1"/>
                </a:solidFill>
              </a:rPr>
              <a:t> </a:t>
            </a:r>
            <a:r>
              <a:rPr lang="en-US" sz="6300" dirty="0" err="1" smtClean="0">
                <a:solidFill>
                  <a:schemeClr val="bg1"/>
                </a:solidFill>
              </a:rPr>
              <a:t>bánh</a:t>
            </a:r>
            <a:r>
              <a:rPr lang="en-US" sz="6300" dirty="0" smtClean="0">
                <a:solidFill>
                  <a:schemeClr val="bg1"/>
                </a:solidFill>
              </a:rPr>
              <a:t> </a:t>
            </a:r>
            <a:r>
              <a:rPr lang="en-US" sz="6300" dirty="0" err="1" smtClean="0">
                <a:solidFill>
                  <a:schemeClr val="bg1"/>
                </a:solidFill>
              </a:rPr>
              <a:t>thơm</a:t>
            </a:r>
            <a:r>
              <a:rPr lang="en-US" sz="6300" dirty="0" smtClean="0">
                <a:solidFill>
                  <a:schemeClr val="bg1"/>
                </a:solidFill>
              </a:rPr>
              <a:t> </a:t>
            </a:r>
            <a:r>
              <a:rPr lang="en-US" sz="6300" dirty="0" err="1" smtClean="0">
                <a:solidFill>
                  <a:schemeClr val="bg1"/>
                </a:solidFill>
              </a:rPr>
              <a:t>nồng</a:t>
            </a:r>
            <a:r>
              <a:rPr lang="en-US" sz="6300" dirty="0" smtClean="0">
                <a:solidFill>
                  <a:schemeClr val="bg1"/>
                </a:solidFill>
              </a:rPr>
              <a:t>. </a:t>
            </a:r>
            <a:r>
              <a:rPr lang="en-US" sz="6300" dirty="0" err="1" smtClean="0">
                <a:solidFill>
                  <a:schemeClr val="bg1"/>
                </a:solidFill>
              </a:rPr>
              <a:t>Đây</a:t>
            </a:r>
            <a:r>
              <a:rPr lang="en-US" sz="6300" dirty="0" smtClean="0">
                <a:solidFill>
                  <a:schemeClr val="bg1"/>
                </a:solidFill>
              </a:rPr>
              <a:t> </a:t>
            </a:r>
            <a:r>
              <a:rPr lang="en-US" sz="6300" dirty="0" err="1" smtClean="0">
                <a:solidFill>
                  <a:schemeClr val="bg1"/>
                </a:solidFill>
              </a:rPr>
              <a:t>chén</a:t>
            </a:r>
            <a:r>
              <a:rPr lang="en-US" sz="6300" dirty="0" smtClean="0">
                <a:solidFill>
                  <a:schemeClr val="bg1"/>
                </a:solidFill>
              </a:rPr>
              <a:t> </a:t>
            </a:r>
            <a:r>
              <a:rPr lang="en-US" sz="6300" dirty="0" err="1" smtClean="0">
                <a:solidFill>
                  <a:schemeClr val="bg1"/>
                </a:solidFill>
              </a:rPr>
              <a:t>rượu</a:t>
            </a:r>
            <a:r>
              <a:rPr lang="en-US" sz="6300" dirty="0" smtClean="0">
                <a:solidFill>
                  <a:schemeClr val="bg1"/>
                </a:solidFill>
              </a:rPr>
              <a:t> </a:t>
            </a:r>
            <a:r>
              <a:rPr lang="en-US" sz="6300" dirty="0" err="1" smtClean="0">
                <a:solidFill>
                  <a:schemeClr val="bg1"/>
                </a:solidFill>
              </a:rPr>
              <a:t>nồng</a:t>
            </a:r>
            <a:r>
              <a:rPr lang="en-US" sz="6300" dirty="0" smtClean="0">
                <a:solidFill>
                  <a:schemeClr val="bg1"/>
                </a:solidFill>
              </a:rPr>
              <a:t>. </a:t>
            </a:r>
            <a:r>
              <a:rPr lang="en-US" sz="6300" dirty="0" err="1" smtClean="0">
                <a:solidFill>
                  <a:schemeClr val="bg1"/>
                </a:solidFill>
              </a:rPr>
              <a:t>Làm</a:t>
            </a:r>
            <a:r>
              <a:rPr lang="en-US" sz="6300" dirty="0" smtClean="0">
                <a:solidFill>
                  <a:schemeClr val="bg1"/>
                </a:solidFill>
              </a:rPr>
              <a:t> </a:t>
            </a:r>
            <a:r>
              <a:rPr lang="en-US" sz="6300" dirty="0" err="1" smtClean="0">
                <a:solidFill>
                  <a:schemeClr val="bg1"/>
                </a:solidFill>
              </a:rPr>
              <a:t>thành</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vật</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r>
              <a:rPr lang="en-US" sz="6300" dirty="0" err="1" smtClean="0">
                <a:solidFill>
                  <a:schemeClr val="bg1"/>
                </a:solidFill>
              </a:rPr>
              <a:t>về</a:t>
            </a:r>
            <a:r>
              <a:rPr lang="en-US" sz="6300" dirty="0" smtClean="0">
                <a:solidFill>
                  <a:schemeClr val="bg1"/>
                </a:solidFill>
              </a:rPr>
              <a:t> Cha </a:t>
            </a:r>
            <a:r>
              <a:rPr lang="en-US" sz="6300" dirty="0" err="1" smtClean="0">
                <a:solidFill>
                  <a:schemeClr val="bg1"/>
                </a:solidFill>
              </a:rPr>
              <a:t>chí</a:t>
            </a:r>
            <a:r>
              <a:rPr lang="en-US" sz="6300" dirty="0" smtClean="0">
                <a:solidFill>
                  <a:schemeClr val="bg1"/>
                </a:solidFill>
              </a:rPr>
              <a:t> </a:t>
            </a:r>
            <a:r>
              <a:rPr lang="en-US" sz="6300" dirty="0" err="1" smtClean="0">
                <a:solidFill>
                  <a:schemeClr val="bg1"/>
                </a:solidFill>
              </a:rPr>
              <a:t>nhân</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201469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300" dirty="0" smtClean="0">
                <a:solidFill>
                  <a:schemeClr val="bg1"/>
                </a:solidFill>
              </a:rPr>
              <a:t>Trong Đức Ki-tô, Thiên Chúa đã làm cho thế gian được giao hoà với Ngài, và trao cho chúng tôi công bố lời giao hoà.</a:t>
            </a:r>
            <a:endParaRPr lang="en-US" sz="53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82260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Tể</a:t>
            </a:r>
            <a:r>
              <a:rPr lang="en-US" sz="6600" dirty="0" smtClean="0">
                <a:solidFill>
                  <a:schemeClr val="bg1"/>
                </a:solidFill>
              </a:rPr>
              <a:t> </a:t>
            </a:r>
            <a:r>
              <a:rPr lang="en-US" sz="6600" dirty="0" err="1" smtClean="0">
                <a:solidFill>
                  <a:schemeClr val="bg1"/>
                </a:solidFill>
              </a:rPr>
              <a:t>càn</a:t>
            </a:r>
            <a:r>
              <a:rPr lang="en-US" sz="6600" dirty="0" smtClean="0">
                <a:solidFill>
                  <a:schemeClr val="bg1"/>
                </a:solidFill>
              </a:rPr>
              <a:t> </a:t>
            </a:r>
            <a:r>
              <a:rPr lang="en-US" sz="6600" dirty="0" err="1" smtClean="0">
                <a:solidFill>
                  <a:schemeClr val="bg1"/>
                </a:solidFill>
              </a:rPr>
              <a:t>khôn</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rộng</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nuôi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con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ngày</a:t>
            </a:r>
            <a:r>
              <a:rPr lang="en-US" sz="6600" dirty="0" smtClean="0">
                <a:solidFill>
                  <a:schemeClr val="bg1"/>
                </a:solidFill>
              </a:rPr>
              <a:t>. </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khắp</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nơi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mãi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3058457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FF00"/>
                </a:solidFill>
                <a:effectLst/>
              </a:rPr>
              <a:t>Tk2:</a:t>
            </a:r>
            <a:r>
              <a:rPr lang="en-US" sz="6300" b="0" dirty="0" smtClean="0">
                <a:solidFill>
                  <a:schemeClr val="bg1"/>
                </a:solidFill>
                <a:effectLst/>
              </a:rPr>
              <a:t> </a:t>
            </a:r>
            <a:r>
              <a:rPr lang="en-US" sz="6300" dirty="0" err="1" smtClean="0">
                <a:solidFill>
                  <a:schemeClr val="bg1"/>
                </a:solidFill>
              </a:rPr>
              <a:t>Hòa</a:t>
            </a:r>
            <a:r>
              <a:rPr lang="en-US" sz="6300" dirty="0" smtClean="0">
                <a:solidFill>
                  <a:schemeClr val="bg1"/>
                </a:solidFill>
              </a:rPr>
              <a:t> </a:t>
            </a:r>
            <a:r>
              <a:rPr lang="en-US" sz="6300" dirty="0" err="1" smtClean="0">
                <a:solidFill>
                  <a:schemeClr val="bg1"/>
                </a:solidFill>
              </a:rPr>
              <a:t>lời</a:t>
            </a:r>
            <a:r>
              <a:rPr lang="en-US" sz="6300" dirty="0" smtClean="0">
                <a:solidFill>
                  <a:schemeClr val="bg1"/>
                </a:solidFill>
              </a:rPr>
              <a:t> </a:t>
            </a:r>
            <a:r>
              <a:rPr lang="en-US" sz="6300" dirty="0" err="1" smtClean="0">
                <a:solidFill>
                  <a:schemeClr val="bg1"/>
                </a:solidFill>
              </a:rPr>
              <a:t>trầm</a:t>
            </a:r>
            <a:r>
              <a:rPr lang="en-US" sz="6300" dirty="0" smtClean="0">
                <a:solidFill>
                  <a:schemeClr val="bg1"/>
                </a:solidFill>
              </a:rPr>
              <a:t> </a:t>
            </a:r>
            <a:r>
              <a:rPr lang="en-US" sz="6300" dirty="0" err="1" smtClean="0">
                <a:solidFill>
                  <a:schemeClr val="bg1"/>
                </a:solidFill>
              </a:rPr>
              <a:t>ca</a:t>
            </a:r>
            <a:r>
              <a:rPr lang="en-US" sz="6300" dirty="0" smtClean="0">
                <a:solidFill>
                  <a:schemeClr val="bg1"/>
                </a:solidFill>
              </a:rPr>
              <a:t> </a:t>
            </a:r>
            <a:r>
              <a:rPr lang="en-US" sz="6300" dirty="0" err="1" smtClean="0">
                <a:solidFill>
                  <a:schemeClr val="bg1"/>
                </a:solidFill>
              </a:rPr>
              <a:t>cao</a:t>
            </a:r>
            <a:r>
              <a:rPr lang="en-US" sz="6300" dirty="0" smtClean="0">
                <a:solidFill>
                  <a:schemeClr val="bg1"/>
                </a:solidFill>
              </a:rPr>
              <a:t> bay </a:t>
            </a:r>
            <a:r>
              <a:rPr lang="en-US" sz="6300" dirty="0" err="1" smtClean="0">
                <a:solidFill>
                  <a:schemeClr val="bg1"/>
                </a:solidFill>
              </a:rPr>
              <a:t>lên</a:t>
            </a:r>
            <a:r>
              <a:rPr lang="en-US" sz="6300" dirty="0" smtClean="0">
                <a:solidFill>
                  <a:schemeClr val="bg1"/>
                </a:solidFill>
              </a:rPr>
              <a:t> </a:t>
            </a:r>
            <a:r>
              <a:rPr lang="en-US" sz="6300" dirty="0" err="1" smtClean="0">
                <a:solidFill>
                  <a:schemeClr val="bg1"/>
                </a:solidFill>
              </a:rPr>
              <a:t>chín</a:t>
            </a:r>
            <a:r>
              <a:rPr lang="en-US" sz="6300" dirty="0" smtClean="0">
                <a:solidFill>
                  <a:schemeClr val="bg1"/>
                </a:solidFill>
              </a:rPr>
              <a:t> </a:t>
            </a:r>
            <a:r>
              <a:rPr lang="en-US" sz="6300" dirty="0" err="1" smtClean="0">
                <a:solidFill>
                  <a:schemeClr val="bg1"/>
                </a:solidFill>
              </a:rPr>
              <a:t>tần</a:t>
            </a:r>
            <a:r>
              <a:rPr lang="en-US" sz="6300" dirty="0" err="1" smtClean="0">
                <a:solidFill>
                  <a:schemeClr val="bg1"/>
                </a:solidFill>
              </a:rPr>
              <a:t>g</a:t>
            </a:r>
            <a:r>
              <a:rPr lang="en-US" sz="6300" dirty="0" smtClean="0">
                <a:solidFill>
                  <a:schemeClr val="bg1"/>
                </a:solidFill>
              </a:rPr>
              <a:t>. </a:t>
            </a:r>
            <a:r>
              <a:rPr lang="en-US" sz="6300" dirty="0" err="1" smtClean="0">
                <a:solidFill>
                  <a:schemeClr val="bg1"/>
                </a:solidFill>
              </a:rPr>
              <a:t>Ngợi</a:t>
            </a:r>
            <a:r>
              <a:rPr lang="en-US" sz="6300" dirty="0" smtClean="0">
                <a:solidFill>
                  <a:schemeClr val="bg1"/>
                </a:solidFill>
              </a:rPr>
              <a:t> </a:t>
            </a:r>
            <a:r>
              <a:rPr lang="en-US" sz="6300" dirty="0" err="1" smtClean="0">
                <a:solidFill>
                  <a:schemeClr val="bg1"/>
                </a:solidFill>
              </a:rPr>
              <a:t>mừng</a:t>
            </a:r>
            <a:r>
              <a:rPr lang="en-US" sz="6300" dirty="0" smtClean="0">
                <a:solidFill>
                  <a:schemeClr val="bg1"/>
                </a:solidFill>
              </a:rPr>
              <a:t> </a:t>
            </a:r>
            <a:r>
              <a:rPr lang="en-US" sz="6300" dirty="0" err="1" smtClean="0">
                <a:solidFill>
                  <a:schemeClr val="bg1"/>
                </a:solidFill>
              </a:rPr>
              <a:t>Danh</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đã</a:t>
            </a:r>
            <a:r>
              <a:rPr lang="en-US" sz="6300" dirty="0" smtClean="0">
                <a:solidFill>
                  <a:schemeClr val="bg1"/>
                </a:solidFill>
              </a:rPr>
              <a:t> </a:t>
            </a:r>
            <a:r>
              <a:rPr lang="en-US" sz="6300" dirty="0" err="1" smtClean="0">
                <a:solidFill>
                  <a:schemeClr val="bg1"/>
                </a:solidFill>
              </a:rPr>
              <a:t>khấng</a:t>
            </a:r>
            <a:r>
              <a:rPr lang="en-US" sz="6300" dirty="0" smtClean="0">
                <a:solidFill>
                  <a:schemeClr val="bg1"/>
                </a:solidFill>
              </a:rPr>
              <a:t> ban </a:t>
            </a:r>
            <a:r>
              <a:rPr lang="en-US" sz="6300" dirty="0" err="1" smtClean="0">
                <a:solidFill>
                  <a:schemeClr val="bg1"/>
                </a:solidFill>
              </a:rPr>
              <a:t>hồng</a:t>
            </a:r>
            <a:r>
              <a:rPr lang="en-US" sz="6300" dirty="0" smtClean="0">
                <a:solidFill>
                  <a:schemeClr val="bg1"/>
                </a:solidFill>
              </a:rPr>
              <a:t> </a:t>
            </a:r>
            <a:r>
              <a:rPr lang="en-US" sz="6300" dirty="0" err="1" smtClean="0">
                <a:solidFill>
                  <a:schemeClr val="bg1"/>
                </a:solidFill>
              </a:rPr>
              <a:t>ân</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28352234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FF00"/>
                </a:solidFill>
                <a:effectLst/>
              </a:rPr>
              <a:t>**:</a:t>
            </a:r>
            <a:r>
              <a:rPr lang="en-US" sz="6300" b="0" dirty="0" smtClean="0">
                <a:solidFill>
                  <a:schemeClr val="bg1"/>
                </a:solidFill>
                <a:effectLst/>
              </a:rPr>
              <a:t> </a:t>
            </a:r>
            <a:r>
              <a:rPr lang="en-US" sz="6300" dirty="0" err="1" smtClean="0">
                <a:solidFill>
                  <a:schemeClr val="bg1"/>
                </a:solidFill>
              </a:rPr>
              <a:t>Muôn</a:t>
            </a:r>
            <a:r>
              <a:rPr lang="en-US" sz="6300" dirty="0" smtClean="0">
                <a:solidFill>
                  <a:schemeClr val="bg1"/>
                </a:solidFill>
              </a:rPr>
              <a:t> </a:t>
            </a:r>
            <a:r>
              <a:rPr lang="en-US" sz="6300" dirty="0" err="1" smtClean="0">
                <a:solidFill>
                  <a:schemeClr val="bg1"/>
                </a:solidFill>
              </a:rPr>
              <a:t>tiếng</a:t>
            </a:r>
            <a:r>
              <a:rPr lang="en-US" sz="6300" dirty="0" smtClean="0">
                <a:solidFill>
                  <a:schemeClr val="bg1"/>
                </a:solidFill>
              </a:rPr>
              <a:t> </a:t>
            </a:r>
            <a:r>
              <a:rPr lang="en-US" sz="6300" dirty="0" err="1" smtClean="0">
                <a:solidFill>
                  <a:schemeClr val="bg1"/>
                </a:solidFill>
              </a:rPr>
              <a:t>tơ</a:t>
            </a:r>
            <a:r>
              <a:rPr lang="en-US" sz="6300" dirty="0" smtClean="0">
                <a:solidFill>
                  <a:schemeClr val="bg1"/>
                </a:solidFill>
              </a:rPr>
              <a:t> </a:t>
            </a:r>
            <a:r>
              <a:rPr lang="en-US" sz="6300" dirty="0" err="1" smtClean="0">
                <a:solidFill>
                  <a:schemeClr val="bg1"/>
                </a:solidFill>
              </a:rPr>
              <a:t>đàn</a:t>
            </a:r>
            <a:r>
              <a:rPr lang="en-US" sz="6300" dirty="0" smtClean="0">
                <a:solidFill>
                  <a:schemeClr val="bg1"/>
                </a:solidFill>
              </a:rPr>
              <a:t>. </a:t>
            </a:r>
            <a:r>
              <a:rPr lang="en-US" sz="6300" dirty="0" err="1" smtClean="0">
                <a:solidFill>
                  <a:schemeClr val="bg1"/>
                </a:solidFill>
              </a:rPr>
              <a:t>Giọng</a:t>
            </a:r>
            <a:r>
              <a:rPr lang="en-US" sz="6300" dirty="0" smtClean="0">
                <a:solidFill>
                  <a:schemeClr val="bg1"/>
                </a:solidFill>
              </a:rPr>
              <a:t> </a:t>
            </a:r>
            <a:r>
              <a:rPr lang="en-US" sz="6300" dirty="0" err="1" smtClean="0">
                <a:solidFill>
                  <a:schemeClr val="bg1"/>
                </a:solidFill>
              </a:rPr>
              <a:t>hát</a:t>
            </a:r>
            <a:r>
              <a:rPr lang="en-US" sz="6300" dirty="0" smtClean="0">
                <a:solidFill>
                  <a:schemeClr val="bg1"/>
                </a:solidFill>
              </a:rPr>
              <a:t> </a:t>
            </a:r>
            <a:r>
              <a:rPr lang="en-US" sz="6300" dirty="0" err="1" smtClean="0">
                <a:solidFill>
                  <a:schemeClr val="bg1"/>
                </a:solidFill>
              </a:rPr>
              <a:t>nhịp</a:t>
            </a:r>
            <a:r>
              <a:rPr lang="en-US" sz="6300" dirty="0" smtClean="0">
                <a:solidFill>
                  <a:schemeClr val="bg1"/>
                </a:solidFill>
              </a:rPr>
              <a:t> </a:t>
            </a:r>
            <a:r>
              <a:rPr lang="en-US" sz="6300" dirty="0" err="1" smtClean="0">
                <a:solidFill>
                  <a:schemeClr val="bg1"/>
                </a:solidFill>
              </a:rPr>
              <a:t>nhàng</a:t>
            </a:r>
            <a:r>
              <a:rPr lang="en-US" sz="6300" dirty="0" smtClean="0">
                <a:solidFill>
                  <a:schemeClr val="bg1"/>
                </a:solidFill>
              </a:rPr>
              <a:t>. </a:t>
            </a:r>
            <a:r>
              <a:rPr lang="en-US" sz="6300" dirty="0" err="1" smtClean="0">
                <a:solidFill>
                  <a:schemeClr val="bg1"/>
                </a:solidFill>
              </a:rPr>
              <a:t>Hòa</a:t>
            </a:r>
            <a:r>
              <a:rPr lang="en-US" sz="6300" dirty="0" smtClean="0">
                <a:solidFill>
                  <a:schemeClr val="bg1"/>
                </a:solidFill>
              </a:rPr>
              <a:t> </a:t>
            </a:r>
            <a:r>
              <a:rPr lang="en-US" sz="6300" dirty="0" err="1" smtClean="0">
                <a:solidFill>
                  <a:schemeClr val="bg1"/>
                </a:solidFill>
              </a:rPr>
              <a:t>thành</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vật</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r>
              <a:rPr lang="en-US" sz="6300" dirty="0" err="1" smtClean="0">
                <a:solidFill>
                  <a:schemeClr val="bg1"/>
                </a:solidFill>
              </a:rPr>
              <a:t>về</a:t>
            </a:r>
            <a:r>
              <a:rPr lang="en-US" sz="6300" dirty="0" smtClean="0">
                <a:solidFill>
                  <a:schemeClr val="bg1"/>
                </a:solidFill>
              </a:rPr>
              <a:t> Cha </a:t>
            </a:r>
            <a:r>
              <a:rPr lang="en-US" sz="6300" dirty="0" err="1" smtClean="0">
                <a:solidFill>
                  <a:schemeClr val="bg1"/>
                </a:solidFill>
              </a:rPr>
              <a:t>chí</a:t>
            </a:r>
            <a:r>
              <a:rPr lang="en-US" sz="6300" dirty="0" smtClean="0">
                <a:solidFill>
                  <a:schemeClr val="bg1"/>
                </a:solidFill>
              </a:rPr>
              <a:t> </a:t>
            </a:r>
            <a:r>
              <a:rPr lang="en-US" sz="6300" dirty="0" err="1" smtClean="0">
                <a:solidFill>
                  <a:schemeClr val="bg1"/>
                </a:solidFill>
              </a:rPr>
              <a:t>nhân</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107025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Tể</a:t>
            </a:r>
            <a:r>
              <a:rPr lang="en-US" sz="6600" dirty="0" smtClean="0">
                <a:solidFill>
                  <a:schemeClr val="bg1"/>
                </a:solidFill>
              </a:rPr>
              <a:t> </a:t>
            </a:r>
            <a:r>
              <a:rPr lang="en-US" sz="6600" dirty="0" err="1" smtClean="0">
                <a:solidFill>
                  <a:schemeClr val="bg1"/>
                </a:solidFill>
              </a:rPr>
              <a:t>càn</a:t>
            </a:r>
            <a:r>
              <a:rPr lang="en-US" sz="6600" dirty="0" smtClean="0">
                <a:solidFill>
                  <a:schemeClr val="bg1"/>
                </a:solidFill>
              </a:rPr>
              <a:t> </a:t>
            </a:r>
            <a:r>
              <a:rPr lang="en-US" sz="6600" dirty="0" err="1" smtClean="0">
                <a:solidFill>
                  <a:schemeClr val="bg1"/>
                </a:solidFill>
              </a:rPr>
              <a:t>khôn</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rộng</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nuôi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con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ngày</a:t>
            </a:r>
            <a:r>
              <a:rPr lang="en-US" sz="6600" dirty="0" smtClean="0">
                <a:solidFill>
                  <a:schemeClr val="bg1"/>
                </a:solidFill>
              </a:rPr>
              <a:t>. </a:t>
            </a:r>
            <a:endParaRPr lang="en-US" sz="6600" b="0" dirty="0">
              <a:solidFill>
                <a:schemeClr val="bg1"/>
              </a:solidFill>
              <a:effectLst/>
            </a:endParaRPr>
          </a:p>
        </p:txBody>
      </p:sp>
    </p:spTree>
    <p:extLst>
      <p:ext uri="{BB962C8B-B14F-4D97-AF65-F5344CB8AC3E}">
        <p14:creationId xmlns:p14="http://schemas.microsoft.com/office/powerpoint/2010/main" val="1325095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khắp</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nơi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mãi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2762281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Lắng</a:t>
            </a:r>
            <a:r>
              <a:rPr lang="en-US" sz="6600" b="0" dirty="0" smtClean="0">
                <a:solidFill>
                  <a:srgbClr val="FFFF00"/>
                </a:solidFill>
                <a:effectLst/>
                <a:latin typeface="+mj-lt"/>
              </a:rPr>
              <a:t> </a:t>
            </a:r>
            <a:r>
              <a:rPr lang="en-US" sz="6600" b="0" dirty="0" err="1" smtClean="0">
                <a:solidFill>
                  <a:srgbClr val="FFFF00"/>
                </a:solidFill>
                <a:effectLst/>
                <a:latin typeface="+mj-lt"/>
              </a:rPr>
              <a:t>Nghe</a:t>
            </a:r>
            <a:r>
              <a:rPr lang="en-US" sz="6600" b="0" dirty="0" smtClean="0">
                <a:solidFill>
                  <a:srgbClr val="FFFF00"/>
                </a:solidFill>
                <a:effectLst/>
                <a:latin typeface="+mj-lt"/>
              </a:rPr>
              <a:t> </a:t>
            </a:r>
            <a:r>
              <a:rPr lang="en-US" sz="6600" b="0" dirty="0" err="1" smtClean="0">
                <a:solidFill>
                  <a:srgbClr val="FFFF00"/>
                </a:solidFill>
                <a:effectLst/>
                <a:latin typeface="+mj-lt"/>
              </a:rPr>
              <a:t>Lời</a:t>
            </a:r>
            <a:r>
              <a:rPr lang="en-US" sz="6600" b="0" dirty="0" smtClean="0">
                <a:solidFill>
                  <a:srgbClr val="FFFF00"/>
                </a:solidFill>
                <a:effectLst/>
                <a:latin typeface="+mj-lt"/>
              </a:rPr>
              <a:t> </a:t>
            </a:r>
            <a:r>
              <a:rPr lang="en-US" sz="6600" b="0" dirty="0" err="1" smtClean="0">
                <a:solidFill>
                  <a:srgbClr val="FFFF00"/>
                </a:solidFill>
                <a:effectLst/>
                <a:latin typeface="+mj-lt"/>
              </a:rPr>
              <a:t>Chúa</a:t>
            </a:r>
            <a:r>
              <a:rPr lang="en-US" sz="6600" b="0" dirty="0" smtClean="0">
                <a:solidFill>
                  <a:srgbClr val="FFFF00"/>
                </a:solidFill>
                <a:effectLst/>
                <a:latin typeface="+mj-lt"/>
              </a:rPr>
              <a:t/>
            </a:r>
            <a:br>
              <a:rPr lang="en-US" sz="6600" b="0" dirty="0" smtClean="0">
                <a:solidFill>
                  <a:srgbClr val="FFFF00"/>
                </a:solidFill>
                <a:effectLst/>
                <a:latin typeface="+mj-lt"/>
              </a:rPr>
            </a:b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a:solidFill>
                  <a:srgbClr val="FFFF00"/>
                </a:solidFill>
                <a:effectLst/>
              </a:rPr>
              <a:t>Tk1:</a:t>
            </a:r>
            <a:r>
              <a:rPr lang="en-US" sz="5500" b="0" dirty="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gọi</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đêm</a:t>
            </a:r>
            <a:r>
              <a:rPr lang="en-US" sz="5500" dirty="0" smtClean="0">
                <a:solidFill>
                  <a:schemeClr val="bg1"/>
                </a:solidFill>
              </a:rPr>
              <a:t> </a:t>
            </a:r>
            <a:r>
              <a:rPr lang="en-US" sz="5500" dirty="0" err="1" smtClean="0">
                <a:solidFill>
                  <a:schemeClr val="bg1"/>
                </a:solidFill>
              </a:rPr>
              <a:t>tối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lúc</a:t>
            </a:r>
            <a:r>
              <a:rPr lang="en-US" sz="5500" dirty="0" smtClean="0">
                <a:solidFill>
                  <a:schemeClr val="bg1"/>
                </a:solidFill>
              </a:rPr>
              <a:t> </a:t>
            </a:r>
            <a:r>
              <a:rPr lang="en-US" sz="5500" dirty="0" err="1" smtClean="0">
                <a:solidFill>
                  <a:schemeClr val="bg1"/>
                </a:solidFill>
              </a:rPr>
              <a:t>lẻ</a:t>
            </a:r>
            <a:r>
              <a:rPr lang="en-US" sz="5500" dirty="0" smtClean="0">
                <a:solidFill>
                  <a:schemeClr val="bg1"/>
                </a:solidFill>
              </a:rPr>
              <a:t> </a:t>
            </a:r>
            <a:r>
              <a:rPr lang="en-US" sz="5500" dirty="0" err="1" smtClean="0">
                <a:solidFill>
                  <a:schemeClr val="bg1"/>
                </a:solidFill>
              </a:rPr>
              <a:t>loi</a:t>
            </a:r>
            <a:r>
              <a:rPr lang="en-US" sz="5500" dirty="0" smtClean="0">
                <a:solidFill>
                  <a:schemeClr val="bg1"/>
                </a:solidFill>
              </a:rPr>
              <a:t>. </a:t>
            </a:r>
            <a:endParaRPr lang="vi-VN" sz="55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cất</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trả</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vừa</a:t>
            </a:r>
            <a:r>
              <a:rPr lang="en-US" sz="5500" dirty="0" smtClean="0">
                <a:solidFill>
                  <a:schemeClr val="bg1"/>
                </a:solidFill>
              </a:rPr>
              <a:t> </a:t>
            </a:r>
            <a:r>
              <a:rPr lang="en-US" sz="5500" dirty="0" err="1" smtClean="0">
                <a:solidFill>
                  <a:schemeClr val="bg1"/>
                </a:solidFill>
              </a:rPr>
              <a:t>khi</a:t>
            </a:r>
            <a:r>
              <a:rPr lang="en-US" sz="5500" dirty="0" smtClean="0">
                <a:solidFill>
                  <a:schemeClr val="bg1"/>
                </a:solidFill>
              </a:rPr>
              <a:t> con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thân</a:t>
            </a:r>
            <a:r>
              <a:rPr lang="en-US" sz="5500" dirty="0" smtClean="0">
                <a:solidFill>
                  <a:schemeClr val="bg1"/>
                </a:solidFill>
              </a:rPr>
              <a:t> </a:t>
            </a:r>
            <a:r>
              <a:rPr lang="en-US" sz="5500" dirty="0" err="1" smtClean="0">
                <a:solidFill>
                  <a:schemeClr val="bg1"/>
                </a:solidFill>
              </a:rPr>
              <a:t>thưa</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chi.</a:t>
            </a:r>
            <a:endParaRPr lang="vi-VN" sz="5500" b="0" dirty="0">
              <a:solidFill>
                <a:schemeClr val="bg1"/>
              </a:solidFill>
              <a:effectLst/>
            </a:endParaRPr>
          </a:p>
        </p:txBody>
      </p:sp>
    </p:spTree>
    <p:extLst>
      <p:ext uri="{BB962C8B-B14F-4D97-AF65-F5344CB8AC3E}">
        <p14:creationId xmlns:p14="http://schemas.microsoft.com/office/powerpoint/2010/main" val="932875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a:t>
            </a:r>
            <a:r>
              <a:rPr lang="en-US" sz="5500" dirty="0" err="1" smtClean="0">
                <a:solidFill>
                  <a:schemeClr val="bg1"/>
                </a:solidFill>
              </a:rPr>
              <a:t>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801757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Tk2:</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từng</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a:t>
            </a:r>
            <a:endParaRPr lang="vi-VN" sz="5500" b="0" dirty="0">
              <a:solidFill>
                <a:schemeClr val="bg1"/>
              </a:solidFill>
              <a:effectLst/>
            </a:endParaRPr>
          </a:p>
        </p:txBody>
      </p:sp>
    </p:spTree>
    <p:extLst>
      <p:ext uri="{BB962C8B-B14F-4D97-AF65-F5344CB8AC3E}">
        <p14:creationId xmlns:p14="http://schemas.microsoft.com/office/powerpoint/2010/main" val="12381930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chờ</a:t>
            </a:r>
            <a:r>
              <a:rPr lang="en-US" sz="5500" dirty="0" smtClean="0">
                <a:solidFill>
                  <a:schemeClr val="bg1"/>
                </a:solidFill>
              </a:rPr>
              <a:t> </a:t>
            </a:r>
            <a:r>
              <a:rPr lang="en-US" sz="5500" dirty="0" err="1" smtClean="0">
                <a:solidFill>
                  <a:schemeClr val="bg1"/>
                </a:solidFill>
              </a:rPr>
              <a:t>đợi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vâng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thực</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ban.</a:t>
            </a:r>
            <a:endParaRPr lang="vi-VN" sz="5500" b="0" dirty="0">
              <a:solidFill>
                <a:schemeClr val="bg1"/>
              </a:solidFill>
              <a:effectLst/>
            </a:endParaRPr>
          </a:p>
        </p:txBody>
      </p:sp>
    </p:spTree>
    <p:extLst>
      <p:ext uri="{BB962C8B-B14F-4D97-AF65-F5344CB8AC3E}">
        <p14:creationId xmlns:p14="http://schemas.microsoft.com/office/powerpoint/2010/main" val="434754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38697287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a:t>
            </a:r>
            <a:r>
              <a:rPr lang="en-US" sz="5500" dirty="0" err="1" smtClean="0">
                <a:solidFill>
                  <a:schemeClr val="bg1"/>
                </a:solidFill>
              </a:rPr>
              <a:t>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110932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vững</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vào</a:t>
            </a:r>
            <a:r>
              <a:rPr lang="en-US" sz="5500" dirty="0" smtClean="0">
                <a:solidFill>
                  <a:schemeClr val="bg1"/>
                </a:solidFill>
              </a:rPr>
              <a:t> </a:t>
            </a:r>
            <a:r>
              <a:rPr lang="en-US" sz="5500" dirty="0" err="1" smtClean="0">
                <a:solidFill>
                  <a:schemeClr val="bg1"/>
                </a:solidFill>
              </a:rPr>
              <a:t>đờ</a:t>
            </a:r>
            <a:r>
              <a:rPr lang="en-US" sz="5500" dirty="0" err="1" smtClean="0">
                <a:solidFill>
                  <a:schemeClr val="bg1"/>
                </a:solidFill>
              </a:rPr>
              <a:t>i</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a:t>
            </a:r>
            <a:r>
              <a:rPr lang="en-US" sz="5500" dirty="0" err="1" smtClean="0">
                <a:solidFill>
                  <a:schemeClr val="bg1"/>
                </a:solidFill>
              </a:rPr>
              <a:t>rao</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công</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say </a:t>
            </a:r>
            <a:r>
              <a:rPr lang="en-US" sz="5500" dirty="0" err="1" smtClean="0">
                <a:solidFill>
                  <a:schemeClr val="bg1"/>
                </a:solidFill>
              </a:rPr>
              <a:t>mê</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nhân</a:t>
            </a:r>
            <a:r>
              <a:rPr lang="en-US" sz="5500" dirty="0" smtClean="0">
                <a:solidFill>
                  <a:schemeClr val="bg1"/>
                </a:solidFill>
              </a:rPr>
              <a:t> </a:t>
            </a:r>
            <a:r>
              <a:rPr lang="en-US" sz="5500" dirty="0" err="1" smtClean="0">
                <a:solidFill>
                  <a:schemeClr val="bg1"/>
                </a:solidFill>
              </a:rPr>
              <a:t>chứng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endParaRPr lang="vi-VN" sz="5500" b="0" dirty="0">
              <a:solidFill>
                <a:schemeClr val="bg1"/>
              </a:solidFill>
              <a:effectLst/>
            </a:endParaRPr>
          </a:p>
        </p:txBody>
      </p:sp>
    </p:spTree>
    <p:extLst>
      <p:ext uri="{BB962C8B-B14F-4D97-AF65-F5344CB8AC3E}">
        <p14:creationId xmlns:p14="http://schemas.microsoft.com/office/powerpoint/2010/main" val="23653458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Cho </a:t>
            </a:r>
            <a:r>
              <a:rPr lang="en-US" sz="5500" dirty="0" err="1" smtClean="0">
                <a:solidFill>
                  <a:schemeClr val="bg1"/>
                </a:solidFill>
              </a:rPr>
              <a:t>môi</a:t>
            </a:r>
            <a:r>
              <a:rPr lang="en-US" sz="5500" dirty="0" smtClean="0">
                <a:solidFill>
                  <a:schemeClr val="bg1"/>
                </a:solidFill>
              </a:rPr>
              <a:t> con </a:t>
            </a:r>
            <a:r>
              <a:rPr lang="en-US" sz="5500" dirty="0" err="1" smtClean="0">
                <a:solidFill>
                  <a:schemeClr val="bg1"/>
                </a:solidFill>
              </a:rPr>
              <a:t>thắm</a:t>
            </a:r>
            <a:r>
              <a:rPr lang="en-US" sz="5500" dirty="0" smtClean="0">
                <a:solidFill>
                  <a:schemeClr val="bg1"/>
                </a:solidFill>
              </a:rPr>
              <a:t> </a:t>
            </a:r>
            <a:r>
              <a:rPr lang="en-US" sz="5500" dirty="0" err="1" smtClean="0">
                <a:solidFill>
                  <a:schemeClr val="bg1"/>
                </a:solidFill>
              </a:rPr>
              <a:t>nét</a:t>
            </a:r>
            <a:r>
              <a:rPr lang="en-US" sz="5500" dirty="0" smtClean="0">
                <a:solidFill>
                  <a:schemeClr val="bg1"/>
                </a:solidFill>
              </a:rPr>
              <a:t> </a:t>
            </a:r>
            <a:r>
              <a:rPr lang="en-US" sz="5500" dirty="0" err="1" smtClean="0">
                <a:solidFill>
                  <a:schemeClr val="bg1"/>
                </a:solidFill>
              </a:rPr>
              <a:t>cười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được</a:t>
            </a:r>
            <a:r>
              <a:rPr lang="en-US" sz="5500" dirty="0" smtClean="0">
                <a:solidFill>
                  <a:schemeClr val="bg1"/>
                </a:solidFill>
              </a:rPr>
              <a:t> </a:t>
            </a:r>
            <a:r>
              <a:rPr lang="en-US" sz="5500" dirty="0" err="1" smtClean="0">
                <a:solidFill>
                  <a:schemeClr val="bg1"/>
                </a:solidFill>
              </a:rPr>
              <a:t>đem</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thế</a:t>
            </a:r>
            <a:r>
              <a:rPr lang="en-US" sz="5500" dirty="0" smtClean="0">
                <a:solidFill>
                  <a:schemeClr val="bg1"/>
                </a:solidFill>
              </a:rPr>
              <a:t> </a:t>
            </a:r>
            <a:r>
              <a:rPr lang="en-US" sz="5500" dirty="0" err="1" smtClean="0">
                <a:solidFill>
                  <a:schemeClr val="bg1"/>
                </a:solidFill>
              </a:rPr>
              <a:t>giới</a:t>
            </a:r>
            <a:r>
              <a:rPr lang="en-US" sz="5500" dirty="0" smtClean="0">
                <a:solidFill>
                  <a:schemeClr val="bg1"/>
                </a:solidFill>
              </a:rPr>
              <a:t>. Cho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tay</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47887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359816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a:t>
            </a:r>
            <a:r>
              <a:rPr lang="en-US" sz="5500" dirty="0" err="1" smtClean="0">
                <a:solidFill>
                  <a:schemeClr val="bg1"/>
                </a:solidFill>
              </a:rPr>
              <a:t>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217711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Tk4:</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bằng</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giả</a:t>
            </a:r>
            <a:r>
              <a:rPr lang="en-US" sz="5500" dirty="0" smtClean="0">
                <a:solidFill>
                  <a:schemeClr val="bg1"/>
                </a:solidFill>
              </a:rPr>
              <a:t> </a:t>
            </a:r>
            <a:r>
              <a:rPr lang="en-US" sz="5500" dirty="0" err="1" smtClean="0">
                <a:solidFill>
                  <a:schemeClr val="bg1"/>
                </a:solidFill>
              </a:rPr>
              <a:t>dối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tìm</a:t>
            </a:r>
            <a:r>
              <a:rPr lang="en-US" sz="5500" dirty="0" smtClean="0">
                <a:solidFill>
                  <a:schemeClr val="bg1"/>
                </a:solidFill>
              </a:rPr>
              <a:t> </a:t>
            </a:r>
            <a:r>
              <a:rPr lang="en-US" sz="5500" dirty="0" err="1" smtClean="0">
                <a:solidFill>
                  <a:schemeClr val="bg1"/>
                </a:solidFill>
              </a:rPr>
              <a:t>lại</a:t>
            </a:r>
            <a:r>
              <a:rPr lang="en-US" sz="5500" dirty="0" smtClean="0">
                <a:solidFill>
                  <a:schemeClr val="bg1"/>
                </a:solidFill>
              </a:rPr>
              <a:t> </a:t>
            </a:r>
            <a:r>
              <a:rPr lang="en-US" sz="5500" dirty="0" err="1" smtClean="0">
                <a:solidFill>
                  <a:schemeClr val="bg1"/>
                </a:solidFill>
              </a:rPr>
              <a:t>nguồn</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mà</a:t>
            </a:r>
            <a:r>
              <a:rPr lang="en-US" sz="5500" dirty="0" smtClean="0">
                <a:solidFill>
                  <a:schemeClr val="bg1"/>
                </a:solidFill>
              </a:rPr>
              <a:t> </a:t>
            </a:r>
            <a:r>
              <a:rPr lang="en-US" sz="5500" dirty="0" err="1" smtClean="0">
                <a:solidFill>
                  <a:schemeClr val="bg1"/>
                </a:solidFill>
              </a:rPr>
              <a:t>thôi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161047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600" b="0" u="sng" dirty="0" smtClean="0">
                <a:solidFill>
                  <a:srgbClr val="FFFF00"/>
                </a:solidFill>
                <a:effectLst/>
              </a:rPr>
              <a:t>**:</a:t>
            </a:r>
            <a:r>
              <a:rPr lang="en-US" sz="5600" b="0" dirty="0" smtClean="0">
                <a:solidFill>
                  <a:srgbClr val="FFFF00"/>
                </a:solidFill>
                <a:effectLst/>
              </a:rPr>
              <a:t> </a:t>
            </a:r>
            <a:r>
              <a:rPr lang="en-US" sz="5600" dirty="0" smtClean="0">
                <a:solidFill>
                  <a:schemeClr val="bg1"/>
                </a:solidFill>
              </a:rPr>
              <a:t>Cho con </a:t>
            </a:r>
            <a:r>
              <a:rPr lang="en-US" sz="5600" dirty="0" err="1" smtClean="0">
                <a:solidFill>
                  <a:schemeClr val="bg1"/>
                </a:solidFill>
              </a:rPr>
              <a:t>khi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lắng</a:t>
            </a:r>
            <a:r>
              <a:rPr lang="en-US" sz="5600" dirty="0" smtClean="0">
                <a:solidFill>
                  <a:schemeClr val="bg1"/>
                </a:solidFill>
              </a:rPr>
              <a:t> </a:t>
            </a:r>
            <a:r>
              <a:rPr lang="en-US" sz="5600" dirty="0" err="1" smtClean="0">
                <a:solidFill>
                  <a:schemeClr val="bg1"/>
                </a:solidFill>
              </a:rPr>
              <a:t>nghe</a:t>
            </a:r>
            <a:r>
              <a:rPr lang="en-US" sz="5600" dirty="0">
                <a:solidFill>
                  <a:schemeClr val="bg1"/>
                </a:solidFill>
              </a:rPr>
              <a:t>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dạy</a:t>
            </a:r>
            <a:r>
              <a:rPr lang="en-US" sz="5600" dirty="0" smtClean="0">
                <a:solidFill>
                  <a:schemeClr val="bg1"/>
                </a:solidFill>
              </a:rPr>
              <a:t> con </a:t>
            </a:r>
            <a:r>
              <a:rPr lang="en-US" sz="5600" dirty="0" err="1" smtClean="0">
                <a:solidFill>
                  <a:schemeClr val="bg1"/>
                </a:solidFill>
              </a:rPr>
              <a:t>ôi</a:t>
            </a:r>
            <a:r>
              <a:rPr lang="en-US" sz="5600" dirty="0" smtClean="0">
                <a:solidFill>
                  <a:schemeClr val="bg1"/>
                </a:solidFill>
              </a:rPr>
              <a:t> </a:t>
            </a:r>
            <a:r>
              <a:rPr lang="en-US" sz="5600" dirty="0" err="1" smtClean="0">
                <a:solidFill>
                  <a:schemeClr val="bg1"/>
                </a:solidFill>
              </a:rPr>
              <a:t>cao</a:t>
            </a:r>
            <a:r>
              <a:rPr lang="en-US" sz="5600" dirty="0" smtClean="0">
                <a:solidFill>
                  <a:schemeClr val="bg1"/>
                </a:solidFill>
              </a:rPr>
              <a:t> </a:t>
            </a:r>
            <a:r>
              <a:rPr lang="en-US" sz="5600" dirty="0" err="1" smtClean="0">
                <a:solidFill>
                  <a:schemeClr val="bg1"/>
                </a:solidFill>
              </a:rPr>
              <a:t>quý</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trái</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si</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nhạt</a:t>
            </a:r>
            <a:r>
              <a:rPr lang="en-US" sz="5600" dirty="0" smtClean="0">
                <a:solidFill>
                  <a:schemeClr val="bg1"/>
                </a:solidFill>
              </a:rPr>
              <a:t> </a:t>
            </a:r>
            <a:r>
              <a:rPr lang="en-US" sz="5600" dirty="0" err="1" smtClean="0">
                <a:solidFill>
                  <a:schemeClr val="bg1"/>
                </a:solidFill>
              </a:rPr>
              <a:t>phai</a:t>
            </a:r>
            <a:r>
              <a:rPr lang="en-US"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34169317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29584235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a:t>
            </a:r>
            <a:r>
              <a:rPr lang="en-US" sz="5500" dirty="0" err="1" smtClean="0">
                <a:solidFill>
                  <a:schemeClr val="bg1"/>
                </a:solidFill>
              </a:rPr>
              <a:t>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657031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Tạ</a:t>
            </a:r>
            <a:r>
              <a:rPr lang="en-US" sz="6600" b="0" dirty="0" smtClean="0">
                <a:solidFill>
                  <a:srgbClr val="FFFF00"/>
                </a:solidFill>
                <a:effectLst/>
                <a:latin typeface="+mj-lt"/>
              </a:rPr>
              <a:t> </a:t>
            </a:r>
            <a:r>
              <a:rPr lang="en-US" sz="6600" dirty="0" err="1" smtClean="0">
                <a:solidFill>
                  <a:srgbClr val="FFFF00"/>
                </a:solidFill>
              </a:rPr>
              <a:t>Ơn</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Với</a:t>
            </a:r>
            <a:r>
              <a:rPr lang="en-US" sz="6600" dirty="0" smtClean="0">
                <a:solidFill>
                  <a:srgbClr val="FFFF00"/>
                </a:solidFill>
              </a:rPr>
              <a:t> </a:t>
            </a:r>
            <a:r>
              <a:rPr lang="en-US" sz="6600" dirty="0" err="1" smtClean="0">
                <a:solidFill>
                  <a:srgbClr val="FFFF00"/>
                </a:solidFill>
              </a:rPr>
              <a:t>Mẹ</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dirty="0" smtClean="0">
                <a:solidFill>
                  <a:srgbClr val="FFFF00"/>
                </a:solidFill>
                <a:effectLst/>
              </a:rPr>
              <a:t>Tk1:</a:t>
            </a:r>
            <a:r>
              <a:rPr lang="en-US" sz="4500" b="0" dirty="0" smtClean="0">
                <a:solidFill>
                  <a:schemeClr val="bg1"/>
                </a:solidFill>
                <a:effectLst/>
              </a:rPr>
              <a:t> </a:t>
            </a:r>
            <a:r>
              <a:rPr lang="vi-VN" sz="4500" b="0" dirty="0">
                <a:solidFill>
                  <a:schemeClr val="bg1"/>
                </a:solidFill>
                <a:effectLst/>
              </a:rPr>
              <a:t> </a:t>
            </a:r>
            <a:r>
              <a:rPr lang="en-US" sz="4500" dirty="0" err="1" smtClean="0">
                <a:solidFill>
                  <a:schemeClr val="bg1"/>
                </a:solidFill>
              </a:rPr>
              <a:t>Vì</a:t>
            </a:r>
            <a:r>
              <a:rPr lang="en-US" sz="4500" dirty="0" smtClean="0">
                <a:solidFill>
                  <a:schemeClr val="bg1"/>
                </a:solidFill>
              </a:rPr>
              <a:t> </a:t>
            </a:r>
            <a:r>
              <a:rPr lang="en-US" sz="4500" dirty="0" err="1" smtClean="0">
                <a:solidFill>
                  <a:schemeClr val="bg1"/>
                </a:solidFill>
              </a:rPr>
              <a:t>tình</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đã</a:t>
            </a:r>
            <a:r>
              <a:rPr lang="en-US" sz="4500" dirty="0" smtClean="0">
                <a:solidFill>
                  <a:schemeClr val="bg1"/>
                </a:solidFill>
              </a:rPr>
              <a:t> </a:t>
            </a:r>
            <a:r>
              <a:rPr lang="en-US" sz="4500" dirty="0" err="1" smtClean="0">
                <a:solidFill>
                  <a:schemeClr val="bg1"/>
                </a:solidFill>
              </a:rPr>
              <a:t>chất</a:t>
            </a:r>
            <a:r>
              <a:rPr lang="en-US" sz="4500" dirty="0" smtClean="0">
                <a:solidFill>
                  <a:schemeClr val="bg1"/>
                </a:solidFill>
              </a:rPr>
              <a:t> </a:t>
            </a:r>
            <a:r>
              <a:rPr lang="en-US" sz="4500" dirty="0" err="1" smtClean="0">
                <a:solidFill>
                  <a:schemeClr val="bg1"/>
                </a:solidFill>
              </a:rPr>
              <a:t>chứa</a:t>
            </a:r>
            <a:r>
              <a:rPr lang="en-US" sz="4500" dirty="0" smtClean="0">
                <a:solidFill>
                  <a:schemeClr val="bg1"/>
                </a:solidFill>
              </a:rPr>
              <a:t> </a:t>
            </a:r>
            <a:r>
              <a:rPr lang="en-US" sz="4500" dirty="0" err="1" smtClean="0">
                <a:solidFill>
                  <a:schemeClr val="bg1"/>
                </a:solidFill>
              </a:rPr>
              <a:t>trong</a:t>
            </a:r>
            <a:r>
              <a:rPr lang="en-US" sz="4500" dirty="0" smtClean="0">
                <a:solidFill>
                  <a:schemeClr val="bg1"/>
                </a:solidFill>
              </a:rPr>
              <a:t> </a:t>
            </a:r>
            <a:r>
              <a:rPr lang="en-US" sz="4500" dirty="0" err="1" smtClean="0">
                <a:solidFill>
                  <a:schemeClr val="bg1"/>
                </a:solidFill>
              </a:rPr>
              <a:t>trái</a:t>
            </a:r>
            <a:r>
              <a:rPr lang="en-US" sz="4500" dirty="0" smtClean="0">
                <a:solidFill>
                  <a:schemeClr val="bg1"/>
                </a:solidFill>
              </a:rPr>
              <a:t> </a:t>
            </a:r>
            <a:r>
              <a:rPr lang="en-US" sz="4500" dirty="0" err="1" smtClean="0">
                <a:solidFill>
                  <a:schemeClr val="bg1"/>
                </a:solidFill>
              </a:rPr>
              <a:t>tim</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hiền</a:t>
            </a:r>
            <a:r>
              <a:rPr lang="en-US" sz="4500" dirty="0" smtClean="0">
                <a:solidFill>
                  <a:schemeClr val="bg1"/>
                </a:solidFill>
              </a:rPr>
              <a:t>, </a:t>
            </a:r>
            <a:r>
              <a:rPr lang="en-US" sz="4500" dirty="0" err="1" smtClean="0">
                <a:solidFill>
                  <a:schemeClr val="bg1"/>
                </a:solidFill>
              </a:rPr>
              <a:t>luôn</a:t>
            </a:r>
            <a:r>
              <a:rPr lang="en-US" sz="4500" dirty="0" smtClean="0">
                <a:solidFill>
                  <a:schemeClr val="bg1"/>
                </a:solidFill>
              </a:rPr>
              <a:t> </a:t>
            </a:r>
            <a:r>
              <a:rPr lang="en-US" sz="4500" dirty="0" err="1" smtClean="0">
                <a:solidFill>
                  <a:schemeClr val="bg1"/>
                </a:solidFill>
              </a:rPr>
              <a:t>trìu</a:t>
            </a:r>
            <a:r>
              <a:rPr lang="en-US" sz="4500" dirty="0" smtClean="0">
                <a:solidFill>
                  <a:schemeClr val="bg1"/>
                </a:solidFill>
              </a:rPr>
              <a:t> </a:t>
            </a:r>
            <a:r>
              <a:rPr lang="en-US" sz="4500" dirty="0" err="1" smtClean="0">
                <a:solidFill>
                  <a:schemeClr val="bg1"/>
                </a:solidFill>
              </a:rPr>
              <a:t>mến</a:t>
            </a:r>
            <a:r>
              <a:rPr lang="en-US" sz="4500" dirty="0" smtClean="0">
                <a:solidFill>
                  <a:schemeClr val="bg1"/>
                </a:solidFill>
              </a:rPr>
              <a:t> </a:t>
            </a:r>
            <a:r>
              <a:rPr lang="en-US" sz="4500" dirty="0" err="1" smtClean="0">
                <a:solidFill>
                  <a:schemeClr val="bg1"/>
                </a:solidFill>
              </a:rPr>
              <a:t>mãi</a:t>
            </a:r>
            <a:r>
              <a:rPr lang="en-US" sz="4500" dirty="0" smtClean="0">
                <a:solidFill>
                  <a:schemeClr val="bg1"/>
                </a:solidFill>
              </a:rPr>
              <a:t> </a:t>
            </a:r>
            <a:r>
              <a:rPr lang="en-US" sz="4500" dirty="0" err="1" smtClean="0">
                <a:solidFill>
                  <a:schemeClr val="bg1"/>
                </a:solidFill>
              </a:rPr>
              <a:t>cứu</a:t>
            </a:r>
            <a:r>
              <a:rPr lang="en-US" sz="4500" dirty="0" smtClean="0">
                <a:solidFill>
                  <a:schemeClr val="bg1"/>
                </a:solidFill>
              </a:rPr>
              <a:t> </a:t>
            </a:r>
            <a:r>
              <a:rPr lang="en-US" sz="4500" dirty="0" err="1" smtClean="0">
                <a:solidFill>
                  <a:schemeClr val="bg1"/>
                </a:solidFill>
              </a:rPr>
              <a:t>giúp</a:t>
            </a:r>
            <a:r>
              <a:rPr lang="en-US" sz="4500" dirty="0" smtClean="0">
                <a:solidFill>
                  <a:schemeClr val="bg1"/>
                </a:solidFill>
              </a:rPr>
              <a:t> </a:t>
            </a:r>
            <a:r>
              <a:rPr lang="en-US" sz="4500" dirty="0" err="1" smtClean="0">
                <a:solidFill>
                  <a:schemeClr val="bg1"/>
                </a:solidFill>
              </a:rPr>
              <a:t>chở</a:t>
            </a:r>
            <a:r>
              <a:rPr lang="en-US" sz="4500" dirty="0" smtClean="0">
                <a:solidFill>
                  <a:schemeClr val="bg1"/>
                </a:solidFill>
              </a:rPr>
              <a:t> </a:t>
            </a:r>
            <a:r>
              <a:rPr lang="en-US" sz="4500" dirty="0" err="1" smtClean="0">
                <a:solidFill>
                  <a:schemeClr val="bg1"/>
                </a:solidFill>
              </a:rPr>
              <a:t>che</a:t>
            </a:r>
            <a:r>
              <a:rPr lang="en-US" sz="4500" dirty="0" smtClean="0">
                <a:solidFill>
                  <a:schemeClr val="bg1"/>
                </a:solidFill>
              </a:rPr>
              <a:t> </a:t>
            </a:r>
            <a:r>
              <a:rPr lang="en-US" sz="4500" dirty="0" err="1" smtClean="0">
                <a:solidFill>
                  <a:schemeClr val="bg1"/>
                </a:solidFill>
              </a:rPr>
              <a:t>nguyện</a:t>
            </a:r>
            <a:r>
              <a:rPr lang="en-US" sz="4500" dirty="0" smtClean="0">
                <a:solidFill>
                  <a:schemeClr val="bg1"/>
                </a:solidFill>
              </a:rPr>
              <a:t> </a:t>
            </a:r>
            <a:r>
              <a:rPr lang="en-US" sz="4500" dirty="0" err="1" smtClean="0">
                <a:solidFill>
                  <a:schemeClr val="bg1"/>
                </a:solidFill>
              </a:rPr>
              <a:t>cầu</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phúc</a:t>
            </a:r>
            <a:r>
              <a:rPr lang="en-US" sz="4500" dirty="0" smtClean="0">
                <a:solidFill>
                  <a:schemeClr val="bg1"/>
                </a:solidFill>
              </a:rPr>
              <a:t> </a:t>
            </a:r>
            <a:r>
              <a:rPr lang="en-US" sz="4500" dirty="0" err="1" smtClean="0">
                <a:solidFill>
                  <a:schemeClr val="bg1"/>
                </a:solidFill>
              </a:rPr>
              <a:t>ân</a:t>
            </a:r>
            <a:r>
              <a:rPr lang="en-US" sz="4500" dirty="0" smtClean="0">
                <a:solidFill>
                  <a:schemeClr val="bg1"/>
                </a:solidFill>
              </a:rPr>
              <a:t> </a:t>
            </a:r>
            <a:r>
              <a:rPr lang="en-US" sz="4500" dirty="0" err="1" smtClean="0">
                <a:solidFill>
                  <a:schemeClr val="bg1"/>
                </a:solidFill>
              </a:rPr>
              <a:t>vẫn</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khổ</a:t>
            </a:r>
            <a:r>
              <a:rPr lang="en-US" sz="4500" dirty="0" smtClean="0">
                <a:solidFill>
                  <a:schemeClr val="bg1"/>
                </a:solidFill>
              </a:rPr>
              <a:t> </a:t>
            </a:r>
            <a:r>
              <a:rPr lang="en-US" sz="4500" dirty="0" err="1" smtClean="0">
                <a:solidFill>
                  <a:schemeClr val="bg1"/>
                </a:solidFill>
              </a:rPr>
              <a:t>đau</a:t>
            </a:r>
            <a:r>
              <a:rPr lang="en-US" sz="4500" dirty="0" smtClean="0">
                <a:solidFill>
                  <a:schemeClr val="bg1"/>
                </a:solidFill>
              </a:rPr>
              <a:t> </a:t>
            </a:r>
            <a:r>
              <a:rPr lang="en-US" sz="4500" dirty="0" err="1" smtClean="0">
                <a:solidFill>
                  <a:schemeClr val="bg1"/>
                </a:solidFill>
              </a:rPr>
              <a:t>cũng</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dâng</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trót</a:t>
            </a:r>
            <a:r>
              <a:rPr lang="en-US" sz="4500" dirty="0" smtClean="0">
                <a:solidFill>
                  <a:schemeClr val="bg1"/>
                </a:solidFill>
              </a:rPr>
              <a:t> </a:t>
            </a:r>
            <a:r>
              <a:rPr lang="en-US" sz="4500" dirty="0" err="1" smtClean="0">
                <a:solidFill>
                  <a:schemeClr val="bg1"/>
                </a:solidFill>
              </a:rPr>
              <a:t>đời</a:t>
            </a:r>
            <a:r>
              <a:rPr lang="en-US" sz="4500" dirty="0" smtClean="0">
                <a:solidFill>
                  <a:schemeClr val="bg1"/>
                </a:solidFill>
              </a:rPr>
              <a:t> </a:t>
            </a:r>
            <a:r>
              <a:rPr lang="en-US" sz="4500" dirty="0" err="1" smtClean="0">
                <a:solidFill>
                  <a:schemeClr val="bg1"/>
                </a:solidFill>
              </a:rPr>
              <a:t>tạ</a:t>
            </a:r>
            <a:r>
              <a:rPr lang="en-US" sz="4500" dirty="0" smtClean="0">
                <a:solidFill>
                  <a:schemeClr val="bg1"/>
                </a:solidFill>
              </a:rPr>
              <a:t> </a:t>
            </a:r>
            <a:r>
              <a:rPr lang="en-US" sz="4500" dirty="0" err="1" smtClean="0">
                <a:solidFill>
                  <a:schemeClr val="bg1"/>
                </a:solidFill>
              </a:rPr>
              <a:t>ơn</a:t>
            </a:r>
            <a:r>
              <a:rPr lang="en-US" sz="4500" dirty="0" smtClean="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4343936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1868</Words>
  <Application>Microsoft Office PowerPoint</Application>
  <PresentationFormat>On-screen Show (16:9)</PresentationFormat>
  <Paragraphs>106</Paragraphs>
  <Slides>91</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91</vt:i4>
      </vt:variant>
    </vt:vector>
  </HeadingPairs>
  <TitlesOfParts>
    <vt:vector size="107"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2_Office Theme</vt:lpstr>
      <vt:lpstr>3_Office Theme</vt:lpstr>
      <vt:lpstr>PowerPoint Presentation</vt:lpstr>
      <vt:lpstr>TẬP HÁT CỘNG ĐOÀN</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Trong Đức Ki-tô, Thiên Chúa đã làm cho thế gian được giao hoà với Ngài, và trao cho chúng tôi công bố lời giao hoà.</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Lên Đường Về Nhà Cha Mai Nguyên Vũ</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 03 câu</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đường. Nguyện tình yêu Chúa thánh hóa cho lễ dâng. </vt:lpstr>
      <vt:lpstr>**: Đây bánh thơm nồng.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Hòa lời trầm ca cao bay lên chín tầng. Ngợi mừng Danh Chúa đã khấng ban hồng ân.</vt:lpstr>
      <vt:lpstr>**: Muôn tiếng tơ đàn. Giọng hát nhịp nhàng. Hòa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PowerPoint Presentation</vt:lpstr>
      <vt:lpstr>PowerPoint Presentation</vt:lpstr>
      <vt:lpstr>Ca Nguyện Hiệp Lễ Lắng Nghe Lời Chúa Nguyễn Duy</vt:lpstr>
      <vt:lpstr>Tk1: Xin cho con biết lắng nghe Lời Ngài gọi con trong đêm tối. Xin cho con biết lắng nghe Lời Ngài dạy con lúc lẻ loi. </vt:lpstr>
      <vt:lpstr>**: Xin cho con cất tiếng lên trả lời vừa khi con nghe Chúa. Xin cho con biết thân thưa Lạy Ngài, Ngài muốn con làm chi.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Tk2: Xin cho con biết lắng nghe Lời Ngài dạy con trong cuộc sống. Xin cho con biết lắng nghe Lời Ngài từng theo bước đời con.</vt:lpstr>
      <vt:lpstr>**: Xin cho con biết sẵn sàng chờ đợi và vâng nghe theo Chúa. Xin cho con biết sẵn sàng thực hành Lời Chúa đã truyền ban.</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Tk3: Xin cho con vững bước đi vào đời truyền rao cho công lý. Xin cho con biết say mê cuộc đời làm nhân chứng tình yêu. </vt:lpstr>
      <vt:lpstr>**: Cho môi con thắm nét cười. Lời Ngài được đem cho thế giới. Cho đôi tay sáng ơn trời trọn vẹn hành lý cho ngày mai.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Tk4: Xin cho con đến với người bằng một tình yêu không giả dối. Xin cho con đến trong đời tìm lại nguồn hạnh phúc mà thôi.</vt:lpstr>
      <vt:lpstr>**: Cho con khi đã lắng nghe Lời Ngài dạy con ôi cao quý. Xin cho con trái tim si Ngàn đời tình mến không nhạt phai.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PowerPoint Presentation</vt:lpstr>
      <vt:lpstr>PowerPoint Presentation</vt:lpstr>
      <vt:lpstr>Ca Kết Lễ Tạ Ơn Chúa Với Mẹ</vt:lpstr>
      <vt:lpstr>Đk:  Chúng con xin tạ ơn Chúa uy quyền toàn năng. Tình yêu Chúa nào biết chi báo đền. Chúa muôn đời là Chúa, khắp vũ trụ trời đất ngàn vinh quang cao chiếu hiển trị đời đời.</vt:lpstr>
      <vt:lpstr>Tk1: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115</cp:revision>
  <dcterms:created xsi:type="dcterms:W3CDTF">2023-05-21T07:25:42Z</dcterms:created>
  <dcterms:modified xsi:type="dcterms:W3CDTF">2023-09-07T02:04:08Z</dcterms:modified>
</cp:coreProperties>
</file>