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4012" r:id="rId6"/>
    <p:sldMasterId id="2147484024" r:id="rId7"/>
    <p:sldMasterId id="2147484132" r:id="rId8"/>
    <p:sldMasterId id="2147484144" r:id="rId9"/>
  </p:sldMasterIdLst>
  <p:notesMasterIdLst>
    <p:notesMasterId r:id="rId79"/>
  </p:notesMasterIdLst>
  <p:sldIdLst>
    <p:sldId id="744" r:id="rId10"/>
    <p:sldId id="507" r:id="rId11"/>
    <p:sldId id="376" r:id="rId12"/>
    <p:sldId id="703" r:id="rId13"/>
    <p:sldId id="704" r:id="rId14"/>
    <p:sldId id="705" r:id="rId15"/>
    <p:sldId id="720" r:id="rId16"/>
    <p:sldId id="721" r:id="rId17"/>
    <p:sldId id="722" r:id="rId18"/>
    <p:sldId id="706" r:id="rId19"/>
    <p:sldId id="392" r:id="rId20"/>
    <p:sldId id="710" r:id="rId21"/>
    <p:sldId id="711" r:id="rId22"/>
    <p:sldId id="712" r:id="rId23"/>
    <p:sldId id="713" r:id="rId24"/>
    <p:sldId id="714" r:id="rId25"/>
    <p:sldId id="715" r:id="rId26"/>
    <p:sldId id="716" r:id="rId27"/>
    <p:sldId id="647" r:id="rId28"/>
    <p:sldId id="649" r:id="rId29"/>
    <p:sldId id="256" r:id="rId30"/>
    <p:sldId id="719" r:id="rId31"/>
    <p:sldId id="258" r:id="rId32"/>
    <p:sldId id="723" r:id="rId33"/>
    <p:sldId id="259" r:id="rId34"/>
    <p:sldId id="724" r:id="rId35"/>
    <p:sldId id="701" r:id="rId36"/>
    <p:sldId id="730" r:id="rId37"/>
    <p:sldId id="653" r:id="rId38"/>
    <p:sldId id="718" r:id="rId39"/>
    <p:sldId id="673" r:id="rId40"/>
    <p:sldId id="54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550" r:id="rId55"/>
    <p:sldId id="725" r:id="rId56"/>
    <p:sldId id="726" r:id="rId57"/>
    <p:sldId id="727" r:id="rId58"/>
    <p:sldId id="728" r:id="rId59"/>
    <p:sldId id="729" r:id="rId60"/>
    <p:sldId id="276" r:id="rId61"/>
    <p:sldId id="697" r:id="rId62"/>
    <p:sldId id="731" r:id="rId63"/>
    <p:sldId id="732" r:id="rId64"/>
    <p:sldId id="733" r:id="rId65"/>
    <p:sldId id="734" r:id="rId66"/>
    <p:sldId id="735" r:id="rId67"/>
    <p:sldId id="736" r:id="rId68"/>
    <p:sldId id="737" r:id="rId69"/>
    <p:sldId id="738" r:id="rId70"/>
    <p:sldId id="739" r:id="rId71"/>
    <p:sldId id="292" r:id="rId72"/>
    <p:sldId id="708" r:id="rId73"/>
    <p:sldId id="740" r:id="rId74"/>
    <p:sldId id="741" r:id="rId75"/>
    <p:sldId id="742" r:id="rId76"/>
    <p:sldId id="743" r:id="rId77"/>
    <p:sldId id="709"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9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5316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359764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90190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5903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373718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050668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8141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998976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431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94835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98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67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00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428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0547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973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5856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286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8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6704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1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275270786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019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latin typeface="+mj-lt"/>
              </a:rPr>
              <a:t>CHÚA NHẬT XXIII</a:t>
            </a:r>
            <a:br>
              <a:rPr lang="en-US" sz="6000" b="0" dirty="0" smtClean="0">
                <a:solidFill>
                  <a:srgbClr val="FFFF00"/>
                </a:solidFill>
                <a:effectLst/>
                <a:latin typeface="+mj-lt"/>
              </a:rPr>
            </a:br>
            <a:r>
              <a:rPr lang="en-US" sz="6000" dirty="0" smtClean="0">
                <a:solidFill>
                  <a:srgbClr val="FFFF00"/>
                </a:solidFill>
              </a:rPr>
              <a:t>THƯỜNG NIÊN NĂM B</a:t>
            </a:r>
            <a:endParaRPr lang="en-US" sz="6000" b="0" dirty="0">
              <a:solidFill>
                <a:srgbClr val="FFFF00"/>
              </a:solidFill>
              <a:effectLst/>
              <a:latin typeface="+mj-lt"/>
            </a:endParaRPr>
          </a:p>
        </p:txBody>
      </p:sp>
      <p:pic>
        <p:nvPicPr>
          <p:cNvPr id="3" name="Picture 2">
            <a:extLst>
              <a:ext uri="{FF2B5EF4-FFF2-40B4-BE49-F238E27FC236}">
                <a16:creationId xmlns="" xmlns:a16="http://schemas.microsoft.com/office/drawing/2014/main" id="{7313049C-C6D3-345F-114F-D6545362C39F}"/>
              </a:ext>
            </a:extLst>
          </p:cNvPr>
          <p:cNvPicPr>
            <a:picLocks noChangeAspect="1"/>
          </p:cNvPicPr>
          <p:nvPr/>
        </p:nvPicPr>
        <p:blipFill>
          <a:blip r:embed="rId2"/>
          <a:stretch>
            <a:fillRect/>
          </a:stretch>
        </p:blipFill>
        <p:spPr>
          <a:xfrm>
            <a:off x="762000" y="325690"/>
            <a:ext cx="7543800" cy="1113362"/>
          </a:xfrm>
          <a:prstGeom prst="rect">
            <a:avLst/>
          </a:prstGeom>
        </p:spPr>
      </p:pic>
    </p:spTree>
    <p:extLst>
      <p:ext uri="{BB962C8B-B14F-4D97-AF65-F5344CB8AC3E}">
        <p14:creationId xmlns:p14="http://schemas.microsoft.com/office/powerpoint/2010/main" val="3844985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5499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smtClean="0">
                <a:solidFill>
                  <a:srgbClr val="FFFF00"/>
                </a:solidFill>
                <a:effectLst/>
                <a:latin typeface="+mj-lt"/>
                <a:cs typeface="Times New Roman" panose="02020603050405020304" pitchFamily="18" charset="0"/>
              </a:rPr>
              <a:t>A+B:</a:t>
            </a:r>
            <a:r>
              <a:rPr lang="vi-VN" sz="5400" b="0" dirty="0" smtClean="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05268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539987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372577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733529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79198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930650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617819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066D7DF-3B72-A009-966B-11ADF6EF2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3399"/>
                </a:solidFill>
                <a:effectLst>
                  <a:innerShdw blurRad="69850" dist="43180" dir="5400000">
                    <a:srgbClr val="000000">
                      <a:alpha val="65000"/>
                    </a:srgbClr>
                  </a:innerShdw>
                </a:effectLst>
              </a:rPr>
              <a:t>Mắt người mù mở ra, miệng lưỡi người câm sẽ reo hò.</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19549"/>
          </a:xfrm>
        </p:spPr>
        <p:txBody>
          <a:bodyPr/>
          <a:lstStyle/>
          <a:p>
            <a:pPr>
              <a:lnSpc>
                <a:spcPct val="110000"/>
              </a:lnSpc>
            </a:pPr>
            <a:r>
              <a:rPr lang="en-US" dirty="0">
                <a:solidFill>
                  <a:srgbClr val="FFFF00"/>
                </a:solidFill>
              </a:rPr>
              <a:t>THÁNH VỊNH 145</a:t>
            </a:r>
            <a:br>
              <a:rPr lang="en-US" dirty="0">
                <a:solidFill>
                  <a:srgbClr val="FFFF00"/>
                </a:solidFill>
              </a:rPr>
            </a:br>
            <a:r>
              <a:rPr lang="en-US" dirty="0">
                <a:solidFill>
                  <a:srgbClr val="FFFF00"/>
                </a:solidFill>
              </a:rPr>
              <a:t>CHÚA NHẬT XXIII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accent5">
                    <a:lumMod val="40000"/>
                    <a:lumOff val="60000"/>
                  </a:schemeClr>
                </a:solidFill>
              </a:rPr>
              <a:t>Lm</a:t>
            </a:r>
            <a:r>
              <a:rPr lang="en-US" i="1" dirty="0">
                <a:solidFill>
                  <a:schemeClr val="accent5">
                    <a:lumMod val="40000"/>
                    <a:lumOff val="60000"/>
                  </a:schemeClr>
                </a:solidFill>
              </a:rPr>
              <a:t>. Kim Long</a:t>
            </a:r>
            <a:br>
              <a:rPr lang="en-US" i="1" dirty="0">
                <a:solidFill>
                  <a:schemeClr val="accent5">
                    <a:lumMod val="40000"/>
                    <a:lumOff val="60000"/>
                  </a:schemeClr>
                </a:solidFill>
              </a:rPr>
            </a:br>
            <a:r>
              <a:rPr lang="en-US" i="1" dirty="0">
                <a:solidFill>
                  <a:schemeClr val="accent5">
                    <a:lumMod val="40000"/>
                    <a:lumOff val="60000"/>
                  </a:schemeClr>
                </a:solidFill>
              </a:rPr>
              <a:t>03 </a:t>
            </a:r>
            <a:r>
              <a:rPr lang="en-US" i="1" dirty="0" err="1">
                <a:solidFill>
                  <a:schemeClr val="accent5">
                    <a:lumMod val="40000"/>
                    <a:lumOff val="60000"/>
                  </a:schemeClr>
                </a:solidFill>
              </a:rPr>
              <a:t>Câu</a:t>
            </a:r>
            <a:endParaRPr lang="en-US" i="1" dirty="0">
              <a:solidFill>
                <a:schemeClr val="accent5">
                  <a:lumMod val="40000"/>
                  <a:lumOff val="60000"/>
                </a:schemeClr>
              </a:solidFill>
            </a:endParaRPr>
          </a:p>
        </p:txBody>
      </p:sp>
      <p:pic>
        <p:nvPicPr>
          <p:cNvPr id="3" name="Picture 2">
            <a:extLst>
              <a:ext uri="{FF2B5EF4-FFF2-40B4-BE49-F238E27FC236}">
                <a16:creationId xmlns="" xmlns:a16="http://schemas.microsoft.com/office/drawing/2014/main" id="{7313049C-C6D3-345F-114F-D6545362C39F}"/>
              </a:ext>
            </a:extLst>
          </p:cNvPr>
          <p:cNvPicPr>
            <a:picLocks noChangeAspect="1"/>
          </p:cNvPicPr>
          <p:nvPr/>
        </p:nvPicPr>
        <p:blipFill>
          <a:blip r:embed="rId2"/>
          <a:stretch>
            <a:fillRect/>
          </a:stretch>
        </p:blipFill>
        <p:spPr>
          <a:xfrm>
            <a:off x="1734875" y="4024862"/>
            <a:ext cx="6066622" cy="895350"/>
          </a:xfrm>
          <a:prstGeom prst="rect">
            <a:avLst/>
          </a:prstGeom>
        </p:spPr>
      </p:pic>
    </p:spTree>
    <p:extLst>
      <p:ext uri="{BB962C8B-B14F-4D97-AF65-F5344CB8AC3E}">
        <p14:creationId xmlns:p14="http://schemas.microsoft.com/office/powerpoint/2010/main" val="3043847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751181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a:solidFill>
                  <a:srgbClr val="FFFF00"/>
                </a:solidFill>
              </a:rPr>
              <a:t>Tk1:</a:t>
            </a:r>
            <a:r>
              <a:rPr lang="en-US" sz="5200" dirty="0">
                <a:solidFill>
                  <a:schemeClr val="bg1"/>
                </a:solidFill>
              </a:rPr>
              <a:t> </a:t>
            </a:r>
            <a:r>
              <a:rPr lang="vi-VN" sz="5200" dirty="0">
                <a:solidFill>
                  <a:schemeClr val="bg1"/>
                </a:solidFill>
              </a:rPr>
              <a:t> Ngài minh xét những ai bị ức oan, kẻ tù </a:t>
            </a:r>
            <a:r>
              <a:rPr lang="vi-VN" sz="5200" dirty="0" smtClean="0">
                <a:solidFill>
                  <a:schemeClr val="bg1"/>
                </a:solidFill>
              </a:rPr>
              <a:t>tội</a:t>
            </a:r>
            <a:r>
              <a:rPr lang="en-US" sz="5200" dirty="0" smtClean="0">
                <a:solidFill>
                  <a:schemeClr val="bg1"/>
                </a:solidFill>
              </a:rPr>
              <a:t>,</a:t>
            </a:r>
            <a:r>
              <a:rPr lang="vi-VN" sz="5200" dirty="0" smtClean="0">
                <a:solidFill>
                  <a:schemeClr val="bg1"/>
                </a:solidFill>
              </a:rPr>
              <a:t> </a:t>
            </a:r>
            <a:r>
              <a:rPr lang="vi-VN" sz="5200" dirty="0">
                <a:solidFill>
                  <a:schemeClr val="bg1"/>
                </a:solidFill>
              </a:rPr>
              <a:t>ra tay cứu độ liền. Ngài cũng thương ban lương thực mà nuôi kẻ khó nghèo.</a:t>
            </a:r>
            <a:endParaRPr lang="en-US" sz="5200" dirty="0">
              <a:solidFill>
                <a:schemeClr val="bg1"/>
              </a:solidFill>
            </a:endParaRPr>
          </a:p>
        </p:txBody>
      </p:sp>
    </p:spTree>
    <p:extLst>
      <p:ext uri="{BB962C8B-B14F-4D97-AF65-F5344CB8AC3E}">
        <p14:creationId xmlns:p14="http://schemas.microsoft.com/office/powerpoint/2010/main" val="4223505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861478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dirty="0">
                <a:solidFill>
                  <a:srgbClr val="FFFF00"/>
                </a:solidFill>
              </a:rPr>
              <a:t>Tk2:</a:t>
            </a:r>
            <a:r>
              <a:rPr lang="en-US" sz="4800" dirty="0">
                <a:solidFill>
                  <a:schemeClr val="bg1"/>
                </a:solidFill>
              </a:rPr>
              <a:t> </a:t>
            </a:r>
            <a:r>
              <a:rPr lang="vi-VN" sz="4800" dirty="0">
                <a:solidFill>
                  <a:schemeClr val="bg1"/>
                </a:solidFill>
              </a:rPr>
              <a:t>Ngài mở mắt những </a:t>
            </a:r>
            <a:r>
              <a:rPr lang="en-US" sz="4800" dirty="0" err="1" smtClean="0">
                <a:solidFill>
                  <a:schemeClr val="bg1"/>
                </a:solidFill>
              </a:rPr>
              <a:t>ai</a:t>
            </a:r>
            <a:r>
              <a:rPr lang="vi-VN" sz="4800" dirty="0" smtClean="0">
                <a:solidFill>
                  <a:schemeClr val="bg1"/>
                </a:solidFill>
              </a:rPr>
              <a:t> </a:t>
            </a:r>
            <a:r>
              <a:rPr lang="vi-VN" sz="4800" dirty="0">
                <a:solidFill>
                  <a:schemeClr val="bg1"/>
                </a:solidFill>
              </a:rPr>
              <a:t>bị tối đui, kẻ bị </a:t>
            </a:r>
            <a:r>
              <a:rPr lang="vi-VN" sz="4800" dirty="0" smtClean="0">
                <a:solidFill>
                  <a:schemeClr val="bg1"/>
                </a:solidFill>
              </a:rPr>
              <a:t>dìm</a:t>
            </a:r>
            <a:r>
              <a:rPr lang="en-US" sz="4800" dirty="0" smtClean="0">
                <a:solidFill>
                  <a:schemeClr val="bg1"/>
                </a:solidFill>
              </a:rPr>
              <a:t>,</a:t>
            </a:r>
            <a:r>
              <a:rPr lang="vi-VN" sz="4800" dirty="0" smtClean="0">
                <a:solidFill>
                  <a:schemeClr val="bg1"/>
                </a:solidFill>
              </a:rPr>
              <a:t> </a:t>
            </a:r>
            <a:r>
              <a:rPr lang="vi-VN" sz="4800" dirty="0">
                <a:solidFill>
                  <a:schemeClr val="bg1"/>
                </a:solidFill>
              </a:rPr>
              <a:t>ra tay Chúa vực dậy. Và Chúa yêu thương những người hằng luôn sống chính trực. Ngài cũng không quên bang trợ kiều dân nấp bóng Ngài.</a:t>
            </a:r>
            <a:endParaRPr lang="en-US" sz="4800" dirty="0">
              <a:solidFill>
                <a:schemeClr val="bg1"/>
              </a:solidFill>
            </a:endParaRPr>
          </a:p>
        </p:txBody>
      </p:sp>
    </p:spTree>
    <p:extLst>
      <p:ext uri="{BB962C8B-B14F-4D97-AF65-F5344CB8AC3E}">
        <p14:creationId xmlns:p14="http://schemas.microsoft.com/office/powerpoint/2010/main" val="4112187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534722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dirty="0">
                <a:solidFill>
                  <a:srgbClr val="FFFF00"/>
                </a:solidFill>
              </a:rPr>
              <a:t>Tk3:</a:t>
            </a:r>
            <a:r>
              <a:rPr lang="en-US" sz="4800" dirty="0">
                <a:solidFill>
                  <a:schemeClr val="bg1"/>
                </a:solidFill>
              </a:rPr>
              <a:t> </a:t>
            </a:r>
            <a:r>
              <a:rPr lang="vi-VN" sz="4800" dirty="0">
                <a:solidFill>
                  <a:schemeClr val="bg1"/>
                </a:solidFill>
              </a:rPr>
              <a:t>Mọi mưu tính ác nhân Ngài phá tan. Chúa độ trì cô nhi với quả phụ. Ngài nắm trong tay vương quyền ngàn muôn kiếp vững bền. Này hỡi Si-on, Chúa Trời là Vua thống lãnh hoài.</a:t>
            </a:r>
            <a:endParaRPr lang="en-US" sz="4800" dirty="0">
              <a:solidFill>
                <a:schemeClr val="bg1"/>
              </a:solidFill>
            </a:endParaRPr>
          </a:p>
        </p:txBody>
      </p:sp>
    </p:spTree>
    <p:extLst>
      <p:ext uri="{BB962C8B-B14F-4D97-AF65-F5344CB8AC3E}">
        <p14:creationId xmlns:p14="http://schemas.microsoft.com/office/powerpoint/2010/main" val="1037408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743459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3300"/>
                </a:solidFill>
              </a:rPr>
              <a:t>Nào Thiên Chúa đã chẳng chọn những kẻ nghèo khó, để họ thừa hưởng vương quốc Người hay sao ?</a:t>
            </a:r>
            <a:endParaRPr lang="vi-VN" sz="3600" dirty="0">
              <a:solidFill>
                <a:srgbClr val="A50021"/>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pic>
        <p:nvPicPr>
          <p:cNvPr id="3" name="Picture 2">
            <a:extLst>
              <a:ext uri="{FF2B5EF4-FFF2-40B4-BE49-F238E27FC236}">
                <a16:creationId xmlns="" xmlns:a16="http://schemas.microsoft.com/office/drawing/2014/main" id="{7313049C-C6D3-345F-114F-D6545362C39F}"/>
              </a:ext>
            </a:extLst>
          </p:cNvPr>
          <p:cNvPicPr>
            <a:picLocks noChangeAspect="1"/>
          </p:cNvPicPr>
          <p:nvPr/>
        </p:nvPicPr>
        <p:blipFill>
          <a:blip r:embed="rId2"/>
          <a:stretch>
            <a:fillRect/>
          </a:stretch>
        </p:blipFill>
        <p:spPr>
          <a:xfrm>
            <a:off x="1295400" y="438150"/>
            <a:ext cx="6781800" cy="1000901"/>
          </a:xfrm>
          <a:prstGeom prst="rect">
            <a:avLst/>
          </a:prstGeom>
        </p:spPr>
      </p:pic>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00489"/>
            <a:ext cx="9144000" cy="3581400"/>
          </a:xfrm>
        </p:spPr>
        <p:txBody>
          <a:bodyPr>
            <a:noAutofit/>
          </a:bodyPr>
          <a:lstStyle/>
          <a:p>
            <a:pPr algn="just">
              <a:lnSpc>
                <a:spcPct val="120000"/>
              </a:lnSpc>
            </a:pPr>
            <a:r>
              <a:rPr lang="vi-VN" sz="5400" dirty="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3129980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68A6321F-E542-C0FB-A8DB-6FA33DFEF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423694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575895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429000" y="1047750"/>
            <a:ext cx="5410200" cy="3539430"/>
          </a:xfrm>
          <a:prstGeom prst="rect">
            <a:avLst/>
          </a:prstGeom>
        </p:spPr>
        <p:txBody>
          <a:bodyPr wrap="square">
            <a:spAutoFit/>
          </a:bodyPr>
          <a:lstStyle/>
          <a:p>
            <a:pPr algn="just"/>
            <a:r>
              <a:rPr lang="vi-VN" sz="3200" dirty="0">
                <a:solidFill>
                  <a:schemeClr val="accent6">
                    <a:lumMod val="50000"/>
                  </a:schemeClr>
                </a:solidFill>
              </a:rPr>
              <a:t>Anh chị em thân mến, </a:t>
            </a:r>
            <a:r>
              <a:rPr lang="en-US" sz="3200" dirty="0" err="1">
                <a:solidFill>
                  <a:schemeClr val="accent6">
                    <a:lumMod val="50000"/>
                  </a:schemeClr>
                </a:solidFill>
              </a:rPr>
              <a:t>Thiên</a:t>
            </a:r>
            <a:r>
              <a:rPr lang="en-US" sz="3200" dirty="0">
                <a:solidFill>
                  <a:schemeClr val="accent6">
                    <a:lumMod val="50000"/>
                  </a:schemeClr>
                </a:solidFill>
              </a:rPr>
              <a:t> Chúa </a:t>
            </a:r>
            <a:r>
              <a:rPr lang="en-US" sz="3200" dirty="0" err="1">
                <a:solidFill>
                  <a:schemeClr val="accent6">
                    <a:lumMod val="50000"/>
                  </a:schemeClr>
                </a:solidFill>
              </a:rPr>
              <a:t>luôn</a:t>
            </a:r>
            <a:r>
              <a:rPr lang="en-US" sz="3200" dirty="0">
                <a:solidFill>
                  <a:schemeClr val="accent6">
                    <a:lumMod val="50000"/>
                  </a:schemeClr>
                </a:solidFill>
              </a:rPr>
              <a:t> </a:t>
            </a:r>
            <a:r>
              <a:rPr lang="en-US" sz="3200" dirty="0" err="1">
                <a:solidFill>
                  <a:schemeClr val="accent6">
                    <a:lumMod val="50000"/>
                  </a:schemeClr>
                </a:solidFill>
              </a:rPr>
              <a:t>yêu</a:t>
            </a:r>
            <a:r>
              <a:rPr lang="en-US" sz="3200" dirty="0">
                <a:solidFill>
                  <a:schemeClr val="accent6">
                    <a:lumMod val="50000"/>
                  </a:schemeClr>
                </a:solidFill>
              </a:rPr>
              <a:t> </a:t>
            </a:r>
            <a:r>
              <a:rPr lang="en-US" sz="3200" dirty="0" err="1">
                <a:solidFill>
                  <a:schemeClr val="accent6">
                    <a:lumMod val="50000"/>
                  </a:schemeClr>
                </a:solidFill>
              </a:rPr>
              <a:t>thương</a:t>
            </a:r>
            <a:r>
              <a:rPr lang="en-US" sz="3200" dirty="0">
                <a:solidFill>
                  <a:schemeClr val="accent6">
                    <a:lumMod val="50000"/>
                  </a:schemeClr>
                </a:solidFill>
              </a:rPr>
              <a:t> </a:t>
            </a:r>
            <a:r>
              <a:rPr lang="en-US" sz="3200" dirty="0" err="1">
                <a:solidFill>
                  <a:schemeClr val="accent6">
                    <a:lumMod val="50000"/>
                  </a:schemeClr>
                </a:solidFill>
              </a:rPr>
              <a:t>nhân</a:t>
            </a:r>
            <a:r>
              <a:rPr lang="en-US" sz="3200" dirty="0">
                <a:solidFill>
                  <a:schemeClr val="accent6">
                    <a:lumMod val="50000"/>
                  </a:schemeClr>
                </a:solidFill>
              </a:rPr>
              <a:t> </a:t>
            </a:r>
            <a:r>
              <a:rPr lang="en-US" sz="3200" dirty="0" err="1">
                <a:solidFill>
                  <a:schemeClr val="accent6">
                    <a:lumMod val="50000"/>
                  </a:schemeClr>
                </a:solidFill>
              </a:rPr>
              <a:t>loại</a:t>
            </a:r>
            <a:r>
              <a:rPr lang="en-US" sz="3200" dirty="0">
                <a:solidFill>
                  <a:schemeClr val="accent6">
                    <a:lumMod val="50000"/>
                  </a:schemeClr>
                </a:solidFill>
              </a:rPr>
              <a:t>,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muốn</a:t>
            </a:r>
            <a:r>
              <a:rPr lang="en-US" sz="3200" dirty="0">
                <a:solidFill>
                  <a:schemeClr val="accent6">
                    <a:lumMod val="50000"/>
                  </a:schemeClr>
                </a:solidFill>
              </a:rPr>
              <a:t> </a:t>
            </a:r>
            <a:r>
              <a:rPr lang="en-US" sz="3200" dirty="0" err="1">
                <a:solidFill>
                  <a:schemeClr val="accent6">
                    <a:lumMod val="50000"/>
                  </a:schemeClr>
                </a:solidFill>
              </a:rPr>
              <a:t>chữa</a:t>
            </a:r>
            <a:r>
              <a:rPr lang="en-US" sz="3200" dirty="0">
                <a:solidFill>
                  <a:schemeClr val="accent6">
                    <a:lumMod val="50000"/>
                  </a:schemeClr>
                </a:solidFill>
              </a:rPr>
              <a:t> </a:t>
            </a:r>
            <a:r>
              <a:rPr lang="en-US" sz="3200" dirty="0" err="1">
                <a:solidFill>
                  <a:schemeClr val="accent6">
                    <a:lumMod val="50000"/>
                  </a:schemeClr>
                </a:solidFill>
              </a:rPr>
              <a:t>lành</a:t>
            </a:r>
            <a:r>
              <a:rPr lang="en-US" sz="3200" dirty="0">
                <a:solidFill>
                  <a:schemeClr val="accent6">
                    <a:lumMod val="50000"/>
                  </a:schemeClr>
                </a:solidFill>
              </a:rPr>
              <a:t> </a:t>
            </a:r>
            <a:r>
              <a:rPr lang="en-US" sz="3200" dirty="0" err="1">
                <a:solidFill>
                  <a:schemeClr val="accent6">
                    <a:lumMod val="50000"/>
                  </a:schemeClr>
                </a:solidFill>
              </a:rPr>
              <a:t>mọi</a:t>
            </a:r>
            <a:r>
              <a:rPr lang="en-US" sz="3200" dirty="0">
                <a:solidFill>
                  <a:schemeClr val="accent6">
                    <a:lumMod val="50000"/>
                  </a:schemeClr>
                </a:solidFill>
              </a:rPr>
              <a:t> </a:t>
            </a:r>
            <a:r>
              <a:rPr lang="en-US" sz="3200" dirty="0" err="1">
                <a:solidFill>
                  <a:schemeClr val="accent6">
                    <a:lumMod val="50000"/>
                  </a:schemeClr>
                </a:solidFill>
              </a:rPr>
              <a:t>bệnh</a:t>
            </a:r>
            <a:r>
              <a:rPr lang="en-US" sz="3200" dirty="0">
                <a:solidFill>
                  <a:schemeClr val="accent6">
                    <a:lumMod val="50000"/>
                  </a:schemeClr>
                </a:solidFill>
              </a:rPr>
              <a:t> </a:t>
            </a:r>
            <a:r>
              <a:rPr lang="en-US" sz="3200" dirty="0" err="1">
                <a:solidFill>
                  <a:schemeClr val="accent6">
                    <a:lumMod val="50000"/>
                  </a:schemeClr>
                </a:solidFill>
              </a:rPr>
              <a:t>tật</a:t>
            </a:r>
            <a:r>
              <a:rPr lang="en-US" sz="3200" dirty="0">
                <a:solidFill>
                  <a:schemeClr val="accent6">
                    <a:lumMod val="50000"/>
                  </a:schemeClr>
                </a:solidFill>
              </a:rPr>
              <a:t> </a:t>
            </a:r>
            <a:r>
              <a:rPr lang="en-US" sz="3200" dirty="0" err="1">
                <a:solidFill>
                  <a:schemeClr val="accent6">
                    <a:lumMod val="50000"/>
                  </a:schemeClr>
                </a:solidFill>
              </a:rPr>
              <a:t>xác</a:t>
            </a:r>
            <a:r>
              <a:rPr lang="en-US" sz="3200" dirty="0">
                <a:solidFill>
                  <a:schemeClr val="accent6">
                    <a:lumMod val="50000"/>
                  </a:schemeClr>
                </a:solidFill>
              </a:rPr>
              <a:t> </a:t>
            </a:r>
            <a:r>
              <a:rPr lang="en-US" sz="3200" dirty="0" err="1">
                <a:solidFill>
                  <a:schemeClr val="accent6">
                    <a:lumMod val="50000"/>
                  </a:schemeClr>
                </a:solidFill>
              </a:rPr>
              <a:t>hồn</a:t>
            </a:r>
            <a:r>
              <a:rPr lang="en-US" sz="3200" dirty="0">
                <a:solidFill>
                  <a:schemeClr val="accent6">
                    <a:lumMod val="50000"/>
                  </a:schemeClr>
                </a:solidFill>
              </a:rPr>
              <a:t> </a:t>
            </a:r>
            <a:r>
              <a:rPr lang="en-US" sz="3200" dirty="0" err="1">
                <a:solidFill>
                  <a:schemeClr val="accent6">
                    <a:lumMod val="50000"/>
                  </a:schemeClr>
                </a:solidFill>
              </a:rPr>
              <a:t>của</a:t>
            </a:r>
            <a:r>
              <a:rPr lang="en-US" sz="3200" dirty="0">
                <a:solidFill>
                  <a:schemeClr val="accent6">
                    <a:lumMod val="50000"/>
                  </a:schemeClr>
                </a:solidFill>
              </a:rPr>
              <a:t> con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để</a:t>
            </a:r>
            <a:r>
              <a:rPr lang="en-US" sz="3200" dirty="0">
                <a:solidFill>
                  <a:schemeClr val="accent6">
                    <a:lumMod val="50000"/>
                  </a:schemeClr>
                </a:solidFill>
              </a:rPr>
              <a:t> </a:t>
            </a:r>
            <a:r>
              <a:rPr lang="en-US" sz="3200" dirty="0" err="1">
                <a:solidFill>
                  <a:schemeClr val="accent6">
                    <a:lumMod val="50000"/>
                  </a:schemeClr>
                </a:solidFill>
              </a:rPr>
              <a:t>họ</a:t>
            </a:r>
            <a:r>
              <a:rPr lang="en-US" sz="3200" dirty="0">
                <a:solidFill>
                  <a:schemeClr val="accent6">
                    <a:lumMod val="50000"/>
                  </a:schemeClr>
                </a:solidFill>
              </a:rPr>
              <a:t> </a:t>
            </a:r>
            <a:r>
              <a:rPr lang="en-US" sz="3200" dirty="0" err="1">
                <a:solidFill>
                  <a:schemeClr val="accent6">
                    <a:lumMod val="50000"/>
                  </a:schemeClr>
                </a:solidFill>
              </a:rPr>
              <a:t>được</a:t>
            </a:r>
            <a:r>
              <a:rPr lang="en-US" sz="3200" dirty="0">
                <a:solidFill>
                  <a:schemeClr val="accent6">
                    <a:lumMod val="50000"/>
                  </a:schemeClr>
                </a:solidFill>
              </a:rPr>
              <a:t> </a:t>
            </a:r>
            <a:r>
              <a:rPr lang="en-US" sz="3200" dirty="0" err="1">
                <a:solidFill>
                  <a:schemeClr val="accent6">
                    <a:lumMod val="50000"/>
                  </a:schemeClr>
                </a:solidFill>
              </a:rPr>
              <a:t>sống</a:t>
            </a:r>
            <a:r>
              <a:rPr lang="en-US" sz="3200" dirty="0">
                <a:solidFill>
                  <a:schemeClr val="accent6">
                    <a:lumMod val="50000"/>
                  </a:schemeClr>
                </a:solidFill>
              </a:rPr>
              <a:t> </a:t>
            </a:r>
            <a:r>
              <a:rPr lang="en-US" sz="3200" dirty="0" err="1">
                <a:solidFill>
                  <a:schemeClr val="accent6">
                    <a:lumMod val="50000"/>
                  </a:schemeClr>
                </a:solidFill>
              </a:rPr>
              <a:t>hạnh</a:t>
            </a:r>
            <a:r>
              <a:rPr lang="en-US" sz="3200" dirty="0">
                <a:solidFill>
                  <a:schemeClr val="accent6">
                    <a:lumMod val="50000"/>
                  </a:schemeClr>
                </a:solidFill>
              </a:rPr>
              <a:t> </a:t>
            </a:r>
            <a:r>
              <a:rPr lang="en-US" sz="3200" dirty="0" err="1">
                <a:solidFill>
                  <a:schemeClr val="accent6">
                    <a:lumMod val="50000"/>
                  </a:schemeClr>
                </a:solidFill>
              </a:rPr>
              <a:t>phúc</a:t>
            </a:r>
            <a:r>
              <a:rPr lang="en-US" sz="3200" dirty="0">
                <a:solidFill>
                  <a:schemeClr val="accent6">
                    <a:lumMod val="50000"/>
                  </a:schemeClr>
                </a:solidFill>
              </a:rPr>
              <a:t>. </a:t>
            </a:r>
            <a:r>
              <a:rPr lang="en-US" sz="3200" dirty="0" err="1">
                <a:solidFill>
                  <a:schemeClr val="accent6">
                    <a:lumMod val="50000"/>
                  </a:schemeClr>
                </a:solidFill>
              </a:rPr>
              <a:t>Chúng</a:t>
            </a:r>
            <a:r>
              <a:rPr lang="en-US" sz="3200" dirty="0">
                <a:solidFill>
                  <a:schemeClr val="accent6">
                    <a:lumMod val="50000"/>
                  </a:schemeClr>
                </a:solidFill>
              </a:rPr>
              <a:t> ta cung </a:t>
            </a:r>
            <a:r>
              <a:rPr lang="en-US" sz="3200" dirty="0" err="1">
                <a:solidFill>
                  <a:schemeClr val="accent6">
                    <a:lumMod val="50000"/>
                  </a:schemeClr>
                </a:solidFill>
              </a:rPr>
              <a:t>cảm</a:t>
            </a:r>
            <a:r>
              <a:rPr lang="en-US" sz="3200" dirty="0">
                <a:solidFill>
                  <a:schemeClr val="accent6">
                    <a:lumMod val="50000"/>
                  </a:schemeClr>
                </a:solidFill>
              </a:rPr>
              <a:t> </a:t>
            </a:r>
            <a:r>
              <a:rPr lang="en-US" sz="3200" dirty="0" err="1">
                <a:solidFill>
                  <a:schemeClr val="accent6">
                    <a:lumMod val="50000"/>
                  </a:schemeClr>
                </a:solidFill>
              </a:rPr>
              <a:t>tạ</a:t>
            </a:r>
            <a:r>
              <a:rPr lang="en-US" sz="3200" dirty="0">
                <a:solidFill>
                  <a:schemeClr val="accent6">
                    <a:lumMod val="50000"/>
                  </a:schemeClr>
                </a:solidFill>
              </a:rPr>
              <a:t> Chúa </a:t>
            </a:r>
            <a:r>
              <a:rPr lang="en-US" sz="3200" dirty="0" err="1">
                <a:solidFill>
                  <a:schemeClr val="accent6">
                    <a:lumMod val="50000"/>
                  </a:schemeClr>
                </a:solidFill>
              </a:rPr>
              <a:t>và</a:t>
            </a:r>
            <a:r>
              <a:rPr lang="en-US" sz="3200" dirty="0">
                <a:solidFill>
                  <a:schemeClr val="accent6">
                    <a:lumMod val="50000"/>
                  </a:schemeClr>
                </a:solidFill>
              </a:rPr>
              <a:t> </a:t>
            </a:r>
            <a:r>
              <a:rPr lang="en-US" sz="3200" dirty="0" err="1">
                <a:solidFill>
                  <a:schemeClr val="accent6">
                    <a:lumMod val="50000"/>
                  </a:schemeClr>
                </a:solidFill>
              </a:rPr>
              <a:t>dâng</a:t>
            </a:r>
            <a:r>
              <a:rPr lang="en-US" sz="3200" dirty="0">
                <a:solidFill>
                  <a:schemeClr val="accent6">
                    <a:lumMod val="50000"/>
                  </a:schemeClr>
                </a:solidFill>
              </a:rPr>
              <a:t> </a:t>
            </a:r>
            <a:r>
              <a:rPr lang="en-US" sz="3200" dirty="0" err="1">
                <a:solidFill>
                  <a:schemeClr val="accent6">
                    <a:lumMod val="50000"/>
                  </a:schemeClr>
                </a:solidFill>
              </a:rPr>
              <a:t>lời</a:t>
            </a:r>
            <a:r>
              <a:rPr lang="en-US" sz="3200" dirty="0">
                <a:solidFill>
                  <a:schemeClr val="accent6">
                    <a:lumMod val="50000"/>
                  </a:schemeClr>
                </a:solidFill>
              </a:rPr>
              <a:t> </a:t>
            </a:r>
            <a:r>
              <a:rPr lang="en-US" sz="3200" dirty="0" err="1">
                <a:solidFill>
                  <a:schemeClr val="accent6">
                    <a:lumMod val="50000"/>
                  </a:schemeClr>
                </a:solidFill>
              </a:rPr>
              <a:t>cầu</a:t>
            </a:r>
            <a:r>
              <a:rPr lang="en-US" sz="3200" dirty="0">
                <a:solidFill>
                  <a:schemeClr val="accent6">
                    <a:lumMod val="50000"/>
                  </a:schemeClr>
                </a:solidFill>
              </a:rPr>
              <a:t> </a:t>
            </a:r>
            <a:r>
              <a:rPr lang="en-US" sz="3200" dirty="0" err="1">
                <a:solidFill>
                  <a:schemeClr val="accent6">
                    <a:lumMod val="50000"/>
                  </a:schemeClr>
                </a:solidFill>
              </a:rPr>
              <a:t>xin</a:t>
            </a:r>
            <a:r>
              <a:rPr lang="en-US" sz="3200" dirty="0">
                <a:solidFill>
                  <a:schemeClr val="accent6">
                    <a:lumMod val="50000"/>
                  </a:schemeClr>
                </a:solidFill>
              </a:rPr>
              <a:t>.</a:t>
            </a: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0"/>
            <a:ext cx="5486400" cy="4476750"/>
          </a:xfrm>
          <a:prstGeom prst="rect">
            <a:avLst/>
          </a:prstGeom>
        </p:spPr>
        <p:txBody>
          <a:bodyPr wrap="none" anchor="ctr" anchorCtr="0">
            <a:noAutofit/>
          </a:bodyPr>
          <a:lstStyle/>
          <a:p>
            <a:pPr algn="ctr">
              <a:lnSpc>
                <a:spcPct val="130000"/>
              </a:lnSpc>
            </a:pPr>
            <a:r>
              <a:rPr lang="en-US" sz="6000" u="sng" dirty="0" err="1" smtClean="0">
                <a:solidFill>
                  <a:srgbClr val="FFFF00"/>
                </a:solidFill>
              </a:rPr>
              <a:t>Ca</a:t>
            </a:r>
            <a:r>
              <a:rPr lang="en-US" sz="6000" u="sng" dirty="0" smtClean="0">
                <a:solidFill>
                  <a:srgbClr val="FFFF00"/>
                </a:solidFill>
              </a:rPr>
              <a:t> </a:t>
            </a:r>
            <a:r>
              <a:rPr lang="en-US" sz="6000" u="sng" dirty="0" err="1" smtClean="0">
                <a:solidFill>
                  <a:srgbClr val="FFFF00"/>
                </a:solidFill>
              </a:rPr>
              <a:t>Dâng</a:t>
            </a:r>
            <a:r>
              <a:rPr lang="en-US" sz="6000" u="sng" dirty="0" smtClean="0">
                <a:solidFill>
                  <a:srgbClr val="FFFF00"/>
                </a:solidFill>
              </a:rPr>
              <a:t> </a:t>
            </a:r>
            <a:r>
              <a:rPr lang="en-US" sz="6000" u="sng" dirty="0" err="1" smtClean="0">
                <a:solidFill>
                  <a:srgbClr val="FFFF00"/>
                </a:solidFill>
              </a:rPr>
              <a:t>Lễ</a:t>
            </a:r>
            <a:endParaRPr lang="en-US" sz="6000" u="sng" dirty="0" smtClean="0">
              <a:solidFill>
                <a:srgbClr val="FFFF00"/>
              </a:solidFill>
            </a:endParaRPr>
          </a:p>
          <a:p>
            <a:pPr algn="ctr">
              <a:lnSpc>
                <a:spcPct val="130000"/>
              </a:lnSpc>
            </a:pPr>
            <a:r>
              <a:rPr lang="en-US" sz="8000" dirty="0" err="1" smtClean="0">
                <a:solidFill>
                  <a:srgbClr val="FFFF00"/>
                </a:solidFill>
              </a:rPr>
              <a:t>Hiệp</a:t>
            </a:r>
            <a:r>
              <a:rPr lang="en-US" sz="8000" dirty="0" smtClean="0">
                <a:solidFill>
                  <a:srgbClr val="FFFF00"/>
                </a:solidFill>
              </a:rPr>
              <a:t> </a:t>
            </a:r>
            <a:r>
              <a:rPr lang="en-US" sz="8000" dirty="0" err="1" smtClean="0">
                <a:solidFill>
                  <a:srgbClr val="FFFF00"/>
                </a:solidFill>
              </a:rPr>
              <a:t>Dâng</a:t>
            </a:r>
            <a:endParaRPr lang="en-US" sz="8000" dirty="0" smtClean="0">
              <a:solidFill>
                <a:srgbClr val="FFFF00"/>
              </a:solidFill>
            </a:endParaRPr>
          </a:p>
          <a:p>
            <a:pPr algn="ctr">
              <a:lnSpc>
                <a:spcPct val="130000"/>
              </a:lnSpc>
            </a:pPr>
            <a:r>
              <a:rPr lang="en-US" sz="5000" i="1" dirty="0" err="1" smtClean="0">
                <a:solidFill>
                  <a:schemeClr val="bg1"/>
                </a:solidFill>
              </a:rPr>
              <a:t>Anh</a:t>
            </a:r>
            <a:r>
              <a:rPr lang="en-US" sz="5000" i="1" dirty="0" smtClean="0">
                <a:solidFill>
                  <a:schemeClr val="bg1"/>
                </a:solidFill>
              </a:rPr>
              <a:t> </a:t>
            </a:r>
            <a:r>
              <a:rPr lang="en-US" sz="5000" i="1" dirty="0" err="1" smtClean="0">
                <a:solidFill>
                  <a:schemeClr val="bg1"/>
                </a:solidFill>
              </a:rPr>
              <a:t>Tuấn</a:t>
            </a:r>
            <a:endParaRPr lang="en-US" sz="5000" i="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9415"/>
            <a:ext cx="4159461" cy="4914900"/>
          </a:xfrm>
          <a:prstGeom prst="rect">
            <a:avLst/>
          </a:prstGeom>
        </p:spPr>
      </p:pic>
      <p:pic>
        <p:nvPicPr>
          <p:cNvPr id="6" name="Picture 5">
            <a:extLst>
              <a:ext uri="{FF2B5EF4-FFF2-40B4-BE49-F238E27FC236}">
                <a16:creationId xmlns="" xmlns:a16="http://schemas.microsoft.com/office/drawing/2014/main" id="{7313049C-C6D3-345F-114F-D6545362C39F}"/>
              </a:ext>
            </a:extLst>
          </p:cNvPr>
          <p:cNvPicPr>
            <a:picLocks noChangeAspect="1"/>
          </p:cNvPicPr>
          <p:nvPr/>
        </p:nvPicPr>
        <p:blipFill>
          <a:blip r:embed="rId3"/>
          <a:stretch>
            <a:fillRect/>
          </a:stretch>
        </p:blipFill>
        <p:spPr>
          <a:xfrm>
            <a:off x="4570239" y="4205367"/>
            <a:ext cx="3762897" cy="555352"/>
          </a:xfrm>
          <a:prstGeom prst="rect">
            <a:avLst/>
          </a:prstGeom>
        </p:spPr>
      </p:pic>
    </p:spTree>
    <p:extLst>
      <p:ext uri="{BB962C8B-B14F-4D97-AF65-F5344CB8AC3E}">
        <p14:creationId xmlns:p14="http://schemas.microsoft.com/office/powerpoint/2010/main" val="1508924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400" b="0" u="sng" dirty="0" smtClean="0">
                <a:solidFill>
                  <a:srgbClr val="FFFF00"/>
                </a:solidFill>
                <a:effectLst/>
              </a:rPr>
              <a:t>Tk1:</a:t>
            </a:r>
            <a:r>
              <a:rPr lang="en-US" sz="5400" dirty="0">
                <a:solidFill>
                  <a:schemeClr val="bg1"/>
                </a:solidFill>
              </a:rPr>
              <a:t> </a:t>
            </a:r>
            <a:r>
              <a:rPr lang="vi-VN" sz="5400" dirty="0">
                <a:solidFill>
                  <a:schemeClr val="bg1"/>
                </a:solidFill>
              </a:rPr>
              <a:t>Hiệp lòng xin tiến dâng lên, xin tiến dâng lên bàn thờ Chúa. Này đây ly rượu nồng ép từ muôn trái nho tươi. Và đây bánh tinh tuyền kết bởi ngàn hạt lúa vàng.</a:t>
            </a:r>
            <a:endParaRPr lang="en-US" sz="5400" b="0" dirty="0">
              <a:solidFill>
                <a:schemeClr val="bg1"/>
              </a:solidFill>
              <a:effectLst/>
            </a:endParaRPr>
          </a:p>
        </p:txBody>
      </p:sp>
    </p:spTree>
    <p:extLst>
      <p:ext uri="{BB962C8B-B14F-4D97-AF65-F5344CB8AC3E}">
        <p14:creationId xmlns:p14="http://schemas.microsoft.com/office/powerpoint/2010/main" val="29603996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Xin dâng lên, xin dâng lên trong niềm mến tin, trong hương kinh dâng niềm thờ kính. Nguyện xin ban ơn thiêng đổi mới lòng con, nên trinh trong như bánh rượu này, để xứng đáng tiến dâng lên Ngài.</a:t>
            </a:r>
            <a:endParaRPr lang="en-US" sz="4600" b="0" dirty="0">
              <a:solidFill>
                <a:schemeClr val="bg1"/>
              </a:solidFill>
              <a:effectLst/>
            </a:endParaRPr>
          </a:p>
        </p:txBody>
      </p:sp>
    </p:spTree>
    <p:extLst>
      <p:ext uri="{BB962C8B-B14F-4D97-AF65-F5344CB8AC3E}">
        <p14:creationId xmlns:p14="http://schemas.microsoft.com/office/powerpoint/2010/main" val="2265378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00489"/>
            <a:ext cx="9144000" cy="3581400"/>
          </a:xfrm>
        </p:spPr>
        <p:txBody>
          <a:bodyPr>
            <a:noAutofit/>
          </a:bodyPr>
          <a:lstStyle/>
          <a:p>
            <a:pPr algn="just">
              <a:lnSpc>
                <a:spcPct val="120000"/>
              </a:lnSpc>
            </a:pPr>
            <a:r>
              <a:rPr lang="vi-VN" sz="5400" dirty="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199633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b="0" u="sng" dirty="0">
                <a:solidFill>
                  <a:srgbClr val="FFFF00"/>
                </a:solidFill>
                <a:effectLst/>
              </a:rPr>
              <a:t>Tk2:</a:t>
            </a:r>
            <a:r>
              <a:rPr lang="en-US" sz="4800" b="0" dirty="0">
                <a:solidFill>
                  <a:srgbClr val="FFFF00"/>
                </a:solidFill>
                <a:effectLst/>
              </a:rPr>
              <a:t> </a:t>
            </a:r>
            <a:r>
              <a:rPr lang="vi-VN" sz="4800" dirty="0">
                <a:solidFill>
                  <a:schemeClr val="bg1"/>
                </a:solidFill>
              </a:rPr>
              <a:t>Nguyện cầu Thiên Chúa khoan nhân, thương đoái trông lễ vật dâng tiến. Đời con bao thăng trầm giữa dòng năm tháng miên man. Nguyện dâng lên thiên tòa kiếp người từng ngày chóng tàn.</a:t>
            </a:r>
          </a:p>
        </p:txBody>
      </p:sp>
    </p:spTree>
    <p:extLst>
      <p:ext uri="{BB962C8B-B14F-4D97-AF65-F5344CB8AC3E}">
        <p14:creationId xmlns:p14="http://schemas.microsoft.com/office/powerpoint/2010/main" val="2221193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Xin dâng lên, xin dâng lên trong niềm mến tin, trong hương kinh dâng niềm thờ kính. Nguyện xin ban ơn thiêng đổi mới lòng con, nên trinh trong như bánh rượu này, để xứng đáng tiến dâng lên Ngài.</a:t>
            </a:r>
            <a:endParaRPr lang="en-US" sz="4600" b="0" dirty="0">
              <a:solidFill>
                <a:schemeClr val="bg1"/>
              </a:solidFill>
              <a:effectLst/>
            </a:endParaRPr>
          </a:p>
        </p:txBody>
      </p:sp>
    </p:spTree>
    <p:extLst>
      <p:ext uri="{BB962C8B-B14F-4D97-AF65-F5344CB8AC3E}">
        <p14:creationId xmlns:p14="http://schemas.microsoft.com/office/powerpoint/2010/main" val="6236265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248149"/>
          </a:xfrm>
        </p:spPr>
        <p:txBody>
          <a:bodyPr>
            <a:normAutofit/>
          </a:bodyPr>
          <a:lstStyle/>
          <a:p>
            <a:pPr>
              <a:lnSpc>
                <a:spcPct val="120000"/>
              </a:lnSpc>
            </a:pPr>
            <a:r>
              <a:rPr lang="en-US" sz="6000" b="0" u="sng" dirty="0">
                <a:solidFill>
                  <a:srgbClr val="FFFF00"/>
                </a:solidFill>
                <a:effectLst/>
                <a:latin typeface="+mj-lt"/>
              </a:rPr>
              <a:t>Ca </a:t>
            </a:r>
            <a:r>
              <a:rPr lang="en-US" sz="6000" b="0" u="sng" dirty="0" err="1">
                <a:solidFill>
                  <a:srgbClr val="FFFF00"/>
                </a:solidFill>
                <a:effectLst/>
                <a:latin typeface="+mj-lt"/>
              </a:rPr>
              <a:t>Nguyện</a:t>
            </a:r>
            <a:r>
              <a:rPr lang="en-US" sz="6000" b="0" u="sng" dirty="0">
                <a:solidFill>
                  <a:srgbClr val="FFFF00"/>
                </a:solidFill>
                <a:effectLst/>
                <a:latin typeface="+mj-lt"/>
              </a:rPr>
              <a:t> </a:t>
            </a:r>
            <a:r>
              <a:rPr lang="en-US" sz="6000" b="0" u="sng" dirty="0" err="1">
                <a:solidFill>
                  <a:srgbClr val="FFFF00"/>
                </a:solidFill>
                <a:effectLst/>
                <a:latin typeface="+mj-lt"/>
              </a:rPr>
              <a:t>Hiệp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6000" b="0" u="sng" dirty="0">
                <a:solidFill>
                  <a:srgbClr val="FFFF00"/>
                </a:solidFill>
                <a:effectLst/>
                <a:latin typeface="+mj-lt"/>
              </a:rPr>
              <a:t/>
            </a:r>
            <a:br>
              <a:rPr lang="en-US" sz="6000" b="0" u="sng" dirty="0">
                <a:solidFill>
                  <a:srgbClr val="FFFF00"/>
                </a:solidFill>
                <a:effectLst/>
                <a:latin typeface="+mj-lt"/>
              </a:rPr>
            </a:br>
            <a:r>
              <a:rPr lang="en-US" sz="7400" b="0" dirty="0" err="1" smtClean="0">
                <a:solidFill>
                  <a:srgbClr val="FFFF00"/>
                </a:solidFill>
                <a:effectLst/>
                <a:latin typeface="+mj-lt"/>
              </a:rPr>
              <a:t>Sống</a:t>
            </a:r>
            <a:r>
              <a:rPr lang="en-US" sz="7400" b="0" dirty="0" smtClean="0">
                <a:solidFill>
                  <a:srgbClr val="FFFF00"/>
                </a:solidFill>
                <a:effectLst/>
                <a:latin typeface="+mj-lt"/>
              </a:rPr>
              <a:t> </a:t>
            </a:r>
            <a:r>
              <a:rPr lang="en-US" sz="7400" b="0" dirty="0" err="1" smtClean="0">
                <a:solidFill>
                  <a:srgbClr val="FFFF00"/>
                </a:solidFill>
                <a:effectLst/>
                <a:latin typeface="+mj-lt"/>
              </a:rPr>
              <a:t>Trong</a:t>
            </a:r>
            <a:r>
              <a:rPr lang="en-US" sz="7400" b="0" dirty="0" smtClean="0">
                <a:solidFill>
                  <a:srgbClr val="FFFF00"/>
                </a:solidFill>
                <a:effectLst/>
                <a:latin typeface="+mj-lt"/>
              </a:rPr>
              <a:t> </a:t>
            </a:r>
            <a:r>
              <a:rPr lang="en-US" sz="7400" b="0" dirty="0" err="1" smtClean="0">
                <a:solidFill>
                  <a:srgbClr val="FFFF00"/>
                </a:solidFill>
                <a:effectLst/>
                <a:latin typeface="+mj-lt"/>
              </a:rPr>
              <a:t>Niềm</a:t>
            </a:r>
            <a:r>
              <a:rPr lang="en-US" sz="7400" b="0" dirty="0" smtClean="0">
                <a:solidFill>
                  <a:srgbClr val="FFFF00"/>
                </a:solidFill>
                <a:effectLst/>
                <a:latin typeface="+mj-lt"/>
              </a:rPr>
              <a:t> </a:t>
            </a:r>
            <a:r>
              <a:rPr lang="en-US" sz="7400" b="0" dirty="0" err="1" smtClean="0">
                <a:solidFill>
                  <a:srgbClr val="FFFF00"/>
                </a:solidFill>
                <a:effectLst/>
                <a:latin typeface="+mj-lt"/>
              </a:rPr>
              <a:t>Vui</a:t>
            </a:r>
            <a:r>
              <a:rPr lang="en-US" sz="7400" b="0" dirty="0" smtClean="0">
                <a:solidFill>
                  <a:srgbClr val="FFFF00"/>
                </a:solidFill>
                <a:effectLst/>
                <a:latin typeface="+mj-lt"/>
              </a:rPr>
              <a:t/>
            </a:r>
            <a:br>
              <a:rPr lang="en-US" sz="7400" b="0" dirty="0" smtClean="0">
                <a:solidFill>
                  <a:srgbClr val="FFFF00"/>
                </a:solidFill>
                <a:effectLst/>
                <a:latin typeface="+mj-lt"/>
              </a:rPr>
            </a:br>
            <a:r>
              <a:rPr lang="en-US" sz="6000" b="0" i="1" dirty="0" smtClean="0">
                <a:solidFill>
                  <a:schemeClr val="bg1"/>
                </a:solidFill>
                <a:effectLst/>
                <a:latin typeface="+mj-lt"/>
              </a:rPr>
              <a:t>Lm. </a:t>
            </a:r>
            <a:r>
              <a:rPr lang="en-US" sz="6000" b="0" i="1" dirty="0" err="1" smtClean="0">
                <a:solidFill>
                  <a:schemeClr val="bg1"/>
                </a:solidFill>
                <a:effectLst/>
                <a:latin typeface="+mj-lt"/>
              </a:rPr>
              <a:t>Nguyễn</a:t>
            </a:r>
            <a:r>
              <a:rPr lang="en-US" sz="6000" b="0" i="1" dirty="0" smtClean="0">
                <a:solidFill>
                  <a:schemeClr val="bg1"/>
                </a:solidFill>
                <a:effectLst/>
                <a:latin typeface="+mj-lt"/>
              </a:rPr>
              <a:t> </a:t>
            </a:r>
            <a:r>
              <a:rPr lang="en-US" sz="6000" b="0" i="1" dirty="0" err="1" smtClean="0">
                <a:solidFill>
                  <a:schemeClr val="bg1"/>
                </a:solidFill>
                <a:effectLst/>
                <a:latin typeface="+mj-lt"/>
              </a:rPr>
              <a:t>Duy</a:t>
            </a:r>
            <a:endParaRPr lang="en-US" sz="9600" b="0" i="1" dirty="0">
              <a:solidFill>
                <a:schemeClr val="bg1"/>
              </a:solidFill>
              <a:effectLst/>
              <a:latin typeface="+mj-lt"/>
            </a:endParaRPr>
          </a:p>
        </p:txBody>
      </p:sp>
      <p:pic>
        <p:nvPicPr>
          <p:cNvPr id="3" name="Picture 2">
            <a:extLst>
              <a:ext uri="{FF2B5EF4-FFF2-40B4-BE49-F238E27FC236}">
                <a16:creationId xmlns="" xmlns:a16="http://schemas.microsoft.com/office/drawing/2014/main" id="{7313049C-C6D3-345F-114F-D6545362C39F}"/>
              </a:ext>
            </a:extLst>
          </p:cNvPr>
          <p:cNvPicPr>
            <a:picLocks noChangeAspect="1"/>
          </p:cNvPicPr>
          <p:nvPr/>
        </p:nvPicPr>
        <p:blipFill>
          <a:blip r:embed="rId2"/>
          <a:stretch>
            <a:fillRect/>
          </a:stretch>
        </p:blipFill>
        <p:spPr>
          <a:xfrm>
            <a:off x="2310807" y="4163086"/>
            <a:ext cx="4867552" cy="718384"/>
          </a:xfrm>
          <a:prstGeom prst="rect">
            <a:avLst/>
          </a:prstGeom>
        </p:spPr>
      </p:pic>
    </p:spTree>
    <p:extLst>
      <p:ext uri="{BB962C8B-B14F-4D97-AF65-F5344CB8AC3E}">
        <p14:creationId xmlns:p14="http://schemas.microsoft.com/office/powerpoint/2010/main" val="41238080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4200" b="0" u="sng" dirty="0">
                <a:solidFill>
                  <a:srgbClr val="FFFF00"/>
                </a:solidFill>
                <a:effectLst/>
              </a:rPr>
              <a:t>Tk1:</a:t>
            </a:r>
            <a:r>
              <a:rPr lang="en-US" sz="4200" b="0" dirty="0">
                <a:solidFill>
                  <a:srgbClr val="FFFF00"/>
                </a:solidFill>
                <a:effectLst/>
              </a:rPr>
              <a:t> </a:t>
            </a:r>
            <a:r>
              <a:rPr lang="vi-VN" sz="4200" dirty="0">
                <a:solidFill>
                  <a:schemeClr val="bg1"/>
                </a:solidFill>
              </a:rPr>
              <a:t>Một đời lần trong đêm </a:t>
            </a:r>
            <a:r>
              <a:rPr lang="vi-VN" sz="4200" dirty="0" smtClean="0">
                <a:solidFill>
                  <a:schemeClr val="bg1"/>
                </a:solidFill>
              </a:rPr>
              <a:t>tối</a:t>
            </a:r>
            <a:r>
              <a:rPr lang="en-US" sz="4200" dirty="0" smtClean="0">
                <a:solidFill>
                  <a:schemeClr val="bg1"/>
                </a:solidFill>
              </a:rPr>
              <a:t>,</a:t>
            </a:r>
            <a:r>
              <a:rPr lang="vi-VN" sz="4200" dirty="0" smtClean="0">
                <a:solidFill>
                  <a:schemeClr val="bg1"/>
                </a:solidFill>
              </a:rPr>
              <a:t> </a:t>
            </a:r>
            <a:r>
              <a:rPr lang="vi-VN" sz="4200" dirty="0">
                <a:solidFill>
                  <a:schemeClr val="bg1"/>
                </a:solidFill>
              </a:rPr>
              <a:t>tình yêu con nay như hao mòn. Một đời tìm trong thao </a:t>
            </a:r>
            <a:r>
              <a:rPr lang="vi-VN" sz="4200" dirty="0" smtClean="0">
                <a:solidFill>
                  <a:schemeClr val="bg1"/>
                </a:solidFill>
              </a:rPr>
              <a:t>thức</a:t>
            </a:r>
            <a:r>
              <a:rPr lang="en-US" sz="4200" dirty="0" smtClean="0">
                <a:solidFill>
                  <a:schemeClr val="bg1"/>
                </a:solidFill>
              </a:rPr>
              <a:t>,</a:t>
            </a:r>
            <a:r>
              <a:rPr lang="vi-VN" sz="4200" dirty="0" smtClean="0">
                <a:solidFill>
                  <a:schemeClr val="bg1"/>
                </a:solidFill>
              </a:rPr>
              <a:t> </a:t>
            </a:r>
            <a:r>
              <a:rPr lang="vi-VN" sz="4200" dirty="0">
                <a:solidFill>
                  <a:schemeClr val="bg1"/>
                </a:solidFill>
              </a:rPr>
              <a:t>lòng con ngập tràn bao nỗi buồn. Chúa </a:t>
            </a:r>
            <a:r>
              <a:rPr lang="vi-VN" sz="4200" dirty="0" smtClean="0">
                <a:solidFill>
                  <a:schemeClr val="bg1"/>
                </a:solidFill>
              </a:rPr>
              <a:t>ơi</a:t>
            </a:r>
            <a:r>
              <a:rPr lang="en-US" sz="4200" dirty="0" smtClean="0">
                <a:solidFill>
                  <a:schemeClr val="bg1"/>
                </a:solidFill>
              </a:rPr>
              <a:t>!</a:t>
            </a:r>
            <a:r>
              <a:rPr lang="vi-VN" sz="4200" dirty="0" smtClean="0">
                <a:solidFill>
                  <a:schemeClr val="bg1"/>
                </a:solidFill>
              </a:rPr>
              <a:t> </a:t>
            </a:r>
            <a:r>
              <a:rPr lang="en-US" sz="4200" dirty="0" smtClean="0">
                <a:solidFill>
                  <a:schemeClr val="bg1"/>
                </a:solidFill>
              </a:rPr>
              <a:t>X</a:t>
            </a:r>
            <a:r>
              <a:rPr lang="vi-VN" sz="4200" dirty="0" smtClean="0">
                <a:solidFill>
                  <a:schemeClr val="bg1"/>
                </a:solidFill>
              </a:rPr>
              <a:t>in </a:t>
            </a:r>
            <a:r>
              <a:rPr lang="vi-VN" sz="4200" dirty="0">
                <a:solidFill>
                  <a:schemeClr val="bg1"/>
                </a:solidFill>
              </a:rPr>
              <a:t>thương giữ gìn con, về đây xin dâng cả tâm hồn. Tin rằng Ngài là Thiên </a:t>
            </a:r>
            <a:r>
              <a:rPr lang="vi-VN" sz="4200" dirty="0" smtClean="0">
                <a:solidFill>
                  <a:schemeClr val="bg1"/>
                </a:solidFill>
              </a:rPr>
              <a:t>Chú</a:t>
            </a:r>
            <a:r>
              <a:rPr lang="en-US" sz="4200" dirty="0" smtClean="0">
                <a:solidFill>
                  <a:schemeClr val="bg1"/>
                </a:solidFill>
              </a:rPr>
              <a:t>a, b</a:t>
            </a:r>
            <a:r>
              <a:rPr lang="vi-VN" sz="4200" dirty="0" smtClean="0">
                <a:solidFill>
                  <a:schemeClr val="bg1"/>
                </a:solidFill>
              </a:rPr>
              <a:t>ên </a:t>
            </a:r>
            <a:r>
              <a:rPr lang="vi-VN" sz="4200" dirty="0">
                <a:solidFill>
                  <a:schemeClr val="bg1"/>
                </a:solidFill>
              </a:rPr>
              <a:t>Ngài hạnh phúc suốt đời</a:t>
            </a:r>
            <a:r>
              <a:rPr lang="vi-VN" sz="4200" dirty="0" smtClean="0">
                <a:solidFill>
                  <a:schemeClr val="bg1"/>
                </a:solidFill>
              </a:rPr>
              <a:t>.</a:t>
            </a:r>
            <a:endParaRPr lang="vi-VN" sz="4200" b="0" dirty="0">
              <a:solidFill>
                <a:schemeClr val="bg1"/>
              </a:solidFill>
              <a:effectLst/>
            </a:endParaRPr>
          </a:p>
        </p:txBody>
      </p:sp>
    </p:spTree>
    <p:extLst>
      <p:ext uri="{BB962C8B-B14F-4D97-AF65-F5344CB8AC3E}">
        <p14:creationId xmlns:p14="http://schemas.microsoft.com/office/powerpoint/2010/main" val="7347703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Lạy </a:t>
            </a:r>
            <a:r>
              <a:rPr lang="vi-VN" sz="5600" dirty="0" smtClean="0">
                <a:solidFill>
                  <a:schemeClr val="bg1"/>
                </a:solidFill>
              </a:rPr>
              <a:t>Chúa</a:t>
            </a:r>
            <a:r>
              <a:rPr lang="en-US" sz="5600" dirty="0">
                <a:solidFill>
                  <a:schemeClr val="bg1"/>
                </a:solidFill>
              </a:rPr>
              <a:t>!</a:t>
            </a:r>
            <a:r>
              <a:rPr lang="vi-VN" sz="5600" dirty="0" smtClean="0">
                <a:solidFill>
                  <a:schemeClr val="bg1"/>
                </a:solidFill>
              </a:rPr>
              <a:t> </a:t>
            </a:r>
            <a:r>
              <a:rPr lang="en-US" sz="5600" dirty="0" smtClean="0">
                <a:solidFill>
                  <a:schemeClr val="bg1"/>
                </a:solidFill>
              </a:rPr>
              <a:t>L</a:t>
            </a:r>
            <a:r>
              <a:rPr lang="vi-VN" sz="5600" dirty="0" smtClean="0">
                <a:solidFill>
                  <a:schemeClr val="bg1"/>
                </a:solidFill>
              </a:rPr>
              <a:t>ạy </a:t>
            </a:r>
            <a:r>
              <a:rPr lang="vi-VN" sz="5600" dirty="0">
                <a:solidFill>
                  <a:schemeClr val="bg1"/>
                </a:solidFill>
              </a:rPr>
              <a:t>Chúa </a:t>
            </a:r>
            <a:r>
              <a:rPr lang="vi-VN" sz="5600" dirty="0" smtClean="0">
                <a:solidFill>
                  <a:schemeClr val="bg1"/>
                </a:solidFill>
              </a:rPr>
              <a:t>con </a:t>
            </a:r>
            <a:r>
              <a:rPr lang="vi-VN" sz="5600" dirty="0">
                <a:solidFill>
                  <a:schemeClr val="bg1"/>
                </a:solidFill>
              </a:rPr>
              <a:t>chính con trông cậy ở Ngài. Lạy </a:t>
            </a:r>
            <a:r>
              <a:rPr lang="vi-VN" sz="5600" dirty="0" smtClean="0">
                <a:solidFill>
                  <a:schemeClr val="bg1"/>
                </a:solidFill>
              </a:rPr>
              <a:t>Chúa</a:t>
            </a:r>
            <a:r>
              <a:rPr lang="en-US" sz="5600" dirty="0" smtClean="0">
                <a:solidFill>
                  <a:schemeClr val="bg1"/>
                </a:solidFill>
              </a:rPr>
              <a:t>!</a:t>
            </a:r>
            <a:r>
              <a:rPr lang="en-US" sz="5600" dirty="0">
                <a:solidFill>
                  <a:schemeClr val="bg1"/>
                </a:solidFill>
              </a:rPr>
              <a:t> </a:t>
            </a:r>
            <a:r>
              <a:rPr lang="en-US" sz="5600" dirty="0" smtClean="0">
                <a:solidFill>
                  <a:schemeClr val="bg1"/>
                </a:solidFill>
              </a:rPr>
              <a:t>L</a:t>
            </a:r>
            <a:r>
              <a:rPr lang="vi-VN" sz="5600" dirty="0" smtClean="0">
                <a:solidFill>
                  <a:schemeClr val="bg1"/>
                </a:solidFill>
              </a:rPr>
              <a:t>ạy </a:t>
            </a:r>
            <a:r>
              <a:rPr lang="vi-VN" sz="5600" dirty="0">
                <a:solidFill>
                  <a:schemeClr val="bg1"/>
                </a:solidFill>
              </a:rPr>
              <a:t>Chúa </a:t>
            </a:r>
            <a:r>
              <a:rPr lang="vi-VN" sz="5600" dirty="0" smtClean="0">
                <a:solidFill>
                  <a:schemeClr val="bg1"/>
                </a:solidFill>
              </a:rPr>
              <a:t>con </a:t>
            </a:r>
            <a:r>
              <a:rPr lang="vi-VN" sz="5600" dirty="0">
                <a:solidFill>
                  <a:schemeClr val="bg1"/>
                </a:solidFill>
              </a:rPr>
              <a:t>hãy đưa con về sống trong niềm vui.</a:t>
            </a:r>
            <a:endParaRPr lang="en-US" sz="5600" b="0" dirty="0">
              <a:solidFill>
                <a:schemeClr val="bg1"/>
              </a:solidFill>
              <a:effectLst/>
            </a:endParaRPr>
          </a:p>
        </p:txBody>
      </p:sp>
    </p:spTree>
    <p:extLst>
      <p:ext uri="{BB962C8B-B14F-4D97-AF65-F5344CB8AC3E}">
        <p14:creationId xmlns:p14="http://schemas.microsoft.com/office/powerpoint/2010/main" val="15162898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4200" b="0" u="sng" dirty="0" smtClean="0">
                <a:solidFill>
                  <a:srgbClr val="FFFF00"/>
                </a:solidFill>
                <a:effectLst/>
              </a:rPr>
              <a:t>Tk2:</a:t>
            </a:r>
            <a:r>
              <a:rPr lang="en-US" sz="4200" b="0" dirty="0" smtClean="0">
                <a:solidFill>
                  <a:srgbClr val="FFFF00"/>
                </a:solidFill>
                <a:effectLst/>
              </a:rPr>
              <a:t> </a:t>
            </a:r>
            <a:r>
              <a:rPr lang="vi-VN" sz="4200" dirty="0">
                <a:solidFill>
                  <a:schemeClr val="bg1"/>
                </a:solidFill>
              </a:rPr>
              <a:t>Gọi thầm rằng con hãy </a:t>
            </a:r>
            <a:r>
              <a:rPr lang="vi-VN" sz="4200" dirty="0" smtClean="0">
                <a:solidFill>
                  <a:schemeClr val="bg1"/>
                </a:solidFill>
              </a:rPr>
              <a:t>nhớ</a:t>
            </a:r>
            <a:r>
              <a:rPr lang="en-US" sz="4200" dirty="0" smtClean="0">
                <a:solidFill>
                  <a:schemeClr val="bg1"/>
                </a:solidFill>
              </a:rPr>
              <a:t>, t</a:t>
            </a:r>
            <a:r>
              <a:rPr lang="vi-VN" sz="4200" dirty="0" smtClean="0">
                <a:solidFill>
                  <a:schemeClr val="bg1"/>
                </a:solidFill>
              </a:rPr>
              <a:t>ình </a:t>
            </a:r>
            <a:r>
              <a:rPr lang="vi-VN" sz="4200" dirty="0">
                <a:solidFill>
                  <a:schemeClr val="bg1"/>
                </a:solidFill>
              </a:rPr>
              <a:t>yêu sẽ biến đổi phận người. Phận người từ trong tiếng </a:t>
            </a:r>
            <a:r>
              <a:rPr lang="vi-VN" sz="4200" dirty="0" smtClean="0">
                <a:solidFill>
                  <a:schemeClr val="bg1"/>
                </a:solidFill>
              </a:rPr>
              <a:t>khóc</a:t>
            </a:r>
            <a:r>
              <a:rPr lang="en-US" sz="4200" dirty="0" smtClean="0">
                <a:solidFill>
                  <a:schemeClr val="bg1"/>
                </a:solidFill>
              </a:rPr>
              <a:t>,</a:t>
            </a:r>
            <a:r>
              <a:rPr lang="vi-VN" sz="4200" dirty="0" smtClean="0">
                <a:solidFill>
                  <a:schemeClr val="bg1"/>
                </a:solidFill>
              </a:rPr>
              <a:t> </a:t>
            </a:r>
            <a:r>
              <a:rPr lang="vi-VN" sz="4200" dirty="0">
                <a:solidFill>
                  <a:schemeClr val="bg1"/>
                </a:solidFill>
              </a:rPr>
              <a:t>một mai tình Ngài cho tiếng cười. Chúa </a:t>
            </a:r>
            <a:r>
              <a:rPr lang="vi-VN" sz="4200" dirty="0" smtClean="0">
                <a:solidFill>
                  <a:schemeClr val="bg1"/>
                </a:solidFill>
              </a:rPr>
              <a:t>ơi</a:t>
            </a:r>
            <a:r>
              <a:rPr lang="en-US" sz="4200" dirty="0" smtClean="0">
                <a:solidFill>
                  <a:schemeClr val="bg1"/>
                </a:solidFill>
              </a:rPr>
              <a:t>!</a:t>
            </a:r>
            <a:r>
              <a:rPr lang="vi-VN" sz="4200" dirty="0" smtClean="0">
                <a:solidFill>
                  <a:schemeClr val="bg1"/>
                </a:solidFill>
              </a:rPr>
              <a:t> </a:t>
            </a:r>
            <a:r>
              <a:rPr lang="en-US" sz="4200" dirty="0" smtClean="0">
                <a:solidFill>
                  <a:schemeClr val="bg1"/>
                </a:solidFill>
              </a:rPr>
              <a:t>C</a:t>
            </a:r>
            <a:r>
              <a:rPr lang="vi-VN" sz="4200" dirty="0" smtClean="0">
                <a:solidFill>
                  <a:schemeClr val="bg1"/>
                </a:solidFill>
              </a:rPr>
              <a:t>on </a:t>
            </a:r>
            <a:r>
              <a:rPr lang="vi-VN" sz="4200" dirty="0">
                <a:solidFill>
                  <a:schemeClr val="bg1"/>
                </a:solidFill>
              </a:rPr>
              <a:t>nay xin gửi </a:t>
            </a:r>
            <a:r>
              <a:rPr lang="vi-VN" sz="4200" dirty="0" smtClean="0">
                <a:solidFill>
                  <a:schemeClr val="bg1"/>
                </a:solidFill>
              </a:rPr>
              <a:t>trao</a:t>
            </a:r>
            <a:r>
              <a:rPr lang="en-US" sz="4200" dirty="0" smtClean="0">
                <a:solidFill>
                  <a:schemeClr val="bg1"/>
                </a:solidFill>
              </a:rPr>
              <a:t>,</a:t>
            </a:r>
            <a:r>
              <a:rPr lang="vi-VN" sz="4200" dirty="0" smtClean="0">
                <a:solidFill>
                  <a:schemeClr val="bg1"/>
                </a:solidFill>
              </a:rPr>
              <a:t> </a:t>
            </a:r>
            <a:r>
              <a:rPr lang="vi-VN" sz="4200" dirty="0">
                <a:solidFill>
                  <a:schemeClr val="bg1"/>
                </a:solidFill>
              </a:rPr>
              <a:t>đời con những đắng cay khổ sầu. Nơi Ngài hồn con nương </a:t>
            </a:r>
            <a:r>
              <a:rPr lang="vi-VN" sz="4200" dirty="0" smtClean="0">
                <a:solidFill>
                  <a:schemeClr val="bg1"/>
                </a:solidFill>
              </a:rPr>
              <a:t>náu</a:t>
            </a:r>
            <a:r>
              <a:rPr lang="en-US" sz="4200" dirty="0" smtClean="0">
                <a:solidFill>
                  <a:schemeClr val="bg1"/>
                </a:solidFill>
              </a:rPr>
              <a:t> n</a:t>
            </a:r>
            <a:r>
              <a:rPr lang="vi-VN" sz="4200" dirty="0" smtClean="0">
                <a:solidFill>
                  <a:schemeClr val="bg1"/>
                </a:solidFill>
              </a:rPr>
              <a:t>ỗi </a:t>
            </a:r>
            <a:r>
              <a:rPr lang="vi-VN" sz="4200" dirty="0">
                <a:solidFill>
                  <a:schemeClr val="bg1"/>
                </a:solidFill>
              </a:rPr>
              <a:t>vui từ nay thắm màu</a:t>
            </a:r>
            <a:r>
              <a:rPr lang="vi-VN" sz="4200" dirty="0" smtClean="0">
                <a:solidFill>
                  <a:schemeClr val="bg1"/>
                </a:solidFill>
              </a:rPr>
              <a:t>.</a:t>
            </a:r>
            <a:endParaRPr lang="vi-VN" sz="4200" b="0" dirty="0">
              <a:solidFill>
                <a:schemeClr val="bg1"/>
              </a:solidFill>
              <a:effectLst/>
            </a:endParaRPr>
          </a:p>
        </p:txBody>
      </p:sp>
    </p:spTree>
    <p:extLst>
      <p:ext uri="{BB962C8B-B14F-4D97-AF65-F5344CB8AC3E}">
        <p14:creationId xmlns:p14="http://schemas.microsoft.com/office/powerpoint/2010/main" val="2083471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Lạy </a:t>
            </a:r>
            <a:r>
              <a:rPr lang="vi-VN" sz="5600" dirty="0" smtClean="0">
                <a:solidFill>
                  <a:schemeClr val="bg1"/>
                </a:solidFill>
              </a:rPr>
              <a:t>Chúa</a:t>
            </a:r>
            <a:r>
              <a:rPr lang="en-US" sz="5600" dirty="0">
                <a:solidFill>
                  <a:schemeClr val="bg1"/>
                </a:solidFill>
              </a:rPr>
              <a:t>!</a:t>
            </a:r>
            <a:r>
              <a:rPr lang="vi-VN" sz="5600" dirty="0" smtClean="0">
                <a:solidFill>
                  <a:schemeClr val="bg1"/>
                </a:solidFill>
              </a:rPr>
              <a:t> </a:t>
            </a:r>
            <a:r>
              <a:rPr lang="en-US" sz="5600" dirty="0" smtClean="0">
                <a:solidFill>
                  <a:schemeClr val="bg1"/>
                </a:solidFill>
              </a:rPr>
              <a:t>L</a:t>
            </a:r>
            <a:r>
              <a:rPr lang="vi-VN" sz="5600" dirty="0" smtClean="0">
                <a:solidFill>
                  <a:schemeClr val="bg1"/>
                </a:solidFill>
              </a:rPr>
              <a:t>ạy </a:t>
            </a:r>
            <a:r>
              <a:rPr lang="vi-VN" sz="5600" dirty="0">
                <a:solidFill>
                  <a:schemeClr val="bg1"/>
                </a:solidFill>
              </a:rPr>
              <a:t>Chúa </a:t>
            </a:r>
            <a:r>
              <a:rPr lang="vi-VN" sz="5600" dirty="0" smtClean="0">
                <a:solidFill>
                  <a:schemeClr val="bg1"/>
                </a:solidFill>
              </a:rPr>
              <a:t>con </a:t>
            </a:r>
            <a:r>
              <a:rPr lang="vi-VN" sz="5600" dirty="0">
                <a:solidFill>
                  <a:schemeClr val="bg1"/>
                </a:solidFill>
              </a:rPr>
              <a:t>chính con trông cậy ở Ngài. Lạy </a:t>
            </a:r>
            <a:r>
              <a:rPr lang="vi-VN" sz="5600" dirty="0" smtClean="0">
                <a:solidFill>
                  <a:schemeClr val="bg1"/>
                </a:solidFill>
              </a:rPr>
              <a:t>Chúa</a:t>
            </a:r>
            <a:r>
              <a:rPr lang="en-US" sz="5600" dirty="0" smtClean="0">
                <a:solidFill>
                  <a:schemeClr val="bg1"/>
                </a:solidFill>
              </a:rPr>
              <a:t>!</a:t>
            </a:r>
            <a:r>
              <a:rPr lang="en-US" sz="5600" dirty="0">
                <a:solidFill>
                  <a:schemeClr val="bg1"/>
                </a:solidFill>
              </a:rPr>
              <a:t> </a:t>
            </a:r>
            <a:r>
              <a:rPr lang="en-US" sz="5600" dirty="0" smtClean="0">
                <a:solidFill>
                  <a:schemeClr val="bg1"/>
                </a:solidFill>
              </a:rPr>
              <a:t>L</a:t>
            </a:r>
            <a:r>
              <a:rPr lang="vi-VN" sz="5600" dirty="0" smtClean="0">
                <a:solidFill>
                  <a:schemeClr val="bg1"/>
                </a:solidFill>
              </a:rPr>
              <a:t>ạy </a:t>
            </a:r>
            <a:r>
              <a:rPr lang="vi-VN" sz="5600" dirty="0">
                <a:solidFill>
                  <a:schemeClr val="bg1"/>
                </a:solidFill>
              </a:rPr>
              <a:t>Chúa </a:t>
            </a:r>
            <a:r>
              <a:rPr lang="vi-VN" sz="5600" dirty="0" smtClean="0">
                <a:solidFill>
                  <a:schemeClr val="bg1"/>
                </a:solidFill>
              </a:rPr>
              <a:t>con </a:t>
            </a:r>
            <a:r>
              <a:rPr lang="vi-VN" sz="5600" dirty="0">
                <a:solidFill>
                  <a:schemeClr val="bg1"/>
                </a:solidFill>
              </a:rPr>
              <a:t>hãy đưa con về sống trong niềm vui.</a:t>
            </a:r>
            <a:endParaRPr lang="en-US" sz="5600" b="0" dirty="0">
              <a:solidFill>
                <a:schemeClr val="bg1"/>
              </a:solidFill>
              <a:effectLst/>
            </a:endParaRPr>
          </a:p>
        </p:txBody>
      </p:sp>
    </p:spTree>
    <p:extLst>
      <p:ext uri="{BB962C8B-B14F-4D97-AF65-F5344CB8AC3E}">
        <p14:creationId xmlns:p14="http://schemas.microsoft.com/office/powerpoint/2010/main" val="19699394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4200" b="0" u="sng" dirty="0" smtClean="0">
                <a:solidFill>
                  <a:srgbClr val="FFFF00"/>
                </a:solidFill>
                <a:effectLst/>
              </a:rPr>
              <a:t>Tk3:</a:t>
            </a:r>
            <a:r>
              <a:rPr lang="en-US" sz="4200" b="0" dirty="0" smtClean="0">
                <a:solidFill>
                  <a:srgbClr val="FFFF00"/>
                </a:solidFill>
                <a:effectLst/>
              </a:rPr>
              <a:t> </a:t>
            </a:r>
            <a:r>
              <a:rPr lang="vi-VN" sz="4200" dirty="0">
                <a:solidFill>
                  <a:schemeClr val="bg1"/>
                </a:solidFill>
              </a:rPr>
              <a:t>Được Ngài được nguồn chân </a:t>
            </a:r>
            <a:r>
              <a:rPr lang="vi-VN" sz="4200" dirty="0" smtClean="0">
                <a:solidFill>
                  <a:schemeClr val="bg1"/>
                </a:solidFill>
              </a:rPr>
              <a:t>lý</a:t>
            </a:r>
            <a:r>
              <a:rPr lang="en-US" sz="4200" dirty="0" smtClean="0">
                <a:solidFill>
                  <a:schemeClr val="bg1"/>
                </a:solidFill>
              </a:rPr>
              <a:t>,</a:t>
            </a:r>
            <a:r>
              <a:rPr lang="vi-VN" sz="4200" dirty="0" smtClean="0">
                <a:solidFill>
                  <a:schemeClr val="bg1"/>
                </a:solidFill>
              </a:rPr>
              <a:t> </a:t>
            </a:r>
            <a:r>
              <a:rPr lang="vi-VN" sz="4200" dirty="0">
                <a:solidFill>
                  <a:schemeClr val="bg1"/>
                </a:solidFill>
              </a:rPr>
              <a:t>sự sống ánh sáng cho cuộc đời. Vì Ngài là </a:t>
            </a:r>
            <a:r>
              <a:rPr lang="en-US" sz="4200" dirty="0" err="1" smtClean="0">
                <a:solidFill>
                  <a:schemeClr val="bg1"/>
                </a:solidFill>
              </a:rPr>
              <a:t>niềm</a:t>
            </a:r>
            <a:r>
              <a:rPr lang="en-US" sz="4200" dirty="0" smtClean="0">
                <a:solidFill>
                  <a:schemeClr val="bg1"/>
                </a:solidFill>
              </a:rPr>
              <a:t> </a:t>
            </a:r>
            <a:r>
              <a:rPr lang="vi-VN" sz="4200" dirty="0" smtClean="0">
                <a:solidFill>
                  <a:schemeClr val="bg1"/>
                </a:solidFill>
              </a:rPr>
              <a:t>vinh phúc</a:t>
            </a:r>
            <a:r>
              <a:rPr lang="en-US" sz="4200" dirty="0" smtClean="0">
                <a:solidFill>
                  <a:schemeClr val="bg1"/>
                </a:solidFill>
              </a:rPr>
              <a:t>,</a:t>
            </a:r>
            <a:r>
              <a:rPr lang="vi-VN" sz="4200" dirty="0" smtClean="0">
                <a:solidFill>
                  <a:schemeClr val="bg1"/>
                </a:solidFill>
              </a:rPr>
              <a:t> </a:t>
            </a:r>
            <a:r>
              <a:rPr lang="vi-VN" sz="4200" dirty="0">
                <a:solidFill>
                  <a:schemeClr val="bg1"/>
                </a:solidFill>
              </a:rPr>
              <a:t>là chén diệu huyền con lãnh nhận. Chúa </a:t>
            </a:r>
            <a:r>
              <a:rPr lang="vi-VN" sz="4200" dirty="0" smtClean="0">
                <a:solidFill>
                  <a:schemeClr val="bg1"/>
                </a:solidFill>
              </a:rPr>
              <a:t>ơi</a:t>
            </a:r>
            <a:r>
              <a:rPr lang="en-US" sz="4200" dirty="0" smtClean="0">
                <a:solidFill>
                  <a:schemeClr val="bg1"/>
                </a:solidFill>
              </a:rPr>
              <a:t>!</a:t>
            </a:r>
            <a:r>
              <a:rPr lang="vi-VN" sz="4200" dirty="0" smtClean="0">
                <a:solidFill>
                  <a:schemeClr val="bg1"/>
                </a:solidFill>
              </a:rPr>
              <a:t> </a:t>
            </a:r>
            <a:r>
              <a:rPr lang="en-US" sz="4200" dirty="0">
                <a:solidFill>
                  <a:schemeClr val="bg1"/>
                </a:solidFill>
              </a:rPr>
              <a:t>C</a:t>
            </a:r>
            <a:r>
              <a:rPr lang="vi-VN" sz="4200" dirty="0" smtClean="0">
                <a:solidFill>
                  <a:schemeClr val="bg1"/>
                </a:solidFill>
              </a:rPr>
              <a:t>hính </a:t>
            </a:r>
            <a:r>
              <a:rPr lang="vi-VN" sz="4200" dirty="0">
                <a:solidFill>
                  <a:schemeClr val="bg1"/>
                </a:solidFill>
              </a:rPr>
              <a:t>Chúa gia nghiệp </a:t>
            </a:r>
            <a:r>
              <a:rPr lang="vi-VN" sz="4200" dirty="0" smtClean="0">
                <a:solidFill>
                  <a:schemeClr val="bg1"/>
                </a:solidFill>
              </a:rPr>
              <a:t>con</a:t>
            </a:r>
            <a:r>
              <a:rPr lang="en-US" sz="4200" dirty="0" smtClean="0">
                <a:solidFill>
                  <a:schemeClr val="bg1"/>
                </a:solidFill>
              </a:rPr>
              <a:t>,</a:t>
            </a:r>
            <a:r>
              <a:rPr lang="vi-VN" sz="4200" dirty="0" smtClean="0">
                <a:solidFill>
                  <a:schemeClr val="bg1"/>
                </a:solidFill>
              </a:rPr>
              <a:t> </a:t>
            </a:r>
            <a:r>
              <a:rPr lang="vi-VN" sz="4200" dirty="0">
                <a:solidFill>
                  <a:schemeClr val="bg1"/>
                </a:solidFill>
              </a:rPr>
              <a:t>từ đây con đâu </a:t>
            </a:r>
            <a:r>
              <a:rPr lang="vi-VN" sz="4200" dirty="0" smtClean="0">
                <a:solidFill>
                  <a:schemeClr val="bg1"/>
                </a:solidFill>
              </a:rPr>
              <a:t>ước</a:t>
            </a:r>
            <a:r>
              <a:rPr lang="en-US" sz="4200" dirty="0" smtClean="0">
                <a:solidFill>
                  <a:schemeClr val="bg1"/>
                </a:solidFill>
              </a:rPr>
              <a:t> </a:t>
            </a:r>
            <a:r>
              <a:rPr lang="vi-VN" sz="4200" dirty="0">
                <a:solidFill>
                  <a:schemeClr val="bg1"/>
                </a:solidFill>
              </a:rPr>
              <a:t>mơ </a:t>
            </a:r>
            <a:r>
              <a:rPr lang="vi-VN" sz="4200" dirty="0" smtClean="0">
                <a:solidFill>
                  <a:schemeClr val="bg1"/>
                </a:solidFill>
              </a:rPr>
              <a:t>gì</a:t>
            </a:r>
            <a:r>
              <a:rPr lang="en-US" sz="4200" dirty="0" smtClean="0">
                <a:solidFill>
                  <a:schemeClr val="bg1"/>
                </a:solidFill>
              </a:rPr>
              <a:t>.</a:t>
            </a:r>
            <a:r>
              <a:rPr lang="vi-VN" sz="4200" dirty="0" smtClean="0">
                <a:solidFill>
                  <a:schemeClr val="bg1"/>
                </a:solidFill>
              </a:rPr>
              <a:t> </a:t>
            </a:r>
            <a:r>
              <a:rPr lang="en-US" sz="4200" dirty="0" smtClean="0">
                <a:solidFill>
                  <a:schemeClr val="bg1"/>
                </a:solidFill>
              </a:rPr>
              <a:t>T</a:t>
            </a:r>
            <a:r>
              <a:rPr lang="vi-VN" sz="4200" dirty="0" smtClean="0">
                <a:solidFill>
                  <a:schemeClr val="bg1"/>
                </a:solidFill>
              </a:rPr>
              <a:t>iếng </a:t>
            </a:r>
            <a:r>
              <a:rPr lang="vi-VN" sz="4200" dirty="0">
                <a:solidFill>
                  <a:schemeClr val="bg1"/>
                </a:solidFill>
              </a:rPr>
              <a:t>ca hòa lên chan </a:t>
            </a:r>
            <a:r>
              <a:rPr lang="vi-VN" sz="4200" dirty="0" smtClean="0">
                <a:solidFill>
                  <a:schemeClr val="bg1"/>
                </a:solidFill>
              </a:rPr>
              <a:t>chứa </a:t>
            </a:r>
            <a:r>
              <a:rPr lang="vi-VN" sz="4200" dirty="0">
                <a:solidFill>
                  <a:schemeClr val="bg1"/>
                </a:solidFill>
              </a:rPr>
              <a:t>tim hồng đẹp qua bốn mùa</a:t>
            </a:r>
            <a:r>
              <a:rPr lang="vi-VN" sz="4200" dirty="0" smtClean="0">
                <a:solidFill>
                  <a:schemeClr val="bg1"/>
                </a:solidFill>
              </a:rPr>
              <a:t>.</a:t>
            </a:r>
            <a:endParaRPr lang="vi-VN" sz="4200" b="0" dirty="0">
              <a:solidFill>
                <a:schemeClr val="bg1"/>
              </a:solidFill>
              <a:effectLst/>
            </a:endParaRPr>
          </a:p>
        </p:txBody>
      </p:sp>
    </p:spTree>
    <p:extLst>
      <p:ext uri="{BB962C8B-B14F-4D97-AF65-F5344CB8AC3E}">
        <p14:creationId xmlns:p14="http://schemas.microsoft.com/office/powerpoint/2010/main" val="3042483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8524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Lạy </a:t>
            </a:r>
            <a:r>
              <a:rPr lang="vi-VN" sz="5600" dirty="0" smtClean="0">
                <a:solidFill>
                  <a:schemeClr val="bg1"/>
                </a:solidFill>
              </a:rPr>
              <a:t>Chúa</a:t>
            </a:r>
            <a:r>
              <a:rPr lang="en-US" sz="5600" dirty="0">
                <a:solidFill>
                  <a:schemeClr val="bg1"/>
                </a:solidFill>
              </a:rPr>
              <a:t>!</a:t>
            </a:r>
            <a:r>
              <a:rPr lang="vi-VN" sz="5600" dirty="0" smtClean="0">
                <a:solidFill>
                  <a:schemeClr val="bg1"/>
                </a:solidFill>
              </a:rPr>
              <a:t> </a:t>
            </a:r>
            <a:r>
              <a:rPr lang="en-US" sz="5600" dirty="0" smtClean="0">
                <a:solidFill>
                  <a:schemeClr val="bg1"/>
                </a:solidFill>
              </a:rPr>
              <a:t>L</a:t>
            </a:r>
            <a:r>
              <a:rPr lang="vi-VN" sz="5600" dirty="0" smtClean="0">
                <a:solidFill>
                  <a:schemeClr val="bg1"/>
                </a:solidFill>
              </a:rPr>
              <a:t>ạy </a:t>
            </a:r>
            <a:r>
              <a:rPr lang="vi-VN" sz="5600" dirty="0">
                <a:solidFill>
                  <a:schemeClr val="bg1"/>
                </a:solidFill>
              </a:rPr>
              <a:t>Chúa </a:t>
            </a:r>
            <a:r>
              <a:rPr lang="vi-VN" sz="5600" dirty="0" smtClean="0">
                <a:solidFill>
                  <a:schemeClr val="bg1"/>
                </a:solidFill>
              </a:rPr>
              <a:t>con </a:t>
            </a:r>
            <a:r>
              <a:rPr lang="vi-VN" sz="5600" dirty="0">
                <a:solidFill>
                  <a:schemeClr val="bg1"/>
                </a:solidFill>
              </a:rPr>
              <a:t>chính con trông cậy ở Ngài. Lạy </a:t>
            </a:r>
            <a:r>
              <a:rPr lang="vi-VN" sz="5600" dirty="0" smtClean="0">
                <a:solidFill>
                  <a:schemeClr val="bg1"/>
                </a:solidFill>
              </a:rPr>
              <a:t>Chúa</a:t>
            </a:r>
            <a:r>
              <a:rPr lang="en-US" sz="5600" dirty="0" smtClean="0">
                <a:solidFill>
                  <a:schemeClr val="bg1"/>
                </a:solidFill>
              </a:rPr>
              <a:t>!</a:t>
            </a:r>
            <a:r>
              <a:rPr lang="en-US" sz="5600" dirty="0">
                <a:solidFill>
                  <a:schemeClr val="bg1"/>
                </a:solidFill>
              </a:rPr>
              <a:t> </a:t>
            </a:r>
            <a:r>
              <a:rPr lang="en-US" sz="5600" dirty="0" smtClean="0">
                <a:solidFill>
                  <a:schemeClr val="bg1"/>
                </a:solidFill>
              </a:rPr>
              <a:t>L</a:t>
            </a:r>
            <a:r>
              <a:rPr lang="vi-VN" sz="5600" dirty="0" smtClean="0">
                <a:solidFill>
                  <a:schemeClr val="bg1"/>
                </a:solidFill>
              </a:rPr>
              <a:t>ạy </a:t>
            </a:r>
            <a:r>
              <a:rPr lang="vi-VN" sz="5600" dirty="0">
                <a:solidFill>
                  <a:schemeClr val="bg1"/>
                </a:solidFill>
              </a:rPr>
              <a:t>Chúa </a:t>
            </a:r>
            <a:r>
              <a:rPr lang="vi-VN" sz="5600" dirty="0" smtClean="0">
                <a:solidFill>
                  <a:schemeClr val="bg1"/>
                </a:solidFill>
              </a:rPr>
              <a:t>con </a:t>
            </a:r>
            <a:r>
              <a:rPr lang="vi-VN" sz="5600" dirty="0">
                <a:solidFill>
                  <a:schemeClr val="bg1"/>
                </a:solidFill>
              </a:rPr>
              <a:t>hãy đưa con về sống trong niềm vui.</a:t>
            </a:r>
            <a:endParaRPr lang="en-US" sz="5600" b="0" dirty="0">
              <a:solidFill>
                <a:schemeClr val="bg1"/>
              </a:solidFill>
              <a:effectLst/>
            </a:endParaRPr>
          </a:p>
        </p:txBody>
      </p:sp>
    </p:spTree>
    <p:extLst>
      <p:ext uri="{BB962C8B-B14F-4D97-AF65-F5344CB8AC3E}">
        <p14:creationId xmlns:p14="http://schemas.microsoft.com/office/powerpoint/2010/main" val="15721006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4200" b="0" u="sng" dirty="0" smtClean="0">
                <a:solidFill>
                  <a:srgbClr val="FFFF00"/>
                </a:solidFill>
                <a:effectLst/>
              </a:rPr>
              <a:t>Tk4:</a:t>
            </a:r>
            <a:r>
              <a:rPr lang="en-US" sz="4200" b="0" dirty="0" smtClean="0">
                <a:solidFill>
                  <a:srgbClr val="FFFF00"/>
                </a:solidFill>
                <a:effectLst/>
              </a:rPr>
              <a:t> </a:t>
            </a:r>
            <a:r>
              <a:rPr lang="vi-VN" sz="4200" dirty="0">
                <a:solidFill>
                  <a:schemeClr val="bg1"/>
                </a:solidFill>
              </a:rPr>
              <a:t>Một ngày đời con có </a:t>
            </a:r>
            <a:r>
              <a:rPr lang="vi-VN" sz="4200" dirty="0" smtClean="0">
                <a:solidFill>
                  <a:schemeClr val="bg1"/>
                </a:solidFill>
              </a:rPr>
              <a:t>Chúa</a:t>
            </a:r>
            <a:r>
              <a:rPr lang="en-US" sz="4200" dirty="0" smtClean="0">
                <a:solidFill>
                  <a:schemeClr val="bg1"/>
                </a:solidFill>
              </a:rPr>
              <a:t> m</a:t>
            </a:r>
            <a:r>
              <a:rPr lang="vi-VN" sz="4200" dirty="0" smtClean="0">
                <a:solidFill>
                  <a:schemeClr val="bg1"/>
                </a:solidFill>
              </a:rPr>
              <a:t>ùa </a:t>
            </a:r>
            <a:r>
              <a:rPr lang="vi-VN" sz="4200" dirty="0">
                <a:solidFill>
                  <a:schemeClr val="bg1"/>
                </a:solidFill>
              </a:rPr>
              <a:t>xuân mãi mãi không phai tàn. Một ngày vọng trông lên </a:t>
            </a:r>
            <a:r>
              <a:rPr lang="vi-VN" sz="4200" dirty="0" smtClean="0">
                <a:solidFill>
                  <a:schemeClr val="bg1"/>
                </a:solidFill>
              </a:rPr>
              <a:t>Chúa </a:t>
            </a:r>
            <a:r>
              <a:rPr lang="vi-VN" sz="4200" dirty="0">
                <a:solidFill>
                  <a:schemeClr val="bg1"/>
                </a:solidFill>
              </a:rPr>
              <a:t>cùng đích trọn đời con ước mong. Chúa </a:t>
            </a:r>
            <a:r>
              <a:rPr lang="vi-VN" sz="4200" dirty="0" smtClean="0">
                <a:solidFill>
                  <a:schemeClr val="bg1"/>
                </a:solidFill>
              </a:rPr>
              <a:t>ơi</a:t>
            </a:r>
            <a:r>
              <a:rPr lang="en-US" sz="4200" dirty="0" smtClean="0">
                <a:solidFill>
                  <a:schemeClr val="bg1"/>
                </a:solidFill>
              </a:rPr>
              <a:t>!</a:t>
            </a:r>
            <a:r>
              <a:rPr lang="vi-VN" sz="4200" dirty="0" smtClean="0">
                <a:solidFill>
                  <a:schemeClr val="bg1"/>
                </a:solidFill>
              </a:rPr>
              <a:t> </a:t>
            </a:r>
            <a:r>
              <a:rPr lang="en-US" sz="4200" dirty="0" smtClean="0">
                <a:solidFill>
                  <a:schemeClr val="bg1"/>
                </a:solidFill>
              </a:rPr>
              <a:t>X</a:t>
            </a:r>
            <a:r>
              <a:rPr lang="vi-VN" sz="4200" dirty="0" smtClean="0">
                <a:solidFill>
                  <a:schemeClr val="bg1"/>
                </a:solidFill>
              </a:rPr>
              <a:t>in </a:t>
            </a:r>
            <a:r>
              <a:rPr lang="vi-VN" sz="4200" dirty="0">
                <a:solidFill>
                  <a:schemeClr val="bg1"/>
                </a:solidFill>
              </a:rPr>
              <a:t>đỡ nâng </a:t>
            </a:r>
            <a:r>
              <a:rPr lang="en-US" sz="4200" dirty="0" err="1" smtClean="0">
                <a:solidFill>
                  <a:schemeClr val="bg1"/>
                </a:solidFill>
              </a:rPr>
              <a:t>hồn</a:t>
            </a:r>
            <a:r>
              <a:rPr lang="vi-VN" sz="4200" dirty="0" smtClean="0">
                <a:solidFill>
                  <a:schemeClr val="bg1"/>
                </a:solidFill>
              </a:rPr>
              <a:t> con</a:t>
            </a:r>
            <a:r>
              <a:rPr lang="en-US" sz="4200" dirty="0" smtClean="0">
                <a:solidFill>
                  <a:schemeClr val="bg1"/>
                </a:solidFill>
              </a:rPr>
              <a:t>,</a:t>
            </a:r>
            <a:r>
              <a:rPr lang="vi-VN" sz="4200" dirty="0" smtClean="0">
                <a:solidFill>
                  <a:schemeClr val="bg1"/>
                </a:solidFill>
              </a:rPr>
              <a:t> </a:t>
            </a:r>
            <a:r>
              <a:rPr lang="vi-VN" sz="4200" dirty="0">
                <a:solidFill>
                  <a:schemeClr val="bg1"/>
                </a:solidFill>
              </a:rPr>
              <a:t>dìu con những bước chân hy vọng. Bên Ngài hồn con vui </a:t>
            </a:r>
            <a:r>
              <a:rPr lang="vi-VN" sz="4200" dirty="0" smtClean="0">
                <a:solidFill>
                  <a:schemeClr val="bg1"/>
                </a:solidFill>
              </a:rPr>
              <a:t>sống</a:t>
            </a:r>
            <a:r>
              <a:rPr lang="en-US" sz="4200" dirty="0" smtClean="0">
                <a:solidFill>
                  <a:schemeClr val="bg1"/>
                </a:solidFill>
              </a:rPr>
              <a:t>,</a:t>
            </a:r>
            <a:r>
              <a:rPr lang="vi-VN" sz="4200" dirty="0" smtClean="0">
                <a:solidFill>
                  <a:schemeClr val="bg1"/>
                </a:solidFill>
              </a:rPr>
              <a:t> </a:t>
            </a:r>
            <a:r>
              <a:rPr lang="en-US" sz="4200" dirty="0">
                <a:solidFill>
                  <a:schemeClr val="bg1"/>
                </a:solidFill>
              </a:rPr>
              <a:t>â</a:t>
            </a:r>
            <a:r>
              <a:rPr lang="vi-VN" sz="4200" dirty="0" smtClean="0">
                <a:solidFill>
                  <a:schemeClr val="bg1"/>
                </a:solidFill>
              </a:rPr>
              <a:t>n </a:t>
            </a:r>
            <a:r>
              <a:rPr lang="vi-VN" sz="4200" dirty="0">
                <a:solidFill>
                  <a:schemeClr val="bg1"/>
                </a:solidFill>
              </a:rPr>
              <a:t>tình giờ đã thắm hồng</a:t>
            </a:r>
            <a:r>
              <a:rPr lang="vi-VN" sz="4200" dirty="0" smtClean="0">
                <a:solidFill>
                  <a:schemeClr val="bg1"/>
                </a:solidFill>
              </a:rPr>
              <a:t>.</a:t>
            </a:r>
            <a:endParaRPr lang="vi-VN" sz="4200" b="0" dirty="0">
              <a:solidFill>
                <a:schemeClr val="bg1"/>
              </a:solidFill>
              <a:effectLst/>
            </a:endParaRPr>
          </a:p>
        </p:txBody>
      </p:sp>
    </p:spTree>
    <p:extLst>
      <p:ext uri="{BB962C8B-B14F-4D97-AF65-F5344CB8AC3E}">
        <p14:creationId xmlns:p14="http://schemas.microsoft.com/office/powerpoint/2010/main" val="32564406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Lạy </a:t>
            </a:r>
            <a:r>
              <a:rPr lang="vi-VN" sz="5600" dirty="0" smtClean="0">
                <a:solidFill>
                  <a:schemeClr val="bg1"/>
                </a:solidFill>
              </a:rPr>
              <a:t>Chúa</a:t>
            </a:r>
            <a:r>
              <a:rPr lang="en-US" sz="5600" dirty="0">
                <a:solidFill>
                  <a:schemeClr val="bg1"/>
                </a:solidFill>
              </a:rPr>
              <a:t>!</a:t>
            </a:r>
            <a:r>
              <a:rPr lang="vi-VN" sz="5600" dirty="0" smtClean="0">
                <a:solidFill>
                  <a:schemeClr val="bg1"/>
                </a:solidFill>
              </a:rPr>
              <a:t> </a:t>
            </a:r>
            <a:r>
              <a:rPr lang="en-US" sz="5600" dirty="0" smtClean="0">
                <a:solidFill>
                  <a:schemeClr val="bg1"/>
                </a:solidFill>
              </a:rPr>
              <a:t>L</a:t>
            </a:r>
            <a:r>
              <a:rPr lang="vi-VN" sz="5600" dirty="0" smtClean="0">
                <a:solidFill>
                  <a:schemeClr val="bg1"/>
                </a:solidFill>
              </a:rPr>
              <a:t>ạy </a:t>
            </a:r>
            <a:r>
              <a:rPr lang="vi-VN" sz="5600" dirty="0">
                <a:solidFill>
                  <a:schemeClr val="bg1"/>
                </a:solidFill>
              </a:rPr>
              <a:t>Chúa </a:t>
            </a:r>
            <a:r>
              <a:rPr lang="vi-VN" sz="5600" dirty="0" smtClean="0">
                <a:solidFill>
                  <a:schemeClr val="bg1"/>
                </a:solidFill>
              </a:rPr>
              <a:t>con </a:t>
            </a:r>
            <a:r>
              <a:rPr lang="vi-VN" sz="5600" dirty="0">
                <a:solidFill>
                  <a:schemeClr val="bg1"/>
                </a:solidFill>
              </a:rPr>
              <a:t>chính con trông cậy ở Ngài. Lạy </a:t>
            </a:r>
            <a:r>
              <a:rPr lang="vi-VN" sz="5600" dirty="0" smtClean="0">
                <a:solidFill>
                  <a:schemeClr val="bg1"/>
                </a:solidFill>
              </a:rPr>
              <a:t>Chúa</a:t>
            </a:r>
            <a:r>
              <a:rPr lang="en-US" sz="5600" dirty="0" smtClean="0">
                <a:solidFill>
                  <a:schemeClr val="bg1"/>
                </a:solidFill>
              </a:rPr>
              <a:t>!</a:t>
            </a:r>
            <a:r>
              <a:rPr lang="en-US" sz="5600" dirty="0">
                <a:solidFill>
                  <a:schemeClr val="bg1"/>
                </a:solidFill>
              </a:rPr>
              <a:t> </a:t>
            </a:r>
            <a:r>
              <a:rPr lang="en-US" sz="5600" dirty="0" smtClean="0">
                <a:solidFill>
                  <a:schemeClr val="bg1"/>
                </a:solidFill>
              </a:rPr>
              <a:t>L</a:t>
            </a:r>
            <a:r>
              <a:rPr lang="vi-VN" sz="5600" dirty="0" smtClean="0">
                <a:solidFill>
                  <a:schemeClr val="bg1"/>
                </a:solidFill>
              </a:rPr>
              <a:t>ạy </a:t>
            </a:r>
            <a:r>
              <a:rPr lang="vi-VN" sz="5600" dirty="0">
                <a:solidFill>
                  <a:schemeClr val="bg1"/>
                </a:solidFill>
              </a:rPr>
              <a:t>Chúa </a:t>
            </a:r>
            <a:r>
              <a:rPr lang="vi-VN" sz="5600" dirty="0" smtClean="0">
                <a:solidFill>
                  <a:schemeClr val="bg1"/>
                </a:solidFill>
              </a:rPr>
              <a:t>con </a:t>
            </a:r>
            <a:r>
              <a:rPr lang="vi-VN" sz="5600" dirty="0">
                <a:solidFill>
                  <a:schemeClr val="bg1"/>
                </a:solidFill>
              </a:rPr>
              <a:t>hãy đưa con về sống trong niềm vui.</a:t>
            </a:r>
            <a:endParaRPr lang="en-US" sz="5600" b="0" dirty="0">
              <a:solidFill>
                <a:schemeClr val="bg1"/>
              </a:solidFill>
              <a:effectLst/>
            </a:endParaRPr>
          </a:p>
        </p:txBody>
      </p:sp>
    </p:spTree>
    <p:extLst>
      <p:ext uri="{BB962C8B-B14F-4D97-AF65-F5344CB8AC3E}">
        <p14:creationId xmlns:p14="http://schemas.microsoft.com/office/powerpoint/2010/main" val="21218137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37797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4" y="133350"/>
            <a:ext cx="9144000" cy="4163085"/>
          </a:xfrm>
        </p:spPr>
        <p:txBody>
          <a:bodyPr>
            <a:normAutofit fontScale="90000"/>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b="0" u="sng" dirty="0" err="1" smtClean="0">
                <a:solidFill>
                  <a:srgbClr val="FFFF00"/>
                </a:solidFill>
                <a:effectLst/>
              </a:rPr>
              <a:t>Kết</a:t>
            </a:r>
            <a:r>
              <a:rPr lang="en-US" sz="6700" b="0" u="sng" dirty="0" smtClean="0">
                <a:solidFill>
                  <a:srgbClr val="FFFF00"/>
                </a:solidFill>
                <a:effectLst/>
              </a:rPr>
              <a:t> </a:t>
            </a:r>
            <a:r>
              <a:rPr lang="en-US" sz="67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8900" b="0" dirty="0" err="1" smtClean="0">
                <a:solidFill>
                  <a:srgbClr val="FFFF00"/>
                </a:solidFill>
                <a:effectLst/>
              </a:rPr>
              <a:t>Truyền</a:t>
            </a:r>
            <a:r>
              <a:rPr lang="en-US" sz="8900" b="0" dirty="0" smtClean="0">
                <a:solidFill>
                  <a:srgbClr val="FFFF00"/>
                </a:solidFill>
                <a:effectLst/>
              </a:rPr>
              <a:t> Rao </a:t>
            </a:r>
            <a:r>
              <a:rPr lang="en-US" sz="8900" b="0" dirty="0" err="1" smtClean="0">
                <a:solidFill>
                  <a:srgbClr val="FFFF00"/>
                </a:solidFill>
                <a:effectLst/>
              </a:rPr>
              <a:t>Đi</a:t>
            </a:r>
            <a:r>
              <a:rPr lang="en-US" sz="8900" b="0" dirty="0" smtClean="0">
                <a:solidFill>
                  <a:srgbClr val="FFFF00"/>
                </a:solidFill>
                <a:effectLst/>
              </a:rPr>
              <a:t/>
            </a:r>
            <a:br>
              <a:rPr lang="en-US" sz="8900" b="0" dirty="0" smtClean="0">
                <a:solidFill>
                  <a:srgbClr val="FFFF00"/>
                </a:solidFill>
                <a:effectLst/>
              </a:rPr>
            </a:br>
            <a:r>
              <a:rPr lang="en-US" sz="6000" i="1" dirty="0" err="1" smtClean="0">
                <a:solidFill>
                  <a:schemeClr val="bg1"/>
                </a:solidFill>
              </a:rPr>
              <a:t>Martinô</a:t>
            </a:r>
            <a:endParaRPr lang="en-US" sz="6000" b="0" i="1" dirty="0">
              <a:solidFill>
                <a:schemeClr val="bg1"/>
              </a:solidFill>
              <a:effectLst/>
            </a:endParaRPr>
          </a:p>
        </p:txBody>
      </p:sp>
      <p:pic>
        <p:nvPicPr>
          <p:cNvPr id="3" name="Picture 2">
            <a:extLst>
              <a:ext uri="{FF2B5EF4-FFF2-40B4-BE49-F238E27FC236}">
                <a16:creationId xmlns="" xmlns:a16="http://schemas.microsoft.com/office/drawing/2014/main" id="{7313049C-C6D3-345F-114F-D6545362C39F}"/>
              </a:ext>
            </a:extLst>
          </p:cNvPr>
          <p:cNvPicPr>
            <a:picLocks noChangeAspect="1"/>
          </p:cNvPicPr>
          <p:nvPr/>
        </p:nvPicPr>
        <p:blipFill>
          <a:blip r:embed="rId2"/>
          <a:stretch>
            <a:fillRect/>
          </a:stretch>
        </p:blipFill>
        <p:spPr>
          <a:xfrm>
            <a:off x="2310807" y="4204649"/>
            <a:ext cx="4867552" cy="718384"/>
          </a:xfrm>
          <a:prstGeom prst="rect">
            <a:avLst/>
          </a:prstGeom>
        </p:spPr>
      </p:pic>
    </p:spTree>
    <p:extLst>
      <p:ext uri="{BB962C8B-B14F-4D97-AF65-F5344CB8AC3E}">
        <p14:creationId xmlns:p14="http://schemas.microsoft.com/office/powerpoint/2010/main" val="17444791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FFFF00"/>
                </a:solidFill>
              </a:rPr>
              <a:t>Đk</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Truyền</a:t>
            </a:r>
            <a:r>
              <a:rPr lang="en-US" sz="5400" b="0" dirty="0" smtClean="0">
                <a:solidFill>
                  <a:schemeClr val="bg1"/>
                </a:solidFill>
                <a:effectLst/>
              </a:rPr>
              <a:t> </a:t>
            </a:r>
            <a:r>
              <a:rPr lang="en-US" sz="5400" b="0" dirty="0" err="1" smtClean="0">
                <a:solidFill>
                  <a:schemeClr val="bg1"/>
                </a:solidFill>
                <a:effectLst/>
              </a:rPr>
              <a:t>rao</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b="0" dirty="0" err="1" smtClean="0">
                <a:solidFill>
                  <a:schemeClr val="bg1"/>
                </a:solidFill>
                <a:effectLst/>
              </a:rPr>
              <a:t>núi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dirty="0" err="1" smtClean="0">
                <a:solidFill>
                  <a:schemeClr val="bg1"/>
                </a:solidFill>
              </a:rPr>
              <a:t>đồi</a:t>
            </a:r>
            <a:r>
              <a:rPr lang="en-US" sz="5400" b="0" dirty="0" smtClean="0">
                <a:solidFill>
                  <a:schemeClr val="bg1"/>
                </a:solidFill>
                <a:effectLst/>
              </a:rPr>
              <a:t>. </a:t>
            </a:r>
            <a:r>
              <a:rPr lang="en-US" sz="5400" b="0" dirty="0" err="1" smtClean="0">
                <a:solidFill>
                  <a:schemeClr val="bg1"/>
                </a:solidFill>
                <a:effectLst/>
              </a:rPr>
              <a:t>Kìa</a:t>
            </a:r>
            <a:r>
              <a:rPr lang="en-US" sz="5400" b="0" dirty="0" smtClean="0">
                <a:solidFill>
                  <a:schemeClr val="bg1"/>
                </a:solidFill>
                <a:effectLst/>
              </a:rPr>
              <a:t> </a:t>
            </a:r>
            <a:r>
              <a:rPr lang="en-US" sz="5400" b="0" dirty="0" err="1" smtClean="0">
                <a:solidFill>
                  <a:schemeClr val="bg1"/>
                </a:solidFill>
                <a:effectLst/>
              </a:rPr>
              <a:t>nước</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rồi</a:t>
            </a:r>
            <a:r>
              <a:rPr lang="en-US" sz="5400" b="0" dirty="0" smtClean="0">
                <a:solidFill>
                  <a:schemeClr val="bg1"/>
                </a:solidFill>
                <a:effectLst/>
              </a:rPr>
              <a:t> </a:t>
            </a:r>
            <a:r>
              <a:rPr lang="en-US" sz="5400" b="0" dirty="0" err="1" smtClean="0">
                <a:solidFill>
                  <a:schemeClr val="bg1"/>
                </a:solidFill>
                <a:effectLst/>
              </a:rPr>
              <a:t>đây</a:t>
            </a:r>
            <a:r>
              <a:rPr lang="en-US" sz="5400" b="0" dirty="0" smtClean="0">
                <a:solidFill>
                  <a:schemeClr val="bg1"/>
                </a:solidFill>
                <a:effectLst/>
              </a:rPr>
              <a:t>. </a:t>
            </a:r>
            <a:r>
              <a:rPr lang="en-US" sz="5400" b="0" dirty="0" err="1" smtClean="0">
                <a:solidFill>
                  <a:schemeClr val="bg1"/>
                </a:solidFill>
                <a:effectLst/>
              </a:rPr>
              <a:t>Truyền</a:t>
            </a:r>
            <a:r>
              <a:rPr lang="en-US" sz="5400" b="0" dirty="0" smtClean="0">
                <a:solidFill>
                  <a:schemeClr val="bg1"/>
                </a:solidFill>
                <a:effectLst/>
              </a:rPr>
              <a:t> </a:t>
            </a:r>
            <a:r>
              <a:rPr lang="en-US" sz="5400" b="0" dirty="0" err="1" smtClean="0">
                <a:solidFill>
                  <a:schemeClr val="bg1"/>
                </a:solidFill>
                <a:effectLst/>
              </a:rPr>
              <a:t>rao</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đồng</a:t>
            </a:r>
            <a:r>
              <a:rPr lang="en-US" sz="5400" b="0" dirty="0" smtClean="0">
                <a:solidFill>
                  <a:schemeClr val="bg1"/>
                </a:solidFill>
                <a:effectLst/>
              </a:rPr>
              <a:t> </a:t>
            </a:r>
            <a:r>
              <a:rPr lang="en-US" sz="5400" b="0" dirty="0" err="1" smtClean="0">
                <a:solidFill>
                  <a:schemeClr val="bg1"/>
                </a:solidFill>
                <a:effectLst/>
              </a:rPr>
              <a:t>hoang</a:t>
            </a:r>
            <a:r>
              <a:rPr lang="en-US" sz="5400" b="0" dirty="0" smtClean="0">
                <a:solidFill>
                  <a:schemeClr val="bg1"/>
                </a:solidFill>
                <a:effectLst/>
              </a:rPr>
              <a:t>. </a:t>
            </a:r>
            <a:r>
              <a:rPr lang="en-US" sz="5400" b="0" dirty="0" err="1" smtClean="0">
                <a:solidFill>
                  <a:schemeClr val="bg1"/>
                </a:solidFill>
                <a:effectLst/>
              </a:rPr>
              <a:t>Kìa</a:t>
            </a:r>
            <a:r>
              <a:rPr lang="en-US" sz="5400" b="0" dirty="0" smtClean="0">
                <a:solidFill>
                  <a:schemeClr val="bg1"/>
                </a:solidFill>
                <a:effectLst/>
              </a:rPr>
              <a:t> Con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đến</a:t>
            </a:r>
            <a:r>
              <a:rPr lang="en-US" sz="5400" b="0" dirty="0" smtClean="0">
                <a:solidFill>
                  <a:schemeClr val="bg1"/>
                </a:solidFill>
                <a:effectLst/>
              </a:rPr>
              <a:t> ban </a:t>
            </a:r>
            <a:r>
              <a:rPr lang="en-US" sz="5400" b="0" dirty="0" err="1" smtClean="0">
                <a:solidFill>
                  <a:schemeClr val="bg1"/>
                </a:solidFill>
                <a:effectLst/>
              </a:rPr>
              <a:t>bình</a:t>
            </a:r>
            <a:r>
              <a:rPr lang="en-US" sz="5400" b="0" dirty="0" smtClean="0">
                <a:solidFill>
                  <a:schemeClr val="bg1"/>
                </a:solidFill>
                <a:effectLst/>
              </a:rPr>
              <a:t> an.</a:t>
            </a:r>
            <a:endParaRPr lang="en-US" sz="5400" b="0" dirty="0">
              <a:solidFill>
                <a:schemeClr val="bg1"/>
              </a:solidFill>
              <a:effectLst/>
            </a:endParaRPr>
          </a:p>
        </p:txBody>
      </p:sp>
    </p:spTree>
    <p:extLst>
      <p:ext uri="{BB962C8B-B14F-4D97-AF65-F5344CB8AC3E}">
        <p14:creationId xmlns:p14="http://schemas.microsoft.com/office/powerpoint/2010/main" val="25100653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err="1" smtClean="0">
                <a:solidFill>
                  <a:srgbClr val="FFFF00"/>
                </a:solidFill>
              </a:rPr>
              <a:t>Tk</a:t>
            </a:r>
            <a:r>
              <a:rPr lang="en-US" sz="6000" b="0" u="sng" dirty="0" smtClean="0">
                <a:solidFill>
                  <a:srgbClr val="FFFF00"/>
                </a:solidFill>
                <a:effectLst/>
              </a:rPr>
              <a:t>:</a:t>
            </a:r>
            <a:r>
              <a:rPr lang="en-US" sz="6000" b="0" dirty="0" smtClean="0">
                <a:solidFill>
                  <a:schemeClr val="bg1"/>
                </a:solidFill>
                <a:effectLst/>
              </a:rPr>
              <a:t> </a:t>
            </a:r>
            <a:r>
              <a:rPr lang="en-US" sz="6000" b="0" dirty="0" err="1" smtClean="0">
                <a:solidFill>
                  <a:schemeClr val="bg1"/>
                </a:solidFill>
                <a:effectLst/>
              </a:rPr>
              <a:t>Người</a:t>
            </a:r>
            <a:r>
              <a:rPr lang="en-US" sz="6000" b="0" dirty="0" smtClean="0">
                <a:solidFill>
                  <a:schemeClr val="bg1"/>
                </a:solidFill>
                <a:effectLst/>
              </a:rPr>
              <a:t> </a:t>
            </a:r>
            <a:r>
              <a:rPr lang="en-US" sz="6000" b="0" dirty="0" err="1" smtClean="0">
                <a:solidFill>
                  <a:schemeClr val="bg1"/>
                </a:solidFill>
                <a:effectLst/>
              </a:rPr>
              <a:t>phân</a:t>
            </a:r>
            <a:r>
              <a:rPr lang="en-US" sz="6000" b="0" dirty="0" smtClean="0">
                <a:solidFill>
                  <a:schemeClr val="bg1"/>
                </a:solidFill>
                <a:effectLst/>
              </a:rPr>
              <a:t> </a:t>
            </a:r>
            <a:r>
              <a:rPr lang="en-US" sz="6000" b="0" dirty="0" err="1" smtClean="0">
                <a:solidFill>
                  <a:schemeClr val="bg1"/>
                </a:solidFill>
                <a:effectLst/>
              </a:rPr>
              <a:t>tán</a:t>
            </a:r>
            <a:r>
              <a:rPr lang="en-US" sz="6000" b="0" dirty="0" smtClean="0">
                <a:solidFill>
                  <a:schemeClr val="bg1"/>
                </a:solidFill>
                <a:effectLst/>
              </a:rPr>
              <a:t> </a:t>
            </a:r>
            <a:r>
              <a:rPr lang="en-US" sz="6000" b="0" dirty="0" err="1" smtClean="0">
                <a:solidFill>
                  <a:schemeClr val="bg1"/>
                </a:solidFill>
                <a:effectLst/>
              </a:rPr>
              <a:t>dân</a:t>
            </a:r>
            <a:r>
              <a:rPr lang="en-US" sz="6000" b="0" dirty="0" smtClean="0">
                <a:solidFill>
                  <a:schemeClr val="bg1"/>
                </a:solidFill>
                <a:effectLst/>
              </a:rPr>
              <a:t> </a:t>
            </a:r>
            <a:r>
              <a:rPr lang="en-US" sz="6000" b="0" dirty="0" err="1" smtClean="0">
                <a:solidFill>
                  <a:schemeClr val="bg1"/>
                </a:solidFill>
                <a:effectLst/>
              </a:rPr>
              <a:t>riêng</a:t>
            </a:r>
            <a:r>
              <a:rPr lang="en-US" sz="6000" b="0" dirty="0" smtClean="0">
                <a:solidFill>
                  <a:schemeClr val="bg1"/>
                </a:solidFill>
                <a:effectLst/>
              </a:rPr>
              <a:t> ở </a:t>
            </a:r>
            <a:r>
              <a:rPr lang="en-US" sz="6000" b="0" dirty="0" err="1" smtClean="0">
                <a:solidFill>
                  <a:schemeClr val="bg1"/>
                </a:solidFill>
                <a:effectLst/>
              </a:rPr>
              <a:t>đây</a:t>
            </a:r>
            <a:r>
              <a:rPr lang="en-US" sz="6000" b="0" dirty="0" smtClean="0">
                <a:solidFill>
                  <a:schemeClr val="bg1"/>
                </a:solidFill>
                <a:effectLst/>
              </a:rPr>
              <a:t> </a:t>
            </a:r>
            <a:r>
              <a:rPr lang="en-US" sz="6000" b="0" dirty="0" err="1" smtClean="0">
                <a:solidFill>
                  <a:schemeClr val="bg1"/>
                </a:solidFill>
                <a:effectLst/>
              </a:rPr>
              <a:t>đó</a:t>
            </a:r>
            <a:r>
              <a:rPr lang="en-US" sz="6000" b="0" dirty="0" smtClean="0">
                <a:solidFill>
                  <a:schemeClr val="bg1"/>
                </a:solidFill>
                <a:effectLst/>
              </a:rPr>
              <a:t>. </a:t>
            </a:r>
            <a:r>
              <a:rPr lang="en-US" sz="6000" b="0" dirty="0" err="1" smtClean="0">
                <a:solidFill>
                  <a:schemeClr val="bg1"/>
                </a:solidFill>
                <a:effectLst/>
              </a:rPr>
              <a:t>Rồi</a:t>
            </a:r>
            <a:r>
              <a:rPr lang="en-US" sz="6000" b="0" dirty="0" smtClean="0">
                <a:solidFill>
                  <a:schemeClr val="bg1"/>
                </a:solidFill>
                <a:effectLst/>
              </a:rPr>
              <a:t> </a:t>
            </a:r>
            <a:r>
              <a:rPr lang="en-US" sz="6000" b="0" dirty="0" err="1" smtClean="0">
                <a:solidFill>
                  <a:schemeClr val="bg1"/>
                </a:solidFill>
                <a:effectLst/>
              </a:rPr>
              <a:t>Người</a:t>
            </a:r>
            <a:r>
              <a:rPr lang="en-US" sz="6000" b="0" dirty="0" smtClean="0">
                <a:solidFill>
                  <a:schemeClr val="bg1"/>
                </a:solidFill>
                <a:effectLst/>
              </a:rPr>
              <a:t> </a:t>
            </a:r>
            <a:r>
              <a:rPr lang="en-US" sz="6000" b="0" dirty="0" err="1" smtClean="0">
                <a:solidFill>
                  <a:schemeClr val="bg1"/>
                </a:solidFill>
                <a:effectLst/>
              </a:rPr>
              <a:t>sẽ</a:t>
            </a:r>
            <a:r>
              <a:rPr lang="en-US" sz="6000" b="0" dirty="0" smtClean="0">
                <a:solidFill>
                  <a:schemeClr val="bg1"/>
                </a:solidFill>
                <a:effectLst/>
              </a:rPr>
              <a:t> qui </a:t>
            </a:r>
            <a:r>
              <a:rPr lang="en-US" sz="6000" b="0" dirty="0" err="1" smtClean="0">
                <a:solidFill>
                  <a:schemeClr val="bg1"/>
                </a:solidFill>
                <a:effectLst/>
              </a:rPr>
              <a:t>tụ</a:t>
            </a:r>
            <a:r>
              <a:rPr lang="en-US" sz="6000" b="0" dirty="0" smtClean="0">
                <a:solidFill>
                  <a:schemeClr val="bg1"/>
                </a:solidFill>
                <a:effectLst/>
              </a:rPr>
              <a:t> </a:t>
            </a:r>
            <a:r>
              <a:rPr lang="en-US" sz="6000" b="0" dirty="0" err="1" smtClean="0">
                <a:solidFill>
                  <a:schemeClr val="bg1"/>
                </a:solidFill>
                <a:effectLst/>
              </a:rPr>
              <a:t>thành</a:t>
            </a:r>
            <a:r>
              <a:rPr lang="en-US" sz="6000" b="0" dirty="0" smtClean="0">
                <a:solidFill>
                  <a:schemeClr val="bg1"/>
                </a:solidFill>
                <a:effectLst/>
              </a:rPr>
              <a:t> </a:t>
            </a:r>
            <a:r>
              <a:rPr lang="en-US" sz="6000" b="0" dirty="0" err="1" smtClean="0">
                <a:solidFill>
                  <a:schemeClr val="bg1"/>
                </a:solidFill>
                <a:effectLst/>
              </a:rPr>
              <a:t>đoàn</a:t>
            </a:r>
            <a:r>
              <a:rPr lang="en-US" sz="6000" b="0" dirty="0" smtClean="0">
                <a:solidFill>
                  <a:schemeClr val="bg1"/>
                </a:solidFill>
                <a:effectLst/>
              </a:rPr>
              <a:t> </a:t>
            </a:r>
            <a:r>
              <a:rPr lang="en-US" sz="6000" b="0" dirty="0" err="1" smtClean="0">
                <a:solidFill>
                  <a:schemeClr val="bg1"/>
                </a:solidFill>
                <a:effectLst/>
              </a:rPr>
              <a:t>chiên</a:t>
            </a:r>
            <a:r>
              <a:rPr lang="en-US" sz="6000" b="0" dirty="0" smtClean="0">
                <a:solidFill>
                  <a:schemeClr val="bg1"/>
                </a:solidFill>
                <a:effectLst/>
              </a:rPr>
              <a:t>.</a:t>
            </a:r>
            <a:endParaRPr lang="en-US" sz="6000" b="0" dirty="0">
              <a:solidFill>
                <a:schemeClr val="bg1"/>
              </a:solidFill>
              <a:effectLst/>
            </a:endParaRPr>
          </a:p>
        </p:txBody>
      </p:sp>
    </p:spTree>
    <p:extLst>
      <p:ext uri="{BB962C8B-B14F-4D97-AF65-F5344CB8AC3E}">
        <p14:creationId xmlns:p14="http://schemas.microsoft.com/office/powerpoint/2010/main" val="37377781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FFFF00"/>
                </a:solidFill>
              </a:rPr>
              <a:t>Đk</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Truyền</a:t>
            </a:r>
            <a:r>
              <a:rPr lang="en-US" sz="5400" b="0" dirty="0" smtClean="0">
                <a:solidFill>
                  <a:schemeClr val="bg1"/>
                </a:solidFill>
                <a:effectLst/>
              </a:rPr>
              <a:t> </a:t>
            </a:r>
            <a:r>
              <a:rPr lang="en-US" sz="5400" b="0" dirty="0" err="1" smtClean="0">
                <a:solidFill>
                  <a:schemeClr val="bg1"/>
                </a:solidFill>
                <a:effectLst/>
              </a:rPr>
              <a:t>rao</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b="0" dirty="0" err="1" smtClean="0">
                <a:solidFill>
                  <a:schemeClr val="bg1"/>
                </a:solidFill>
                <a:effectLst/>
              </a:rPr>
              <a:t>núi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dirty="0" err="1" smtClean="0">
                <a:solidFill>
                  <a:schemeClr val="bg1"/>
                </a:solidFill>
              </a:rPr>
              <a:t>đồi</a:t>
            </a:r>
            <a:r>
              <a:rPr lang="en-US" sz="5400" b="0" dirty="0" smtClean="0">
                <a:solidFill>
                  <a:schemeClr val="bg1"/>
                </a:solidFill>
                <a:effectLst/>
              </a:rPr>
              <a:t>. </a:t>
            </a:r>
            <a:r>
              <a:rPr lang="en-US" sz="5400" b="0" dirty="0" err="1" smtClean="0">
                <a:solidFill>
                  <a:schemeClr val="bg1"/>
                </a:solidFill>
                <a:effectLst/>
              </a:rPr>
              <a:t>Kìa</a:t>
            </a:r>
            <a:r>
              <a:rPr lang="en-US" sz="5400" b="0" dirty="0" smtClean="0">
                <a:solidFill>
                  <a:schemeClr val="bg1"/>
                </a:solidFill>
                <a:effectLst/>
              </a:rPr>
              <a:t> </a:t>
            </a:r>
            <a:r>
              <a:rPr lang="en-US" sz="5400" b="0" dirty="0" err="1" smtClean="0">
                <a:solidFill>
                  <a:schemeClr val="bg1"/>
                </a:solidFill>
                <a:effectLst/>
              </a:rPr>
              <a:t>nước</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rồi</a:t>
            </a:r>
            <a:r>
              <a:rPr lang="en-US" sz="5400" b="0" dirty="0" smtClean="0">
                <a:solidFill>
                  <a:schemeClr val="bg1"/>
                </a:solidFill>
                <a:effectLst/>
              </a:rPr>
              <a:t> </a:t>
            </a:r>
            <a:r>
              <a:rPr lang="en-US" sz="5400" b="0" dirty="0" err="1" smtClean="0">
                <a:solidFill>
                  <a:schemeClr val="bg1"/>
                </a:solidFill>
                <a:effectLst/>
              </a:rPr>
              <a:t>đây</a:t>
            </a:r>
            <a:r>
              <a:rPr lang="en-US" sz="5400" b="0" dirty="0" smtClean="0">
                <a:solidFill>
                  <a:schemeClr val="bg1"/>
                </a:solidFill>
                <a:effectLst/>
              </a:rPr>
              <a:t>. </a:t>
            </a:r>
            <a:r>
              <a:rPr lang="en-US" sz="5400" b="0" dirty="0" err="1" smtClean="0">
                <a:solidFill>
                  <a:schemeClr val="bg1"/>
                </a:solidFill>
                <a:effectLst/>
              </a:rPr>
              <a:t>Truyền</a:t>
            </a:r>
            <a:r>
              <a:rPr lang="en-US" sz="5400" b="0" dirty="0" smtClean="0">
                <a:solidFill>
                  <a:schemeClr val="bg1"/>
                </a:solidFill>
                <a:effectLst/>
              </a:rPr>
              <a:t> </a:t>
            </a:r>
            <a:r>
              <a:rPr lang="en-US" sz="5400" b="0" dirty="0" err="1" smtClean="0">
                <a:solidFill>
                  <a:schemeClr val="bg1"/>
                </a:solidFill>
                <a:effectLst/>
              </a:rPr>
              <a:t>rao</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đồng</a:t>
            </a:r>
            <a:r>
              <a:rPr lang="en-US" sz="5400" b="0" dirty="0" smtClean="0">
                <a:solidFill>
                  <a:schemeClr val="bg1"/>
                </a:solidFill>
                <a:effectLst/>
              </a:rPr>
              <a:t> </a:t>
            </a:r>
            <a:r>
              <a:rPr lang="en-US" sz="5400" b="0" dirty="0" err="1" smtClean="0">
                <a:solidFill>
                  <a:schemeClr val="bg1"/>
                </a:solidFill>
                <a:effectLst/>
              </a:rPr>
              <a:t>hoang</a:t>
            </a:r>
            <a:r>
              <a:rPr lang="en-US" sz="5400" b="0" dirty="0" smtClean="0">
                <a:solidFill>
                  <a:schemeClr val="bg1"/>
                </a:solidFill>
                <a:effectLst/>
              </a:rPr>
              <a:t>. </a:t>
            </a:r>
            <a:r>
              <a:rPr lang="en-US" sz="5400" b="0" dirty="0" err="1" smtClean="0">
                <a:solidFill>
                  <a:schemeClr val="bg1"/>
                </a:solidFill>
                <a:effectLst/>
              </a:rPr>
              <a:t>Kìa</a:t>
            </a:r>
            <a:r>
              <a:rPr lang="en-US" sz="5400" b="0" dirty="0" smtClean="0">
                <a:solidFill>
                  <a:schemeClr val="bg1"/>
                </a:solidFill>
                <a:effectLst/>
              </a:rPr>
              <a:t> Con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đến</a:t>
            </a:r>
            <a:r>
              <a:rPr lang="en-US" sz="5400" b="0" dirty="0" smtClean="0">
                <a:solidFill>
                  <a:schemeClr val="bg1"/>
                </a:solidFill>
                <a:effectLst/>
              </a:rPr>
              <a:t> ban </a:t>
            </a:r>
            <a:r>
              <a:rPr lang="en-US" sz="5400" b="0" dirty="0" err="1" smtClean="0">
                <a:solidFill>
                  <a:schemeClr val="bg1"/>
                </a:solidFill>
                <a:effectLst/>
              </a:rPr>
              <a:t>bình</a:t>
            </a:r>
            <a:r>
              <a:rPr lang="en-US" sz="5400" b="0" dirty="0" smtClean="0">
                <a:solidFill>
                  <a:schemeClr val="bg1"/>
                </a:solidFill>
                <a:effectLst/>
              </a:rPr>
              <a:t> an.</a:t>
            </a:r>
            <a:endParaRPr lang="en-US" sz="5400" b="0" dirty="0">
              <a:solidFill>
                <a:schemeClr val="bg1"/>
              </a:solidFill>
              <a:effectLst/>
            </a:endParaRPr>
          </a:p>
        </p:txBody>
      </p:sp>
    </p:spTree>
    <p:extLst>
      <p:ext uri="{BB962C8B-B14F-4D97-AF65-F5344CB8AC3E}">
        <p14:creationId xmlns:p14="http://schemas.microsoft.com/office/powerpoint/2010/main" val="38191159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9320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4" y="133350"/>
            <a:ext cx="9144000" cy="3714749"/>
          </a:xfrm>
        </p:spPr>
        <p:txBody>
          <a:bodyPr wrap="none">
            <a:normAutofit fontScale="90000"/>
          </a:bodyPr>
          <a:lstStyle/>
          <a:p>
            <a:pPr>
              <a:lnSpc>
                <a:spcPct val="130000"/>
              </a:lnSpc>
            </a:pPr>
            <a:r>
              <a:rPr lang="en-US" sz="6000" b="0" dirty="0">
                <a:solidFill>
                  <a:srgbClr val="FFFF00"/>
                </a:solidFill>
                <a:effectLst/>
                <a:latin typeface="+mj-lt"/>
              </a:rPr>
              <a:t/>
            </a:r>
            <a:br>
              <a:rPr lang="en-US" sz="6000" b="0" dirty="0">
                <a:solidFill>
                  <a:srgbClr val="FFFF00"/>
                </a:solidFill>
                <a:effectLst/>
                <a:latin typeface="+mj-lt"/>
              </a:rPr>
            </a:br>
            <a:r>
              <a:rPr lang="en-US" sz="6700" b="0" u="sng" dirty="0">
                <a:solidFill>
                  <a:srgbClr val="FFFF00"/>
                </a:solidFill>
                <a:effectLst/>
                <a:latin typeface="+mj-lt"/>
              </a:rPr>
              <a:t>Ca </a:t>
            </a:r>
            <a:r>
              <a:rPr lang="en-US" sz="6700" b="0" u="sng" dirty="0" err="1">
                <a:solidFill>
                  <a:srgbClr val="FFFF00"/>
                </a:solidFill>
                <a:effectLst/>
                <a:latin typeface="+mj-lt"/>
              </a:rPr>
              <a:t>Nhập</a:t>
            </a:r>
            <a:r>
              <a:rPr lang="en-US" sz="6700" b="0" u="sng" dirty="0">
                <a:solidFill>
                  <a:srgbClr val="FFFF00"/>
                </a:solidFill>
                <a:effectLst/>
                <a:latin typeface="+mj-lt"/>
              </a:rPr>
              <a:t> </a:t>
            </a:r>
            <a:r>
              <a:rPr lang="en-US" sz="6700" b="0" u="sng"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8900" dirty="0" err="1" smtClean="0">
                <a:solidFill>
                  <a:srgbClr val="FFFF00"/>
                </a:solidFill>
              </a:rPr>
              <a:t>Đi</a:t>
            </a:r>
            <a:r>
              <a:rPr lang="en-US" sz="8900" dirty="0" smtClean="0">
                <a:solidFill>
                  <a:srgbClr val="FFFF00"/>
                </a:solidFill>
              </a:rPr>
              <a:t> </a:t>
            </a:r>
            <a:r>
              <a:rPr lang="en-US" sz="8900" dirty="0" err="1" smtClean="0">
                <a:solidFill>
                  <a:srgbClr val="FFFF00"/>
                </a:solidFill>
              </a:rPr>
              <a:t>Về</a:t>
            </a:r>
            <a:r>
              <a:rPr lang="en-US" sz="8900" dirty="0" smtClean="0">
                <a:solidFill>
                  <a:srgbClr val="FFFF00"/>
                </a:solidFill>
              </a:rPr>
              <a:t> </a:t>
            </a:r>
            <a:r>
              <a:rPr lang="en-US" sz="8900" dirty="0" err="1" smtClean="0">
                <a:solidFill>
                  <a:srgbClr val="FFFF00"/>
                </a:solidFill>
              </a:rPr>
              <a:t>Nhà</a:t>
            </a:r>
            <a:r>
              <a:rPr lang="en-US" sz="8900" dirty="0" smtClean="0">
                <a:solidFill>
                  <a:srgbClr val="FFFF00"/>
                </a:solidFill>
              </a:rPr>
              <a:t> </a:t>
            </a:r>
            <a:r>
              <a:rPr lang="en-US" sz="8900" dirty="0" err="1" smtClean="0">
                <a:solidFill>
                  <a:srgbClr val="FFFF00"/>
                </a:solidFill>
              </a:rPr>
              <a:t>Chúa</a:t>
            </a:r>
            <a:r>
              <a:rPr lang="en-US" sz="8000" b="0" dirty="0">
                <a:solidFill>
                  <a:srgbClr val="FFFF00"/>
                </a:solidFill>
                <a:effectLst/>
              </a:rPr>
              <a:t/>
            </a:r>
            <a:br>
              <a:rPr lang="en-US" sz="8000" b="0" dirty="0">
                <a:solidFill>
                  <a:srgbClr val="FFFF00"/>
                </a:solidFill>
                <a:effectLst/>
              </a:rPr>
            </a:br>
            <a:r>
              <a:rPr lang="en-US" sz="6700" b="0" dirty="0" err="1" smtClean="0">
                <a:solidFill>
                  <a:schemeClr val="bg1"/>
                </a:solidFill>
                <a:effectLst/>
                <a:latin typeface="+mj-lt"/>
              </a:rPr>
              <a:t>Ngọc</a:t>
            </a:r>
            <a:r>
              <a:rPr lang="en-US" sz="6700" b="0" dirty="0" smtClean="0">
                <a:solidFill>
                  <a:schemeClr val="bg1"/>
                </a:solidFill>
                <a:effectLst/>
                <a:latin typeface="+mj-lt"/>
              </a:rPr>
              <a:t> </a:t>
            </a:r>
            <a:r>
              <a:rPr lang="en-US" sz="6700" b="0" dirty="0" err="1" smtClean="0">
                <a:solidFill>
                  <a:schemeClr val="bg1"/>
                </a:solidFill>
                <a:effectLst/>
                <a:latin typeface="+mj-lt"/>
              </a:rPr>
              <a:t>Linh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 xmlns:a16="http://schemas.microsoft.com/office/drawing/2014/main" id="{7313049C-C6D3-345F-114F-D6545362C39F}"/>
              </a:ext>
            </a:extLst>
          </p:cNvPr>
          <p:cNvPicPr>
            <a:picLocks noChangeAspect="1"/>
          </p:cNvPicPr>
          <p:nvPr/>
        </p:nvPicPr>
        <p:blipFill>
          <a:blip r:embed="rId2"/>
          <a:stretch>
            <a:fillRect/>
          </a:stretch>
        </p:blipFill>
        <p:spPr>
          <a:xfrm>
            <a:off x="1832263" y="4118201"/>
            <a:ext cx="5715000" cy="843456"/>
          </a:xfrm>
          <a:prstGeom prst="rect">
            <a:avLst/>
          </a:prstGeom>
        </p:spPr>
      </p:pic>
    </p:spTree>
    <p:extLst>
      <p:ext uri="{BB962C8B-B14F-4D97-AF65-F5344CB8AC3E}">
        <p14:creationId xmlns:p14="http://schemas.microsoft.com/office/powerpoint/2010/main" val="2861717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lnSpcReduction="10000"/>
          </a:bodyPr>
          <a:lstStyle/>
          <a:p>
            <a:pPr algn="just">
              <a:lnSpc>
                <a:spcPct val="120000"/>
              </a:lnSpc>
              <a:spcBef>
                <a:spcPts val="0"/>
              </a:spcBef>
            </a:pPr>
            <a:r>
              <a:rPr lang="en-US" sz="5000" u="sng" dirty="0" err="1" smtClean="0">
                <a:solidFill>
                  <a:srgbClr val="FFFF00"/>
                </a:solidFill>
                <a:latin typeface="+mj-lt"/>
              </a:rPr>
              <a:t>T</a:t>
            </a:r>
            <a:r>
              <a:rPr lang="en-US" sz="5000" b="0" u="sng" dirty="0" err="1" smtClean="0">
                <a:solidFill>
                  <a:srgbClr val="FFFF00"/>
                </a:solidFill>
                <a:effectLst/>
                <a:latin typeface="+mj-lt"/>
              </a:rPr>
              <a:t>k</a:t>
            </a:r>
            <a:r>
              <a:rPr lang="vi-VN" sz="5000" b="0" u="sng" dirty="0" smtClean="0">
                <a:solidFill>
                  <a:srgbClr val="FFFF00"/>
                </a:solidFill>
                <a:effectLst/>
                <a:latin typeface="+mj-lt"/>
              </a:rPr>
              <a:t>:</a:t>
            </a:r>
            <a:r>
              <a:rPr lang="vi-VN" sz="5000" b="0" dirty="0" smtClean="0">
                <a:solidFill>
                  <a:schemeClr val="bg1"/>
                </a:solidFill>
                <a:effectLst/>
                <a:latin typeface="+mj-lt"/>
              </a:rPr>
              <a:t> </a:t>
            </a:r>
            <a:r>
              <a:rPr lang="en-US" sz="5000" dirty="0" err="1" smtClean="0">
                <a:solidFill>
                  <a:schemeClr val="bg1"/>
                </a:solidFill>
                <a:latin typeface="+mj-lt"/>
              </a:rPr>
              <a:t>Đi</a:t>
            </a:r>
            <a:r>
              <a:rPr lang="en-US" sz="5000" dirty="0" smtClean="0">
                <a:solidFill>
                  <a:schemeClr val="bg1"/>
                </a:solidFill>
                <a:latin typeface="+mj-lt"/>
              </a:rPr>
              <a:t>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nhà</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bao</a:t>
            </a:r>
            <a:r>
              <a:rPr lang="en-US" sz="5000" dirty="0" smtClean="0">
                <a:solidFill>
                  <a:schemeClr val="bg1"/>
                </a:solidFill>
                <a:latin typeface="+mj-lt"/>
              </a:rPr>
              <a:t> </a:t>
            </a:r>
            <a:r>
              <a:rPr lang="en-US" sz="5000" dirty="0" err="1" smtClean="0">
                <a:solidFill>
                  <a:schemeClr val="bg1"/>
                </a:solidFill>
                <a:latin typeface="+mj-lt"/>
              </a:rPr>
              <a:t>năm</a:t>
            </a:r>
            <a:r>
              <a:rPr lang="en-US" sz="5000" dirty="0" smtClean="0">
                <a:solidFill>
                  <a:schemeClr val="bg1"/>
                </a:solidFill>
                <a:latin typeface="+mj-lt"/>
              </a:rPr>
              <a:t> </a:t>
            </a:r>
            <a:r>
              <a:rPr lang="en-US" sz="5000" dirty="0" err="1" smtClean="0">
                <a:solidFill>
                  <a:schemeClr val="bg1"/>
                </a:solidFill>
                <a:latin typeface="+mj-lt"/>
              </a:rPr>
              <a:t>cách</a:t>
            </a:r>
            <a:r>
              <a:rPr lang="en-US" sz="5000" dirty="0" smtClean="0">
                <a:solidFill>
                  <a:schemeClr val="bg1"/>
                </a:solidFill>
                <a:latin typeface="+mj-lt"/>
              </a:rPr>
              <a:t> </a:t>
            </a:r>
            <a:r>
              <a:rPr lang="en-US" sz="5000" dirty="0" err="1" smtClean="0">
                <a:solidFill>
                  <a:schemeClr val="bg1"/>
                </a:solidFill>
                <a:latin typeface="+mj-lt"/>
              </a:rPr>
              <a:t>xa</a:t>
            </a:r>
            <a:r>
              <a:rPr lang="en-US" sz="5000" dirty="0" smtClean="0">
                <a:solidFill>
                  <a:schemeClr val="bg1"/>
                </a:solidFill>
                <a:latin typeface="+mj-lt"/>
              </a:rPr>
              <a:t> </a:t>
            </a:r>
            <a:r>
              <a:rPr lang="en-US" sz="5000" dirty="0" err="1" smtClean="0">
                <a:solidFill>
                  <a:schemeClr val="bg1"/>
                </a:solidFill>
                <a:latin typeface="+mj-lt"/>
              </a:rPr>
              <a:t>nhan</a:t>
            </a:r>
            <a:r>
              <a:rPr lang="en-US" sz="5000" dirty="0" smtClean="0">
                <a:solidFill>
                  <a:schemeClr val="bg1"/>
                </a:solidFill>
                <a:latin typeface="+mj-lt"/>
              </a:rPr>
              <a:t> </a:t>
            </a:r>
            <a:r>
              <a:rPr lang="en-US" sz="5000" dirty="0" err="1" smtClean="0">
                <a:solidFill>
                  <a:schemeClr val="bg1"/>
                </a:solidFill>
                <a:latin typeface="+mj-lt"/>
              </a:rPr>
              <a:t>Ngài</a:t>
            </a:r>
            <a:r>
              <a:rPr lang="en-US" sz="5000" dirty="0">
                <a:solidFill>
                  <a:schemeClr val="bg1"/>
                </a:solidFill>
                <a:latin typeface="+mj-lt"/>
              </a:rPr>
              <a:t>.</a:t>
            </a:r>
            <a:r>
              <a:rPr lang="en-US" sz="5000" dirty="0" smtClean="0">
                <a:solidFill>
                  <a:schemeClr val="bg1"/>
                </a:solidFill>
                <a:latin typeface="+mj-lt"/>
              </a:rPr>
              <a:t> </a:t>
            </a:r>
            <a:r>
              <a:rPr lang="en-US" sz="5000" dirty="0" err="1">
                <a:solidFill>
                  <a:schemeClr val="bg1"/>
                </a:solidFill>
                <a:latin typeface="+mj-lt"/>
              </a:rPr>
              <a:t>Đ</a:t>
            </a:r>
            <a:r>
              <a:rPr lang="en-US" sz="5000" dirty="0" err="1" smtClean="0">
                <a:solidFill>
                  <a:schemeClr val="bg1"/>
                </a:solidFill>
                <a:latin typeface="+mj-lt"/>
              </a:rPr>
              <a:t>i</a:t>
            </a:r>
            <a:r>
              <a:rPr lang="en-US" sz="5000" dirty="0" smtClean="0">
                <a:solidFill>
                  <a:schemeClr val="bg1"/>
                </a:solidFill>
                <a:latin typeface="+mj-lt"/>
              </a:rPr>
              <a:t>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nhà</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tâm</a:t>
            </a:r>
            <a:r>
              <a:rPr lang="en-US" sz="5000" dirty="0" smtClean="0">
                <a:solidFill>
                  <a:schemeClr val="bg1"/>
                </a:solidFill>
                <a:latin typeface="+mj-lt"/>
              </a:rPr>
              <a:t> </a:t>
            </a:r>
            <a:r>
              <a:rPr lang="en-US" sz="5000" dirty="0" err="1" smtClean="0">
                <a:solidFill>
                  <a:schemeClr val="bg1"/>
                </a:solidFill>
                <a:latin typeface="+mj-lt"/>
              </a:rPr>
              <a:t>tư</a:t>
            </a:r>
            <a:r>
              <a:rPr lang="en-US" sz="5000" dirty="0" smtClean="0">
                <a:solidFill>
                  <a:schemeClr val="bg1"/>
                </a:solidFill>
                <a:latin typeface="+mj-lt"/>
              </a:rPr>
              <a:t> </a:t>
            </a:r>
            <a:r>
              <a:rPr lang="en-US" sz="5000" dirty="0" err="1" smtClean="0">
                <a:solidFill>
                  <a:schemeClr val="bg1"/>
                </a:solidFill>
                <a:latin typeface="+mj-lt"/>
              </a:rPr>
              <a:t>sướng</a:t>
            </a:r>
            <a:r>
              <a:rPr lang="en-US" sz="5000" dirty="0" smtClean="0">
                <a:solidFill>
                  <a:schemeClr val="bg1"/>
                </a:solidFill>
                <a:latin typeface="+mj-lt"/>
              </a:rPr>
              <a:t> </a:t>
            </a:r>
            <a:r>
              <a:rPr lang="en-US" sz="5000" dirty="0" err="1" smtClean="0">
                <a:solidFill>
                  <a:schemeClr val="bg1"/>
                </a:solidFill>
                <a:latin typeface="+mj-lt"/>
              </a:rPr>
              <a:t>vui</a:t>
            </a:r>
            <a:r>
              <a:rPr lang="en-US" sz="5000" dirty="0" smtClean="0">
                <a:solidFill>
                  <a:schemeClr val="bg1"/>
                </a:solidFill>
                <a:latin typeface="+mj-lt"/>
              </a:rPr>
              <a:t> </a:t>
            </a:r>
            <a:r>
              <a:rPr lang="en-US" sz="5000" dirty="0" err="1" smtClean="0">
                <a:solidFill>
                  <a:schemeClr val="bg1"/>
                </a:solidFill>
                <a:latin typeface="+mj-lt"/>
              </a:rPr>
              <a:t>ngợp</a:t>
            </a:r>
            <a:r>
              <a:rPr lang="en-US" sz="5000" dirty="0" smtClean="0">
                <a:solidFill>
                  <a:schemeClr val="bg1"/>
                </a:solidFill>
                <a:latin typeface="+mj-lt"/>
              </a:rPr>
              <a:t> </a:t>
            </a:r>
            <a:r>
              <a:rPr lang="en-US" sz="5000" dirty="0" err="1" smtClean="0">
                <a:solidFill>
                  <a:schemeClr val="bg1"/>
                </a:solidFill>
                <a:latin typeface="+mj-lt"/>
              </a:rPr>
              <a:t>trời</a:t>
            </a:r>
            <a:r>
              <a:rPr lang="en-US" sz="5000" dirty="0" smtClean="0">
                <a:solidFill>
                  <a:schemeClr val="bg1"/>
                </a:solidFill>
                <a:latin typeface="+mj-lt"/>
              </a:rPr>
              <a:t>. </a:t>
            </a:r>
            <a:r>
              <a:rPr lang="en-US" sz="5000" dirty="0" err="1" smtClean="0">
                <a:solidFill>
                  <a:schemeClr val="bg1"/>
                </a:solidFill>
                <a:latin typeface="+mj-lt"/>
              </a:rPr>
              <a:t>Đi</a:t>
            </a:r>
            <a:r>
              <a:rPr lang="en-US" sz="5000" dirty="0" smtClean="0">
                <a:solidFill>
                  <a:schemeClr val="bg1"/>
                </a:solidFill>
                <a:latin typeface="+mj-lt"/>
              </a:rPr>
              <a:t>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nhà</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bao</a:t>
            </a:r>
            <a:r>
              <a:rPr lang="en-US" sz="5000" dirty="0" smtClean="0">
                <a:solidFill>
                  <a:schemeClr val="bg1"/>
                </a:solidFill>
                <a:latin typeface="+mj-lt"/>
              </a:rPr>
              <a:t> </a:t>
            </a:r>
            <a:r>
              <a:rPr lang="en-US" sz="5000" dirty="0" err="1" smtClean="0">
                <a:solidFill>
                  <a:schemeClr val="bg1"/>
                </a:solidFill>
                <a:latin typeface="+mj-lt"/>
              </a:rPr>
              <a:t>nhiêu</a:t>
            </a:r>
            <a:r>
              <a:rPr lang="en-US" sz="5000" dirty="0" smtClean="0">
                <a:solidFill>
                  <a:schemeClr val="bg1"/>
                </a:solidFill>
                <a:latin typeface="+mj-lt"/>
              </a:rPr>
              <a:t> </a:t>
            </a:r>
            <a:r>
              <a:rPr lang="en-US" sz="5000" dirty="0" err="1" smtClean="0">
                <a:solidFill>
                  <a:schemeClr val="bg1"/>
                </a:solidFill>
                <a:latin typeface="+mj-lt"/>
              </a:rPr>
              <a:t>mến</a:t>
            </a:r>
            <a:r>
              <a:rPr lang="en-US" sz="5000" dirty="0" smtClean="0">
                <a:solidFill>
                  <a:schemeClr val="bg1"/>
                </a:solidFill>
                <a:latin typeface="+mj-lt"/>
              </a:rPr>
              <a:t> </a:t>
            </a:r>
            <a:r>
              <a:rPr lang="en-US" sz="5000" dirty="0" err="1" smtClean="0">
                <a:solidFill>
                  <a:schemeClr val="bg1"/>
                </a:solidFill>
                <a:latin typeface="+mj-lt"/>
              </a:rPr>
              <a:t>thương</a:t>
            </a:r>
            <a:r>
              <a:rPr lang="en-US" sz="5000" dirty="0" smtClean="0">
                <a:solidFill>
                  <a:schemeClr val="bg1"/>
                </a:solidFill>
                <a:latin typeface="+mj-lt"/>
              </a:rPr>
              <a:t> </a:t>
            </a:r>
            <a:r>
              <a:rPr lang="en-US" sz="5000" dirty="0" err="1" smtClean="0">
                <a:solidFill>
                  <a:schemeClr val="bg1"/>
                </a:solidFill>
                <a:latin typeface="+mj-lt"/>
              </a:rPr>
              <a:t>đầy</a:t>
            </a:r>
            <a:r>
              <a:rPr lang="en-US" sz="5000" dirty="0" smtClean="0">
                <a:solidFill>
                  <a:schemeClr val="bg1"/>
                </a:solidFill>
                <a:latin typeface="+mj-lt"/>
              </a:rPr>
              <a:t> </a:t>
            </a:r>
            <a:r>
              <a:rPr lang="en-US" sz="5000" dirty="0" err="1" smtClean="0">
                <a:solidFill>
                  <a:schemeClr val="bg1"/>
                </a:solidFill>
                <a:latin typeface="+mj-lt"/>
              </a:rPr>
              <a:t>vơi</a:t>
            </a:r>
            <a:r>
              <a:rPr lang="en-US" sz="5000" dirty="0">
                <a:solidFill>
                  <a:schemeClr val="bg1"/>
                </a:solidFill>
                <a:latin typeface="+mj-lt"/>
              </a:rPr>
              <a:t>.</a:t>
            </a:r>
            <a:r>
              <a:rPr lang="en-US" sz="5000" dirty="0" smtClean="0">
                <a:solidFill>
                  <a:schemeClr val="bg1"/>
                </a:solidFill>
                <a:latin typeface="+mj-lt"/>
              </a:rPr>
              <a:t> </a:t>
            </a:r>
            <a:r>
              <a:rPr lang="en-US" sz="5000" dirty="0" err="1">
                <a:solidFill>
                  <a:schemeClr val="bg1"/>
                </a:solidFill>
                <a:latin typeface="+mj-lt"/>
              </a:rPr>
              <a:t>Đ</a:t>
            </a:r>
            <a:r>
              <a:rPr lang="en-US" sz="5000" dirty="0" err="1" smtClean="0">
                <a:solidFill>
                  <a:schemeClr val="bg1"/>
                </a:solidFill>
                <a:latin typeface="+mj-lt"/>
              </a:rPr>
              <a:t>i</a:t>
            </a:r>
            <a:r>
              <a:rPr lang="en-US" sz="5000" dirty="0" smtClean="0">
                <a:solidFill>
                  <a:schemeClr val="bg1"/>
                </a:solidFill>
                <a:latin typeface="+mj-lt"/>
              </a:rPr>
              <a:t>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nhà</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dâng</a:t>
            </a:r>
            <a:r>
              <a:rPr lang="en-US" sz="5000" dirty="0" smtClean="0">
                <a:solidFill>
                  <a:schemeClr val="bg1"/>
                </a:solidFill>
                <a:latin typeface="+mj-lt"/>
              </a:rPr>
              <a:t> </a:t>
            </a:r>
            <a:r>
              <a:rPr lang="en-US" sz="5000" dirty="0" err="1" smtClean="0">
                <a:solidFill>
                  <a:schemeClr val="bg1"/>
                </a:solidFill>
                <a:latin typeface="+mj-lt"/>
              </a:rPr>
              <a:t>lên</a:t>
            </a:r>
            <a:r>
              <a:rPr lang="en-US" sz="5000" dirty="0" smtClean="0">
                <a:solidFill>
                  <a:schemeClr val="bg1"/>
                </a:solidFill>
                <a:latin typeface="+mj-lt"/>
              </a:rPr>
              <a:t> </a:t>
            </a:r>
            <a:r>
              <a:rPr lang="en-US" sz="5000" dirty="0" err="1" smtClean="0">
                <a:solidFill>
                  <a:schemeClr val="bg1"/>
                </a:solidFill>
                <a:latin typeface="+mj-lt"/>
              </a:rPr>
              <a:t>khúc</a:t>
            </a:r>
            <a:r>
              <a:rPr lang="en-US" sz="5000" dirty="0" smtClean="0">
                <a:solidFill>
                  <a:schemeClr val="bg1"/>
                </a:solidFill>
                <a:latin typeface="+mj-lt"/>
              </a:rPr>
              <a:t> </a:t>
            </a:r>
            <a:r>
              <a:rPr lang="en-US" sz="5000" dirty="0" err="1" smtClean="0">
                <a:solidFill>
                  <a:schemeClr val="bg1"/>
                </a:solidFill>
                <a:latin typeface="+mj-lt"/>
              </a:rPr>
              <a:t>ca</a:t>
            </a:r>
            <a:r>
              <a:rPr lang="en-US" sz="5000" dirty="0" smtClean="0">
                <a:solidFill>
                  <a:schemeClr val="bg1"/>
                </a:solidFill>
                <a:latin typeface="+mj-lt"/>
              </a:rPr>
              <a:t> </a:t>
            </a:r>
            <a:r>
              <a:rPr lang="en-US" sz="5000" dirty="0" err="1" smtClean="0">
                <a:solidFill>
                  <a:schemeClr val="bg1"/>
                </a:solidFill>
                <a:latin typeface="+mj-lt"/>
              </a:rPr>
              <a:t>tuyệt</a:t>
            </a:r>
            <a:r>
              <a:rPr lang="en-US" sz="5000" dirty="0" smtClean="0">
                <a:solidFill>
                  <a:schemeClr val="bg1"/>
                </a:solidFill>
                <a:latin typeface="+mj-lt"/>
              </a:rPr>
              <a:t> </a:t>
            </a:r>
            <a:r>
              <a:rPr lang="en-US" sz="5000" dirty="0" err="1" smtClean="0">
                <a:solidFill>
                  <a:schemeClr val="bg1"/>
                </a:solidFill>
                <a:latin typeface="+mj-lt"/>
              </a:rPr>
              <a:t>vời</a:t>
            </a:r>
            <a:r>
              <a:rPr lang="vi-VN" sz="5000" dirty="0" smtClean="0">
                <a:solidFill>
                  <a:schemeClr val="bg1"/>
                </a:solidFill>
                <a:latin typeface="+mj-lt"/>
              </a:rPr>
              <a:t>.</a:t>
            </a:r>
            <a:endParaRPr lang="vi-VN" sz="5000" b="0" dirty="0">
              <a:solidFill>
                <a:schemeClr val="bg1"/>
              </a:solidFill>
              <a:effectLst/>
              <a:latin typeface="+mj-lt"/>
            </a:endParaRPr>
          </a:p>
        </p:txBody>
      </p:sp>
    </p:spTree>
    <p:extLst>
      <p:ext uri="{BB962C8B-B14F-4D97-AF65-F5344CB8AC3E}">
        <p14:creationId xmlns:p14="http://schemas.microsoft.com/office/powerpoint/2010/main" val="200786345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err="1" smtClean="0">
                <a:solidFill>
                  <a:srgbClr val="FFFF00"/>
                </a:solidFill>
                <a:latin typeface="+mj-lt"/>
              </a:rPr>
              <a:t>Đk</a:t>
            </a:r>
            <a:r>
              <a:rPr lang="vi-VN" sz="5000" b="0" u="sng" dirty="0" smtClean="0">
                <a:solidFill>
                  <a:srgbClr val="FFFF00"/>
                </a:solidFill>
                <a:effectLst/>
                <a:latin typeface="+mj-lt"/>
              </a:rPr>
              <a:t>:</a:t>
            </a:r>
            <a:r>
              <a:rPr lang="vi-VN" sz="5000" b="0" dirty="0" smtClean="0">
                <a:solidFill>
                  <a:schemeClr val="bg1"/>
                </a:solidFill>
                <a:effectLst/>
                <a:latin typeface="+mj-lt"/>
              </a:rPr>
              <a:t> </a:t>
            </a:r>
            <a:r>
              <a:rPr lang="en-US" sz="5000" dirty="0" err="1" smtClean="0">
                <a:solidFill>
                  <a:schemeClr val="bg1"/>
                </a:solidFill>
                <a:latin typeface="+mj-lt"/>
              </a:rPr>
              <a:t>Hân</a:t>
            </a:r>
            <a:r>
              <a:rPr lang="en-US" sz="5000" dirty="0" smtClean="0">
                <a:solidFill>
                  <a:schemeClr val="bg1"/>
                </a:solidFill>
                <a:latin typeface="+mj-lt"/>
              </a:rPr>
              <a:t> </a:t>
            </a:r>
            <a:r>
              <a:rPr lang="en-US" sz="5000" dirty="0" err="1" smtClean="0">
                <a:solidFill>
                  <a:schemeClr val="bg1"/>
                </a:solidFill>
                <a:latin typeface="+mj-lt"/>
              </a:rPr>
              <a:t>hoan</a:t>
            </a:r>
            <a:r>
              <a:rPr lang="en-US" sz="5000" dirty="0" smtClean="0">
                <a:solidFill>
                  <a:schemeClr val="bg1"/>
                </a:solidFill>
                <a:latin typeface="+mj-lt"/>
              </a:rPr>
              <a:t> </a:t>
            </a:r>
            <a:r>
              <a:rPr lang="en-US" sz="5000" dirty="0" err="1" smtClean="0">
                <a:solidFill>
                  <a:schemeClr val="bg1"/>
                </a:solidFill>
                <a:latin typeface="+mj-lt"/>
              </a:rPr>
              <a:t>hân</a:t>
            </a:r>
            <a:r>
              <a:rPr lang="en-US" sz="5000" dirty="0" smtClean="0">
                <a:solidFill>
                  <a:schemeClr val="bg1"/>
                </a:solidFill>
                <a:latin typeface="+mj-lt"/>
              </a:rPr>
              <a:t> </a:t>
            </a:r>
            <a:r>
              <a:rPr lang="en-US" sz="5000" dirty="0" err="1" smtClean="0">
                <a:solidFill>
                  <a:schemeClr val="bg1"/>
                </a:solidFill>
                <a:latin typeface="+mj-lt"/>
              </a:rPr>
              <a:t>hoan</a:t>
            </a:r>
            <a:r>
              <a:rPr lang="en-US" sz="5000" dirty="0" smtClean="0">
                <a:solidFill>
                  <a:schemeClr val="bg1"/>
                </a:solidFill>
                <a:latin typeface="+mj-lt"/>
              </a:rPr>
              <a:t> </a:t>
            </a:r>
            <a:r>
              <a:rPr lang="en-US" sz="5000" dirty="0" err="1" smtClean="0">
                <a:solidFill>
                  <a:schemeClr val="bg1"/>
                </a:solidFill>
                <a:latin typeface="+mj-lt"/>
              </a:rPr>
              <a:t>vào</a:t>
            </a:r>
            <a:r>
              <a:rPr lang="en-US" sz="5000" dirty="0" smtClean="0">
                <a:solidFill>
                  <a:schemeClr val="bg1"/>
                </a:solidFill>
                <a:latin typeface="+mj-lt"/>
              </a:rPr>
              <a:t> </a:t>
            </a:r>
            <a:r>
              <a:rPr lang="en-US" sz="5000" dirty="0" err="1" smtClean="0">
                <a:solidFill>
                  <a:schemeClr val="bg1"/>
                </a:solidFill>
                <a:latin typeface="+mj-lt"/>
              </a:rPr>
              <a:t>thánh</a:t>
            </a:r>
            <a:r>
              <a:rPr lang="en-US" sz="5000" dirty="0" smtClean="0">
                <a:solidFill>
                  <a:schemeClr val="bg1"/>
                </a:solidFill>
                <a:latin typeface="+mj-lt"/>
              </a:rPr>
              <a:t> </a:t>
            </a:r>
            <a:r>
              <a:rPr lang="en-US" sz="5000" dirty="0" err="1" smtClean="0">
                <a:solidFill>
                  <a:schemeClr val="bg1"/>
                </a:solidFill>
                <a:latin typeface="+mj-lt"/>
              </a:rPr>
              <a:t>điện</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Dâng</a:t>
            </a:r>
            <a:r>
              <a:rPr lang="en-US" sz="5000" dirty="0" smtClean="0">
                <a:solidFill>
                  <a:schemeClr val="bg1"/>
                </a:solidFill>
                <a:latin typeface="+mj-lt"/>
              </a:rPr>
              <a:t> </a:t>
            </a:r>
            <a:r>
              <a:rPr lang="en-US" sz="5000" dirty="0" err="1" smtClean="0">
                <a:solidFill>
                  <a:schemeClr val="bg1"/>
                </a:solidFill>
                <a:latin typeface="+mj-lt"/>
              </a:rPr>
              <a:t>lên</a:t>
            </a:r>
            <a:r>
              <a:rPr lang="en-US" sz="5000" dirty="0" smtClean="0">
                <a:solidFill>
                  <a:schemeClr val="bg1"/>
                </a:solidFill>
                <a:latin typeface="+mj-lt"/>
              </a:rPr>
              <a:t> </a:t>
            </a:r>
            <a:r>
              <a:rPr lang="en-US" sz="5000" dirty="0" err="1" smtClean="0">
                <a:solidFill>
                  <a:schemeClr val="bg1"/>
                </a:solidFill>
                <a:latin typeface="+mj-lt"/>
              </a:rPr>
              <a:t>dâng</a:t>
            </a:r>
            <a:r>
              <a:rPr lang="en-US" sz="5000" dirty="0" smtClean="0">
                <a:solidFill>
                  <a:schemeClr val="bg1"/>
                </a:solidFill>
                <a:latin typeface="+mj-lt"/>
              </a:rPr>
              <a:t> </a:t>
            </a:r>
            <a:r>
              <a:rPr lang="en-US" sz="5000" dirty="0" err="1" smtClean="0">
                <a:solidFill>
                  <a:schemeClr val="bg1"/>
                </a:solidFill>
                <a:latin typeface="+mj-lt"/>
              </a:rPr>
              <a:t>lên</a:t>
            </a:r>
            <a:r>
              <a:rPr lang="en-US" sz="5000" dirty="0" smtClean="0">
                <a:solidFill>
                  <a:schemeClr val="bg1"/>
                </a:solidFill>
                <a:latin typeface="+mj-lt"/>
              </a:rPr>
              <a:t> </a:t>
            </a:r>
            <a:r>
              <a:rPr lang="en-US" sz="5000" dirty="0" err="1" smtClean="0">
                <a:solidFill>
                  <a:schemeClr val="bg1"/>
                </a:solidFill>
                <a:latin typeface="+mj-lt"/>
              </a:rPr>
              <a:t>một</a:t>
            </a:r>
            <a:r>
              <a:rPr lang="en-US" sz="5000" dirty="0" smtClean="0">
                <a:solidFill>
                  <a:schemeClr val="bg1"/>
                </a:solidFill>
                <a:latin typeface="+mj-lt"/>
              </a:rPr>
              <a:t> </a:t>
            </a:r>
            <a:r>
              <a:rPr lang="en-US" sz="5000" dirty="0" err="1" smtClean="0">
                <a:solidFill>
                  <a:schemeClr val="bg1"/>
                </a:solidFill>
                <a:latin typeface="+mj-lt"/>
              </a:rPr>
              <a:t>bài</a:t>
            </a:r>
            <a:r>
              <a:rPr lang="en-US" sz="5000" dirty="0" smtClean="0">
                <a:solidFill>
                  <a:schemeClr val="bg1"/>
                </a:solidFill>
                <a:latin typeface="+mj-lt"/>
              </a:rPr>
              <a:t> </a:t>
            </a:r>
            <a:r>
              <a:rPr lang="en-US" sz="5000" dirty="0" err="1" smtClean="0">
                <a:solidFill>
                  <a:schemeClr val="bg1"/>
                </a:solidFill>
                <a:latin typeface="+mj-lt"/>
              </a:rPr>
              <a:t>ca</a:t>
            </a:r>
            <a:r>
              <a:rPr lang="en-US" sz="5000" dirty="0" smtClean="0">
                <a:solidFill>
                  <a:schemeClr val="bg1"/>
                </a:solidFill>
                <a:latin typeface="+mj-lt"/>
              </a:rPr>
              <a:t> </a:t>
            </a:r>
            <a:r>
              <a:rPr lang="en-US" sz="5000" dirty="0" err="1" smtClean="0">
                <a:solidFill>
                  <a:schemeClr val="bg1"/>
                </a:solidFill>
                <a:latin typeface="+mj-lt"/>
              </a:rPr>
              <a:t>mới</a:t>
            </a:r>
            <a:r>
              <a:rPr lang="en-US" sz="5000" dirty="0" smtClean="0">
                <a:solidFill>
                  <a:schemeClr val="bg1"/>
                </a:solidFill>
                <a:latin typeface="+mj-lt"/>
              </a:rPr>
              <a:t>. </a:t>
            </a:r>
            <a:r>
              <a:rPr lang="en-US" sz="5000" dirty="0" err="1" smtClean="0">
                <a:solidFill>
                  <a:schemeClr val="bg1"/>
                </a:solidFill>
                <a:latin typeface="+mj-lt"/>
              </a:rPr>
              <a:t>Tôn</a:t>
            </a:r>
            <a:r>
              <a:rPr lang="en-US" sz="5000" dirty="0" smtClean="0">
                <a:solidFill>
                  <a:schemeClr val="bg1"/>
                </a:solidFill>
                <a:latin typeface="+mj-lt"/>
              </a:rPr>
              <a:t> </a:t>
            </a:r>
            <a:r>
              <a:rPr lang="en-US" sz="5000" dirty="0" err="1" smtClean="0">
                <a:solidFill>
                  <a:schemeClr val="bg1"/>
                </a:solidFill>
                <a:latin typeface="+mj-lt"/>
              </a:rPr>
              <a:t>vinh</a:t>
            </a:r>
            <a:r>
              <a:rPr lang="en-US" sz="5000" dirty="0" smtClean="0">
                <a:solidFill>
                  <a:schemeClr val="bg1"/>
                </a:solidFill>
                <a:latin typeface="+mj-lt"/>
              </a:rPr>
              <a:t> </a:t>
            </a:r>
            <a:r>
              <a:rPr lang="en-US" sz="5000" dirty="0" err="1" smtClean="0">
                <a:solidFill>
                  <a:schemeClr val="bg1"/>
                </a:solidFill>
                <a:latin typeface="+mj-lt"/>
              </a:rPr>
              <a:t>tôn</a:t>
            </a:r>
            <a:r>
              <a:rPr lang="en-US" sz="5000" dirty="0" smtClean="0">
                <a:solidFill>
                  <a:schemeClr val="bg1"/>
                </a:solidFill>
                <a:latin typeface="+mj-lt"/>
              </a:rPr>
              <a:t> </a:t>
            </a:r>
            <a:r>
              <a:rPr lang="en-US" sz="5000" dirty="0" err="1" smtClean="0">
                <a:solidFill>
                  <a:schemeClr val="bg1"/>
                </a:solidFill>
                <a:latin typeface="+mj-lt"/>
              </a:rPr>
              <a:t>vinh</a:t>
            </a:r>
            <a:r>
              <a:rPr lang="en-US" sz="5000" smtClean="0">
                <a:solidFill>
                  <a:schemeClr val="bg1"/>
                </a:solidFill>
                <a:latin typeface="+mj-lt"/>
              </a:rPr>
              <a:t> Thiên</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đất</a:t>
            </a:r>
            <a:r>
              <a:rPr lang="en-US" sz="5000" dirty="0" smtClean="0">
                <a:solidFill>
                  <a:schemeClr val="bg1"/>
                </a:solidFill>
                <a:latin typeface="+mj-lt"/>
              </a:rPr>
              <a:t> </a:t>
            </a:r>
            <a:r>
              <a:rPr lang="en-US" sz="5000" dirty="0" err="1" smtClean="0">
                <a:solidFill>
                  <a:schemeClr val="bg1"/>
                </a:solidFill>
                <a:latin typeface="+mj-lt"/>
              </a:rPr>
              <a:t>trời</a:t>
            </a:r>
            <a:r>
              <a:rPr lang="en-US" sz="5000" dirty="0" smtClean="0">
                <a:solidFill>
                  <a:schemeClr val="bg1"/>
                </a:solidFill>
                <a:latin typeface="+mj-lt"/>
              </a:rPr>
              <a:t>, </a:t>
            </a:r>
            <a:r>
              <a:rPr lang="en-US" sz="5000" dirty="0" err="1" smtClean="0">
                <a:solidFill>
                  <a:schemeClr val="bg1"/>
                </a:solidFill>
                <a:latin typeface="+mj-lt"/>
              </a:rPr>
              <a:t>tạo</a:t>
            </a:r>
            <a:r>
              <a:rPr lang="en-US" sz="5000" dirty="0" smtClean="0">
                <a:solidFill>
                  <a:schemeClr val="bg1"/>
                </a:solidFill>
                <a:latin typeface="+mj-lt"/>
              </a:rPr>
              <a:t> </a:t>
            </a:r>
            <a:r>
              <a:rPr lang="en-US" sz="5000" dirty="0" err="1" smtClean="0">
                <a:solidFill>
                  <a:schemeClr val="bg1"/>
                </a:solidFill>
                <a:latin typeface="+mj-lt"/>
              </a:rPr>
              <a:t>tác</a:t>
            </a:r>
            <a:r>
              <a:rPr lang="en-US" sz="5000" dirty="0" smtClean="0">
                <a:solidFill>
                  <a:schemeClr val="bg1"/>
                </a:solidFill>
                <a:latin typeface="+mj-lt"/>
              </a:rPr>
              <a:t> </a:t>
            </a:r>
            <a:r>
              <a:rPr lang="en-US" sz="5000" dirty="0" err="1" smtClean="0">
                <a:solidFill>
                  <a:schemeClr val="bg1"/>
                </a:solidFill>
                <a:latin typeface="+mj-lt"/>
              </a:rPr>
              <a:t>muôn</a:t>
            </a:r>
            <a:r>
              <a:rPr lang="en-US" sz="5000" dirty="0" smtClean="0">
                <a:solidFill>
                  <a:schemeClr val="bg1"/>
                </a:solidFill>
                <a:latin typeface="+mj-lt"/>
              </a:rPr>
              <a:t> </a:t>
            </a:r>
            <a:r>
              <a:rPr lang="en-US" sz="5000" dirty="0" err="1" smtClean="0">
                <a:solidFill>
                  <a:schemeClr val="bg1"/>
                </a:solidFill>
                <a:latin typeface="+mj-lt"/>
              </a:rPr>
              <a:t>loài</a:t>
            </a:r>
            <a:r>
              <a:rPr lang="en-US" sz="5000" dirty="0" smtClean="0">
                <a:solidFill>
                  <a:schemeClr val="bg1"/>
                </a:solidFill>
                <a:latin typeface="+mj-lt"/>
              </a:rPr>
              <a:t> </a:t>
            </a:r>
            <a:r>
              <a:rPr lang="en-US" sz="5000" dirty="0" err="1" smtClean="0">
                <a:solidFill>
                  <a:schemeClr val="bg1"/>
                </a:solidFill>
                <a:latin typeface="+mj-lt"/>
              </a:rPr>
              <a:t>Đấng</a:t>
            </a:r>
            <a:r>
              <a:rPr lang="en-US" sz="5000" dirty="0" smtClean="0">
                <a:solidFill>
                  <a:schemeClr val="bg1"/>
                </a:solidFill>
                <a:latin typeface="+mj-lt"/>
              </a:rPr>
              <a:t> </a:t>
            </a:r>
            <a:r>
              <a:rPr lang="en-US" sz="5000" dirty="0" err="1" smtClean="0">
                <a:solidFill>
                  <a:schemeClr val="bg1"/>
                </a:solidFill>
                <a:latin typeface="+mj-lt"/>
              </a:rPr>
              <a:t>mến</a:t>
            </a:r>
            <a:r>
              <a:rPr lang="en-US" sz="5000" dirty="0" smtClean="0">
                <a:solidFill>
                  <a:schemeClr val="bg1"/>
                </a:solidFill>
                <a:latin typeface="+mj-lt"/>
              </a:rPr>
              <a:t> </a:t>
            </a:r>
            <a:r>
              <a:rPr lang="en-US" sz="5000" dirty="0" err="1" smtClean="0">
                <a:solidFill>
                  <a:schemeClr val="bg1"/>
                </a:solidFill>
                <a:latin typeface="+mj-lt"/>
              </a:rPr>
              <a:t>thương</a:t>
            </a:r>
            <a:r>
              <a:rPr lang="en-US" sz="5000" dirty="0" smtClean="0">
                <a:solidFill>
                  <a:schemeClr val="bg1"/>
                </a:solidFill>
                <a:latin typeface="+mj-lt"/>
              </a:rPr>
              <a:t> </a:t>
            </a:r>
            <a:r>
              <a:rPr lang="en-US" sz="5000" dirty="0" err="1" smtClean="0">
                <a:solidFill>
                  <a:schemeClr val="bg1"/>
                </a:solidFill>
                <a:latin typeface="+mj-lt"/>
              </a:rPr>
              <a:t>muôn</a:t>
            </a:r>
            <a:r>
              <a:rPr lang="en-US" sz="5000" dirty="0" smtClean="0">
                <a:solidFill>
                  <a:schemeClr val="bg1"/>
                </a:solidFill>
                <a:latin typeface="+mj-lt"/>
              </a:rPr>
              <a:t> </a:t>
            </a:r>
            <a:r>
              <a:rPr lang="en-US" sz="5000" dirty="0" err="1" smtClean="0">
                <a:solidFill>
                  <a:schemeClr val="bg1"/>
                </a:solidFill>
                <a:latin typeface="+mj-lt"/>
              </a:rPr>
              <a:t>đời</a:t>
            </a:r>
            <a:r>
              <a:rPr lang="en-US" sz="5000" dirty="0" smtClean="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147359910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1586</Words>
  <Application>Microsoft Office PowerPoint</Application>
  <PresentationFormat>On-screen Show (16:9)</PresentationFormat>
  <Paragraphs>85</Paragraphs>
  <Slides>69</Slides>
  <Notes>0</Notes>
  <HiddenSlides>0</HiddenSlides>
  <MMClips>0</MMClips>
  <ScaleCrop>false</ScaleCrop>
  <HeadingPairs>
    <vt:vector size="4" baseType="variant">
      <vt:variant>
        <vt:lpstr>Theme</vt:lpstr>
      </vt:variant>
      <vt:variant>
        <vt:i4>9</vt:i4>
      </vt:variant>
      <vt:variant>
        <vt:lpstr>Slide Titles</vt:lpstr>
      </vt:variant>
      <vt:variant>
        <vt:i4>69</vt:i4>
      </vt:variant>
    </vt:vector>
  </HeadingPairs>
  <TitlesOfParts>
    <vt:vector size="78" baseType="lpstr">
      <vt:lpstr>Office Theme</vt:lpstr>
      <vt:lpstr>12_Office Theme</vt:lpstr>
      <vt:lpstr>36_Default Design</vt:lpstr>
      <vt:lpstr>10_Office Theme</vt:lpstr>
      <vt:lpstr>37_Default Design</vt:lpstr>
      <vt:lpstr>7_Office Theme</vt:lpstr>
      <vt:lpstr>8_Office Theme</vt:lpstr>
      <vt:lpstr>9_Office Theme</vt:lpstr>
      <vt:lpstr>11_Office Theme</vt:lpstr>
      <vt:lpstr>CHÚA NHẬT XXIII THƯỜNG NIÊN NĂM B</vt:lpstr>
      <vt:lpstr>PowerPoint Presentation</vt:lpstr>
      <vt:lpstr>TẬP HÁT CỘNG ĐOÀN</vt:lpstr>
      <vt:lpstr>Đk: Hồn tôi hỡi, nào chúc tụng Chúa đi.</vt:lpstr>
      <vt:lpstr>Chúa Giê-su loan báo Tin Mừng Nước Trời và chữa mọi thứ bệnh hoạn tật nguyền trong dân.</vt:lpstr>
      <vt:lpstr>PowerPoint Presentation</vt:lpstr>
      <vt:lpstr> Ca Nhập Lễ Đi Về Nhà Chúa Ngọc Linh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145 CHÚA NHẬT XXIII THƯỜNG NIÊN NĂM B  Lm. Kim Long 03 Câu</vt:lpstr>
      <vt:lpstr>Đk: Hồn tôi hỡi, nào chúc tụng Chúa đi.</vt:lpstr>
      <vt:lpstr>Tk1:  Ngài minh xét những ai bị ức oan, kẻ tù tội, ra tay cứu độ liền. Ngài cũng thương ban lương thực mà nuôi kẻ khó nghèo.</vt:lpstr>
      <vt:lpstr>Đk: Hồn tôi hỡi, nào chúc tụng Chúa đi.</vt:lpstr>
      <vt:lpstr>Tk2: Ngài mở mắt những ai bị tối đui, kẻ bị dìm, ra tay Chúa vực dậy. Và Chúa yêu thương những người hằng luôn sống chính trực. Ngài cũng không quên bang trợ kiều dân nấp bóng Ngài.</vt:lpstr>
      <vt:lpstr>Đk: Hồn tôi hỡi, nào chúc tụng Chúa đi.</vt:lpstr>
      <vt:lpstr>Tk3: Mọi mưu tính ác nhân Ngài phá tan. Chúa độ trì cô nhi với quả phụ. Ngài nắm trong tay vương quyền ngàn muôn kiếp vững bền. Này hỡi Si-on, Chúa Trời là Vua thống lãnh hoài.</vt:lpstr>
      <vt:lpstr>Đk: Hồn tôi hỡi, nào chúc tụng Chúa đi.</vt:lpstr>
      <vt:lpstr>PowerPoint Presentation</vt:lpstr>
      <vt:lpstr>Chúa Giê-su loan báo Tin Mừng Nước Trời và chữa mọi thứ bệnh hoạn tật nguyền trong dân.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Hiệp lòng xin tiến dâng lên, xin tiến dâng lên bàn thờ Chúa. Này đây ly rượu nồng ép từ muôn trái nho tươi. Và đây bánh tinh tuyền kết bởi ngàn hạt lúa vàng.</vt:lpstr>
      <vt:lpstr>Đk: Xin dâng lên, xin dâng lên trong niềm mến tin, trong hương kinh dâng niềm thờ kính. Nguyện xin ban ơn thiêng đổi mới lòng con, nên trinh trong như bánh rượu này, để xứng đáng tiến dâng lên Ngài.</vt:lpstr>
      <vt:lpstr>Tk2: Nguyện cầu Thiên Chúa khoan nhân, thương đoái trông lễ vật dâng tiến. Đời con bao thăng trầm giữa dòng năm tháng miên man. Nguyện dâng lên thiên tòa kiếp người từng ngày chóng tàn.</vt:lpstr>
      <vt:lpstr>Đk: Xin dâng lên, xin dâng lên trong niềm mến tin, trong hương kinh dâng niềm thờ kính. Nguyện xin ban ơn thiêng đổi mới lòng con, nên trinh trong như bánh rượu này, để xứng đáng tiến dâng lên Ngài.</vt:lpstr>
      <vt:lpstr>PowerPoint Presentation</vt:lpstr>
      <vt:lpstr>PowerPoint Presentation</vt:lpstr>
      <vt:lpstr>Ca Nguyện Hiệp Lễ Sống Trong Niềm Vui Lm. Nguyễn Duy</vt:lpstr>
      <vt:lpstr>Tk1: Một đời lần trong đêm tối, tình yêu con nay như hao mòn. Một đời tìm trong thao thức, lòng con ngập tràn bao nỗi buồn. Chúa ơi! Xin thương giữ gìn con, về đây xin dâng cả tâm hồn. Tin rằng Ngài là Thiên Chúa, bên Ngài hạnh phúc suốt đời.</vt:lpstr>
      <vt:lpstr>Đk: Lạy Chúa! Lạy Chúa con chính con trông cậy ở Ngài. Lạy Chúa! Lạy Chúa con hãy đưa con về sống trong niềm vui.</vt:lpstr>
      <vt:lpstr>Tk2: Gọi thầm rằng con hãy nhớ, tình yêu sẽ biến đổi phận người. Phận người từ trong tiếng khóc, một mai tình Ngài cho tiếng cười. Chúa ơi! Con nay xin gửi trao, đời con những đắng cay khổ sầu. Nơi Ngài hồn con nương náu nỗi vui từ nay thắm màu.</vt:lpstr>
      <vt:lpstr>Đk: Lạy Chúa! Lạy Chúa con chính con trông cậy ở Ngài. Lạy Chúa! Lạy Chúa con hãy đưa con về sống trong niềm vui.</vt:lpstr>
      <vt:lpstr>Tk3: Được Ngài được nguồn chân lý, sự sống ánh sáng cho cuộc đời. Vì Ngài là niềm vinh phúc, là chén diệu huyền con lãnh nhận. Chúa ơi! Chính Chúa gia nghiệp con, từ đây con đâu ước mơ gì. Tiếng ca hòa lên chan chứa tim hồng đẹp qua bốn mùa.</vt:lpstr>
      <vt:lpstr>Đk: Lạy Chúa! Lạy Chúa con chính con trông cậy ở Ngài. Lạy Chúa! Lạy Chúa con hãy đưa con về sống trong niềm vui.</vt:lpstr>
      <vt:lpstr>Tk4: Một ngày đời con có Chúa mùa xuân mãi mãi không phai tàn. Một ngày vọng trông lên Chúa cùng đích trọn đời con ước mong. Chúa ơi! Xin đỡ nâng hồn con, dìu con những bước chân hy vọng. Bên Ngài hồn con vui sống, ân tình giờ đã thắm hồng.</vt:lpstr>
      <vt:lpstr>Đk: Lạy Chúa! Lạy Chúa con chính con trông cậy ở Ngài. Lạy Chúa! Lạy Chúa con hãy đưa con về sống trong niềm vui.</vt:lpstr>
      <vt:lpstr>PowerPoint Presentation</vt:lpstr>
      <vt:lpstr>PowerPoint Presentation</vt:lpstr>
      <vt:lpstr>Ca Kết Lễ Truyền Rao Đi Martinô</vt:lpstr>
      <vt:lpstr>Đk: Truyền rao đi khắp núi khắp đồi. Kìa nước Chúa đến nơi rồi đây. Truyền rao đi khắp nơi đồng hoang. Kìa Con Chúa đến ban bình an.</vt:lpstr>
      <vt:lpstr>Tk: Người phân tán dân riêng ở đây đó. Rồi Người sẽ qui tụ thành đoàn chiên.</vt:lpstr>
      <vt:lpstr>Đk: Truyền rao đi khắp núi khắp đồi. Kìa nước Chúa đến nơi rồi đây. Truyền rao đi khắp nơi đồng hoang. Kìa Con Chúa đến ban bình 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118</cp:revision>
  <dcterms:created xsi:type="dcterms:W3CDTF">2023-05-21T07:25:42Z</dcterms:created>
  <dcterms:modified xsi:type="dcterms:W3CDTF">2024-09-06T12:02:05Z</dcterms:modified>
</cp:coreProperties>
</file>