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 id="2147484168" r:id="rId12"/>
  </p:sldMasterIdLst>
  <p:notesMasterIdLst>
    <p:notesMasterId r:id="rId99"/>
  </p:notesMasterIdLst>
  <p:sldIdLst>
    <p:sldId id="507" r:id="rId13"/>
    <p:sldId id="376" r:id="rId14"/>
    <p:sldId id="717" r:id="rId15"/>
    <p:sldId id="718" r:id="rId16"/>
    <p:sldId id="731" r:id="rId17"/>
    <p:sldId id="719" r:id="rId18"/>
    <p:sldId id="367" r:id="rId19"/>
    <p:sldId id="368" r:id="rId20"/>
    <p:sldId id="369" r:id="rId21"/>
    <p:sldId id="370" r:id="rId22"/>
    <p:sldId id="371" r:id="rId23"/>
    <p:sldId id="372" r:id="rId24"/>
    <p:sldId id="373" r:id="rId25"/>
    <p:sldId id="374" r:id="rId26"/>
    <p:sldId id="720" r:id="rId27"/>
    <p:sldId id="553" r:id="rId28"/>
    <p:sldId id="443" r:id="rId29"/>
    <p:sldId id="585" r:id="rId30"/>
    <p:sldId id="739" r:id="rId31"/>
    <p:sldId id="721" r:id="rId32"/>
    <p:sldId id="392" r:id="rId33"/>
    <p:sldId id="393" r:id="rId34"/>
    <p:sldId id="394" r:id="rId35"/>
    <p:sldId id="395" r:id="rId36"/>
    <p:sldId id="396" r:id="rId37"/>
    <p:sldId id="397" r:id="rId38"/>
    <p:sldId id="398" r:id="rId39"/>
    <p:sldId id="399" r:id="rId40"/>
    <p:sldId id="647" r:id="rId41"/>
    <p:sldId id="649" r:id="rId42"/>
    <p:sldId id="701" r:id="rId43"/>
    <p:sldId id="732" r:id="rId44"/>
    <p:sldId id="733" r:id="rId45"/>
    <p:sldId id="734" r:id="rId46"/>
    <p:sldId id="704" r:id="rId47"/>
    <p:sldId id="736" r:id="rId48"/>
    <p:sldId id="705" r:id="rId49"/>
    <p:sldId id="737" r:id="rId50"/>
    <p:sldId id="706" r:id="rId51"/>
    <p:sldId id="738" r:id="rId52"/>
    <p:sldId id="653" r:id="rId53"/>
    <p:sldId id="735" r:id="rId54"/>
    <p:sldId id="723"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561" r:id="rId73"/>
    <p:sldId id="740" r:id="rId74"/>
    <p:sldId id="741" r:id="rId75"/>
    <p:sldId id="742" r:id="rId76"/>
    <p:sldId id="276" r:id="rId77"/>
    <p:sldId id="724" r:id="rId78"/>
    <p:sldId id="277" r:id="rId79"/>
    <p:sldId id="279" r:id="rId80"/>
    <p:sldId id="743" r:id="rId81"/>
    <p:sldId id="278" r:id="rId82"/>
    <p:sldId id="744" r:id="rId83"/>
    <p:sldId id="745" r:id="rId84"/>
    <p:sldId id="746" r:id="rId85"/>
    <p:sldId id="747" r:id="rId86"/>
    <p:sldId id="748" r:id="rId87"/>
    <p:sldId id="749" r:id="rId88"/>
    <p:sldId id="750" r:id="rId89"/>
    <p:sldId id="751" r:id="rId90"/>
    <p:sldId id="752" r:id="rId91"/>
    <p:sldId id="292" r:id="rId92"/>
    <p:sldId id="698" r:id="rId93"/>
    <p:sldId id="753" r:id="rId94"/>
    <p:sldId id="754" r:id="rId95"/>
    <p:sldId id="755" r:id="rId96"/>
    <p:sldId id="756" r:id="rId97"/>
    <p:sldId id="69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204" y="7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10</a:t>
            </a:r>
            <a:br>
              <a:rPr lang="en-US" sz="6000" dirty="0" smtClean="0">
                <a:solidFill>
                  <a:srgbClr val="FFFF00"/>
                </a:solidFill>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1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en-US" sz="5200" dirty="0" err="1" smtClean="0">
                <a:solidFill>
                  <a:schemeClr val="bg1"/>
                </a:solidFill>
                <a:latin typeface="+mj-lt"/>
              </a:rPr>
              <a:t>Quây</a:t>
            </a:r>
            <a:r>
              <a:rPr lang="en-US" sz="5200" dirty="0" smtClean="0">
                <a:solidFill>
                  <a:schemeClr val="bg1"/>
                </a:solidFill>
                <a:latin typeface="+mj-lt"/>
              </a:rPr>
              <a:t> </a:t>
            </a:r>
            <a:r>
              <a:rPr lang="en-US" sz="5200" dirty="0" err="1" smtClean="0">
                <a:solidFill>
                  <a:schemeClr val="bg1"/>
                </a:solidFill>
                <a:latin typeface="+mj-lt"/>
              </a:rPr>
              <a:t>quần</a:t>
            </a:r>
            <a:r>
              <a:rPr lang="en-US" sz="5200" dirty="0" smtClean="0">
                <a:solidFill>
                  <a:schemeClr val="bg1"/>
                </a:solidFill>
                <a:latin typeface="+mj-lt"/>
              </a:rPr>
              <a:t> </a:t>
            </a:r>
            <a:r>
              <a:rPr lang="en-US" sz="5200" dirty="0" err="1" smtClean="0">
                <a:solidFill>
                  <a:schemeClr val="bg1"/>
                </a:solidFill>
                <a:latin typeface="+mj-lt"/>
              </a:rPr>
              <a:t>bên</a:t>
            </a:r>
            <a:r>
              <a:rPr lang="en-US" sz="5200" dirty="0" smtClean="0">
                <a:solidFill>
                  <a:schemeClr val="bg1"/>
                </a:solidFill>
                <a:latin typeface="+mj-lt"/>
              </a:rPr>
              <a:t> </a:t>
            </a:r>
            <a:r>
              <a:rPr lang="en-US" sz="5200" dirty="0" err="1" smtClean="0">
                <a:solidFill>
                  <a:schemeClr val="bg1"/>
                </a:solidFill>
                <a:latin typeface="+mj-lt"/>
              </a:rPr>
              <a:t>bàn</a:t>
            </a:r>
            <a:r>
              <a:rPr lang="en-US" sz="5200" dirty="0" smtClean="0">
                <a:solidFill>
                  <a:schemeClr val="bg1"/>
                </a:solidFill>
                <a:latin typeface="+mj-lt"/>
              </a:rPr>
              <a:t> </a:t>
            </a:r>
            <a:r>
              <a:rPr lang="en-US" sz="5200" dirty="0" err="1" smtClean="0">
                <a:solidFill>
                  <a:schemeClr val="bg1"/>
                </a:solidFill>
                <a:latin typeface="+mj-lt"/>
              </a:rPr>
              <a:t>tiệc</a:t>
            </a:r>
            <a:r>
              <a:rPr lang="en-US" sz="5200" dirty="0" smtClean="0">
                <a:solidFill>
                  <a:schemeClr val="bg1"/>
                </a:solidFill>
                <a:latin typeface="+mj-lt"/>
              </a:rPr>
              <a:t> </a:t>
            </a:r>
            <a:r>
              <a:rPr lang="en-US" sz="5200" dirty="0" err="1" smtClean="0">
                <a:solidFill>
                  <a:schemeClr val="bg1"/>
                </a:solidFill>
                <a:latin typeface="+mj-lt"/>
              </a:rPr>
              <a:t>Thánh</a:t>
            </a:r>
            <a:r>
              <a:rPr lang="en-US" sz="5200" dirty="0" smtClean="0">
                <a:solidFill>
                  <a:schemeClr val="bg1"/>
                </a:solidFill>
                <a:latin typeface="+mj-lt"/>
              </a:rPr>
              <a:t> </a:t>
            </a:r>
            <a:r>
              <a:rPr lang="en-US" sz="5200" dirty="0" err="1" smtClean="0">
                <a:solidFill>
                  <a:schemeClr val="bg1"/>
                </a:solidFill>
                <a:latin typeface="+mj-lt"/>
              </a:rPr>
              <a:t>này</a:t>
            </a:r>
            <a:r>
              <a:rPr lang="en-US" sz="5200" dirty="0" smtClean="0">
                <a:solidFill>
                  <a:schemeClr val="bg1"/>
                </a:solidFill>
                <a:latin typeface="+mj-lt"/>
              </a:rPr>
              <a:t>. </a:t>
            </a:r>
            <a:r>
              <a:rPr lang="en-US" sz="5200" dirty="0" err="1" smtClean="0">
                <a:solidFill>
                  <a:schemeClr val="bg1"/>
                </a:solidFill>
                <a:latin typeface="+mj-lt"/>
              </a:rPr>
              <a:t>Để</a:t>
            </a:r>
            <a:r>
              <a:rPr lang="en-US" sz="5200" dirty="0" smtClean="0">
                <a:solidFill>
                  <a:schemeClr val="bg1"/>
                </a:solidFill>
                <a:latin typeface="+mj-lt"/>
              </a:rPr>
              <a:t> chia </a:t>
            </a:r>
            <a:r>
              <a:rPr lang="en-US" sz="5200" dirty="0" err="1" smtClean="0">
                <a:solidFill>
                  <a:schemeClr val="bg1"/>
                </a:solidFill>
                <a:latin typeface="+mj-lt"/>
              </a:rPr>
              <a:t>cho</a:t>
            </a:r>
            <a:r>
              <a:rPr lang="en-US" sz="5200" dirty="0" smtClean="0">
                <a:solidFill>
                  <a:schemeClr val="bg1"/>
                </a:solidFill>
                <a:latin typeface="+mj-lt"/>
              </a:rPr>
              <a:t> </a:t>
            </a:r>
            <a:r>
              <a:rPr lang="en-US" sz="5200" dirty="0" err="1" smtClean="0">
                <a:solidFill>
                  <a:schemeClr val="bg1"/>
                </a:solidFill>
                <a:latin typeface="+mj-lt"/>
              </a:rPr>
              <a:t>nhau</a:t>
            </a:r>
            <a:r>
              <a:rPr lang="en-US" sz="5200" dirty="0" smtClean="0">
                <a:solidFill>
                  <a:schemeClr val="bg1"/>
                </a:solidFill>
                <a:latin typeface="+mj-lt"/>
              </a:rPr>
              <a:t> </a:t>
            </a:r>
            <a:r>
              <a:rPr lang="en-US" sz="5200" dirty="0" err="1" smtClean="0">
                <a:solidFill>
                  <a:schemeClr val="bg1"/>
                </a:solidFill>
                <a:latin typeface="+mj-lt"/>
              </a:rPr>
              <a:t>tấm</a:t>
            </a:r>
            <a:r>
              <a:rPr lang="en-US" sz="5200" dirty="0" smtClean="0">
                <a:solidFill>
                  <a:schemeClr val="bg1"/>
                </a:solidFill>
                <a:latin typeface="+mj-lt"/>
              </a:rPr>
              <a:t> </a:t>
            </a:r>
            <a:r>
              <a:rPr lang="en-US" sz="5200" dirty="0" err="1" smtClean="0">
                <a:solidFill>
                  <a:schemeClr val="bg1"/>
                </a:solidFill>
                <a:latin typeface="+mj-lt"/>
              </a:rPr>
              <a:t>bánh</a:t>
            </a:r>
            <a:r>
              <a:rPr lang="en-US" sz="5200" dirty="0" smtClean="0">
                <a:solidFill>
                  <a:schemeClr val="bg1"/>
                </a:solidFill>
                <a:latin typeface="+mj-lt"/>
              </a:rPr>
              <a:t> Cha </a:t>
            </a:r>
            <a:r>
              <a:rPr lang="en-US" sz="5200" dirty="0" err="1" smtClean="0">
                <a:solidFill>
                  <a:schemeClr val="bg1"/>
                </a:solidFill>
                <a:latin typeface="+mj-lt"/>
              </a:rPr>
              <a:t>trao</a:t>
            </a:r>
            <a:r>
              <a:rPr lang="en-US" sz="5200" dirty="0" smtClean="0">
                <a:solidFill>
                  <a:schemeClr val="bg1"/>
                </a:solidFill>
                <a:latin typeface="+mj-lt"/>
              </a:rPr>
              <a:t> ban. </a:t>
            </a:r>
            <a:r>
              <a:rPr lang="en-US" sz="5200" dirty="0" err="1" smtClean="0">
                <a:solidFill>
                  <a:schemeClr val="bg1"/>
                </a:solidFill>
                <a:latin typeface="+mj-lt"/>
              </a:rPr>
              <a:t>Quây</a:t>
            </a:r>
            <a:r>
              <a:rPr lang="en-US" sz="5200" dirty="0" smtClean="0">
                <a:solidFill>
                  <a:schemeClr val="bg1"/>
                </a:solidFill>
                <a:latin typeface="+mj-lt"/>
              </a:rPr>
              <a:t> </a:t>
            </a:r>
            <a:r>
              <a:rPr lang="en-US" sz="5200" dirty="0" err="1" smtClean="0">
                <a:solidFill>
                  <a:schemeClr val="bg1"/>
                </a:solidFill>
                <a:latin typeface="+mj-lt"/>
              </a:rPr>
              <a:t>quần</a:t>
            </a:r>
            <a:r>
              <a:rPr lang="en-US" sz="5200" dirty="0" smtClean="0">
                <a:solidFill>
                  <a:schemeClr val="bg1"/>
                </a:solidFill>
                <a:latin typeface="+mj-lt"/>
              </a:rPr>
              <a:t> </a:t>
            </a:r>
            <a:r>
              <a:rPr lang="en-US" sz="5200" dirty="0" err="1" smtClean="0">
                <a:solidFill>
                  <a:schemeClr val="bg1"/>
                </a:solidFill>
                <a:latin typeface="+mj-lt"/>
              </a:rPr>
              <a:t>bên</a:t>
            </a:r>
            <a:r>
              <a:rPr lang="en-US" sz="5200" dirty="0" smtClean="0">
                <a:solidFill>
                  <a:schemeClr val="bg1"/>
                </a:solidFill>
                <a:latin typeface="+mj-lt"/>
              </a:rPr>
              <a:t> </a:t>
            </a:r>
            <a:r>
              <a:rPr lang="en-US" sz="5200" dirty="0" err="1" smtClean="0">
                <a:solidFill>
                  <a:schemeClr val="bg1"/>
                </a:solidFill>
                <a:latin typeface="+mj-lt"/>
              </a:rPr>
              <a:t>ly</a:t>
            </a:r>
            <a:r>
              <a:rPr lang="en-US" sz="5200" dirty="0" smtClean="0">
                <a:solidFill>
                  <a:schemeClr val="bg1"/>
                </a:solidFill>
                <a:latin typeface="+mj-lt"/>
              </a:rPr>
              <a:t> </a:t>
            </a:r>
            <a:r>
              <a:rPr lang="en-US" sz="5200" dirty="0" err="1" smtClean="0">
                <a:solidFill>
                  <a:schemeClr val="bg1"/>
                </a:solidFill>
                <a:latin typeface="+mj-lt"/>
              </a:rPr>
              <a:t>rượu</a:t>
            </a:r>
            <a:r>
              <a:rPr lang="en-US" sz="5200" dirty="0" smtClean="0">
                <a:solidFill>
                  <a:schemeClr val="bg1"/>
                </a:solidFill>
                <a:latin typeface="+mj-lt"/>
              </a:rPr>
              <a:t> </a:t>
            </a:r>
            <a:r>
              <a:rPr lang="en-US" sz="5200" dirty="0" err="1" smtClean="0">
                <a:solidFill>
                  <a:schemeClr val="bg1"/>
                </a:solidFill>
                <a:latin typeface="+mj-lt"/>
              </a:rPr>
              <a:t>thơm</a:t>
            </a:r>
            <a:r>
              <a:rPr lang="en-US" sz="5200" dirty="0" smtClean="0">
                <a:solidFill>
                  <a:schemeClr val="bg1"/>
                </a:solidFill>
                <a:latin typeface="+mj-lt"/>
              </a:rPr>
              <a:t> </a:t>
            </a:r>
            <a:r>
              <a:rPr lang="en-US" sz="5200" dirty="0" err="1" smtClean="0">
                <a:solidFill>
                  <a:schemeClr val="bg1"/>
                </a:solidFill>
                <a:latin typeface="+mj-lt"/>
              </a:rPr>
              <a:t>ngát</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tình</a:t>
            </a:r>
            <a:r>
              <a:rPr lang="en-US" sz="5200" dirty="0" smtClean="0">
                <a:solidFill>
                  <a:schemeClr val="bg1"/>
                </a:solidFill>
                <a:latin typeface="+mj-lt"/>
              </a:rPr>
              <a:t> </a:t>
            </a:r>
            <a:r>
              <a:rPr lang="en-US" sz="5200" dirty="0" err="1" smtClean="0">
                <a:solidFill>
                  <a:schemeClr val="bg1"/>
                </a:solidFill>
                <a:latin typeface="+mj-lt"/>
              </a:rPr>
              <a:t>yêu</a:t>
            </a:r>
            <a:r>
              <a:rPr lang="en-US" sz="5200" dirty="0" smtClean="0">
                <a:solidFill>
                  <a:schemeClr val="bg1"/>
                </a:solidFill>
                <a:latin typeface="+mj-lt"/>
              </a:rPr>
              <a:t> </a:t>
            </a:r>
            <a:r>
              <a:rPr lang="en-US" sz="5200" dirty="0" err="1" smtClean="0">
                <a:solidFill>
                  <a:schemeClr val="bg1"/>
                </a:solidFill>
                <a:latin typeface="+mj-lt"/>
              </a:rPr>
              <a:t>thương</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trối</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ta.</a:t>
            </a:r>
            <a:endParaRPr lang="vi-VN" sz="5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100" b="0" u="sng" dirty="0" err="1" smtClean="0">
                <a:solidFill>
                  <a:srgbClr val="FFFF00"/>
                </a:solidFill>
                <a:effectLst/>
                <a:latin typeface="+mj-lt"/>
              </a:rPr>
              <a:t>Tk</a:t>
            </a:r>
            <a:r>
              <a:rPr lang="vi-VN" sz="5100" b="0" u="sng" dirty="0" smtClean="0">
                <a:solidFill>
                  <a:srgbClr val="FFFF00"/>
                </a:solidFill>
                <a:effectLst/>
                <a:latin typeface="+mj-lt"/>
              </a:rPr>
              <a:t>:</a:t>
            </a:r>
            <a:r>
              <a:rPr lang="vi-VN" sz="5100" b="0" dirty="0" smtClean="0">
                <a:solidFill>
                  <a:schemeClr val="bg1"/>
                </a:solidFill>
                <a:effectLst/>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smtClean="0">
                <a:solidFill>
                  <a:schemeClr val="bg1"/>
                </a:solidFill>
                <a:latin typeface="+mj-lt"/>
              </a:rPr>
              <a:t>gọi</a:t>
            </a:r>
            <a:r>
              <a:rPr lang="en-US" sz="5100" dirty="0" smtClean="0">
                <a:solidFill>
                  <a:schemeClr val="bg1"/>
                </a:solidFill>
                <a:latin typeface="+mj-lt"/>
              </a:rPr>
              <a:t> con </a:t>
            </a:r>
            <a:r>
              <a:rPr lang="en-US" sz="5100" dirty="0" err="1" smtClean="0">
                <a:solidFill>
                  <a:schemeClr val="bg1"/>
                </a:solidFill>
                <a:latin typeface="+mj-lt"/>
              </a:rPr>
              <a:t>vào</a:t>
            </a:r>
            <a:r>
              <a:rPr lang="en-US" sz="5100" dirty="0" smtClean="0">
                <a:solidFill>
                  <a:schemeClr val="bg1"/>
                </a:solidFill>
                <a:latin typeface="+mj-lt"/>
              </a:rPr>
              <a:t> </a:t>
            </a:r>
            <a:r>
              <a:rPr lang="en-US" sz="5100" dirty="0" err="1" smtClean="0">
                <a:solidFill>
                  <a:schemeClr val="bg1"/>
                </a:solidFill>
                <a:latin typeface="+mj-lt"/>
              </a:rPr>
              <a:t>bàn</a:t>
            </a:r>
            <a:r>
              <a:rPr lang="en-US" sz="5100" dirty="0" smtClean="0">
                <a:solidFill>
                  <a:schemeClr val="bg1"/>
                </a:solidFill>
                <a:latin typeface="+mj-lt"/>
              </a:rPr>
              <a:t> </a:t>
            </a:r>
            <a:r>
              <a:rPr lang="en-US" sz="5100" dirty="0" err="1" smtClean="0">
                <a:solidFill>
                  <a:schemeClr val="bg1"/>
                </a:solidFill>
                <a:latin typeface="+mj-lt"/>
              </a:rPr>
              <a:t>tiệc</a:t>
            </a:r>
            <a:r>
              <a:rPr lang="en-US" sz="5100" dirty="0" smtClean="0">
                <a:solidFill>
                  <a:schemeClr val="bg1"/>
                </a:solidFill>
                <a:latin typeface="+mj-lt"/>
              </a:rPr>
              <a:t> </a:t>
            </a:r>
            <a:r>
              <a:rPr lang="en-US" sz="5100" dirty="0" err="1" smtClean="0">
                <a:solidFill>
                  <a:schemeClr val="bg1"/>
                </a:solidFill>
                <a:latin typeface="+mj-lt"/>
              </a:rPr>
              <a:t>yêu</a:t>
            </a:r>
            <a:r>
              <a:rPr lang="en-US" sz="5100" dirty="0" smtClean="0">
                <a:solidFill>
                  <a:schemeClr val="bg1"/>
                </a:solidFill>
                <a:latin typeface="+mj-lt"/>
              </a:rPr>
              <a:t> </a:t>
            </a:r>
            <a:r>
              <a:rPr lang="en-US" sz="5100" dirty="0" err="1" smtClean="0">
                <a:solidFill>
                  <a:schemeClr val="bg1"/>
                </a:solidFill>
                <a:latin typeface="+mj-lt"/>
              </a:rPr>
              <a:t>thương</a:t>
            </a:r>
            <a:r>
              <a:rPr lang="en-US" sz="5100" dirty="0" smtClean="0">
                <a:solidFill>
                  <a:schemeClr val="bg1"/>
                </a:solidFill>
                <a:latin typeface="+mj-lt"/>
              </a:rPr>
              <a:t>. </a:t>
            </a:r>
            <a:r>
              <a:rPr lang="en-US" sz="5100" dirty="0" err="1" smtClean="0">
                <a:solidFill>
                  <a:schemeClr val="bg1"/>
                </a:solidFill>
                <a:latin typeface="+mj-lt"/>
              </a:rPr>
              <a:t>Vào</a:t>
            </a:r>
            <a:r>
              <a:rPr lang="en-US" sz="5100" dirty="0" smtClean="0">
                <a:solidFill>
                  <a:schemeClr val="bg1"/>
                </a:solidFill>
                <a:latin typeface="+mj-lt"/>
              </a:rPr>
              <a:t> </a:t>
            </a:r>
            <a:r>
              <a:rPr lang="en-US" sz="5100" dirty="0" err="1" smtClean="0">
                <a:solidFill>
                  <a:schemeClr val="bg1"/>
                </a:solidFill>
                <a:latin typeface="+mj-lt"/>
              </a:rPr>
              <a:t>câu</a:t>
            </a:r>
            <a:r>
              <a:rPr lang="en-US" sz="5100" dirty="0" smtClean="0">
                <a:solidFill>
                  <a:schemeClr val="bg1"/>
                </a:solidFill>
                <a:latin typeface="+mj-lt"/>
              </a:rPr>
              <a:t> </a:t>
            </a:r>
            <a:r>
              <a:rPr lang="en-US" sz="5100" dirty="0" err="1" smtClean="0">
                <a:solidFill>
                  <a:schemeClr val="bg1"/>
                </a:solidFill>
                <a:latin typeface="+mj-lt"/>
              </a:rPr>
              <a:t>chuyện</a:t>
            </a:r>
            <a:r>
              <a:rPr lang="en-US" sz="5100" dirty="0" smtClean="0">
                <a:solidFill>
                  <a:schemeClr val="bg1"/>
                </a:solidFill>
                <a:latin typeface="+mj-lt"/>
              </a:rPr>
              <a:t> </a:t>
            </a:r>
            <a:r>
              <a:rPr lang="en-US" sz="5100" dirty="0" err="1" smtClean="0">
                <a:solidFill>
                  <a:schemeClr val="bg1"/>
                </a:solidFill>
                <a:latin typeface="+mj-lt"/>
              </a:rPr>
              <a:t>tình</a:t>
            </a:r>
            <a:r>
              <a:rPr lang="en-US" sz="5100" dirty="0" smtClean="0">
                <a:solidFill>
                  <a:schemeClr val="bg1"/>
                </a:solidFill>
                <a:latin typeface="+mj-lt"/>
              </a:rPr>
              <a:t> </a:t>
            </a:r>
            <a:r>
              <a:rPr lang="en-US" sz="5100" dirty="0" err="1" smtClean="0">
                <a:solidFill>
                  <a:schemeClr val="bg1"/>
                </a:solidFill>
                <a:latin typeface="+mj-lt"/>
              </a:rPr>
              <a:t>trọn</a:t>
            </a:r>
            <a:r>
              <a:rPr lang="en-US" sz="5100" dirty="0" smtClean="0">
                <a:solidFill>
                  <a:schemeClr val="bg1"/>
                </a:solidFill>
                <a:latin typeface="+mj-lt"/>
              </a:rPr>
              <a:t> </a:t>
            </a:r>
            <a:r>
              <a:rPr lang="en-US" sz="5100" dirty="0" err="1" smtClean="0">
                <a:solidFill>
                  <a:schemeClr val="bg1"/>
                </a:solidFill>
                <a:latin typeface="+mj-lt"/>
              </a:rPr>
              <a:t>đời</a:t>
            </a:r>
            <a:r>
              <a:rPr lang="en-US" sz="5100" dirty="0" smtClean="0">
                <a:solidFill>
                  <a:schemeClr val="bg1"/>
                </a:solidFill>
                <a:latin typeface="+mj-lt"/>
              </a:rPr>
              <a:t> </a:t>
            </a:r>
            <a:r>
              <a:rPr lang="en-US" sz="5100" dirty="0" err="1" smtClean="0">
                <a:solidFill>
                  <a:schemeClr val="bg1"/>
                </a:solidFill>
                <a:latin typeface="+mj-lt"/>
              </a:rPr>
              <a:t>Ngài</a:t>
            </a:r>
            <a:r>
              <a:rPr lang="en-US" sz="5100" dirty="0" smtClean="0">
                <a:solidFill>
                  <a:schemeClr val="bg1"/>
                </a:solidFill>
                <a:latin typeface="+mj-lt"/>
              </a:rPr>
              <a:t> </a:t>
            </a:r>
            <a:r>
              <a:rPr lang="en-US" sz="5100" dirty="0" err="1" smtClean="0">
                <a:solidFill>
                  <a:schemeClr val="bg1"/>
                </a:solidFill>
                <a:latin typeface="+mj-lt"/>
              </a:rPr>
              <a:t>đã</a:t>
            </a:r>
            <a:r>
              <a:rPr lang="en-US" sz="5100" dirty="0" smtClean="0">
                <a:solidFill>
                  <a:schemeClr val="bg1"/>
                </a:solidFill>
                <a:latin typeface="+mj-lt"/>
              </a:rPr>
              <a:t> </a:t>
            </a:r>
            <a:r>
              <a:rPr lang="en-US" sz="5100" dirty="0" err="1" smtClean="0">
                <a:solidFill>
                  <a:schemeClr val="bg1"/>
                </a:solidFill>
                <a:latin typeface="+mj-lt"/>
              </a:rPr>
              <a:t>sống</a:t>
            </a:r>
            <a:r>
              <a:rPr lang="en-US" sz="5100" dirty="0" smtClean="0">
                <a:solidFill>
                  <a:schemeClr val="bg1"/>
                </a:solidFill>
                <a:latin typeface="+mj-lt"/>
              </a:rPr>
              <a:t>. </a:t>
            </a:r>
            <a:r>
              <a:rPr lang="en-US" sz="5100" dirty="0" err="1" smtClean="0">
                <a:solidFill>
                  <a:schemeClr val="bg1"/>
                </a:solidFill>
                <a:latin typeface="+mj-lt"/>
              </a:rPr>
              <a:t>Và</a:t>
            </a:r>
            <a:r>
              <a:rPr lang="en-US" sz="5100" dirty="0" smtClean="0">
                <a:solidFill>
                  <a:schemeClr val="bg1"/>
                </a:solidFill>
                <a:latin typeface="+mj-lt"/>
              </a:rPr>
              <a:t> </a:t>
            </a:r>
            <a:r>
              <a:rPr lang="en-US" sz="5100" dirty="0" err="1" smtClean="0">
                <a:solidFill>
                  <a:schemeClr val="bg1"/>
                </a:solidFill>
                <a:latin typeface="+mj-lt"/>
              </a:rPr>
              <a:t>giờ</a:t>
            </a:r>
            <a:r>
              <a:rPr lang="en-US" sz="5100" dirty="0" smtClean="0">
                <a:solidFill>
                  <a:schemeClr val="bg1"/>
                </a:solidFill>
                <a:latin typeface="+mj-lt"/>
              </a:rPr>
              <a:t> </a:t>
            </a:r>
            <a:r>
              <a:rPr lang="en-US" sz="5100" dirty="0" err="1" smtClean="0">
                <a:solidFill>
                  <a:schemeClr val="bg1"/>
                </a:solidFill>
                <a:latin typeface="+mj-lt"/>
              </a:rPr>
              <a:t>đây</a:t>
            </a:r>
            <a:r>
              <a:rPr lang="en-US" sz="5100" dirty="0" smtClean="0">
                <a:solidFill>
                  <a:schemeClr val="bg1"/>
                </a:solidFill>
                <a:latin typeface="+mj-lt"/>
              </a:rPr>
              <a:t> </a:t>
            </a:r>
            <a:r>
              <a:rPr lang="en-US" sz="5100" dirty="0" err="1" smtClean="0">
                <a:solidFill>
                  <a:schemeClr val="bg1"/>
                </a:solidFill>
                <a:latin typeface="+mj-lt"/>
              </a:rPr>
              <a:t>gọi</a:t>
            </a:r>
            <a:r>
              <a:rPr lang="en-US" sz="5100" dirty="0" smtClean="0">
                <a:solidFill>
                  <a:schemeClr val="bg1"/>
                </a:solidFill>
                <a:latin typeface="+mj-lt"/>
              </a:rPr>
              <a:t> con </a:t>
            </a:r>
            <a:r>
              <a:rPr lang="en-US" sz="5100" dirty="0" err="1" smtClean="0">
                <a:solidFill>
                  <a:schemeClr val="bg1"/>
                </a:solidFill>
                <a:latin typeface="+mj-lt"/>
              </a:rPr>
              <a:t>đi</a:t>
            </a:r>
            <a:r>
              <a:rPr lang="en-US" sz="5100" dirty="0" smtClean="0">
                <a:solidFill>
                  <a:schemeClr val="bg1"/>
                </a:solidFill>
                <a:latin typeface="+mj-lt"/>
              </a:rPr>
              <a:t> </a:t>
            </a:r>
            <a:r>
              <a:rPr lang="en-US" sz="5100" dirty="0" err="1" smtClean="0">
                <a:solidFill>
                  <a:schemeClr val="bg1"/>
                </a:solidFill>
                <a:latin typeface="+mj-lt"/>
              </a:rPr>
              <a:t>theo</a:t>
            </a:r>
            <a:r>
              <a:rPr lang="en-US" sz="5100" dirty="0" smtClean="0">
                <a:solidFill>
                  <a:schemeClr val="bg1"/>
                </a:solidFill>
                <a:latin typeface="+mj-lt"/>
              </a:rPr>
              <a:t> </a:t>
            </a:r>
            <a:r>
              <a:rPr lang="en-US" sz="5100" dirty="0" err="1" smtClean="0">
                <a:solidFill>
                  <a:schemeClr val="bg1"/>
                </a:solidFill>
                <a:latin typeface="+mj-lt"/>
              </a:rPr>
              <a:t>bước</a:t>
            </a:r>
            <a:r>
              <a:rPr lang="en-US" sz="5100" dirty="0" smtClean="0">
                <a:solidFill>
                  <a:schemeClr val="bg1"/>
                </a:solidFill>
                <a:latin typeface="+mj-lt"/>
              </a:rPr>
              <a:t>. </a:t>
            </a:r>
            <a:r>
              <a:rPr lang="en-US" sz="5100" dirty="0" err="1" smtClean="0">
                <a:solidFill>
                  <a:schemeClr val="bg1"/>
                </a:solidFill>
                <a:latin typeface="+mj-lt"/>
              </a:rPr>
              <a:t>Hiến</a:t>
            </a:r>
            <a:r>
              <a:rPr lang="en-US" sz="5100" dirty="0" smtClean="0">
                <a:solidFill>
                  <a:schemeClr val="bg1"/>
                </a:solidFill>
                <a:latin typeface="+mj-lt"/>
              </a:rPr>
              <a:t> </a:t>
            </a:r>
            <a:r>
              <a:rPr lang="en-US" sz="5100" dirty="0" err="1" smtClean="0">
                <a:solidFill>
                  <a:schemeClr val="bg1"/>
                </a:solidFill>
                <a:latin typeface="+mj-lt"/>
              </a:rPr>
              <a:t>trao</a:t>
            </a:r>
            <a:r>
              <a:rPr lang="en-US" sz="5100" dirty="0" smtClean="0">
                <a:solidFill>
                  <a:schemeClr val="bg1"/>
                </a:solidFill>
                <a:latin typeface="+mj-lt"/>
              </a:rPr>
              <a:t> </a:t>
            </a:r>
            <a:r>
              <a:rPr lang="en-US" sz="5100" dirty="0" err="1" smtClean="0">
                <a:solidFill>
                  <a:schemeClr val="bg1"/>
                </a:solidFill>
                <a:latin typeface="+mj-lt"/>
              </a:rPr>
              <a:t>cuộc</a:t>
            </a:r>
            <a:r>
              <a:rPr lang="en-US" sz="5100" dirty="0" smtClean="0">
                <a:solidFill>
                  <a:schemeClr val="bg1"/>
                </a:solidFill>
                <a:latin typeface="+mj-lt"/>
              </a:rPr>
              <a:t> </a:t>
            </a:r>
            <a:r>
              <a:rPr lang="en-US" sz="5100" dirty="0" err="1" smtClean="0">
                <a:solidFill>
                  <a:schemeClr val="bg1"/>
                </a:solidFill>
                <a:latin typeface="+mj-lt"/>
              </a:rPr>
              <a:t>đời</a:t>
            </a:r>
            <a:r>
              <a:rPr lang="en-US" sz="5100" dirty="0" smtClean="0">
                <a:solidFill>
                  <a:schemeClr val="bg1"/>
                </a:solidFill>
                <a:latin typeface="+mj-lt"/>
              </a:rPr>
              <a:t> </a:t>
            </a:r>
            <a:r>
              <a:rPr lang="en-US" sz="5100" dirty="0" err="1" smtClean="0">
                <a:solidFill>
                  <a:schemeClr val="bg1"/>
                </a:solidFill>
                <a:latin typeface="+mj-lt"/>
              </a:rPr>
              <a:t>vì</a:t>
            </a:r>
            <a:r>
              <a:rPr lang="en-US" sz="5100" dirty="0" smtClean="0">
                <a:solidFill>
                  <a:schemeClr val="bg1"/>
                </a:solidFill>
                <a:latin typeface="+mj-lt"/>
              </a:rPr>
              <a:t> </a:t>
            </a:r>
            <a:r>
              <a:rPr lang="en-US" sz="5100" dirty="0" err="1" smtClean="0">
                <a:solidFill>
                  <a:schemeClr val="bg1"/>
                </a:solidFill>
                <a:latin typeface="+mj-lt"/>
              </a:rPr>
              <a:t>hạnh</a:t>
            </a:r>
            <a:r>
              <a:rPr lang="en-US" sz="5100" dirty="0" smtClean="0">
                <a:solidFill>
                  <a:schemeClr val="bg1"/>
                </a:solidFill>
                <a:latin typeface="+mj-lt"/>
              </a:rPr>
              <a:t> </a:t>
            </a:r>
            <a:r>
              <a:rPr lang="en-US" sz="5100" dirty="0" err="1" smtClean="0">
                <a:solidFill>
                  <a:schemeClr val="bg1"/>
                </a:solidFill>
                <a:latin typeface="+mj-lt"/>
              </a:rPr>
              <a:t>phúc</a:t>
            </a:r>
            <a:r>
              <a:rPr lang="en-US" sz="5100" dirty="0" smtClean="0">
                <a:solidFill>
                  <a:schemeClr val="bg1"/>
                </a:solidFill>
                <a:latin typeface="+mj-lt"/>
              </a:rPr>
              <a:t> </a:t>
            </a:r>
            <a:r>
              <a:rPr lang="en-US" sz="5100" dirty="0" err="1" smtClean="0">
                <a:solidFill>
                  <a:schemeClr val="bg1"/>
                </a:solidFill>
                <a:latin typeface="+mj-lt"/>
              </a:rPr>
              <a:t>muôn</a:t>
            </a:r>
            <a:r>
              <a:rPr lang="en-US" sz="5100" dirty="0" smtClean="0">
                <a:solidFill>
                  <a:schemeClr val="bg1"/>
                </a:solidFill>
                <a:latin typeface="+mj-lt"/>
              </a:rPr>
              <a:t> </a:t>
            </a:r>
            <a:r>
              <a:rPr lang="en-US" sz="5100" dirty="0" err="1" smtClean="0">
                <a:solidFill>
                  <a:schemeClr val="bg1"/>
                </a:solidFill>
                <a:latin typeface="+mj-lt"/>
              </a:rPr>
              <a:t>người</a:t>
            </a:r>
            <a:r>
              <a:rPr lang="en-US" sz="5100" dirty="0" smtClean="0">
                <a:solidFill>
                  <a:schemeClr val="bg1"/>
                </a:solidFill>
                <a:latin typeface="+mj-lt"/>
              </a:rPr>
              <a:t>.</a:t>
            </a:r>
            <a:endParaRPr lang="vi-VN" sz="5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1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en-US" sz="5200" dirty="0" err="1" smtClean="0">
                <a:solidFill>
                  <a:schemeClr val="bg1"/>
                </a:solidFill>
                <a:latin typeface="+mj-lt"/>
              </a:rPr>
              <a:t>Quây</a:t>
            </a:r>
            <a:r>
              <a:rPr lang="en-US" sz="5200" dirty="0" smtClean="0">
                <a:solidFill>
                  <a:schemeClr val="bg1"/>
                </a:solidFill>
                <a:latin typeface="+mj-lt"/>
              </a:rPr>
              <a:t> </a:t>
            </a:r>
            <a:r>
              <a:rPr lang="en-US" sz="5200" dirty="0" err="1" smtClean="0">
                <a:solidFill>
                  <a:schemeClr val="bg1"/>
                </a:solidFill>
                <a:latin typeface="+mj-lt"/>
              </a:rPr>
              <a:t>quần</a:t>
            </a:r>
            <a:r>
              <a:rPr lang="en-US" sz="5200" dirty="0" smtClean="0">
                <a:solidFill>
                  <a:schemeClr val="bg1"/>
                </a:solidFill>
                <a:latin typeface="+mj-lt"/>
              </a:rPr>
              <a:t> </a:t>
            </a:r>
            <a:r>
              <a:rPr lang="en-US" sz="5200" dirty="0" err="1" smtClean="0">
                <a:solidFill>
                  <a:schemeClr val="bg1"/>
                </a:solidFill>
                <a:latin typeface="+mj-lt"/>
              </a:rPr>
              <a:t>bên</a:t>
            </a:r>
            <a:r>
              <a:rPr lang="en-US" sz="5200" dirty="0" smtClean="0">
                <a:solidFill>
                  <a:schemeClr val="bg1"/>
                </a:solidFill>
                <a:latin typeface="+mj-lt"/>
              </a:rPr>
              <a:t> </a:t>
            </a:r>
            <a:r>
              <a:rPr lang="en-US" sz="5200" dirty="0" err="1" smtClean="0">
                <a:solidFill>
                  <a:schemeClr val="bg1"/>
                </a:solidFill>
                <a:latin typeface="+mj-lt"/>
              </a:rPr>
              <a:t>bàn</a:t>
            </a:r>
            <a:r>
              <a:rPr lang="en-US" sz="5200" dirty="0" smtClean="0">
                <a:solidFill>
                  <a:schemeClr val="bg1"/>
                </a:solidFill>
                <a:latin typeface="+mj-lt"/>
              </a:rPr>
              <a:t> </a:t>
            </a:r>
            <a:r>
              <a:rPr lang="en-US" sz="5200" dirty="0" err="1" smtClean="0">
                <a:solidFill>
                  <a:schemeClr val="bg1"/>
                </a:solidFill>
                <a:latin typeface="+mj-lt"/>
              </a:rPr>
              <a:t>tiệc</a:t>
            </a:r>
            <a:r>
              <a:rPr lang="en-US" sz="5200" dirty="0" smtClean="0">
                <a:solidFill>
                  <a:schemeClr val="bg1"/>
                </a:solidFill>
                <a:latin typeface="+mj-lt"/>
              </a:rPr>
              <a:t> </a:t>
            </a:r>
            <a:r>
              <a:rPr lang="en-US" sz="5200" dirty="0" err="1" smtClean="0">
                <a:solidFill>
                  <a:schemeClr val="bg1"/>
                </a:solidFill>
                <a:latin typeface="+mj-lt"/>
              </a:rPr>
              <a:t>Thánh</a:t>
            </a:r>
            <a:r>
              <a:rPr lang="en-US" sz="5200" dirty="0" smtClean="0">
                <a:solidFill>
                  <a:schemeClr val="bg1"/>
                </a:solidFill>
                <a:latin typeface="+mj-lt"/>
              </a:rPr>
              <a:t> </a:t>
            </a:r>
            <a:r>
              <a:rPr lang="en-US" sz="5200" dirty="0" err="1" smtClean="0">
                <a:solidFill>
                  <a:schemeClr val="bg1"/>
                </a:solidFill>
                <a:latin typeface="+mj-lt"/>
              </a:rPr>
              <a:t>này</a:t>
            </a:r>
            <a:r>
              <a:rPr lang="en-US" sz="5200" dirty="0" smtClean="0">
                <a:solidFill>
                  <a:schemeClr val="bg1"/>
                </a:solidFill>
                <a:latin typeface="+mj-lt"/>
              </a:rPr>
              <a:t>. </a:t>
            </a:r>
            <a:r>
              <a:rPr lang="en-US" sz="5200" dirty="0" err="1" smtClean="0">
                <a:solidFill>
                  <a:schemeClr val="bg1"/>
                </a:solidFill>
                <a:latin typeface="+mj-lt"/>
              </a:rPr>
              <a:t>Để</a:t>
            </a:r>
            <a:r>
              <a:rPr lang="en-US" sz="5200" dirty="0" smtClean="0">
                <a:solidFill>
                  <a:schemeClr val="bg1"/>
                </a:solidFill>
                <a:latin typeface="+mj-lt"/>
              </a:rPr>
              <a:t> chia </a:t>
            </a:r>
            <a:r>
              <a:rPr lang="en-US" sz="5200" dirty="0" err="1" smtClean="0">
                <a:solidFill>
                  <a:schemeClr val="bg1"/>
                </a:solidFill>
                <a:latin typeface="+mj-lt"/>
              </a:rPr>
              <a:t>cho</a:t>
            </a:r>
            <a:r>
              <a:rPr lang="en-US" sz="5200" dirty="0" smtClean="0">
                <a:solidFill>
                  <a:schemeClr val="bg1"/>
                </a:solidFill>
                <a:latin typeface="+mj-lt"/>
              </a:rPr>
              <a:t> </a:t>
            </a:r>
            <a:r>
              <a:rPr lang="en-US" sz="5200" dirty="0" err="1" smtClean="0">
                <a:solidFill>
                  <a:schemeClr val="bg1"/>
                </a:solidFill>
                <a:latin typeface="+mj-lt"/>
              </a:rPr>
              <a:t>nhau</a:t>
            </a:r>
            <a:r>
              <a:rPr lang="en-US" sz="5200" dirty="0" smtClean="0">
                <a:solidFill>
                  <a:schemeClr val="bg1"/>
                </a:solidFill>
                <a:latin typeface="+mj-lt"/>
              </a:rPr>
              <a:t> </a:t>
            </a:r>
            <a:r>
              <a:rPr lang="en-US" sz="5200" dirty="0" err="1" smtClean="0">
                <a:solidFill>
                  <a:schemeClr val="bg1"/>
                </a:solidFill>
                <a:latin typeface="+mj-lt"/>
              </a:rPr>
              <a:t>tấm</a:t>
            </a:r>
            <a:r>
              <a:rPr lang="en-US" sz="5200" dirty="0" smtClean="0">
                <a:solidFill>
                  <a:schemeClr val="bg1"/>
                </a:solidFill>
                <a:latin typeface="+mj-lt"/>
              </a:rPr>
              <a:t> </a:t>
            </a:r>
            <a:r>
              <a:rPr lang="en-US" sz="5200" dirty="0" err="1" smtClean="0">
                <a:solidFill>
                  <a:schemeClr val="bg1"/>
                </a:solidFill>
                <a:latin typeface="+mj-lt"/>
              </a:rPr>
              <a:t>bánh</a:t>
            </a:r>
            <a:r>
              <a:rPr lang="en-US" sz="5200" dirty="0" smtClean="0">
                <a:solidFill>
                  <a:schemeClr val="bg1"/>
                </a:solidFill>
                <a:latin typeface="+mj-lt"/>
              </a:rPr>
              <a:t> Cha </a:t>
            </a:r>
            <a:r>
              <a:rPr lang="en-US" sz="5200" dirty="0" err="1" smtClean="0">
                <a:solidFill>
                  <a:schemeClr val="bg1"/>
                </a:solidFill>
                <a:latin typeface="+mj-lt"/>
              </a:rPr>
              <a:t>trao</a:t>
            </a:r>
            <a:r>
              <a:rPr lang="en-US" sz="5200" dirty="0" smtClean="0">
                <a:solidFill>
                  <a:schemeClr val="bg1"/>
                </a:solidFill>
                <a:latin typeface="+mj-lt"/>
              </a:rPr>
              <a:t> ban. </a:t>
            </a:r>
            <a:r>
              <a:rPr lang="en-US" sz="5200" dirty="0" err="1" smtClean="0">
                <a:solidFill>
                  <a:schemeClr val="bg1"/>
                </a:solidFill>
                <a:latin typeface="+mj-lt"/>
              </a:rPr>
              <a:t>Quây</a:t>
            </a:r>
            <a:r>
              <a:rPr lang="en-US" sz="5200" dirty="0" smtClean="0">
                <a:solidFill>
                  <a:schemeClr val="bg1"/>
                </a:solidFill>
                <a:latin typeface="+mj-lt"/>
              </a:rPr>
              <a:t> </a:t>
            </a:r>
            <a:r>
              <a:rPr lang="en-US" sz="5200" dirty="0" err="1" smtClean="0">
                <a:solidFill>
                  <a:schemeClr val="bg1"/>
                </a:solidFill>
                <a:latin typeface="+mj-lt"/>
              </a:rPr>
              <a:t>quần</a:t>
            </a:r>
            <a:r>
              <a:rPr lang="en-US" sz="5200" dirty="0" smtClean="0">
                <a:solidFill>
                  <a:schemeClr val="bg1"/>
                </a:solidFill>
                <a:latin typeface="+mj-lt"/>
              </a:rPr>
              <a:t> </a:t>
            </a:r>
            <a:r>
              <a:rPr lang="en-US" sz="5200" dirty="0" err="1" smtClean="0">
                <a:solidFill>
                  <a:schemeClr val="bg1"/>
                </a:solidFill>
                <a:latin typeface="+mj-lt"/>
              </a:rPr>
              <a:t>bên</a:t>
            </a:r>
            <a:r>
              <a:rPr lang="en-US" sz="5200" dirty="0" smtClean="0">
                <a:solidFill>
                  <a:schemeClr val="bg1"/>
                </a:solidFill>
                <a:latin typeface="+mj-lt"/>
              </a:rPr>
              <a:t> </a:t>
            </a:r>
            <a:r>
              <a:rPr lang="en-US" sz="5200" dirty="0" err="1" smtClean="0">
                <a:solidFill>
                  <a:schemeClr val="bg1"/>
                </a:solidFill>
                <a:latin typeface="+mj-lt"/>
              </a:rPr>
              <a:t>ly</a:t>
            </a:r>
            <a:r>
              <a:rPr lang="en-US" sz="5200" dirty="0" smtClean="0">
                <a:solidFill>
                  <a:schemeClr val="bg1"/>
                </a:solidFill>
                <a:latin typeface="+mj-lt"/>
              </a:rPr>
              <a:t> </a:t>
            </a:r>
            <a:r>
              <a:rPr lang="en-US" sz="5200" dirty="0" err="1" smtClean="0">
                <a:solidFill>
                  <a:schemeClr val="bg1"/>
                </a:solidFill>
                <a:latin typeface="+mj-lt"/>
              </a:rPr>
              <a:t>rượu</a:t>
            </a:r>
            <a:r>
              <a:rPr lang="en-US" sz="5200" dirty="0" smtClean="0">
                <a:solidFill>
                  <a:schemeClr val="bg1"/>
                </a:solidFill>
                <a:latin typeface="+mj-lt"/>
              </a:rPr>
              <a:t> </a:t>
            </a:r>
            <a:r>
              <a:rPr lang="en-US" sz="5200" dirty="0" err="1" smtClean="0">
                <a:solidFill>
                  <a:schemeClr val="bg1"/>
                </a:solidFill>
                <a:latin typeface="+mj-lt"/>
              </a:rPr>
              <a:t>thơm</a:t>
            </a:r>
            <a:r>
              <a:rPr lang="en-US" sz="5200" dirty="0" smtClean="0">
                <a:solidFill>
                  <a:schemeClr val="bg1"/>
                </a:solidFill>
                <a:latin typeface="+mj-lt"/>
              </a:rPr>
              <a:t> </a:t>
            </a:r>
            <a:r>
              <a:rPr lang="en-US" sz="5200" dirty="0" err="1" smtClean="0">
                <a:solidFill>
                  <a:schemeClr val="bg1"/>
                </a:solidFill>
                <a:latin typeface="+mj-lt"/>
              </a:rPr>
              <a:t>ngát</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tình</a:t>
            </a:r>
            <a:r>
              <a:rPr lang="en-US" sz="5200" dirty="0" smtClean="0">
                <a:solidFill>
                  <a:schemeClr val="bg1"/>
                </a:solidFill>
                <a:latin typeface="+mj-lt"/>
              </a:rPr>
              <a:t> </a:t>
            </a:r>
            <a:r>
              <a:rPr lang="en-US" sz="5200" dirty="0" err="1" smtClean="0">
                <a:solidFill>
                  <a:schemeClr val="bg1"/>
                </a:solidFill>
                <a:latin typeface="+mj-lt"/>
              </a:rPr>
              <a:t>yêu</a:t>
            </a:r>
            <a:r>
              <a:rPr lang="en-US" sz="5200" dirty="0" smtClean="0">
                <a:solidFill>
                  <a:schemeClr val="bg1"/>
                </a:solidFill>
                <a:latin typeface="+mj-lt"/>
              </a:rPr>
              <a:t> </a:t>
            </a:r>
            <a:r>
              <a:rPr lang="en-US" sz="5200" dirty="0" err="1" smtClean="0">
                <a:solidFill>
                  <a:schemeClr val="bg1"/>
                </a:solidFill>
                <a:latin typeface="+mj-lt"/>
              </a:rPr>
              <a:t>thương</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trối</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ta.</a:t>
            </a:r>
            <a:endParaRPr lang="vi-VN" sz="5200" dirty="0">
              <a:solidFill>
                <a:schemeClr val="bg1"/>
              </a:solidFill>
              <a:latin typeface="+mj-lt"/>
            </a:endParaRPr>
          </a:p>
        </p:txBody>
      </p:sp>
    </p:spTree>
    <p:extLst>
      <p:ext uri="{BB962C8B-B14F-4D97-AF65-F5344CB8AC3E}">
        <p14:creationId xmlns:p14="http://schemas.microsoft.com/office/powerpoint/2010/main" val="34410356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huấn ca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102</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XXIV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04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3871161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870668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200" u="sng" dirty="0" smtClean="0">
                <a:solidFill>
                  <a:srgbClr val="FFFF00"/>
                </a:solidFill>
              </a:rPr>
              <a:t>Tk1:</a:t>
            </a:r>
            <a:r>
              <a:rPr lang="en-US" sz="5200" dirty="0" smtClean="0">
                <a:solidFill>
                  <a:schemeClr val="bg1"/>
                </a:solidFill>
              </a:rPr>
              <a:t> </a:t>
            </a:r>
            <a:r>
              <a:rPr lang="vi-VN" sz="5200" dirty="0" smtClean="0">
                <a:solidFill>
                  <a:schemeClr val="bg1"/>
                </a:solidFill>
              </a:rPr>
              <a:t>Linh hồn tôi ơi hãy ngợi khen Thiên Chúa, toàn thân tôi tán dương Danh Ngài. Linh hồn tôi ơi hãy ngợi khen Thiên Chúa và đừng quên các ân huệ Ngài.</a:t>
            </a:r>
            <a:endParaRPr lang="en-US" sz="5200" dirty="0">
              <a:solidFill>
                <a:schemeClr val="bg1"/>
              </a:solidFill>
            </a:endParaRPr>
          </a:p>
        </p:txBody>
      </p:sp>
    </p:spTree>
    <p:extLst>
      <p:ext uri="{BB962C8B-B14F-4D97-AF65-F5344CB8AC3E}">
        <p14:creationId xmlns:p14="http://schemas.microsoft.com/office/powerpoint/2010/main" val="3235171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955104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FF00"/>
                </a:solidFill>
              </a:rPr>
              <a:t>Tk2:</a:t>
            </a:r>
            <a:r>
              <a:rPr lang="en-US" sz="5200" dirty="0" smtClean="0">
                <a:solidFill>
                  <a:schemeClr val="bg1"/>
                </a:solidFill>
              </a:rPr>
              <a:t> </a:t>
            </a:r>
            <a:r>
              <a:rPr lang="vi-VN" sz="5200" dirty="0" smtClean="0">
                <a:solidFill>
                  <a:schemeClr val="bg1"/>
                </a:solidFill>
              </a:rPr>
              <a:t>Bao tội khiên ngươi Chúa dủ tình tha thứ và còn thương chữa khỏi tật nguyền. Tay Ngài đưa ngươi thoát mồ sâu tăm tối, và rộng ban nghĩa ân hải hà.</a:t>
            </a:r>
            <a:endParaRPr lang="en-US" sz="5200" dirty="0">
              <a:solidFill>
                <a:schemeClr val="bg1"/>
              </a:solidFill>
            </a:endParaRPr>
          </a:p>
        </p:txBody>
      </p:sp>
    </p:spTree>
    <p:extLst>
      <p:ext uri="{BB962C8B-B14F-4D97-AF65-F5344CB8AC3E}">
        <p14:creationId xmlns:p14="http://schemas.microsoft.com/office/powerpoint/2010/main" val="837800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400566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5200" u="sng" dirty="0" smtClean="0">
                <a:solidFill>
                  <a:srgbClr val="FFFF00"/>
                </a:solidFill>
              </a:rPr>
              <a:t>Tk3:</a:t>
            </a:r>
            <a:r>
              <a:rPr lang="en-US" sz="5200" dirty="0">
                <a:solidFill>
                  <a:schemeClr val="bg1"/>
                </a:solidFill>
              </a:rPr>
              <a:t> </a:t>
            </a:r>
            <a:r>
              <a:rPr lang="vi-VN" sz="5200" dirty="0" smtClean="0">
                <a:solidFill>
                  <a:schemeClr val="bg1"/>
                </a:solidFill>
              </a:rPr>
              <a:t> Đâu Ngài luôn luôn trách hờn </a:t>
            </a:r>
            <a:r>
              <a:rPr lang="en-US" sz="5200" dirty="0" err="1" smtClean="0">
                <a:solidFill>
                  <a:schemeClr val="bg1"/>
                </a:solidFill>
              </a:rPr>
              <a:t>rầy</a:t>
            </a:r>
            <a:r>
              <a:rPr lang="en-US" sz="5200" dirty="0" smtClean="0">
                <a:solidFill>
                  <a:schemeClr val="bg1"/>
                </a:solidFill>
              </a:rPr>
              <a:t> la </a:t>
            </a:r>
            <a:r>
              <a:rPr lang="vi-VN" sz="5200" dirty="0" smtClean="0">
                <a:solidFill>
                  <a:schemeClr val="bg1"/>
                </a:solidFill>
              </a:rPr>
              <a:t>mãi</a:t>
            </a:r>
            <a:r>
              <a:rPr lang="vi-VN" sz="5200" dirty="0" smtClean="0">
                <a:solidFill>
                  <a:schemeClr val="bg1"/>
                </a:solidFill>
              </a:rPr>
              <a:t>.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177301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574"/>
            <a:ext cx="9110330" cy="5082353"/>
          </a:xfrm>
        </p:spPr>
        <p:txBody>
          <a:bodyPr wrap="square">
            <a:spAutoFit/>
          </a:bodyPr>
          <a:lstStyle/>
          <a:p>
            <a:pPr algn="just">
              <a:lnSpc>
                <a:spcPct val="110000"/>
              </a:lnSpc>
            </a:pPr>
            <a:r>
              <a:rPr lang="en-US" sz="5000" u="sng" dirty="0" smtClean="0">
                <a:solidFill>
                  <a:srgbClr val="FFFF00"/>
                </a:solidFill>
              </a:rPr>
              <a:t>Tk4:</a:t>
            </a:r>
            <a:r>
              <a:rPr lang="en-US" sz="5000" dirty="0" smtClean="0">
                <a:solidFill>
                  <a:schemeClr val="bg1"/>
                </a:solidFill>
              </a:rPr>
              <a:t> </a:t>
            </a:r>
            <a:r>
              <a:rPr lang="vi-VN" sz="5000" dirty="0" smtClean="0">
                <a:solidFill>
                  <a:schemeClr val="bg1"/>
                </a:solidFill>
              </a:rPr>
              <a:t>Như trời cao xa trổi vượt trên mặt đất, Ngài rộng thương kẻ tôn sợ Ngài. Bao tội khiên ta Chúa liệng xa ta mãi, tựa phương đông </a:t>
            </a:r>
            <a:r>
              <a:rPr lang="vi-VN" sz="5000" dirty="0" smtClean="0">
                <a:solidFill>
                  <a:schemeClr val="bg1"/>
                </a:solidFill>
              </a:rPr>
              <a:t>các</a:t>
            </a:r>
            <a:r>
              <a:rPr lang="en-US" sz="5000" dirty="0" smtClean="0">
                <a:solidFill>
                  <a:schemeClr val="bg1"/>
                </a:solidFill>
              </a:rPr>
              <a:t>h</a:t>
            </a:r>
            <a:r>
              <a:rPr lang="vi-VN" sz="5000" dirty="0" smtClean="0">
                <a:solidFill>
                  <a:schemeClr val="bg1"/>
                </a:solidFill>
              </a:rPr>
              <a:t> </a:t>
            </a:r>
            <a:r>
              <a:rPr lang="vi-VN" sz="5000" dirty="0" smtClean="0">
                <a:solidFill>
                  <a:schemeClr val="bg1"/>
                </a:solidFill>
              </a:rPr>
              <a:t>xa phương đoài.</a:t>
            </a:r>
          </a:p>
        </p:txBody>
      </p:sp>
    </p:spTree>
    <p:extLst>
      <p:ext uri="{BB962C8B-B14F-4D97-AF65-F5344CB8AC3E}">
        <p14:creationId xmlns:p14="http://schemas.microsoft.com/office/powerpoint/2010/main" val="1122560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200" u="sng" dirty="0" smtClean="0">
                <a:solidFill>
                  <a:srgbClr val="FFFF00"/>
                </a:solidFill>
              </a:rPr>
              <a:t>Tk1:</a:t>
            </a:r>
            <a:r>
              <a:rPr lang="en-US" sz="5200" dirty="0" smtClean="0">
                <a:solidFill>
                  <a:schemeClr val="bg1"/>
                </a:solidFill>
              </a:rPr>
              <a:t> </a:t>
            </a:r>
            <a:r>
              <a:rPr lang="vi-VN" sz="5200" dirty="0" smtClean="0">
                <a:solidFill>
                  <a:schemeClr val="bg1"/>
                </a:solidFill>
              </a:rPr>
              <a:t>Linh hồn tôi ơi hãy ngợi khen Thiên Chúa, toàn thân tôi tán dương Danh Ngài. Linh hồn tôi ơi hãy ngợi khen Thiên Chúa và đừng quên các ân huệ Ngài.</a:t>
            </a:r>
            <a:endParaRPr lang="en-US" sz="5200" dirty="0">
              <a:solidFill>
                <a:schemeClr val="bg1"/>
              </a:solidFill>
            </a:endParaRPr>
          </a:p>
        </p:txBody>
      </p:sp>
    </p:spTree>
    <p:extLst>
      <p:ext uri="{BB962C8B-B14F-4D97-AF65-F5344CB8AC3E}">
        <p14:creationId xmlns:p14="http://schemas.microsoft.com/office/powerpoint/2010/main" val="315027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730968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Dù sống. Dù chết, chúng ta vẫn thuộc về chúa Giê-su-kitô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39850"/>
            <a:ext cx="9144000" cy="3733800"/>
          </a:xfrm>
        </p:spPr>
        <p:txBody>
          <a:bodyPr>
            <a:noAutofit/>
          </a:bodyPr>
          <a:lstStyle/>
          <a:p>
            <a:pPr algn="just">
              <a:lnSpc>
                <a:spcPct val="110000"/>
              </a:lnSpc>
            </a:pPr>
            <a:r>
              <a:rPr lang="vi-VN" sz="5400" dirty="0" smtClean="0">
                <a:solidFill>
                  <a:schemeClr val="bg1"/>
                </a:solidFill>
              </a:rPr>
              <a:t>Chúa nói: Thầy ban cho các con một điều răn mới là các con hãy yêu thương nhau như Thầy yêu thương các con.</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01599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2334807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Lời</a:t>
            </a:r>
            <a:r>
              <a:rPr lang="en-US" sz="4000" b="1" dirty="0" smtClean="0">
                <a:solidFill>
                  <a:srgbClr val="FFFF00"/>
                </a:solidFill>
              </a:rPr>
              <a:t> </a:t>
            </a:r>
            <a:r>
              <a:rPr lang="en-US" sz="4000" b="1" dirty="0" err="1" smtClean="0">
                <a:solidFill>
                  <a:srgbClr val="FFFF00"/>
                </a:solidFill>
              </a:rPr>
              <a:t>Trầm</a:t>
            </a:r>
            <a:r>
              <a:rPr lang="en-US" sz="4000" b="1" dirty="0" smtClean="0">
                <a:solidFill>
                  <a:srgbClr val="FFFF00"/>
                </a:solidFill>
              </a:rPr>
              <a:t> </a:t>
            </a:r>
            <a:r>
              <a:rPr lang="en-US" sz="4000" b="1" dirty="0" err="1" smtClean="0">
                <a:solidFill>
                  <a:srgbClr val="FFFF00"/>
                </a:solidFill>
              </a:rPr>
              <a:t>Hương</a:t>
            </a:r>
            <a:endParaRPr lang="en-US" sz="4000" b="1" dirty="0">
              <a:solidFill>
                <a:srgbClr val="FFFF00"/>
              </a:solidFill>
            </a:endParaRPr>
          </a:p>
          <a:p>
            <a:pPr algn="ctr"/>
            <a:r>
              <a:rPr lang="en-US" sz="4000" b="1" i="1" dirty="0" err="1" smtClean="0">
                <a:solidFill>
                  <a:schemeClr val="bg1"/>
                </a:solidFill>
              </a:rPr>
              <a:t>Trăng</a:t>
            </a:r>
            <a:r>
              <a:rPr lang="en-US" sz="4000" b="1" i="1" dirty="0" smtClean="0">
                <a:solidFill>
                  <a:schemeClr val="bg1"/>
                </a:solidFill>
              </a:rPr>
              <a:t> </a:t>
            </a:r>
            <a:r>
              <a:rPr lang="en-US" sz="4000" b="1" i="1" dirty="0" err="1" smtClean="0">
                <a:solidFill>
                  <a:schemeClr val="bg1"/>
                </a:solidFill>
              </a:rPr>
              <a:t>Hyền</a:t>
            </a:r>
            <a:r>
              <a:rPr lang="en-US" sz="4000" b="1" i="1" dirty="0" smtClean="0">
                <a:solidFill>
                  <a:schemeClr val="bg1"/>
                </a:solidFill>
              </a:rPr>
              <a:t> </a:t>
            </a:r>
            <a:r>
              <a:rPr lang="en-US" sz="4000" b="1" i="1" dirty="0" err="1" smtClean="0">
                <a:solidFill>
                  <a:schemeClr val="bg1"/>
                </a:solidFill>
              </a:rPr>
              <a:t>Thoại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39850"/>
            <a:ext cx="9144000" cy="3733800"/>
          </a:xfrm>
        </p:spPr>
        <p:txBody>
          <a:bodyPr>
            <a:noAutofit/>
          </a:bodyPr>
          <a:lstStyle/>
          <a:p>
            <a:pPr algn="just">
              <a:lnSpc>
                <a:spcPct val="110000"/>
              </a:lnSpc>
            </a:pPr>
            <a:r>
              <a:rPr lang="vi-VN" sz="5400" dirty="0" smtClean="0">
                <a:solidFill>
                  <a:schemeClr val="bg1"/>
                </a:solidFill>
              </a:rPr>
              <a:t>Chúa nói: Thầy ban cho các con một điều răn mới là các con hãy yêu thương nhau như Thầy yêu thương các con.</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b="0" dirty="0" smtClean="0">
                <a:solidFill>
                  <a:srgbClr val="FFFF00"/>
                </a:solidFill>
                <a:effectLst/>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ca</a:t>
            </a:r>
            <a:r>
              <a:rPr lang="en-US" sz="5500" dirty="0" smtClean="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a:solidFill>
                  <a:srgbClr val="FFFF00"/>
                </a:solidFill>
                <a:effectLst/>
              </a:rPr>
              <a:t>Tk1:</a:t>
            </a:r>
            <a:r>
              <a:rPr lang="en-US" sz="5200" b="0" dirty="0">
                <a:solidFill>
                  <a:schemeClr val="bg1"/>
                </a:solidFill>
                <a:effectLst/>
              </a:rPr>
              <a:t> </a:t>
            </a:r>
            <a:r>
              <a:rPr lang="en-US" sz="5200" dirty="0" err="1" smtClean="0">
                <a:solidFill>
                  <a:schemeClr val="bg1"/>
                </a:solidFill>
              </a:rPr>
              <a:t>Trầm</a:t>
            </a:r>
            <a:r>
              <a:rPr lang="en-US" sz="5200" dirty="0" smtClean="0">
                <a:solidFill>
                  <a:schemeClr val="bg1"/>
                </a:solidFill>
              </a:rPr>
              <a:t> </a:t>
            </a:r>
            <a:r>
              <a:rPr lang="en-US" sz="5200" dirty="0" err="1" smtClean="0">
                <a:solidFill>
                  <a:schemeClr val="bg1"/>
                </a:solidFill>
              </a:rPr>
              <a:t>trầm</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sốt</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ngất</a:t>
            </a:r>
            <a:r>
              <a:rPr lang="en-US" sz="5200" dirty="0" smtClean="0">
                <a:solidFill>
                  <a:schemeClr val="bg1"/>
                </a:solidFill>
              </a:rPr>
              <a:t> </a:t>
            </a:r>
            <a:r>
              <a:rPr lang="en-US" sz="5200" dirty="0" err="1" smtClean="0">
                <a:solidFill>
                  <a:schemeClr val="bg1"/>
                </a:solidFill>
              </a:rPr>
              <a:t>ngây</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Trọn</a:t>
            </a:r>
            <a:r>
              <a:rPr lang="en-US" sz="5200" dirty="0" smtClean="0">
                <a:solidFill>
                  <a:schemeClr val="bg1"/>
                </a:solidFill>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mơ</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bài</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tuyệt</a:t>
            </a:r>
            <a:r>
              <a:rPr lang="en-US" sz="5200" dirty="0" smtClean="0">
                <a:solidFill>
                  <a:schemeClr val="bg1"/>
                </a:solidFill>
              </a:rPr>
              <a:t>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b="0" dirty="0" smtClean="0">
                <a:solidFill>
                  <a:srgbClr val="FFFF00"/>
                </a:solidFill>
                <a:effectLst/>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ca</a:t>
            </a:r>
            <a:r>
              <a:rPr lang="en-US" sz="5500" dirty="0" smtClean="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747915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Tk2:</a:t>
            </a:r>
            <a:r>
              <a:rPr lang="en-US" sz="5200" b="0" dirty="0" smtClean="0">
                <a:solidFill>
                  <a:schemeClr val="bg1"/>
                </a:solidFill>
                <a:effectLst/>
              </a:rPr>
              <a:t> </a:t>
            </a:r>
            <a:r>
              <a:rPr lang="en-US" sz="5200" dirty="0" err="1" smtClean="0">
                <a:solidFill>
                  <a:schemeClr val="bg1"/>
                </a:solidFill>
              </a:rPr>
              <a:t>Bừng</a:t>
            </a:r>
            <a:r>
              <a:rPr lang="en-US" sz="5200" dirty="0" smtClean="0">
                <a:solidFill>
                  <a:schemeClr val="bg1"/>
                </a:solidFill>
              </a:rPr>
              <a:t> </a:t>
            </a:r>
            <a:r>
              <a:rPr lang="en-US" sz="5200" dirty="0" err="1" smtClean="0">
                <a:solidFill>
                  <a:schemeClr val="bg1"/>
                </a:solidFill>
              </a:rPr>
              <a:t>bừng</a:t>
            </a:r>
            <a:r>
              <a:rPr lang="en-US" sz="5200" dirty="0" smtClean="0">
                <a:solidFill>
                  <a:schemeClr val="bg1"/>
                </a:solidFill>
              </a:rPr>
              <a:t> </a:t>
            </a:r>
            <a:r>
              <a:rPr lang="en-US" sz="5200" dirty="0" err="1" smtClean="0">
                <a:solidFill>
                  <a:schemeClr val="bg1"/>
                </a:solidFill>
              </a:rPr>
              <a:t>lửa</a:t>
            </a:r>
            <a:r>
              <a:rPr lang="en-US" sz="5200" dirty="0" smtClean="0">
                <a:solidFill>
                  <a:schemeClr val="bg1"/>
                </a:solidFill>
              </a:rPr>
              <a:t> </a:t>
            </a:r>
            <a:r>
              <a:rPr lang="en-US" sz="5200" dirty="0" err="1" smtClean="0">
                <a:solidFill>
                  <a:schemeClr val="bg1"/>
                </a:solidFill>
              </a:rPr>
              <a:t>cháy</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đêm</a:t>
            </a:r>
            <a:r>
              <a:rPr lang="en-US" sz="5200" dirty="0" smtClean="0">
                <a:solidFill>
                  <a:schemeClr val="bg1"/>
                </a:solidFill>
              </a:rPr>
              <a:t> </a:t>
            </a:r>
            <a:r>
              <a:rPr lang="en-US" sz="5200" dirty="0" err="1" smtClean="0">
                <a:solidFill>
                  <a:schemeClr val="bg1"/>
                </a:solidFill>
              </a:rPr>
              <a:t>thiêu</a:t>
            </a:r>
            <a:r>
              <a:rPr lang="en-US" sz="5200" dirty="0" smtClean="0">
                <a:solidFill>
                  <a:schemeClr val="bg1"/>
                </a:solidFill>
              </a:rPr>
              <a:t> </a:t>
            </a:r>
            <a:r>
              <a:rPr lang="en-US" sz="5200" dirty="0" err="1" smtClean="0">
                <a:solidFill>
                  <a:schemeClr val="bg1"/>
                </a:solidFill>
              </a:rPr>
              <a:t>đốt</a:t>
            </a:r>
            <a:r>
              <a:rPr lang="en-US" sz="5200" dirty="0" smtClean="0">
                <a:solidFill>
                  <a:schemeClr val="bg1"/>
                </a:solidFill>
              </a:rPr>
              <a:t>. Say men </a:t>
            </a:r>
            <a:r>
              <a:rPr lang="en-US" sz="5200" dirty="0" err="1" smtClean="0">
                <a:solidFill>
                  <a:schemeClr val="bg1"/>
                </a:solidFill>
              </a:rPr>
              <a:t>khúc</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thánh</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tuyệt</a:t>
            </a:r>
            <a:r>
              <a:rPr lang="en-US" sz="5200" dirty="0" smtClean="0">
                <a:solidFill>
                  <a:schemeClr val="bg1"/>
                </a:solidFill>
              </a:rPr>
              <a:t>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này</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mơ</a:t>
            </a:r>
            <a:r>
              <a:rPr lang="en-US" sz="5200" dirty="0" smtClean="0">
                <a:solidFill>
                  <a:schemeClr val="bg1"/>
                </a:solidFill>
              </a:rPr>
              <a:t> </a:t>
            </a:r>
            <a:r>
              <a:rPr lang="en-US" sz="5200" dirty="0" err="1" smtClean="0">
                <a:solidFill>
                  <a:schemeClr val="bg1"/>
                </a:solidFill>
              </a:rPr>
              <a:t>cuồn</a:t>
            </a:r>
            <a:r>
              <a:rPr lang="en-US" sz="5200" dirty="0" smtClean="0">
                <a:solidFill>
                  <a:schemeClr val="bg1"/>
                </a:solidFill>
              </a:rPr>
              <a:t> </a:t>
            </a:r>
            <a:r>
              <a:rPr lang="en-US" sz="5200" dirty="0" err="1" smtClean="0">
                <a:solidFill>
                  <a:schemeClr val="bg1"/>
                </a:solidFill>
              </a:rPr>
              <a:t>cuộn</a:t>
            </a:r>
            <a:r>
              <a:rPr lang="en-US" sz="5200" dirty="0" smtClean="0">
                <a:solidFill>
                  <a:schemeClr val="bg1"/>
                </a:solidFill>
              </a:rPr>
              <a:t> </a:t>
            </a:r>
            <a:r>
              <a:rPr lang="en-US" sz="5200" dirty="0" err="1" smtClean="0">
                <a:solidFill>
                  <a:schemeClr val="bg1"/>
                </a:solidFill>
              </a:rPr>
              <a:t>như</a:t>
            </a:r>
            <a:r>
              <a:rPr lang="en-US" sz="5200" dirty="0" smtClean="0">
                <a:solidFill>
                  <a:schemeClr val="bg1"/>
                </a:solidFill>
              </a:rPr>
              <a:t> </a:t>
            </a:r>
            <a:r>
              <a:rPr lang="en-US" sz="5200" dirty="0" err="1" smtClean="0">
                <a:solidFill>
                  <a:schemeClr val="bg1"/>
                </a:solidFill>
              </a:rPr>
              <a:t>suối</a:t>
            </a:r>
            <a:r>
              <a:rPr lang="en-US" sz="5200" dirty="0" smtClean="0">
                <a:solidFill>
                  <a:schemeClr val="bg1"/>
                </a:solidFill>
              </a:rPr>
              <a:t> </a:t>
            </a:r>
            <a:r>
              <a:rPr lang="en-US" sz="5200" dirty="0" err="1" smtClean="0">
                <a:solidFill>
                  <a:schemeClr val="bg1"/>
                </a:solidFill>
              </a:rPr>
              <a:t>nguồn</a:t>
            </a:r>
            <a:r>
              <a:rPr lang="en-US" sz="5200" dirty="0" smtClean="0">
                <a:solidFill>
                  <a:schemeClr val="bg1"/>
                </a:solidFill>
              </a:rPr>
              <a:t>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058772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b="0" dirty="0" smtClean="0">
                <a:solidFill>
                  <a:srgbClr val="FFFF00"/>
                </a:solidFill>
                <a:effectLst/>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ca</a:t>
            </a:r>
            <a:r>
              <a:rPr lang="en-US" sz="5500" dirty="0" smtClean="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471774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400" dirty="0" smtClean="0">
                <a:solidFill>
                  <a:srgbClr val="FFFF00"/>
                </a:solidFill>
              </a:rPr>
              <a:t>Cho Con </a:t>
            </a:r>
            <a:r>
              <a:rPr lang="en-US" sz="6400" dirty="0" err="1" smtClean="0">
                <a:solidFill>
                  <a:srgbClr val="FFFF00"/>
                </a:solidFill>
              </a:rPr>
              <a:t>Biết</a:t>
            </a:r>
            <a:r>
              <a:rPr lang="en-US" sz="6400" dirty="0" smtClean="0">
                <a:solidFill>
                  <a:srgbClr val="FFFF00"/>
                </a:solidFill>
              </a:rPr>
              <a:t> </a:t>
            </a:r>
            <a:r>
              <a:rPr lang="en-US" sz="6400" dirty="0" err="1" smtClean="0">
                <a:solidFill>
                  <a:srgbClr val="FFFF00"/>
                </a:solidFill>
              </a:rPr>
              <a:t>Yêu</a:t>
            </a:r>
            <a:r>
              <a:rPr lang="en-US" sz="6400" dirty="0" smtClean="0">
                <a:solidFill>
                  <a:srgbClr val="FFFF00"/>
                </a:solidFill>
              </a:rPr>
              <a:t> </a:t>
            </a:r>
            <a:r>
              <a:rPr lang="en-US" sz="6400" dirty="0" err="1" smtClean="0">
                <a:solidFill>
                  <a:srgbClr val="FFFF00"/>
                </a:solidFill>
              </a:rPr>
              <a:t>Thương</a:t>
            </a:r>
            <a:r>
              <a:rPr lang="en-US" sz="6400" dirty="0" smtClean="0">
                <a:solidFill>
                  <a:srgbClr val="FFFF00"/>
                </a:solidFill>
              </a:rPr>
              <a:t/>
            </a:r>
            <a:br>
              <a:rPr lang="en-US" sz="6400" dirty="0" smtClean="0">
                <a:solidFill>
                  <a:srgbClr val="FFFF00"/>
                </a:solidFill>
              </a:rPr>
            </a:br>
            <a:r>
              <a:rPr lang="en-US" sz="6000" b="0" i="1" dirty="0" err="1" smtClean="0">
                <a:solidFill>
                  <a:schemeClr val="bg1"/>
                </a:solidFill>
                <a:effectLst/>
                <a:latin typeface="+mj-lt"/>
              </a:rPr>
              <a:t>Từ</a:t>
            </a:r>
            <a:r>
              <a:rPr lang="en-US" sz="6000" b="0" i="1" dirty="0" smtClean="0">
                <a:solidFill>
                  <a:schemeClr val="bg1"/>
                </a:solidFill>
                <a:effectLst/>
                <a:latin typeface="+mj-lt"/>
              </a:rPr>
              <a:t> </a:t>
            </a:r>
            <a:r>
              <a:rPr lang="en-US" sz="6000" b="0" i="1" dirty="0" err="1" smtClean="0">
                <a:solidFill>
                  <a:schemeClr val="bg1"/>
                </a:solidFill>
                <a:effectLst/>
                <a:latin typeface="+mj-lt"/>
              </a:rPr>
              <a:t>Duyên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Tk1:</a:t>
            </a:r>
            <a:r>
              <a:rPr lang="en-US" sz="5600" b="0" dirty="0" smtClean="0">
                <a:solidFill>
                  <a:schemeClr val="bg1"/>
                </a:solidFill>
                <a:effectLst/>
              </a:rPr>
              <a:t> </a:t>
            </a:r>
            <a:r>
              <a:rPr lang="en-US" sz="5600" dirty="0" smtClean="0">
                <a:solidFill>
                  <a:schemeClr val="bg1"/>
                </a:solidFill>
              </a:rPr>
              <a:t>Cho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Cho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cả</a:t>
            </a:r>
            <a:r>
              <a:rPr lang="en-US" sz="5600" dirty="0" smtClean="0">
                <a:solidFill>
                  <a:schemeClr val="bg1"/>
                </a:solidFill>
              </a:rPr>
              <a:t> </a:t>
            </a:r>
            <a:r>
              <a:rPr lang="en-US" sz="5600" dirty="0" err="1" smtClean="0">
                <a:solidFill>
                  <a:schemeClr val="bg1"/>
                </a:solidFill>
              </a:rPr>
              <a:t>cuộc</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hết</a:t>
            </a:r>
            <a:r>
              <a:rPr lang="en-US" sz="5600" dirty="0" smtClean="0">
                <a:solidFill>
                  <a:schemeClr val="bg1"/>
                </a:solidFill>
              </a:rPr>
              <a:t> </a:t>
            </a:r>
            <a:r>
              <a:rPr lang="en-US" sz="5600" dirty="0" err="1" smtClean="0">
                <a:solidFill>
                  <a:schemeClr val="bg1"/>
                </a:solidFill>
              </a:rPr>
              <a:t>mọi</a:t>
            </a:r>
            <a:r>
              <a:rPr lang="en-US" sz="5600" dirty="0" smtClean="0">
                <a:solidFill>
                  <a:schemeClr val="bg1"/>
                </a:solidFill>
              </a:rPr>
              <a:t> </a:t>
            </a:r>
            <a:r>
              <a:rPr lang="en-US" sz="5600" dirty="0" err="1" smtClean="0">
                <a:solidFill>
                  <a:schemeClr val="bg1"/>
                </a:solidFill>
              </a:rPr>
              <a:t>người</a:t>
            </a:r>
            <a:r>
              <a:rPr lang="en-US" sz="5600" dirty="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ơi</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Cho con </a:t>
            </a:r>
            <a:r>
              <a:rPr lang="en-US" sz="6000" dirty="0" err="1" smtClean="0">
                <a:solidFill>
                  <a:schemeClr val="bg1"/>
                </a:solidFill>
              </a:rPr>
              <a:t>biết</a:t>
            </a:r>
            <a:r>
              <a:rPr lang="en-US" sz="6000" dirty="0" smtClean="0">
                <a:solidFill>
                  <a:schemeClr val="bg1"/>
                </a:solidFill>
              </a:rPr>
              <a:t> say </a:t>
            </a:r>
            <a:r>
              <a:rPr lang="en-US" sz="6000" dirty="0" err="1" smtClean="0">
                <a:solidFill>
                  <a:schemeClr val="bg1"/>
                </a:solidFill>
              </a:rPr>
              <a:t>mê</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Cho con </a:t>
            </a:r>
            <a:r>
              <a:rPr lang="en-US" sz="6000" dirty="0" err="1" smtClean="0">
                <a:solidFill>
                  <a:schemeClr val="bg1"/>
                </a:solidFill>
              </a:rPr>
              <a:t>biết</a:t>
            </a:r>
            <a:r>
              <a:rPr lang="en-US" sz="6000" dirty="0" smtClean="0">
                <a:solidFill>
                  <a:schemeClr val="bg1"/>
                </a:solidFill>
              </a:rPr>
              <a:t> say </a:t>
            </a:r>
            <a:r>
              <a:rPr lang="en-US" sz="6000" dirty="0" err="1" smtClean="0">
                <a:solidFill>
                  <a:schemeClr val="bg1"/>
                </a:solidFill>
              </a:rPr>
              <a:t>mê</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hy</a:t>
            </a:r>
            <a:r>
              <a:rPr lang="en-US" sz="6000" dirty="0" smtClean="0">
                <a:solidFill>
                  <a:schemeClr val="bg1"/>
                </a:solidFill>
              </a:rPr>
              <a:t> </a:t>
            </a:r>
            <a:r>
              <a:rPr lang="en-US" sz="6000" dirty="0" err="1" smtClean="0">
                <a:solidFill>
                  <a:schemeClr val="bg1"/>
                </a:solidFill>
              </a:rPr>
              <a:t>sinh</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09065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con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thờ</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ôi</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 </a:t>
            </a:r>
            <a:r>
              <a:rPr lang="en-US" sz="6000" dirty="0" err="1" smtClean="0">
                <a:solidFill>
                  <a:schemeClr val="bg1"/>
                </a:solidFill>
              </a:rPr>
              <a:t>vượt</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đồi</a:t>
            </a:r>
            <a:r>
              <a:rPr lang="en-US" sz="6000" dirty="0" smtClean="0">
                <a:solidFill>
                  <a:schemeClr val="bg1"/>
                </a:solidFill>
              </a:rPr>
              <a:t>. </a:t>
            </a:r>
            <a:endParaRPr lang="vi-VN"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cậy</a:t>
            </a:r>
            <a:r>
              <a:rPr lang="en-US" sz="6000" dirty="0" smtClean="0">
                <a:solidFill>
                  <a:schemeClr val="bg1"/>
                </a:solidFill>
              </a:rPr>
              <a:t> </a:t>
            </a:r>
            <a:r>
              <a:rPr lang="en-US" sz="6000" dirty="0" err="1" smtClean="0">
                <a:solidFill>
                  <a:schemeClr val="bg1"/>
                </a:solidFill>
              </a:rPr>
              <a:t>nhờ</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nguy</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con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776214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Tk2</a:t>
            </a:r>
            <a:r>
              <a:rPr lang="en-US" sz="5600" b="0" u="sng" dirty="0" smtClean="0">
                <a:solidFill>
                  <a:srgbClr val="FFFF00"/>
                </a:solidFill>
                <a:effectLst/>
              </a:rPr>
              <a:t>:</a:t>
            </a:r>
            <a:r>
              <a:rPr lang="en-US" sz="5600" b="0" dirty="0" smtClean="0">
                <a:solidFill>
                  <a:schemeClr val="bg1"/>
                </a:solidFill>
                <a:effectLst/>
              </a:rPr>
              <a:t> </a:t>
            </a:r>
            <a:r>
              <a:rPr lang="en-US" sz="5600" dirty="0" smtClean="0">
                <a:solidFill>
                  <a:schemeClr val="bg1"/>
                </a:solidFill>
              </a:rPr>
              <a:t>Cho con </a:t>
            </a:r>
            <a:r>
              <a:rPr lang="en-US" sz="5600" dirty="0" err="1" smtClean="0">
                <a:solidFill>
                  <a:schemeClr val="bg1"/>
                </a:solidFill>
              </a:rPr>
              <a:t>mãi</a:t>
            </a:r>
            <a:r>
              <a:rPr lang="en-US" sz="5600" dirty="0" smtClean="0">
                <a:solidFill>
                  <a:schemeClr val="bg1"/>
                </a:solidFill>
              </a:rPr>
              <a:t> </a:t>
            </a:r>
            <a:r>
              <a:rPr lang="en-US" sz="5600" dirty="0" err="1" smtClean="0">
                <a:solidFill>
                  <a:schemeClr val="bg1"/>
                </a:solidFill>
              </a:rPr>
              <a:t>trung</a:t>
            </a:r>
            <a:r>
              <a:rPr lang="en-US" sz="5600" dirty="0" smtClean="0">
                <a:solidFill>
                  <a:schemeClr val="bg1"/>
                </a:solidFill>
              </a:rPr>
              <a:t> </a:t>
            </a:r>
            <a:r>
              <a:rPr lang="en-US" sz="5600" dirty="0" err="1" smtClean="0">
                <a:solidFill>
                  <a:schemeClr val="bg1"/>
                </a:solidFill>
              </a:rPr>
              <a:t>kiên</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Cho con </a:t>
            </a:r>
            <a:r>
              <a:rPr lang="en-US" sz="5600" dirty="0" err="1" smtClean="0">
                <a:solidFill>
                  <a:schemeClr val="bg1"/>
                </a:solidFill>
              </a:rPr>
              <a:t>chẳng</a:t>
            </a:r>
            <a:r>
              <a:rPr lang="en-US" sz="5600" dirty="0" smtClean="0">
                <a:solidFill>
                  <a:schemeClr val="bg1"/>
                </a:solidFill>
              </a:rPr>
              <a:t> </a:t>
            </a:r>
            <a:r>
              <a:rPr lang="en-US" sz="5600" dirty="0" err="1" smtClean="0">
                <a:solidFill>
                  <a:schemeClr val="bg1"/>
                </a:solidFill>
              </a:rPr>
              <a:t>khi</a:t>
            </a:r>
            <a:r>
              <a:rPr lang="en-US" sz="5600" dirty="0" smtClean="0">
                <a:solidFill>
                  <a:schemeClr val="bg1"/>
                </a:solidFill>
              </a:rPr>
              <a:t> </a:t>
            </a:r>
            <a:r>
              <a:rPr lang="en-US" sz="5600" dirty="0" err="1" smtClean="0">
                <a:solidFill>
                  <a:schemeClr val="bg1"/>
                </a:solidFill>
              </a:rPr>
              <a:t>nao</a:t>
            </a:r>
            <a:r>
              <a:rPr lang="en-US" sz="5600" dirty="0" smtClean="0">
                <a:solidFill>
                  <a:schemeClr val="bg1"/>
                </a:solidFill>
              </a:rPr>
              <a:t> </a:t>
            </a:r>
            <a:r>
              <a:rPr lang="en-US" sz="5600" dirty="0" err="1" smtClean="0">
                <a:solidFill>
                  <a:schemeClr val="bg1"/>
                </a:solidFill>
              </a:rPr>
              <a:t>phụ</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mở</a:t>
            </a:r>
            <a:r>
              <a:rPr lang="en-US" sz="5600" dirty="0" smtClean="0">
                <a:solidFill>
                  <a:schemeClr val="bg1"/>
                </a:solidFill>
              </a:rPr>
              <a:t> </a:t>
            </a:r>
            <a:r>
              <a:rPr lang="en-US" sz="5600" dirty="0" err="1" smtClean="0">
                <a:solidFill>
                  <a:schemeClr val="bg1"/>
                </a:solidFill>
              </a:rPr>
              <a:t>rộng</a:t>
            </a:r>
            <a:r>
              <a:rPr lang="en-US" sz="5600" dirty="0" smtClean="0">
                <a:solidFill>
                  <a:schemeClr val="bg1"/>
                </a:solidFill>
              </a:rPr>
              <a:t> </a:t>
            </a:r>
            <a:r>
              <a:rPr lang="en-US" sz="5600" dirty="0" err="1" smtClean="0">
                <a:solidFill>
                  <a:schemeClr val="bg1"/>
                </a:solidFill>
              </a:rPr>
              <a:t>mời</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say </a:t>
            </a:r>
            <a:r>
              <a:rPr lang="en-US" sz="5600" dirty="0" err="1" smtClean="0">
                <a:solidFill>
                  <a:schemeClr val="bg1"/>
                </a:solidFill>
              </a:rPr>
              <a:t>đắm</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thiết</a:t>
            </a:r>
            <a:r>
              <a:rPr lang="en-US" sz="5600" dirty="0" smtClean="0">
                <a:solidFill>
                  <a:schemeClr val="bg1"/>
                </a:solidFill>
              </a:rPr>
              <a:t> </a:t>
            </a:r>
            <a:r>
              <a:rPr lang="en-US" sz="5600" dirty="0" err="1" smtClean="0">
                <a:solidFill>
                  <a:schemeClr val="bg1"/>
                </a:solidFill>
              </a:rPr>
              <a:t>tha</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606206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Cho con </a:t>
            </a:r>
            <a:r>
              <a:rPr lang="en-US" sz="6000" dirty="0" err="1" smtClean="0">
                <a:solidFill>
                  <a:schemeClr val="bg1"/>
                </a:solidFill>
              </a:rPr>
              <a:t>vẫn</a:t>
            </a:r>
            <a:r>
              <a:rPr lang="en-US" sz="6000" dirty="0" smtClean="0">
                <a:solidFill>
                  <a:schemeClr val="bg1"/>
                </a:solidFill>
              </a:rPr>
              <a:t> tin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Cho con </a:t>
            </a:r>
            <a:r>
              <a:rPr lang="en-US" sz="6000" dirty="0" err="1" smtClean="0">
                <a:solidFill>
                  <a:schemeClr val="bg1"/>
                </a:solidFill>
              </a:rPr>
              <a:t>biết</a:t>
            </a:r>
            <a:r>
              <a:rPr lang="en-US" sz="6000" dirty="0" smtClean="0">
                <a:solidFill>
                  <a:schemeClr val="bg1"/>
                </a:solidFill>
              </a:rPr>
              <a:t> </a:t>
            </a:r>
            <a:r>
              <a:rPr lang="en-US" sz="6000" dirty="0" err="1" smtClean="0">
                <a:solidFill>
                  <a:schemeClr val="bg1"/>
                </a:solidFill>
              </a:rPr>
              <a:t>thứ</a:t>
            </a:r>
            <a:r>
              <a:rPr lang="en-US" sz="6000" dirty="0" smtClean="0">
                <a:solidFill>
                  <a:schemeClr val="bg1"/>
                </a:solidFill>
              </a:rPr>
              <a:t> </a:t>
            </a:r>
            <a:r>
              <a:rPr lang="en-US" sz="6000" dirty="0" err="1" smtClean="0">
                <a:solidFill>
                  <a:schemeClr val="bg1"/>
                </a:solidFill>
              </a:rPr>
              <a:t>tha</a:t>
            </a:r>
            <a:r>
              <a:rPr lang="en-US" sz="6000" dirty="0" smtClean="0">
                <a:solidFill>
                  <a:schemeClr val="bg1"/>
                </a:solidFill>
              </a:rPr>
              <a:t> </a:t>
            </a:r>
            <a:r>
              <a:rPr lang="en-US" sz="6000" dirty="0" err="1" smtClean="0">
                <a:solidFill>
                  <a:schemeClr val="bg1"/>
                </a:solidFill>
              </a:rPr>
              <a:t>thật</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quên</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khổ</a:t>
            </a:r>
            <a:r>
              <a:rPr lang="en-US" sz="6000" dirty="0" smtClean="0">
                <a:solidFill>
                  <a:schemeClr val="bg1"/>
                </a:solidFill>
              </a:rPr>
              <a:t> </a:t>
            </a:r>
            <a:r>
              <a:rPr lang="en-US" sz="6000" dirty="0" err="1" smtClean="0">
                <a:solidFill>
                  <a:schemeClr val="bg1"/>
                </a:solidFill>
              </a:rPr>
              <a:t>sầu</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6003996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con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thờ</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ôi</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 </a:t>
            </a:r>
            <a:r>
              <a:rPr lang="en-US" sz="6000" dirty="0" err="1" smtClean="0">
                <a:solidFill>
                  <a:schemeClr val="bg1"/>
                </a:solidFill>
              </a:rPr>
              <a:t>vượt</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đồi</a:t>
            </a:r>
            <a:r>
              <a:rPr lang="en-US" sz="6000" dirty="0" smtClean="0">
                <a:solidFill>
                  <a:schemeClr val="bg1"/>
                </a:solidFill>
              </a:rPr>
              <a:t>. </a:t>
            </a:r>
            <a:endParaRPr lang="vi-VN" sz="6000" b="0" dirty="0">
              <a:solidFill>
                <a:schemeClr val="bg1"/>
              </a:solidFill>
              <a:effectLst/>
            </a:endParaRPr>
          </a:p>
        </p:txBody>
      </p:sp>
    </p:spTree>
    <p:extLst>
      <p:ext uri="{BB962C8B-B14F-4D97-AF65-F5344CB8AC3E}">
        <p14:creationId xmlns:p14="http://schemas.microsoft.com/office/powerpoint/2010/main" val="39185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cậy</a:t>
            </a:r>
            <a:r>
              <a:rPr lang="en-US" sz="6000" dirty="0" smtClean="0">
                <a:solidFill>
                  <a:schemeClr val="bg1"/>
                </a:solidFill>
              </a:rPr>
              <a:t> </a:t>
            </a:r>
            <a:r>
              <a:rPr lang="en-US" sz="6000" dirty="0" err="1" smtClean="0">
                <a:solidFill>
                  <a:schemeClr val="bg1"/>
                </a:solidFill>
              </a:rPr>
              <a:t>nhờ</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nguy</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con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312713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Tk3</a:t>
            </a:r>
            <a:r>
              <a:rPr lang="en-US" sz="5600" b="0" u="sng" dirty="0" smtClean="0">
                <a:solidFill>
                  <a:srgbClr val="FFFF00"/>
                </a:solidFill>
                <a:effectLst/>
              </a:rPr>
              <a:t>:</a:t>
            </a:r>
            <a:r>
              <a:rPr lang="en-US" sz="5600" b="0" dirty="0" smtClean="0">
                <a:solidFill>
                  <a:schemeClr val="bg1"/>
                </a:solidFill>
                <a:effectLst/>
              </a:rPr>
              <a:t> </a:t>
            </a:r>
            <a:r>
              <a:rPr lang="en-US" sz="5600" dirty="0" smtClean="0">
                <a:solidFill>
                  <a:schemeClr val="bg1"/>
                </a:solidFill>
              </a:rPr>
              <a:t>Cho con </a:t>
            </a:r>
            <a:r>
              <a:rPr lang="en-US" sz="5600" dirty="0" err="1" smtClean="0">
                <a:solidFill>
                  <a:schemeClr val="bg1"/>
                </a:solidFill>
              </a:rPr>
              <a:t>mãi</a:t>
            </a:r>
            <a:r>
              <a:rPr lang="en-US" sz="5600" dirty="0" smtClean="0">
                <a:solidFill>
                  <a:schemeClr val="bg1"/>
                </a:solidFill>
              </a:rPr>
              <a:t> </a:t>
            </a:r>
            <a:r>
              <a:rPr lang="en-US" sz="5600" dirty="0" err="1" smtClean="0">
                <a:solidFill>
                  <a:schemeClr val="bg1"/>
                </a:solidFill>
              </a:rPr>
              <a:t>ghi</a:t>
            </a:r>
            <a:r>
              <a:rPr lang="en-US" sz="5600" dirty="0" smtClean="0">
                <a:solidFill>
                  <a:schemeClr val="bg1"/>
                </a:solidFill>
              </a:rPr>
              <a:t> </a:t>
            </a:r>
            <a:r>
              <a:rPr lang="en-US" sz="5600" dirty="0" err="1" smtClean="0">
                <a:solidFill>
                  <a:schemeClr val="bg1"/>
                </a:solidFill>
              </a:rPr>
              <a:t>sâu</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Cho con </a:t>
            </a:r>
            <a:r>
              <a:rPr lang="en-US" sz="5600" dirty="0" err="1" smtClean="0">
                <a:solidFill>
                  <a:schemeClr val="bg1"/>
                </a:solidFill>
              </a:rPr>
              <a:t>mãi</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mọi</a:t>
            </a:r>
            <a:r>
              <a:rPr lang="en-US" sz="5600" dirty="0" smtClean="0">
                <a:solidFill>
                  <a:schemeClr val="bg1"/>
                </a:solidFill>
              </a:rPr>
              <a:t> </a:t>
            </a:r>
            <a:r>
              <a:rPr lang="en-US" sz="5600" dirty="0" err="1" smtClean="0">
                <a:solidFill>
                  <a:schemeClr val="bg1"/>
                </a:solidFill>
              </a:rPr>
              <a:t>người</a:t>
            </a:r>
            <a:r>
              <a:rPr lang="en-US" sz="5600" dirty="0" smtClean="0">
                <a:solidFill>
                  <a:schemeClr val="bg1"/>
                </a:solidFill>
              </a:rPr>
              <a:t> </a:t>
            </a:r>
            <a:r>
              <a:rPr lang="en-US" sz="5600" dirty="0" err="1" smtClean="0">
                <a:solidFill>
                  <a:schemeClr val="bg1"/>
                </a:solidFill>
              </a:rPr>
              <a:t>thân</a:t>
            </a:r>
            <a:r>
              <a:rPr lang="en-US" sz="5600" dirty="0" smtClean="0">
                <a:solidFill>
                  <a:schemeClr val="bg1"/>
                </a:solidFill>
              </a:rPr>
              <a:t> con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thiệt</a:t>
            </a:r>
            <a:r>
              <a:rPr lang="en-US" sz="5600" dirty="0" smtClean="0">
                <a:solidFill>
                  <a:schemeClr val="bg1"/>
                </a:solidFill>
              </a:rPr>
              <a:t> </a:t>
            </a:r>
            <a:r>
              <a:rPr lang="en-US" sz="5600" dirty="0" err="1" smtClean="0">
                <a:solidFill>
                  <a:schemeClr val="bg1"/>
                </a:solidFill>
              </a:rPr>
              <a:t>thòi</a:t>
            </a:r>
            <a:r>
              <a:rPr lang="en-US" sz="5600" dirty="0" smtClean="0">
                <a:solidFill>
                  <a:schemeClr val="bg1"/>
                </a:solidFill>
              </a:rPr>
              <a:t> </a:t>
            </a:r>
            <a:r>
              <a:rPr lang="en-US" sz="5600" dirty="0" err="1" smtClean="0">
                <a:solidFill>
                  <a:schemeClr val="bg1"/>
                </a:solidFill>
              </a:rPr>
              <a:t>nhưng</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ơi</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289390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Thân</a:t>
            </a:r>
            <a:r>
              <a:rPr lang="en-US" sz="6000" dirty="0" smtClean="0">
                <a:solidFill>
                  <a:schemeClr val="bg1"/>
                </a:solidFill>
              </a:rPr>
              <a:t> con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nhiêu</a:t>
            </a:r>
            <a:r>
              <a:rPr lang="en-US" sz="6000" dirty="0" smtClean="0">
                <a:solidFill>
                  <a:schemeClr val="bg1"/>
                </a:solidFill>
              </a:rPr>
              <a:t> </a:t>
            </a:r>
            <a:r>
              <a:rPr lang="en-US" sz="6000" dirty="0" err="1" smtClean="0">
                <a:solidFill>
                  <a:schemeClr val="bg1"/>
                </a:solidFill>
              </a:rPr>
              <a:t>khổ</a:t>
            </a:r>
            <a:r>
              <a:rPr lang="en-US" sz="6000" dirty="0" smtClean="0">
                <a:solidFill>
                  <a:schemeClr val="bg1"/>
                </a:solidFill>
              </a:rPr>
              <a:t> </a:t>
            </a:r>
            <a:r>
              <a:rPr lang="en-US" sz="6000" dirty="0" err="1" smtClean="0">
                <a:solidFill>
                  <a:schemeClr val="bg1"/>
                </a:solidFill>
              </a:rPr>
              <a:t>đau</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con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nhiêu</a:t>
            </a:r>
            <a:r>
              <a:rPr lang="en-US" sz="6000" dirty="0" smtClean="0">
                <a:solidFill>
                  <a:schemeClr val="bg1"/>
                </a:solidFill>
              </a:rPr>
              <a:t> </a:t>
            </a:r>
            <a:r>
              <a:rPr lang="en-US" sz="6000" dirty="0" err="1" smtClean="0">
                <a:solidFill>
                  <a:schemeClr val="bg1"/>
                </a:solidFill>
              </a:rPr>
              <a:t>muộn</a:t>
            </a:r>
            <a:r>
              <a:rPr lang="en-US" sz="6000" dirty="0" smtClean="0">
                <a:solidFill>
                  <a:schemeClr val="bg1"/>
                </a:solidFill>
              </a:rPr>
              <a:t> </a:t>
            </a:r>
            <a:r>
              <a:rPr lang="en-US" sz="6000" dirty="0" err="1" smtClean="0">
                <a:solidFill>
                  <a:schemeClr val="bg1"/>
                </a:solidFill>
              </a:rPr>
              <a:t>phiền</a:t>
            </a:r>
            <a:r>
              <a:rPr lang="en-US" sz="6000" dirty="0" smtClean="0">
                <a:solidFill>
                  <a:schemeClr val="bg1"/>
                </a:solidFill>
              </a:rPr>
              <a:t> con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dủ</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đỡ</a:t>
            </a:r>
            <a:r>
              <a:rPr lang="en-US" sz="6000" dirty="0" smtClean="0">
                <a:solidFill>
                  <a:schemeClr val="bg1"/>
                </a:solidFill>
              </a:rPr>
              <a:t> </a:t>
            </a:r>
            <a:r>
              <a:rPr lang="en-US" sz="6000" dirty="0" err="1" smtClean="0">
                <a:solidFill>
                  <a:schemeClr val="bg1"/>
                </a:solidFill>
              </a:rPr>
              <a:t>nâng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76008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con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thờ</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ôi</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 </a:t>
            </a:r>
            <a:r>
              <a:rPr lang="en-US" sz="6000" dirty="0" err="1" smtClean="0">
                <a:solidFill>
                  <a:schemeClr val="bg1"/>
                </a:solidFill>
              </a:rPr>
              <a:t>vượt</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đồi</a:t>
            </a:r>
            <a:r>
              <a:rPr lang="en-US" sz="6000" dirty="0" smtClean="0">
                <a:solidFill>
                  <a:schemeClr val="bg1"/>
                </a:solidFill>
              </a:rPr>
              <a:t>. </a:t>
            </a:r>
            <a:endParaRPr lang="vi-VN" sz="6000" b="0" dirty="0">
              <a:solidFill>
                <a:schemeClr val="bg1"/>
              </a:solidFill>
              <a:effectLst/>
            </a:endParaRPr>
          </a:p>
        </p:txBody>
      </p:sp>
    </p:spTree>
    <p:extLst>
      <p:ext uri="{BB962C8B-B14F-4D97-AF65-F5344CB8AC3E}">
        <p14:creationId xmlns:p14="http://schemas.microsoft.com/office/powerpoint/2010/main" val="10798685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en-US" sz="6000" dirty="0" err="1" smtClean="0">
                <a:solidFill>
                  <a:schemeClr val="bg1"/>
                </a:solidFill>
              </a:rPr>
              <a:t>Lạy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cậy</a:t>
            </a:r>
            <a:r>
              <a:rPr lang="en-US" sz="6000" dirty="0" smtClean="0">
                <a:solidFill>
                  <a:schemeClr val="bg1"/>
                </a:solidFill>
              </a:rPr>
              <a:t> </a:t>
            </a:r>
            <a:r>
              <a:rPr lang="en-US" sz="6000" dirty="0" err="1" smtClean="0">
                <a:solidFill>
                  <a:schemeClr val="bg1"/>
                </a:solidFill>
              </a:rPr>
              <a:t>nhờ</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nguy</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con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131128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r>
              <a:rPr lang="en-US" sz="4800" b="1" dirty="0" err="1" smtClean="0">
                <a:solidFill>
                  <a:srgbClr val="FFFF00"/>
                </a:solidFill>
                <a:latin typeface="+mj-lt"/>
                <a:cs typeface="Times New Roman" pitchFamily="18" charset="0"/>
              </a:rPr>
              <a:t>Ca</a:t>
            </a:r>
            <a:r>
              <a:rPr lang="en-US" sz="4800" b="1" dirty="0" smtClean="0">
                <a:solidFill>
                  <a:srgbClr val="FFFF00"/>
                </a:solidFill>
                <a:latin typeface="+mj-lt"/>
                <a:cs typeface="Times New Roman" pitchFamily="18" charset="0"/>
              </a:rPr>
              <a:t> </a:t>
            </a:r>
            <a:r>
              <a:rPr lang="en-US" sz="4800" b="1" dirty="0" err="1" smtClean="0">
                <a:solidFill>
                  <a:srgbClr val="FFFF00"/>
                </a:solidFill>
                <a:latin typeface="+mj-lt"/>
                <a:cs typeface="Times New Roman" pitchFamily="18" charset="0"/>
              </a:rPr>
              <a:t>Kết</a:t>
            </a:r>
            <a:r>
              <a:rPr lang="en-US" sz="4800" b="1" dirty="0" smtClean="0">
                <a:solidFill>
                  <a:srgbClr val="FFFF00"/>
                </a:solidFill>
                <a:latin typeface="+mj-lt"/>
                <a:cs typeface="Times New Roman" pitchFamily="18" charset="0"/>
              </a:rPr>
              <a:t> </a:t>
            </a:r>
            <a:r>
              <a:rPr lang="en-US" sz="4800" b="1" dirty="0" err="1" smtClean="0">
                <a:solidFill>
                  <a:srgbClr val="FFFF00"/>
                </a:solidFill>
                <a:latin typeface="+mj-lt"/>
                <a:cs typeface="Times New Roman" pitchFamily="18" charset="0"/>
              </a:rPr>
              <a:t>Lễ</a:t>
            </a:r>
            <a:endParaRPr lang="en-US" sz="4800" b="1" dirty="0" smtClean="0">
              <a:solidFill>
                <a:srgbClr val="FFFF00"/>
              </a:solidFill>
              <a:latin typeface="+mj-lt"/>
              <a:cs typeface="Times New Roman" pitchFamily="18" charset="0"/>
            </a:endParaRPr>
          </a:p>
          <a:p>
            <a:r>
              <a:rPr lang="en-US" sz="4800" b="1" dirty="0" err="1" smtClean="0">
                <a:solidFill>
                  <a:srgbClr val="FFFF00"/>
                </a:solidFill>
                <a:latin typeface="+mj-lt"/>
                <a:cs typeface="Times New Roman" pitchFamily="18" charset="0"/>
              </a:rPr>
              <a:t>Hồng</a:t>
            </a:r>
            <a:r>
              <a:rPr lang="en-US" sz="4800" b="1" dirty="0" smtClean="0">
                <a:solidFill>
                  <a:srgbClr val="FFFF00"/>
                </a:solidFill>
                <a:latin typeface="+mj-lt"/>
                <a:cs typeface="Times New Roman" pitchFamily="18" charset="0"/>
              </a:rPr>
              <a:t> </a:t>
            </a:r>
            <a:r>
              <a:rPr lang="en-US" sz="4800" b="1" dirty="0" err="1" smtClean="0">
                <a:solidFill>
                  <a:srgbClr val="FFFF00"/>
                </a:solidFill>
                <a:latin typeface="+mj-lt"/>
                <a:cs typeface="Times New Roman" pitchFamily="18" charset="0"/>
              </a:rPr>
              <a:t>Ân</a:t>
            </a:r>
            <a:r>
              <a:rPr lang="en-US" sz="4800" b="1" dirty="0" smtClean="0">
                <a:solidFill>
                  <a:srgbClr val="FFFF00"/>
                </a:solidFill>
                <a:latin typeface="+mj-lt"/>
                <a:cs typeface="Times New Roman" pitchFamily="18" charset="0"/>
              </a:rPr>
              <a:t> </a:t>
            </a:r>
            <a:r>
              <a:rPr lang="en-US" sz="4800" b="1" dirty="0" err="1" smtClean="0">
                <a:solidFill>
                  <a:srgbClr val="FFFF00"/>
                </a:solidFill>
                <a:latin typeface="+mj-lt"/>
                <a:cs typeface="Times New Roman" pitchFamily="18" charset="0"/>
              </a:rPr>
              <a:t>Chúa</a:t>
            </a:r>
            <a:r>
              <a:rPr lang="en-US" sz="4800" b="1" dirty="0" smtClean="0">
                <a:solidFill>
                  <a:srgbClr val="FFFF00"/>
                </a:solidFill>
                <a:latin typeface="+mj-lt"/>
                <a:cs typeface="Times New Roman" pitchFamily="18" charset="0"/>
              </a:rPr>
              <a:t> </a:t>
            </a:r>
            <a:r>
              <a:rPr lang="en-US" sz="4800" b="1" dirty="0" err="1" smtClean="0">
                <a:solidFill>
                  <a:srgbClr val="FFFF00"/>
                </a:solidFill>
                <a:latin typeface="+mj-lt"/>
                <a:cs typeface="Times New Roman" pitchFamily="18" charset="0"/>
              </a:rPr>
              <a:t>Bao</a:t>
            </a:r>
            <a:r>
              <a:rPr lang="en-US" sz="4800" b="1" dirty="0" smtClean="0">
                <a:solidFill>
                  <a:srgbClr val="FFFF00"/>
                </a:solidFill>
                <a:latin typeface="+mj-lt"/>
                <a:cs typeface="Times New Roman" pitchFamily="18" charset="0"/>
              </a:rPr>
              <a:t> La</a:t>
            </a:r>
          </a:p>
          <a:p>
            <a:r>
              <a:rPr lang="en-US" sz="3600" b="1" i="1" dirty="0" smtClean="0">
                <a:solidFill>
                  <a:schemeClr val="bg1"/>
                </a:solidFill>
                <a:latin typeface="+mj-lt"/>
                <a:cs typeface="Times New Roman" pitchFamily="18" charset="0"/>
              </a:rPr>
              <a:t>Lm. </a:t>
            </a:r>
            <a:r>
              <a:rPr lang="en-US" sz="3600" b="1" i="1" dirty="0" err="1" smtClean="0">
                <a:solidFill>
                  <a:schemeClr val="bg1"/>
                </a:solidFill>
                <a:latin typeface="+mj-lt"/>
                <a:cs typeface="Times New Roman" pitchFamily="18" charset="0"/>
              </a:rPr>
              <a:t>Thiện</a:t>
            </a:r>
            <a:r>
              <a:rPr lang="en-US" sz="3600" b="1" i="1" dirty="0" smtClean="0">
                <a:solidFill>
                  <a:schemeClr val="bg1"/>
                </a:solidFill>
                <a:latin typeface="+mj-lt"/>
                <a:cs typeface="Times New Roman" pitchFamily="18" charset="0"/>
              </a:rPr>
              <a:t> </a:t>
            </a:r>
            <a:r>
              <a:rPr lang="en-US" sz="3600" b="1" i="1" dirty="0" err="1" smtClean="0">
                <a:solidFill>
                  <a:schemeClr val="bg1"/>
                </a:solidFill>
                <a:latin typeface="+mj-lt"/>
                <a:cs typeface="Times New Roman" pitchFamily="18" charset="0"/>
              </a:rPr>
              <a:t>Cẩm</a:t>
            </a:r>
            <a:endParaRPr lang="en-US" sz="3600" b="1" i="1" dirty="0">
              <a:solidFill>
                <a:schemeClr val="bg1"/>
              </a:solidFill>
              <a:latin typeface="+mj-lt"/>
              <a:cs typeface="Times New Roman" pitchFamily="18" charset="0"/>
            </a:endParaRPr>
          </a:p>
        </p:txBody>
      </p:sp>
    </p:spTree>
    <p:extLst>
      <p:ext uri="{BB962C8B-B14F-4D97-AF65-F5344CB8AC3E}">
        <p14:creationId xmlns:p14="http://schemas.microsoft.com/office/powerpoint/2010/main" val="29721206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rgbClr val="FFFF00"/>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683364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6000" u="sng" dirty="0" err="1">
                <a:solidFill>
                  <a:srgbClr val="FFFF00"/>
                </a:solidFill>
              </a:rPr>
              <a:t>T</a:t>
            </a:r>
            <a:r>
              <a:rPr lang="en-US" sz="6000" u="sng" dirty="0" err="1" smtClean="0">
                <a:solidFill>
                  <a:srgbClr val="FFFF00"/>
                </a:solidFill>
              </a:rPr>
              <a:t>k</a:t>
            </a:r>
            <a:r>
              <a:rPr lang="vi-VN" sz="6000" u="sng" dirty="0" smtClean="0">
                <a:solidFill>
                  <a:srgbClr val="FFFF00"/>
                </a:solidFill>
              </a:rPr>
              <a:t>:</a:t>
            </a:r>
            <a:r>
              <a:rPr lang="vi-VN" sz="6000" dirty="0" smtClean="0">
                <a:solidFill>
                  <a:srgbClr val="FFFF00"/>
                </a:solidFill>
              </a:rPr>
              <a:t> </a:t>
            </a:r>
            <a:r>
              <a:rPr lang="vi-VN" sz="6000" dirty="0">
                <a:solidFill>
                  <a:schemeClr val="bg1"/>
                </a:solidFill>
              </a:rPr>
              <a:t>Chính tay Ngài đã dựng nên con, Thần Khí Ngài làm cho con </a:t>
            </a:r>
            <a:r>
              <a:rPr lang="vi-VN" sz="6000" dirty="0" smtClean="0">
                <a:solidFill>
                  <a:schemeClr val="bg1"/>
                </a:solidFill>
              </a:rPr>
              <a:t>sống</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T</a:t>
            </a:r>
            <a:r>
              <a:rPr lang="vi-VN" sz="6000" dirty="0" smtClean="0">
                <a:solidFill>
                  <a:schemeClr val="bg1"/>
                </a:solidFill>
              </a:rPr>
              <a:t>ình </a:t>
            </a:r>
            <a:r>
              <a:rPr lang="vi-VN" sz="6000" dirty="0">
                <a:solidFill>
                  <a:schemeClr val="bg1"/>
                </a:solidFill>
              </a:rPr>
              <a:t>yêu Ngài ngày đêm ấp ủ, </a:t>
            </a:r>
            <a:r>
              <a:rPr lang="en-US" sz="6000" dirty="0" smtClean="0">
                <a:solidFill>
                  <a:schemeClr val="bg1"/>
                </a:solidFill>
              </a:rPr>
              <a:t>l</a:t>
            </a:r>
            <a:r>
              <a:rPr lang="vi-VN" sz="6000" dirty="0" smtClean="0">
                <a:solidFill>
                  <a:schemeClr val="bg1"/>
                </a:solidFill>
              </a:rPr>
              <a:t>ời </a:t>
            </a:r>
            <a:r>
              <a:rPr lang="vi-VN" sz="6000" dirty="0">
                <a:solidFill>
                  <a:schemeClr val="bg1"/>
                </a:solidFill>
              </a:rPr>
              <a:t>Ngài dẫn dắt con trên </a:t>
            </a:r>
            <a:r>
              <a:rPr lang="vi-VN" sz="6000" dirty="0" smtClean="0">
                <a:solidFill>
                  <a:schemeClr val="bg1"/>
                </a:solidFill>
              </a:rPr>
              <a:t>đường</a:t>
            </a:r>
            <a:r>
              <a:rPr lang="en-US" sz="6000" dirty="0">
                <a:solidFill>
                  <a:schemeClr val="bg1"/>
                </a:solidFill>
              </a:rPr>
              <a:t>.</a:t>
            </a:r>
          </a:p>
        </p:txBody>
      </p:sp>
    </p:spTree>
    <p:extLst>
      <p:ext uri="{BB962C8B-B14F-4D97-AF65-F5344CB8AC3E}">
        <p14:creationId xmlns:p14="http://schemas.microsoft.com/office/powerpoint/2010/main" val="25597377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rgbClr val="FFFF00"/>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6155914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1832</Words>
  <Application>Microsoft Office PowerPoint</Application>
  <PresentationFormat>On-screen Show (16:9)</PresentationFormat>
  <Paragraphs>102</Paragraphs>
  <Slides>86</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86</vt:i4>
      </vt:variant>
    </vt:vector>
  </HeadingPairs>
  <TitlesOfParts>
    <vt:vector size="102"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5_Office Theme</vt:lpstr>
      <vt:lpstr>2_Office Theme</vt:lpstr>
      <vt:lpstr>1_Office Theme</vt:lpstr>
      <vt:lpstr>PowerPoint Presentation</vt:lpstr>
      <vt:lpstr>TẬP HÁT CỘNG ĐOÀN</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Chúa nói: Thầy ban cho các con một điều răn mới là các con hãy yêu thương nhau như Thầy yêu thương các con.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Ca Nhập Lễ 10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 04 câu</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rầy la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cách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ca bay cao) lời ca bay cao như hương trầm nghi ngút bay ngút bay lên tòa cao sang. Trọn tâm tư dâng lên xác hồn với đời ước mơ.</vt:lpstr>
      <vt:lpstr>Tk1: Trầm trầm tiếng ca tình yêu sốt mến. Vương vương câu hát ngất ngây hương lòng. Trọn một đời ước mơ thành bài ca tuyệt vời tiến dâng lên Ngài.</vt:lpstr>
      <vt:lpstr>Đk: (Lời ca bay cao) lời ca bay cao như hương trầm nghi ngút bay ngút bay lên tòa cao sang. Trọn tâm tư dâng lên xác hồn với đời ước mơ.</vt:lpstr>
      <vt:lpstr>Tk2: Bừng bừng lửa cháy ngày đêm thiêu đốt. Say men khúc hát thánh ca tuyệt vời. Lòng này bao ước mơ cuồn cuộn như suối nguồn tiến dâng lên Ngài.</vt:lpstr>
      <vt:lpstr>Đk: (Lời ca bay cao) lời ca bay cao như hương trầm nghi ngút bay ngút bay lên tòa cao sang. Trọn tâm tư dâng lên xác hồn với đời ước mơ.</vt:lpstr>
      <vt:lpstr>PowerPoint Presentation</vt:lpstr>
      <vt:lpstr>PowerPoint Presentation</vt:lpstr>
      <vt:lpstr>Ca Nguyện Hiệp Lễ Cho Con Biết Yêu Thương Từ Duyên</vt:lpstr>
      <vt:lpstr>Tk1: Cho con biết yêu thương trọn đời. Cho con biết yêu thương ngàn đời yêu thương cả cuộc đời yêu thương hết mọi người Chúa ơi!</vt:lpstr>
      <vt:lpstr>**: Cho con biết say mê tình Chúa. Cho con biết say mê tình Ngài hy sinh cả cuộc đời vì lòng yêu Chúa thôi.</vt:lpstr>
      <vt:lpstr>Đk: Lạy Chúa chính Ngài là Tình Yêu, Tình Yêu con tôn thờ, Tình Yêu ôi cao vời vượt trên muôn núi đồi. </vt:lpstr>
      <vt:lpstr>**: Lạy Chúa chính Ngài là Tình Yêu, đời con luôn cậy nhờ dù gian nguy trong đời tình con vẫn rạng ngời.</vt:lpstr>
      <vt:lpstr>Tk2: Cho con mãi trung kiên ngàn đời. Cho con chẳng khi nao phụ tình tim luôn mở rộng mời trong say đắm tình Ngài thiết tha.</vt:lpstr>
      <vt:lpstr>**: Cho con vẫn tin yêu một đời. Cho con biết thứ tha thật nhiều quên đi cả khổ sầu vì lòng yêu Chúa thôi.</vt:lpstr>
      <vt:lpstr>Đk: Lạy Chúa chính Ngài là Tình Yêu, Tình Yêu con tôn thờ, Tình Yêu ôi cao vời vượt trên muôn núi đồi. </vt:lpstr>
      <vt:lpstr>**: Lạy Chúa chính Ngài là Tình Yêu, đời con luôn cậy nhờ dù gian nguy trong đời tình con vẫn rạng ngời.</vt:lpstr>
      <vt:lpstr>Tk3: Cho con mãi ghi sâu tình Chúa. Cho con mãi yêu thương mọi người thân con đã thiệt thòi nhưng luôn vẫn trọn tình Chúa ơi!</vt:lpstr>
      <vt:lpstr>**: Thân con dẫu bao nhiêu khổ đau. Thân con dẫu bao nhiêu muộn phiền con xin Ngài dủ tình và Ngài luôn đỡ nâng.</vt:lpstr>
      <vt:lpstr>Đk: Lạy Chúa chính Ngài là Tình Yêu, Tình Yêu con tôn thờ, Tình Yêu ôi cao vời vượt trên muôn núi đồi. </vt:lpstr>
      <vt:lpstr>**: Lạy Chúa chính Ngài là Tình Yêu, đời con luôn cậy nhờ dù gian nguy trong đời tình con vẫn rạng ngời.</vt:lpstr>
      <vt:lpstr>PowerPoint Presentation</vt:lpstr>
      <vt:lpstr>PowerPoint Presentation</vt:lpstr>
      <vt:lpstr>PowerPoint Presentation</vt:lpstr>
      <vt:lpstr>Đk: Hồng ân Chúa bao la tuôn đổ xuống chan hòa. Tuy tay con nhỏ bé bao nhiêu cũng không vừa. </vt:lpstr>
      <vt:lpstr>Tk: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124</cp:revision>
  <dcterms:created xsi:type="dcterms:W3CDTF">2023-05-21T07:25:42Z</dcterms:created>
  <dcterms:modified xsi:type="dcterms:W3CDTF">2023-09-14T03:16:45Z</dcterms:modified>
</cp:coreProperties>
</file>