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2" r:id="rId3"/>
    <p:sldMasterId id="2147483704" r:id="rId4"/>
    <p:sldMasterId id="2147484012" r:id="rId5"/>
    <p:sldMasterId id="2147484024" r:id="rId6"/>
    <p:sldMasterId id="2147484156" r:id="rId7"/>
    <p:sldMasterId id="2147484168" r:id="rId8"/>
  </p:sldMasterIdLst>
  <p:notesMasterIdLst>
    <p:notesMasterId r:id="rId84"/>
  </p:notesMasterIdLst>
  <p:sldIdLst>
    <p:sldId id="786" r:id="rId9"/>
    <p:sldId id="507" r:id="rId10"/>
    <p:sldId id="376" r:id="rId11"/>
    <p:sldId id="737" r:id="rId12"/>
    <p:sldId id="738" r:id="rId13"/>
    <p:sldId id="731" r:id="rId14"/>
    <p:sldId id="755" r:id="rId15"/>
    <p:sldId id="756" r:id="rId16"/>
    <p:sldId id="757" r:id="rId17"/>
    <p:sldId id="785" r:id="rId18"/>
    <p:sldId id="732" r:id="rId19"/>
    <p:sldId id="747" r:id="rId20"/>
    <p:sldId id="748" r:id="rId21"/>
    <p:sldId id="749" r:id="rId22"/>
    <p:sldId id="750" r:id="rId23"/>
    <p:sldId id="751" r:id="rId24"/>
    <p:sldId id="752" r:id="rId25"/>
    <p:sldId id="753" r:id="rId26"/>
    <p:sldId id="754" r:id="rId27"/>
    <p:sldId id="647" r:id="rId28"/>
    <p:sldId id="649" r:id="rId29"/>
    <p:sldId id="256" r:id="rId30"/>
    <p:sldId id="745" r:id="rId31"/>
    <p:sldId id="258" r:id="rId32"/>
    <p:sldId id="759" r:id="rId33"/>
    <p:sldId id="259" r:id="rId34"/>
    <p:sldId id="760" r:id="rId35"/>
    <p:sldId id="735" r:id="rId36"/>
    <p:sldId id="761" r:id="rId37"/>
    <p:sldId id="280" r:id="rId38"/>
    <p:sldId id="762" r:id="rId39"/>
    <p:sldId id="653" r:id="rId40"/>
    <p:sldId id="746" r:id="rId41"/>
    <p:sldId id="723" r:id="rId42"/>
    <p:sldId id="549" r:id="rId43"/>
    <p:sldId id="400" r:id="rId44"/>
    <p:sldId id="401" r:id="rId45"/>
    <p:sldId id="402" r:id="rId46"/>
    <p:sldId id="403" r:id="rId47"/>
    <p:sldId id="404" r:id="rId48"/>
    <p:sldId id="405" r:id="rId49"/>
    <p:sldId id="406" r:id="rId50"/>
    <p:sldId id="407" r:id="rId51"/>
    <p:sldId id="408" r:id="rId52"/>
    <p:sldId id="409" r:id="rId53"/>
    <p:sldId id="410" r:id="rId54"/>
    <p:sldId id="411" r:id="rId55"/>
    <p:sldId id="412" r:id="rId56"/>
    <p:sldId id="550" r:id="rId57"/>
    <p:sldId id="763" r:id="rId58"/>
    <p:sldId id="764" r:id="rId59"/>
    <p:sldId id="765" r:id="rId60"/>
    <p:sldId id="766" r:id="rId61"/>
    <p:sldId id="770" r:id="rId62"/>
    <p:sldId id="768" r:id="rId63"/>
    <p:sldId id="769" r:id="rId64"/>
    <p:sldId id="771" r:id="rId65"/>
    <p:sldId id="276" r:id="rId66"/>
    <p:sldId id="724" r:id="rId67"/>
    <p:sldId id="772" r:id="rId68"/>
    <p:sldId id="773" r:id="rId69"/>
    <p:sldId id="774" r:id="rId70"/>
    <p:sldId id="775" r:id="rId71"/>
    <p:sldId id="778" r:id="rId72"/>
    <p:sldId id="776" r:id="rId73"/>
    <p:sldId id="779" r:id="rId74"/>
    <p:sldId id="777" r:id="rId75"/>
    <p:sldId id="780" r:id="rId76"/>
    <p:sldId id="292" r:id="rId77"/>
    <p:sldId id="734" r:id="rId78"/>
    <p:sldId id="781" r:id="rId79"/>
    <p:sldId id="782" r:id="rId80"/>
    <p:sldId id="783" r:id="rId81"/>
    <p:sldId id="784" r:id="rId82"/>
    <p:sldId id="699" r:id="rId8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varScale="1">
        <p:scale>
          <a:sx n="162" d="100"/>
          <a:sy n="162" d="100"/>
        </p:scale>
        <p:origin x="-562" y="-8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notesMaster" Target="notesMasters/notesMaster1.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5.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theme" Target="theme/theme1.xml"/><Relationship Id="rId61" Type="http://schemas.openxmlformats.org/officeDocument/2006/relationships/slide" Target="slides/slide53.xml"/><Relationship Id="rId82" Type="http://schemas.openxmlformats.org/officeDocument/2006/relationships/slide" Target="slides/slide7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9/12/2024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9/12/2024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9/12/2024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5680488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40298456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4899968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905830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t>9/12/2024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8865138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t>9/12/2024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6026390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t>9/12/2024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187240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9/12/2024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7168991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31687412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1628625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0106005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4158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3529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74836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73353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9775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571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8218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3534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22001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96475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934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9/12/2024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t>9/12/2024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t>‹#›</a:t>
            </a:fld>
            <a:endParaRPr lang="en-US"/>
          </a:p>
        </p:txBody>
      </p:sp>
    </p:spTree>
    <p:extLst>
      <p:ext uri="{BB962C8B-B14F-4D97-AF65-F5344CB8AC3E}">
        <p14:creationId xmlns:p14="http://schemas.microsoft.com/office/powerpoint/2010/main" val="1763314606"/>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5845541"/>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smtClean="0">
                <a:solidFill>
                  <a:srgbClr val="FFFF00"/>
                </a:solidFill>
              </a:rPr>
              <a:t>CHÚA NHẬT XXIV</a:t>
            </a:r>
            <a:br>
              <a:rPr lang="en-US" sz="6000" smtClean="0">
                <a:solidFill>
                  <a:srgbClr val="FFFF00"/>
                </a:solidFill>
              </a:rPr>
            </a:br>
            <a:r>
              <a:rPr lang="en-US" sz="6000" smtClean="0">
                <a:solidFill>
                  <a:srgbClr val="FFFF00"/>
                </a:solidFill>
              </a:rPr>
              <a:t>THƯỜNG NIÊN NĂM B</a:t>
            </a:r>
            <a:endParaRPr lang="en-US" sz="6000" b="0" dirty="0">
              <a:solidFill>
                <a:srgbClr val="FFFF00"/>
              </a:solidFill>
              <a:effectLst/>
              <a:latin typeface="+mj-lt"/>
            </a:endParaRPr>
          </a:p>
        </p:txBody>
      </p:sp>
      <p:pic>
        <p:nvPicPr>
          <p:cNvPr id="3" name="Picture 2">
            <a:extLst>
              <a:ext uri="{FF2B5EF4-FFF2-40B4-BE49-F238E27FC236}">
                <a16:creationId xmlns:a16="http://schemas.microsoft.com/office/drawing/2014/main" xmlns="" id="{7313049C-C6D3-345F-114F-D6545362C39F}"/>
              </a:ext>
            </a:extLst>
          </p:cNvPr>
          <p:cNvPicPr>
            <a:picLocks noChangeAspect="1"/>
          </p:cNvPicPr>
          <p:nvPr/>
        </p:nvPicPr>
        <p:blipFill>
          <a:blip r:embed="rId2"/>
          <a:stretch>
            <a:fillRect/>
          </a:stretch>
        </p:blipFill>
        <p:spPr>
          <a:xfrm>
            <a:off x="1295400" y="469323"/>
            <a:ext cx="6781800" cy="1000901"/>
          </a:xfrm>
          <a:prstGeom prst="rect">
            <a:avLst/>
          </a:prstGeom>
        </p:spPr>
      </p:pic>
    </p:spTree>
    <p:extLst>
      <p:ext uri="{BB962C8B-B14F-4D97-AF65-F5344CB8AC3E}">
        <p14:creationId xmlns:p14="http://schemas.microsoft.com/office/powerpoint/2010/main" val="1596010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0538"/>
            <a:ext cx="9144000" cy="5143500"/>
          </a:xfrm>
        </p:spPr>
        <p:txBody>
          <a:bodyPr anchor="ctr">
            <a:normAutofit fontScale="85000" lnSpcReduction="10000"/>
          </a:bodyPr>
          <a:lstStyle/>
          <a:p>
            <a:pPr algn="just">
              <a:lnSpc>
                <a:spcPct val="130000"/>
              </a:lnSpc>
              <a:spcBef>
                <a:spcPts val="0"/>
              </a:spcBef>
            </a:pPr>
            <a:r>
              <a:rPr lang="en-US" sz="4800" u="sng" dirty="0" err="1" smtClean="0">
                <a:solidFill>
                  <a:srgbClr val="FFFF00"/>
                </a:solidFill>
                <a:latin typeface="+mj-lt"/>
              </a:rPr>
              <a:t>Đk</a:t>
            </a:r>
            <a:r>
              <a:rPr lang="en-US" sz="4800" u="sng" dirty="0" smtClean="0">
                <a:solidFill>
                  <a:srgbClr val="FFFF00"/>
                </a:solidFill>
                <a:latin typeface="+mj-lt"/>
              </a:rPr>
              <a:t>:</a:t>
            </a:r>
            <a:r>
              <a:rPr lang="en-US" sz="4800" dirty="0" smtClean="0">
                <a:solidFill>
                  <a:srgbClr val="FFFF00"/>
                </a:solidFill>
                <a:latin typeface="+mj-lt"/>
              </a:rPr>
              <a:t> </a:t>
            </a:r>
            <a:r>
              <a:rPr lang="vi-VN" sz="5400" dirty="0">
                <a:solidFill>
                  <a:schemeClr val="bg1"/>
                </a:solidFill>
              </a:rPr>
              <a:t>Đi đi mau ta về nhà Chúa, Chúa Cha toàn năng. Đi đi mau ta về nhà Chúa thánh cung </a:t>
            </a:r>
            <a:r>
              <a:rPr lang="en-US" sz="5400" dirty="0" err="1" smtClean="0">
                <a:solidFill>
                  <a:schemeClr val="bg1"/>
                </a:solidFill>
              </a:rPr>
              <a:t>huy</a:t>
            </a:r>
            <a:r>
              <a:rPr lang="en-US" sz="5400" dirty="0" smtClean="0">
                <a:solidFill>
                  <a:schemeClr val="bg1"/>
                </a:solidFill>
              </a:rPr>
              <a:t> </a:t>
            </a:r>
            <a:r>
              <a:rPr lang="en-US" sz="5400" dirty="0" err="1" smtClean="0">
                <a:solidFill>
                  <a:schemeClr val="bg1"/>
                </a:solidFill>
              </a:rPr>
              <a:t>hoàng</a:t>
            </a:r>
            <a:r>
              <a:rPr lang="vi-VN" sz="5400" dirty="0" smtClean="0">
                <a:solidFill>
                  <a:schemeClr val="bg1"/>
                </a:solidFill>
              </a:rPr>
              <a:t>. </a:t>
            </a:r>
            <a:r>
              <a:rPr lang="vi-VN" sz="5400" dirty="0">
                <a:solidFill>
                  <a:schemeClr val="bg1"/>
                </a:solidFill>
              </a:rPr>
              <a:t>Muôn chư dân đi tìm nhan Chúa vui trong bình an. Dâng </a:t>
            </a:r>
            <a:r>
              <a:rPr lang="en-US" sz="5400" dirty="0" err="1" smtClean="0">
                <a:solidFill>
                  <a:schemeClr val="bg1"/>
                </a:solidFill>
              </a:rPr>
              <a:t>câu</a:t>
            </a:r>
            <a:r>
              <a:rPr lang="en-US" sz="5400" dirty="0" smtClean="0">
                <a:solidFill>
                  <a:schemeClr val="bg1"/>
                </a:solidFill>
              </a:rPr>
              <a:t> </a:t>
            </a:r>
            <a:r>
              <a:rPr lang="en-US" sz="5400" dirty="0" err="1" smtClean="0">
                <a:solidFill>
                  <a:schemeClr val="bg1"/>
                </a:solidFill>
              </a:rPr>
              <a:t>ca</a:t>
            </a:r>
            <a:r>
              <a:rPr lang="vi-VN" sz="5400" dirty="0" smtClean="0">
                <a:solidFill>
                  <a:schemeClr val="bg1"/>
                </a:solidFill>
              </a:rPr>
              <a:t> </a:t>
            </a:r>
            <a:r>
              <a:rPr lang="vi-VN" sz="5400" dirty="0">
                <a:solidFill>
                  <a:schemeClr val="bg1"/>
                </a:solidFill>
              </a:rPr>
              <a:t>tâm tình dân Chúa sống nơi gian trần</a:t>
            </a:r>
            <a:r>
              <a:rPr lang="vi-VN" sz="5000" dirty="0" smtClean="0">
                <a:solidFill>
                  <a:schemeClr val="bg1"/>
                </a:solidFill>
                <a:latin typeface="+mj-lt"/>
              </a:rPr>
              <a:t>.</a:t>
            </a:r>
            <a:r>
              <a:rPr lang="en-US" sz="5000" dirty="0" smtClean="0">
                <a:solidFill>
                  <a:schemeClr val="bg1"/>
                </a:solidFill>
                <a:latin typeface="+mj-lt"/>
              </a:rPr>
              <a:t> </a:t>
            </a:r>
            <a:endParaRPr lang="vi-VN" sz="50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17594435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B4FDC1B-F755-8F01-F3E0-2970E449B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82335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9736697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u="sng" dirty="0" smtClean="0">
                <a:solidFill>
                  <a:srgbClr val="FFFF00"/>
                </a:solidFill>
                <a:effectLst/>
                <a:latin typeface="+mj-lt"/>
                <a:cs typeface="Times New Roman" panose="02020603050405020304" pitchFamily="18" charset="0"/>
              </a:rPr>
              <a:t>A+B:</a:t>
            </a:r>
            <a:r>
              <a:rPr lang="vi-VN" sz="5400" b="0" dirty="0" smtClean="0">
                <a:solidFill>
                  <a:schemeClr val="bg1"/>
                </a:solidFill>
                <a:effectLst/>
                <a:latin typeface="+mj-lt"/>
                <a:cs typeface="Times New Roman" panose="02020603050405020304" pitchFamily="18" charset="0"/>
              </a:rPr>
              <a:t> </a:t>
            </a:r>
            <a:r>
              <a:rPr lang="vi-VN" sz="5400" b="0" dirty="0">
                <a:solidFill>
                  <a:schemeClr val="bg1"/>
                </a:solidFill>
                <a:effectLst/>
                <a:latin typeface="+mj-lt"/>
                <a:cs typeface="Times New Roman" panose="02020603050405020304" pitchFamily="18" charset="0"/>
              </a:rPr>
              <a:t>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8168713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4480120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1899318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fontScale="90000"/>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4996121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52447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fontScale="90000"/>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28191879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rmAutofit fontScale="90000"/>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2950322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B4FDC1B-F755-8F01-F3E0-2970E449B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a:extLst>
              <a:ext uri="{FF2B5EF4-FFF2-40B4-BE49-F238E27FC236}">
                <a16:creationId xmlns:a16="http://schemas.microsoft.com/office/drawing/2014/main" xmlns="" id="{7313049C-C6D3-345F-114F-D6545362C39F}"/>
              </a:ext>
            </a:extLst>
          </p:cNvPr>
          <p:cNvPicPr>
            <a:picLocks noChangeAspect="1"/>
          </p:cNvPicPr>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4975435" y="3943350"/>
            <a:ext cx="4130465" cy="685800"/>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a:extLst>
              <a:ext uri="{FF2B5EF4-FFF2-40B4-BE49-F238E27FC236}">
                <a16:creationId xmlns="" xmlns:a16="http://schemas.microsoft.com/office/drawing/2014/main" id="{F48F66DE-9637-ABB9-E71F-9F3CC56952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1569660"/>
          </a:xfrm>
          <a:prstGeom prst="rect">
            <a:avLst/>
          </a:prstGeom>
          <a:noFill/>
        </p:spPr>
        <p:txBody>
          <a:bodyPr wrap="square" rtlCol="0">
            <a:spAutoFit/>
          </a:bodyPr>
          <a:lstStyle/>
          <a:p>
            <a:r>
              <a:rPr lang="vi-VN" sz="3200" b="1" dirty="0">
                <a:ln w="1905"/>
                <a:solidFill>
                  <a:srgbClr val="A50021"/>
                </a:solidFill>
                <a:effectLst>
                  <a:innerShdw blurRad="69850" dist="43180" dir="5400000">
                    <a:srgbClr val="000000">
                      <a:alpha val="65000"/>
                    </a:srgbClr>
                  </a:innerShdw>
                </a:effectLst>
              </a:rPr>
              <a:t>Bài đọc </a:t>
            </a:r>
            <a:r>
              <a:rPr lang="en-US" sz="3200" b="1" dirty="0">
                <a:ln w="1905"/>
                <a:solidFill>
                  <a:srgbClr val="A50021"/>
                </a:solidFill>
                <a:effectLst>
                  <a:innerShdw blurRad="69850" dist="43180" dir="5400000">
                    <a:srgbClr val="000000">
                      <a:alpha val="65000"/>
                    </a:srgbClr>
                  </a:innerShdw>
                </a:effectLst>
              </a:rPr>
              <a:t>1</a:t>
            </a:r>
            <a:r>
              <a:rPr lang="vi-VN" sz="3200" b="1" dirty="0">
                <a:ln w="1905"/>
                <a:solidFill>
                  <a:srgbClr val="A50021"/>
                </a:solidFill>
                <a:effectLst>
                  <a:innerShdw blurRad="69850" dist="43180" dir="5400000">
                    <a:srgbClr val="000000">
                      <a:alpha val="65000"/>
                    </a:srgbClr>
                  </a:innerShdw>
                </a:effectLst>
              </a:rPr>
              <a:t>.</a:t>
            </a:r>
          </a:p>
          <a:p>
            <a:r>
              <a:rPr lang="vi-VN" sz="3200" b="1" i="1" dirty="0">
                <a:ln w="1905"/>
                <a:solidFill>
                  <a:srgbClr val="002060"/>
                </a:solidFill>
                <a:effectLst>
                  <a:innerShdw blurRad="69850" dist="43180" dir="5400000">
                    <a:srgbClr val="000000">
                      <a:alpha val="65000"/>
                    </a:srgbClr>
                  </a:innerShdw>
                </a:effectLst>
              </a:rPr>
              <a:t>Tôi đã đưa lưng cho người ta đánh đòn.</a:t>
            </a:r>
          </a:p>
          <a:p>
            <a:r>
              <a:rPr lang="vi-VN" sz="3200" b="1" dirty="0">
                <a:ln w="1905"/>
                <a:solidFill>
                  <a:srgbClr val="A50021"/>
                </a:solidFill>
                <a:effectLst>
                  <a:innerShdw blurRad="69850" dist="43180" dir="5400000">
                    <a:srgbClr val="000000">
                      <a:alpha val="65000"/>
                    </a:srgbClr>
                  </a:innerShdw>
                </a:effectLst>
              </a:rPr>
              <a:t>Bài trích sách ngôn sứ I-sai-a.</a:t>
            </a:r>
          </a:p>
        </p:txBody>
      </p:sp>
    </p:spTree>
    <p:extLst>
      <p:ext uri="{BB962C8B-B14F-4D97-AF65-F5344CB8AC3E}">
        <p14:creationId xmlns:p14="http://schemas.microsoft.com/office/powerpoint/2010/main" val="34501000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0448"/>
            <a:ext cx="8991600" cy="3790949"/>
          </a:xfrm>
        </p:spPr>
        <p:txBody>
          <a:bodyPr/>
          <a:lstStyle/>
          <a:p>
            <a:pPr>
              <a:lnSpc>
                <a:spcPct val="110000"/>
              </a:lnSpc>
            </a:pPr>
            <a:r>
              <a:rPr lang="en-US" dirty="0">
                <a:solidFill>
                  <a:srgbClr val="FFFF00"/>
                </a:solidFill>
              </a:rPr>
              <a:t>THÁNH VỊNH 114</a:t>
            </a:r>
            <a:br>
              <a:rPr lang="en-US" dirty="0">
                <a:solidFill>
                  <a:srgbClr val="FFFF00"/>
                </a:solidFill>
              </a:rPr>
            </a:br>
            <a:r>
              <a:rPr lang="en-US" dirty="0">
                <a:solidFill>
                  <a:srgbClr val="FFFF00"/>
                </a:solidFill>
              </a:rPr>
              <a:t>CHÚA NHẬT XXIV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err="1">
                <a:solidFill>
                  <a:schemeClr val="bg1"/>
                </a:solidFill>
              </a:rPr>
              <a:t>Lm</a:t>
            </a:r>
            <a:r>
              <a:rPr lang="en-US" i="1" dirty="0">
                <a:solidFill>
                  <a:schemeClr val="bg1"/>
                </a:solidFill>
              </a:rPr>
              <a:t>. Kim Long</a:t>
            </a:r>
            <a:br>
              <a:rPr lang="en-US" i="1" dirty="0">
                <a:solidFill>
                  <a:schemeClr val="bg1"/>
                </a:solidFill>
              </a:rPr>
            </a:br>
            <a:r>
              <a:rPr lang="en-US" i="1" dirty="0" smtClean="0">
                <a:solidFill>
                  <a:schemeClr val="bg1"/>
                </a:solidFill>
              </a:rPr>
              <a:t>04 </a:t>
            </a:r>
            <a:r>
              <a:rPr lang="en-US" i="1" dirty="0" err="1">
                <a:solidFill>
                  <a:schemeClr val="bg1"/>
                </a:solidFill>
              </a:rPr>
              <a:t>Câu</a:t>
            </a:r>
            <a:endParaRPr lang="en-US" i="1" dirty="0">
              <a:solidFill>
                <a:schemeClr val="bg1"/>
              </a:solidFill>
            </a:endParaRPr>
          </a:p>
        </p:txBody>
      </p:sp>
      <p:pic>
        <p:nvPicPr>
          <p:cNvPr id="3" name="Picture 2">
            <a:extLst>
              <a:ext uri="{FF2B5EF4-FFF2-40B4-BE49-F238E27FC236}">
                <a16:creationId xmlns:a16="http://schemas.microsoft.com/office/drawing/2014/main" xmlns="" id="{7313049C-C6D3-345F-114F-D6545362C39F}"/>
              </a:ext>
            </a:extLst>
          </p:cNvPr>
          <p:cNvPicPr>
            <a:picLocks noChangeAspect="1"/>
          </p:cNvPicPr>
          <p:nvPr/>
        </p:nvPicPr>
        <p:blipFill>
          <a:blip r:embed="rId2"/>
          <a:stretch>
            <a:fillRect/>
          </a:stretch>
        </p:blipFill>
        <p:spPr>
          <a:xfrm>
            <a:off x="1752600" y="3996242"/>
            <a:ext cx="5867400" cy="865948"/>
          </a:xfrm>
          <a:prstGeom prst="rect">
            <a:avLst/>
          </a:prstGeom>
        </p:spPr>
      </p:pic>
    </p:spTree>
    <p:extLst>
      <p:ext uri="{BB962C8B-B14F-4D97-AF65-F5344CB8AC3E}">
        <p14:creationId xmlns:p14="http://schemas.microsoft.com/office/powerpoint/2010/main" val="30438478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vi-VN" sz="6600" dirty="0">
                <a:solidFill>
                  <a:schemeClr val="bg1"/>
                </a:solidFill>
              </a:rPr>
              <a:t>Trong cõi đất dành cho kẻ sống, tôi sẽ bước đi trước mặt Ngài.</a:t>
            </a:r>
            <a:endParaRPr lang="en-US" sz="6600" dirty="0">
              <a:solidFill>
                <a:schemeClr val="bg1"/>
              </a:solidFill>
            </a:endParaRPr>
          </a:p>
        </p:txBody>
      </p:sp>
    </p:spTree>
    <p:extLst>
      <p:ext uri="{BB962C8B-B14F-4D97-AF65-F5344CB8AC3E}">
        <p14:creationId xmlns:p14="http://schemas.microsoft.com/office/powerpoint/2010/main" val="35953261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u="sng" dirty="0">
                <a:solidFill>
                  <a:srgbClr val="FFFF00"/>
                </a:solidFill>
              </a:rPr>
              <a:t>Tk1:</a:t>
            </a:r>
            <a:r>
              <a:rPr lang="en-US" sz="5600" dirty="0">
                <a:solidFill>
                  <a:schemeClr val="bg1"/>
                </a:solidFill>
              </a:rPr>
              <a:t> </a:t>
            </a:r>
            <a:r>
              <a:rPr lang="vi-VN" sz="5600" dirty="0">
                <a:solidFill>
                  <a:schemeClr val="bg1"/>
                </a:solidFill>
              </a:rPr>
              <a:t> Lòng tôi yêu mến Chúa, vì Chúa đã nghe tôi </a:t>
            </a:r>
            <a:r>
              <a:rPr lang="vi-VN" sz="5600" dirty="0" smtClean="0">
                <a:solidFill>
                  <a:schemeClr val="bg1"/>
                </a:solidFill>
              </a:rPr>
              <a:t>kh</a:t>
            </a:r>
            <a:r>
              <a:rPr lang="en-US" sz="5600" dirty="0" err="1" smtClean="0">
                <a:solidFill>
                  <a:schemeClr val="bg1"/>
                </a:solidFill>
              </a:rPr>
              <a:t>ẩn</a:t>
            </a:r>
            <a:r>
              <a:rPr lang="vi-VN" sz="5600" dirty="0" smtClean="0">
                <a:solidFill>
                  <a:schemeClr val="bg1"/>
                </a:solidFill>
              </a:rPr>
              <a:t> </a:t>
            </a:r>
            <a:r>
              <a:rPr lang="vi-VN" sz="5600" dirty="0">
                <a:solidFill>
                  <a:schemeClr val="bg1"/>
                </a:solidFill>
              </a:rPr>
              <a:t>cầu. Vào ngày tôi kêu cứu, Ngài đã ân cần lắng nghe.</a:t>
            </a:r>
            <a:endParaRPr lang="en-US" sz="5600" dirty="0">
              <a:solidFill>
                <a:schemeClr val="bg1"/>
              </a:solidFill>
            </a:endParaRPr>
          </a:p>
        </p:txBody>
      </p:sp>
    </p:spTree>
    <p:extLst>
      <p:ext uri="{BB962C8B-B14F-4D97-AF65-F5344CB8AC3E}">
        <p14:creationId xmlns:p14="http://schemas.microsoft.com/office/powerpoint/2010/main" val="343338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vi-VN" sz="6600" dirty="0">
                <a:solidFill>
                  <a:schemeClr val="bg1"/>
                </a:solidFill>
              </a:rPr>
              <a:t>Trong cõi đất dành cho kẻ sống, tôi sẽ bước đi trước mặt Ngài.</a:t>
            </a:r>
            <a:endParaRPr lang="en-US" sz="6600" dirty="0">
              <a:solidFill>
                <a:schemeClr val="bg1"/>
              </a:solidFill>
            </a:endParaRPr>
          </a:p>
        </p:txBody>
      </p:sp>
    </p:spTree>
    <p:extLst>
      <p:ext uri="{BB962C8B-B14F-4D97-AF65-F5344CB8AC3E}">
        <p14:creationId xmlns:p14="http://schemas.microsoft.com/office/powerpoint/2010/main" val="30652649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500" u="sng" dirty="0">
                <a:solidFill>
                  <a:srgbClr val="FFFF00"/>
                </a:solidFill>
              </a:rPr>
              <a:t>Tk2:</a:t>
            </a:r>
            <a:r>
              <a:rPr lang="en-US" sz="5500" dirty="0">
                <a:solidFill>
                  <a:schemeClr val="bg1"/>
                </a:solidFill>
              </a:rPr>
              <a:t> </a:t>
            </a:r>
            <a:r>
              <a:rPr lang="vi-VN" sz="5500" dirty="0">
                <a:solidFill>
                  <a:schemeClr val="bg1"/>
                </a:solidFill>
              </a:rPr>
              <a:t>Bủa vây tôi tứ phía, mạng lưới âm ty, giây tử </a:t>
            </a:r>
            <a:r>
              <a:rPr lang="vi-VN" sz="5500" dirty="0" smtClean="0">
                <a:solidFill>
                  <a:schemeClr val="bg1"/>
                </a:solidFill>
              </a:rPr>
              <a:t>thần</a:t>
            </a:r>
            <a:r>
              <a:rPr lang="en-US" sz="5500" dirty="0" smtClean="0">
                <a:solidFill>
                  <a:schemeClr val="bg1"/>
                </a:solidFill>
              </a:rPr>
              <a:t>.</a:t>
            </a:r>
            <a:r>
              <a:rPr lang="vi-VN" sz="5500" dirty="0" smtClean="0">
                <a:solidFill>
                  <a:schemeClr val="bg1"/>
                </a:solidFill>
              </a:rPr>
              <a:t> </a:t>
            </a:r>
            <a:r>
              <a:rPr lang="vi-VN" sz="5500" dirty="0">
                <a:solidFill>
                  <a:schemeClr val="bg1"/>
                </a:solidFill>
              </a:rPr>
              <a:t>Cầu Ngài khi nguy khốn: Lạy Chúa xin giải thoát con.</a:t>
            </a:r>
            <a:endParaRPr lang="en-US" sz="5500" dirty="0">
              <a:solidFill>
                <a:schemeClr val="bg1"/>
              </a:solidFill>
            </a:endParaRPr>
          </a:p>
        </p:txBody>
      </p:sp>
    </p:spTree>
    <p:extLst>
      <p:ext uri="{BB962C8B-B14F-4D97-AF65-F5344CB8AC3E}">
        <p14:creationId xmlns:p14="http://schemas.microsoft.com/office/powerpoint/2010/main" val="2887377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vi-VN" sz="6600" dirty="0">
                <a:solidFill>
                  <a:schemeClr val="bg1"/>
                </a:solidFill>
              </a:rPr>
              <a:t>Trong cõi đất dành cho kẻ sống, tôi sẽ bước đi trước mặt Ngài.</a:t>
            </a:r>
            <a:endParaRPr lang="en-US" sz="6600" dirty="0">
              <a:solidFill>
                <a:schemeClr val="bg1"/>
              </a:solidFill>
            </a:endParaRPr>
          </a:p>
        </p:txBody>
      </p:sp>
    </p:spTree>
    <p:extLst>
      <p:ext uri="{BB962C8B-B14F-4D97-AF65-F5344CB8AC3E}">
        <p14:creationId xmlns:p14="http://schemas.microsoft.com/office/powerpoint/2010/main" val="4318925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u="sng" dirty="0">
                <a:solidFill>
                  <a:srgbClr val="FFFF00"/>
                </a:solidFill>
              </a:rPr>
              <a:t>Tk3:</a:t>
            </a:r>
            <a:r>
              <a:rPr lang="en-US" sz="5600" dirty="0">
                <a:solidFill>
                  <a:schemeClr val="bg1"/>
                </a:solidFill>
              </a:rPr>
              <a:t> </a:t>
            </a:r>
            <a:r>
              <a:rPr lang="vi-VN" sz="5600" dirty="0">
                <a:solidFill>
                  <a:schemeClr val="bg1"/>
                </a:solidFill>
              </a:rPr>
              <a:t>Ngài công minh ái </a:t>
            </a:r>
            <a:r>
              <a:rPr lang="vi-VN" sz="5600" dirty="0" smtClean="0">
                <a:solidFill>
                  <a:schemeClr val="bg1"/>
                </a:solidFill>
              </a:rPr>
              <a:t>tuất</a:t>
            </a:r>
            <a:r>
              <a:rPr lang="en-US" sz="5600" dirty="0" smtClean="0">
                <a:solidFill>
                  <a:schemeClr val="bg1"/>
                </a:solidFill>
              </a:rPr>
              <a:t>,</a:t>
            </a:r>
            <a:r>
              <a:rPr lang="vi-VN" sz="5600" dirty="0" smtClean="0">
                <a:solidFill>
                  <a:schemeClr val="bg1"/>
                </a:solidFill>
              </a:rPr>
              <a:t> </a:t>
            </a:r>
            <a:r>
              <a:rPr lang="vi-VN" sz="5600" dirty="0">
                <a:solidFill>
                  <a:schemeClr val="bg1"/>
                </a:solidFill>
              </a:rPr>
              <a:t>thật Chúa chúng ta thương hết </a:t>
            </a:r>
            <a:r>
              <a:rPr lang="vi-VN" sz="5600" dirty="0" smtClean="0">
                <a:solidFill>
                  <a:schemeClr val="bg1"/>
                </a:solidFill>
              </a:rPr>
              <a:t>tình</a:t>
            </a:r>
            <a:r>
              <a:rPr lang="en-US" sz="5600" dirty="0" smtClean="0">
                <a:solidFill>
                  <a:schemeClr val="bg1"/>
                </a:solidFill>
              </a:rPr>
              <a:t>.</a:t>
            </a:r>
            <a:r>
              <a:rPr lang="vi-VN" sz="5600" dirty="0" smtClean="0">
                <a:solidFill>
                  <a:schemeClr val="bg1"/>
                </a:solidFill>
              </a:rPr>
              <a:t> </a:t>
            </a:r>
            <a:r>
              <a:rPr lang="vi-VN" sz="5600" dirty="0">
                <a:solidFill>
                  <a:schemeClr val="bg1"/>
                </a:solidFill>
              </a:rPr>
              <a:t>Phù hộ ai chân chất, Ngài cứu tôi hèn yếu đây.</a:t>
            </a:r>
            <a:endParaRPr lang="en-US" sz="5600" dirty="0">
              <a:solidFill>
                <a:schemeClr val="bg1"/>
              </a:solidFill>
            </a:endParaRPr>
          </a:p>
        </p:txBody>
      </p:sp>
    </p:spTree>
    <p:extLst>
      <p:ext uri="{BB962C8B-B14F-4D97-AF65-F5344CB8AC3E}">
        <p14:creationId xmlns:p14="http://schemas.microsoft.com/office/powerpoint/2010/main" val="1037408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vi-VN" sz="6600" dirty="0">
                <a:solidFill>
                  <a:schemeClr val="bg1"/>
                </a:solidFill>
              </a:rPr>
              <a:t>Trong cõi đất dành cho kẻ sống, tôi sẽ bước đi trước mặt Ngài.</a:t>
            </a:r>
            <a:endParaRPr lang="en-US" sz="6600" dirty="0">
              <a:solidFill>
                <a:schemeClr val="bg1"/>
              </a:solidFill>
            </a:endParaRPr>
          </a:p>
        </p:txBody>
      </p:sp>
    </p:spTree>
    <p:extLst>
      <p:ext uri="{BB962C8B-B14F-4D97-AF65-F5344CB8AC3E}">
        <p14:creationId xmlns:p14="http://schemas.microsoft.com/office/powerpoint/2010/main" val="3995678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pic>
        <p:nvPicPr>
          <p:cNvPr id="3" name="Picture 2">
            <a:extLst>
              <a:ext uri="{FF2B5EF4-FFF2-40B4-BE49-F238E27FC236}">
                <a16:creationId xmlns:a16="http://schemas.microsoft.com/office/drawing/2014/main" xmlns="" id="{7313049C-C6D3-345F-114F-D6545362C39F}"/>
              </a:ext>
            </a:extLst>
          </p:cNvPr>
          <p:cNvPicPr>
            <a:picLocks noChangeAspect="1"/>
          </p:cNvPicPr>
          <p:nvPr/>
        </p:nvPicPr>
        <p:blipFill>
          <a:blip r:embed="rId2"/>
          <a:stretch>
            <a:fillRect/>
          </a:stretch>
        </p:blipFill>
        <p:spPr>
          <a:xfrm>
            <a:off x="1295400" y="469323"/>
            <a:ext cx="6781800" cy="1000901"/>
          </a:xfrm>
          <a:prstGeom prst="rect">
            <a:avLst/>
          </a:prstGeom>
        </p:spPr>
      </p:pic>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u="sng" dirty="0">
                <a:solidFill>
                  <a:srgbClr val="FFFF00"/>
                </a:solidFill>
              </a:rPr>
              <a:t>Tk4:</a:t>
            </a:r>
            <a:r>
              <a:rPr lang="en-US" sz="5600" dirty="0">
                <a:solidFill>
                  <a:schemeClr val="bg1"/>
                </a:solidFill>
              </a:rPr>
              <a:t> </a:t>
            </a:r>
            <a:r>
              <a:rPr lang="vi-VN" sz="5600" dirty="0">
                <a:solidFill>
                  <a:schemeClr val="bg1"/>
                </a:solidFill>
              </a:rPr>
              <a:t>Ngài cho tôi thoát chết, gìn giữ mắt tôi không đẫm </a:t>
            </a:r>
            <a:r>
              <a:rPr lang="vi-VN" sz="5600" dirty="0" smtClean="0">
                <a:solidFill>
                  <a:schemeClr val="bg1"/>
                </a:solidFill>
              </a:rPr>
              <a:t>lệ</a:t>
            </a:r>
            <a:r>
              <a:rPr lang="en-US" sz="5600" dirty="0" smtClean="0">
                <a:solidFill>
                  <a:schemeClr val="bg1"/>
                </a:solidFill>
              </a:rPr>
              <a:t>.</a:t>
            </a:r>
            <a:r>
              <a:rPr lang="vi-VN" sz="5600" dirty="0" smtClean="0">
                <a:solidFill>
                  <a:schemeClr val="bg1"/>
                </a:solidFill>
              </a:rPr>
              <a:t> </a:t>
            </a:r>
            <a:r>
              <a:rPr lang="vi-VN" sz="5600" dirty="0">
                <a:solidFill>
                  <a:schemeClr val="bg1"/>
                </a:solidFill>
              </a:rPr>
              <a:t>Ngài nhìn tôi đưa bước ở đất những kẻ sống liên.</a:t>
            </a:r>
            <a:endParaRPr lang="en-US" sz="5600" dirty="0">
              <a:solidFill>
                <a:schemeClr val="bg1"/>
              </a:solidFill>
            </a:endParaRPr>
          </a:p>
        </p:txBody>
      </p:sp>
    </p:spTree>
    <p:extLst>
      <p:ext uri="{BB962C8B-B14F-4D97-AF65-F5344CB8AC3E}">
        <p14:creationId xmlns:p14="http://schemas.microsoft.com/office/powerpoint/2010/main" val="2627523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vi-VN" sz="6600" dirty="0">
                <a:solidFill>
                  <a:schemeClr val="bg1"/>
                </a:solidFill>
              </a:rPr>
              <a:t>Trong cõi đất dành cho kẻ sống, tôi sẽ bước đi trước mặt Ngài.</a:t>
            </a:r>
            <a:endParaRPr lang="en-US" sz="6600" dirty="0">
              <a:solidFill>
                <a:schemeClr val="bg1"/>
              </a:solidFill>
            </a:endParaRPr>
          </a:p>
        </p:txBody>
      </p:sp>
    </p:spTree>
    <p:extLst>
      <p:ext uri="{BB962C8B-B14F-4D97-AF65-F5344CB8AC3E}">
        <p14:creationId xmlns:p14="http://schemas.microsoft.com/office/powerpoint/2010/main" val="21445772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308324"/>
          </a:xfrm>
          <a:prstGeom prst="rect">
            <a:avLst/>
          </a:prstGeom>
        </p:spPr>
        <p:txBody>
          <a:bodyPr wrap="square">
            <a:spAutoFit/>
          </a:bodyPr>
          <a:lstStyle/>
          <a:p>
            <a:r>
              <a:rPr lang="vi-VN" sz="3600" dirty="0">
                <a:solidFill>
                  <a:srgbClr val="A50021"/>
                </a:solidFill>
              </a:rPr>
              <a:t>Bài đọc </a:t>
            </a:r>
            <a:r>
              <a:rPr lang="en-US" sz="3600" dirty="0">
                <a:solidFill>
                  <a:srgbClr val="A50021"/>
                </a:solidFill>
              </a:rPr>
              <a:t>2</a:t>
            </a:r>
            <a:r>
              <a:rPr lang="vi-VN" sz="3600" dirty="0">
                <a:solidFill>
                  <a:srgbClr val="A50021"/>
                </a:solidFill>
              </a:rPr>
              <a:t>.</a:t>
            </a:r>
          </a:p>
          <a:p>
            <a:r>
              <a:rPr lang="vi-VN" sz="3600" i="1" dirty="0">
                <a:solidFill>
                  <a:srgbClr val="002060"/>
                </a:solidFill>
              </a:rPr>
              <a:t>Đức tin không có hành động, thì quả là đức tin chết.</a:t>
            </a:r>
          </a:p>
          <a:p>
            <a:r>
              <a:rPr lang="vi-VN" sz="3600" dirty="0">
                <a:solidFill>
                  <a:srgbClr val="A50021"/>
                </a:solidFill>
              </a:rPr>
              <a:t>Bài trích thư của thánh Gia-cô-bê tông đồ.</a:t>
            </a:r>
          </a:p>
        </p:txBody>
      </p:sp>
    </p:spTree>
    <p:extLst>
      <p:ext uri="{BB962C8B-B14F-4D97-AF65-F5344CB8AC3E}">
        <p14:creationId xmlns:p14="http://schemas.microsoft.com/office/powerpoint/2010/main" val="1076586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60" y="971550"/>
            <a:ext cx="9144000" cy="3581400"/>
          </a:xfrm>
        </p:spPr>
        <p:txBody>
          <a:bodyPr>
            <a:noAutofit/>
          </a:bodyPr>
          <a:lstStyle/>
          <a:p>
            <a:pPr algn="just">
              <a:lnSpc>
                <a:spcPct val="110000"/>
              </a:lnSpc>
            </a:pPr>
            <a:r>
              <a:rPr lang="vi-VN" sz="4800" dirty="0">
                <a:solidFill>
                  <a:schemeClr val="bg1"/>
                </a:solidFill>
              </a:rPr>
              <a:t>Ước chi tôi chẳng hãnh diện về điều gì, ngoại trừ thập giá của Chúa, nhờ thập giá, thế gian đã chịu đóng đinh đối với tôi và tôi đối với thế gian. </a:t>
            </a:r>
          </a:p>
        </p:txBody>
      </p:sp>
      <p:sp>
        <p:nvSpPr>
          <p:cNvPr id="3" name="Rectangle 2"/>
          <p:cNvSpPr/>
          <p:nvPr/>
        </p:nvSpPr>
        <p:spPr>
          <a:xfrm>
            <a:off x="76200" y="133350"/>
            <a:ext cx="64770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a:ln>
                  <a:noFill/>
                </a:ln>
                <a:solidFill>
                  <a:srgbClr val="FFFF00"/>
                </a:solidFill>
                <a:effectLst/>
                <a:uLnTx/>
                <a:uFillTx/>
                <a:latin typeface="UTM American Sans"/>
                <a:ea typeface="+mn-ea"/>
                <a:cs typeface="+mn-cs"/>
              </a:rPr>
              <a:t>Alleluia-Alleluia</a:t>
            </a:r>
          </a:p>
        </p:txBody>
      </p:sp>
      <p:sp>
        <p:nvSpPr>
          <p:cNvPr id="4" name="Rectangle 3"/>
          <p:cNvSpPr/>
          <p:nvPr/>
        </p:nvSpPr>
        <p:spPr>
          <a:xfrm>
            <a:off x="6400800" y="4458474"/>
            <a:ext cx="210826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00"/>
                </a:solidFill>
                <a:effectLst/>
                <a:uLnTx/>
                <a:uFillTx/>
                <a:latin typeface="UTM American Sans"/>
                <a:ea typeface="+mn-ea"/>
                <a:cs typeface="+mn-cs"/>
              </a:rPr>
              <a:t>Alleluia…</a:t>
            </a:r>
          </a:p>
        </p:txBody>
      </p:sp>
    </p:spTree>
    <p:extLst>
      <p:ext uri="{BB962C8B-B14F-4D97-AF65-F5344CB8AC3E}">
        <p14:creationId xmlns:p14="http://schemas.microsoft.com/office/powerpoint/2010/main" val="9703698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a:extLst>
              <a:ext uri="{FF2B5EF4-FFF2-40B4-BE49-F238E27FC236}">
                <a16:creationId xmlns="" xmlns:a16="http://schemas.microsoft.com/office/drawing/2014/main" id="{97F0C2F3-8FAC-AC1E-DEB2-8DBFF793A9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2043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vi-VN" sz="6600" dirty="0">
                <a:solidFill>
                  <a:schemeClr val="bg1"/>
                </a:solidFill>
              </a:rPr>
              <a:t>Trong cõi đất dành cho kẻ sống, tôi sẽ bước đi trước mặt Ngài.</a:t>
            </a:r>
            <a:endParaRPr lang="en-US" sz="6600" dirty="0">
              <a:solidFill>
                <a:schemeClr val="bg1"/>
              </a:solidFill>
            </a:endParaRPr>
          </a:p>
        </p:txBody>
      </p:sp>
    </p:spTree>
    <p:extLst>
      <p:ext uri="{BB962C8B-B14F-4D97-AF65-F5344CB8AC3E}">
        <p14:creationId xmlns:p14="http://schemas.microsoft.com/office/powerpoint/2010/main" val="11792488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276600" y="1123950"/>
            <a:ext cx="5715000" cy="3539430"/>
          </a:xfrm>
          <a:prstGeom prst="rect">
            <a:avLst/>
          </a:prstGeom>
        </p:spPr>
        <p:txBody>
          <a:bodyPr wrap="square">
            <a:spAutoFit/>
          </a:bodyPr>
          <a:lstStyle/>
          <a:p>
            <a:pPr algn="just"/>
            <a:r>
              <a:rPr lang="en-US" sz="2800" dirty="0"/>
              <a:t>Anh </a:t>
            </a:r>
            <a:r>
              <a:rPr lang="en-US" sz="2800" dirty="0" err="1"/>
              <a:t>chị</a:t>
            </a:r>
            <a:r>
              <a:rPr lang="en-US" sz="2800" dirty="0"/>
              <a:t> </a:t>
            </a:r>
            <a:r>
              <a:rPr lang="en-US" sz="2800" dirty="0" err="1"/>
              <a:t>em</a:t>
            </a:r>
            <a:r>
              <a:rPr lang="en-US" sz="2800" dirty="0"/>
              <a:t> </a:t>
            </a:r>
            <a:r>
              <a:rPr lang="en-US" sz="2800"/>
              <a:t>thân</a:t>
            </a:r>
            <a:r>
              <a:rPr lang="en-US" sz="2800" dirty="0"/>
              <a:t> </a:t>
            </a:r>
            <a:r>
              <a:rPr lang="en-US" sz="2800" dirty="0" err="1"/>
              <a:t>mến</a:t>
            </a:r>
            <a:r>
              <a:rPr lang="en-US" sz="2800" dirty="0"/>
              <a:t>, </a:t>
            </a:r>
            <a:r>
              <a:rPr lang="en-US" sz="2800" dirty="0" err="1"/>
              <a:t>Đức</a:t>
            </a:r>
            <a:r>
              <a:rPr lang="en-US" sz="2800" dirty="0"/>
              <a:t> Ki-</a:t>
            </a:r>
            <a:r>
              <a:rPr lang="en-US" sz="2800" dirty="0" err="1"/>
              <a:t>tô</a:t>
            </a:r>
            <a:r>
              <a:rPr lang="en-US" sz="2800" dirty="0"/>
              <a:t> </a:t>
            </a:r>
            <a:r>
              <a:rPr lang="en-US" sz="2800" dirty="0" err="1"/>
              <a:t>phải</a:t>
            </a:r>
            <a:r>
              <a:rPr lang="en-US" sz="2800" dirty="0"/>
              <a:t> </a:t>
            </a:r>
            <a:r>
              <a:rPr lang="en-US" sz="2800" dirty="0" err="1"/>
              <a:t>trải</a:t>
            </a:r>
            <a:r>
              <a:rPr lang="en-US" sz="2800" dirty="0"/>
              <a:t> qua </a:t>
            </a:r>
            <a:r>
              <a:rPr lang="en-US" sz="2800" dirty="0" err="1"/>
              <a:t>đau</a:t>
            </a:r>
            <a:r>
              <a:rPr lang="en-US" sz="2800" dirty="0"/>
              <a:t> </a:t>
            </a:r>
            <a:r>
              <a:rPr lang="en-US" sz="2800" dirty="0" err="1"/>
              <a:t>khổ</a:t>
            </a:r>
            <a:r>
              <a:rPr lang="en-US" sz="2800" dirty="0"/>
              <a:t> </a:t>
            </a:r>
            <a:r>
              <a:rPr lang="en-US" sz="2800" dirty="0" err="1"/>
              <a:t>rồi</a:t>
            </a:r>
            <a:r>
              <a:rPr lang="en-US" sz="2800" dirty="0"/>
              <a:t> </a:t>
            </a:r>
            <a:r>
              <a:rPr lang="en-US" sz="2800" dirty="0" err="1"/>
              <a:t>mới</a:t>
            </a:r>
            <a:r>
              <a:rPr lang="en-US" sz="2800" dirty="0"/>
              <a:t> </a:t>
            </a:r>
            <a:r>
              <a:rPr lang="en-US" sz="2800" dirty="0" err="1"/>
              <a:t>bước</a:t>
            </a:r>
            <a:r>
              <a:rPr lang="en-US" sz="2800" dirty="0"/>
              <a:t> </a:t>
            </a:r>
            <a:r>
              <a:rPr lang="en-US" sz="2800" dirty="0" err="1"/>
              <a:t>vào</a:t>
            </a:r>
            <a:r>
              <a:rPr lang="en-US" sz="2800" dirty="0"/>
              <a:t> </a:t>
            </a:r>
            <a:r>
              <a:rPr lang="en-US" sz="2800" dirty="0" err="1"/>
              <a:t>vinh</a:t>
            </a:r>
            <a:r>
              <a:rPr lang="en-US" sz="2800" dirty="0"/>
              <a:t> </a:t>
            </a:r>
            <a:r>
              <a:rPr lang="en-US" sz="2800" dirty="0" err="1"/>
              <a:t>quang</a:t>
            </a:r>
            <a:r>
              <a:rPr lang="en-US" sz="2800" dirty="0"/>
              <a:t>. Nếu </a:t>
            </a:r>
            <a:r>
              <a:rPr lang="en-US" sz="2800" dirty="0" err="1"/>
              <a:t>muốn</a:t>
            </a:r>
            <a:r>
              <a:rPr lang="en-US" sz="2800" dirty="0"/>
              <a:t> </a:t>
            </a:r>
            <a:r>
              <a:rPr lang="en-US" sz="2800" dirty="0" err="1"/>
              <a:t>được</a:t>
            </a:r>
            <a:r>
              <a:rPr lang="en-US" sz="2800" dirty="0"/>
              <a:t> chia </a:t>
            </a:r>
            <a:r>
              <a:rPr lang="en-US" sz="2800" dirty="0" err="1"/>
              <a:t>sẻ</a:t>
            </a:r>
            <a:r>
              <a:rPr lang="en-US" sz="2800" dirty="0"/>
              <a:t> </a:t>
            </a:r>
            <a:r>
              <a:rPr lang="en-US" sz="2800" dirty="0" err="1"/>
              <a:t>vinh</a:t>
            </a:r>
            <a:r>
              <a:rPr lang="en-US" sz="2800" dirty="0"/>
              <a:t> </a:t>
            </a:r>
            <a:r>
              <a:rPr lang="en-US" sz="2800" dirty="0" err="1"/>
              <a:t>quang</a:t>
            </a:r>
            <a:r>
              <a:rPr lang="en-US" sz="2800" dirty="0"/>
              <a:t> </a:t>
            </a:r>
            <a:r>
              <a:rPr lang="en-US" sz="2800" dirty="0" err="1"/>
              <a:t>với</a:t>
            </a:r>
            <a:r>
              <a:rPr lang="en-US" sz="2800" dirty="0"/>
              <a:t> </a:t>
            </a:r>
            <a:r>
              <a:rPr lang="en-US" sz="2800" dirty="0" err="1"/>
              <a:t>Người</a:t>
            </a:r>
            <a:r>
              <a:rPr lang="en-US" sz="2800" dirty="0"/>
              <a:t>. </a:t>
            </a:r>
            <a:r>
              <a:rPr lang="en-US" sz="2800" dirty="0" err="1"/>
              <a:t>người</a:t>
            </a:r>
            <a:r>
              <a:rPr lang="en-US" sz="2800" dirty="0"/>
              <a:t> Ki-</a:t>
            </a:r>
            <a:r>
              <a:rPr lang="en-US" sz="2800" dirty="0" err="1"/>
              <a:t>tô</a:t>
            </a:r>
            <a:r>
              <a:rPr lang="en-US" sz="2800" dirty="0"/>
              <a:t> </a:t>
            </a:r>
            <a:r>
              <a:rPr lang="en-US" sz="2800" dirty="0" err="1"/>
              <a:t>hữu</a:t>
            </a:r>
            <a:r>
              <a:rPr lang="en-US" sz="2800" dirty="0"/>
              <a:t> </a:t>
            </a:r>
            <a:r>
              <a:rPr lang="en-US" sz="2800" dirty="0" err="1"/>
              <a:t>cũng</a:t>
            </a:r>
            <a:r>
              <a:rPr lang="en-US" sz="2800" dirty="0"/>
              <a:t> </a:t>
            </a:r>
            <a:r>
              <a:rPr lang="en-US" sz="2800" dirty="0" err="1"/>
              <a:t>phải</a:t>
            </a:r>
            <a:r>
              <a:rPr lang="en-US" sz="2800" dirty="0"/>
              <a:t> </a:t>
            </a:r>
            <a:r>
              <a:rPr lang="en-US" sz="2800" dirty="0" err="1"/>
              <a:t>đi</a:t>
            </a:r>
            <a:r>
              <a:rPr lang="en-US" sz="2800" dirty="0"/>
              <a:t> qua con </a:t>
            </a:r>
            <a:r>
              <a:rPr lang="en-US" sz="2800" dirty="0" err="1"/>
              <a:t>đường</a:t>
            </a:r>
            <a:r>
              <a:rPr lang="en-US" sz="2800" dirty="0"/>
              <a:t> </a:t>
            </a:r>
            <a:r>
              <a:rPr lang="en-US" sz="2800" dirty="0" err="1"/>
              <a:t>thập</a:t>
            </a:r>
            <a:r>
              <a:rPr lang="en-US" sz="2800" dirty="0"/>
              <a:t> </a:t>
            </a:r>
            <a:r>
              <a:rPr lang="en-US" sz="2800" dirty="0" err="1"/>
              <a:t>giá</a:t>
            </a:r>
            <a:r>
              <a:rPr lang="en-US" sz="2800" dirty="0"/>
              <a:t>. </a:t>
            </a:r>
            <a:r>
              <a:rPr lang="en-US" sz="2800" dirty="0" err="1"/>
              <a:t>Chúng</a:t>
            </a:r>
            <a:r>
              <a:rPr lang="en-US" sz="2800" dirty="0"/>
              <a:t> ta </a:t>
            </a:r>
            <a:r>
              <a:rPr lang="en-US" sz="2800" dirty="0" err="1"/>
              <a:t>cùng</a:t>
            </a:r>
            <a:r>
              <a:rPr lang="en-US" sz="2800" dirty="0"/>
              <a:t> </a:t>
            </a:r>
            <a:r>
              <a:rPr lang="en-US" sz="2800" dirty="0" err="1"/>
              <a:t>cầu</a:t>
            </a:r>
            <a:r>
              <a:rPr lang="en-US" sz="2800" dirty="0"/>
              <a:t> </a:t>
            </a:r>
            <a:r>
              <a:rPr lang="en-US" sz="2800" dirty="0" err="1"/>
              <a:t>xin</a:t>
            </a:r>
            <a:r>
              <a:rPr lang="en-US" sz="2800" dirty="0"/>
              <a:t> Chúa </a:t>
            </a:r>
            <a:r>
              <a:rPr lang="en-US" sz="2800" dirty="0" err="1"/>
              <a:t>cho</a:t>
            </a:r>
            <a:r>
              <a:rPr lang="en-US" sz="2800" dirty="0"/>
              <a:t> </a:t>
            </a:r>
            <a:r>
              <a:rPr lang="en-US" sz="2800" dirty="0" err="1"/>
              <a:t>chúng</a:t>
            </a:r>
            <a:r>
              <a:rPr lang="en-US" sz="2800" dirty="0"/>
              <a:t> ta </a:t>
            </a:r>
            <a:r>
              <a:rPr lang="en-US" sz="2800" dirty="0" err="1"/>
              <a:t>luôn</a:t>
            </a:r>
            <a:r>
              <a:rPr lang="en-US" sz="2800" dirty="0"/>
              <a:t> </a:t>
            </a:r>
            <a:r>
              <a:rPr lang="en-US" sz="2800" dirty="0" err="1"/>
              <a:t>vững</a:t>
            </a:r>
            <a:r>
              <a:rPr lang="en-US" sz="2800" dirty="0"/>
              <a:t> </a:t>
            </a:r>
            <a:r>
              <a:rPr lang="en-US" sz="2800" dirty="0" err="1"/>
              <a:t>bước</a:t>
            </a:r>
            <a:r>
              <a:rPr lang="en-US" sz="2800" dirty="0"/>
              <a:t> theo </a:t>
            </a:r>
            <a:r>
              <a:rPr lang="en-US" sz="2800" dirty="0" err="1"/>
              <a:t>Người</a:t>
            </a:r>
            <a:r>
              <a:rPr lang="en-US" sz="2800" dirty="0"/>
              <a:t>.</a:t>
            </a:r>
          </a:p>
        </p:txBody>
      </p:sp>
    </p:spTree>
    <p:extLst>
      <p:ext uri="{BB962C8B-B14F-4D97-AF65-F5344CB8AC3E}">
        <p14:creationId xmlns:p14="http://schemas.microsoft.com/office/powerpoint/2010/main" val="4205098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60" y="971550"/>
            <a:ext cx="9144000" cy="3581400"/>
          </a:xfrm>
        </p:spPr>
        <p:txBody>
          <a:bodyPr>
            <a:noAutofit/>
          </a:bodyPr>
          <a:lstStyle/>
          <a:p>
            <a:pPr algn="just">
              <a:lnSpc>
                <a:spcPct val="110000"/>
              </a:lnSpc>
            </a:pPr>
            <a:r>
              <a:rPr lang="vi-VN" sz="4800" dirty="0">
                <a:solidFill>
                  <a:schemeClr val="bg1"/>
                </a:solidFill>
              </a:rPr>
              <a:t>Ước chi tôi chẳng hãnh diện về điều gì, ngoại trừ thập giá của Chúa, nhờ thập giá, thế gian đã chịu đóng đinh đối với tôi và tôi đối với thế gian. </a:t>
            </a:r>
          </a:p>
        </p:txBody>
      </p:sp>
      <p:sp>
        <p:nvSpPr>
          <p:cNvPr id="3" name="Rectangle 2"/>
          <p:cNvSpPr/>
          <p:nvPr/>
        </p:nvSpPr>
        <p:spPr>
          <a:xfrm>
            <a:off x="76200" y="133350"/>
            <a:ext cx="64770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a:ln>
                  <a:noFill/>
                </a:ln>
                <a:solidFill>
                  <a:srgbClr val="FFFF00"/>
                </a:solidFill>
                <a:effectLst/>
                <a:uLnTx/>
                <a:uFillTx/>
                <a:latin typeface="UTM American Sans"/>
                <a:ea typeface="+mn-ea"/>
                <a:cs typeface="+mn-cs"/>
              </a:rPr>
              <a:t>Alleluia-Alleluia</a:t>
            </a:r>
          </a:p>
        </p:txBody>
      </p:sp>
      <p:sp>
        <p:nvSpPr>
          <p:cNvPr id="4" name="Rectangle 3"/>
          <p:cNvSpPr/>
          <p:nvPr/>
        </p:nvSpPr>
        <p:spPr>
          <a:xfrm>
            <a:off x="6400800" y="4458474"/>
            <a:ext cx="210826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00"/>
                </a:solidFill>
                <a:effectLst/>
                <a:uLnTx/>
                <a:uFillTx/>
                <a:latin typeface="UTM American Sans"/>
                <a:ea typeface="+mn-ea"/>
                <a:cs typeface="+mn-cs"/>
              </a:rPr>
              <a:t>Alleluia…</a:t>
            </a:r>
          </a:p>
        </p:txBody>
      </p:sp>
    </p:spTree>
    <p:extLst>
      <p:ext uri="{BB962C8B-B14F-4D97-AF65-F5344CB8AC3E}">
        <p14:creationId xmlns:p14="http://schemas.microsoft.com/office/powerpoint/2010/main" val="29247863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7600" y="0"/>
            <a:ext cx="5334000" cy="4476750"/>
          </a:xfrm>
          <a:prstGeom prst="rect">
            <a:avLst/>
          </a:prstGeom>
        </p:spPr>
        <p:txBody>
          <a:bodyPr wrap="none" anchor="ctr" anchorCtr="0">
            <a:noAutofit/>
          </a:bodyPr>
          <a:lstStyle/>
          <a:p>
            <a:pPr algn="ctr">
              <a:lnSpc>
                <a:spcPct val="130000"/>
              </a:lnSpc>
            </a:pPr>
            <a:r>
              <a:rPr lang="en-US" sz="5000" u="sng" dirty="0" err="1" smtClean="0">
                <a:solidFill>
                  <a:srgbClr val="FFFF00"/>
                </a:solidFill>
              </a:rPr>
              <a:t>Ca</a:t>
            </a:r>
            <a:r>
              <a:rPr lang="en-US" sz="5000" u="sng" dirty="0" smtClean="0">
                <a:solidFill>
                  <a:srgbClr val="FFFF00"/>
                </a:solidFill>
              </a:rPr>
              <a:t> </a:t>
            </a:r>
            <a:r>
              <a:rPr lang="en-US" sz="5000" u="sng" dirty="0" err="1" smtClean="0">
                <a:solidFill>
                  <a:srgbClr val="FFFF00"/>
                </a:solidFill>
              </a:rPr>
              <a:t>Dâng</a:t>
            </a:r>
            <a:r>
              <a:rPr lang="en-US" sz="5000" u="sng" dirty="0" smtClean="0">
                <a:solidFill>
                  <a:srgbClr val="FFFF00"/>
                </a:solidFill>
              </a:rPr>
              <a:t> </a:t>
            </a:r>
            <a:r>
              <a:rPr lang="en-US" sz="5000" u="sng" dirty="0" err="1" smtClean="0">
                <a:solidFill>
                  <a:srgbClr val="FFFF00"/>
                </a:solidFill>
              </a:rPr>
              <a:t>Lễ</a:t>
            </a:r>
            <a:endParaRPr lang="en-US" sz="5000" u="sng" dirty="0" smtClean="0">
              <a:solidFill>
                <a:srgbClr val="FFFF00"/>
              </a:solidFill>
            </a:endParaRPr>
          </a:p>
          <a:p>
            <a:pPr algn="ctr">
              <a:lnSpc>
                <a:spcPct val="130000"/>
              </a:lnSpc>
            </a:pPr>
            <a:r>
              <a:rPr lang="en-US" sz="7000" dirty="0" err="1" smtClean="0">
                <a:solidFill>
                  <a:srgbClr val="FFFF00"/>
                </a:solidFill>
              </a:rPr>
              <a:t>Dâng</a:t>
            </a:r>
            <a:r>
              <a:rPr lang="en-US" sz="7000" dirty="0" smtClean="0">
                <a:solidFill>
                  <a:srgbClr val="FFFF00"/>
                </a:solidFill>
              </a:rPr>
              <a:t> </a:t>
            </a:r>
            <a:r>
              <a:rPr lang="en-US" sz="7000" dirty="0" err="1" smtClean="0">
                <a:solidFill>
                  <a:srgbClr val="FFFF00"/>
                </a:solidFill>
              </a:rPr>
              <a:t>Lễ</a:t>
            </a:r>
            <a:r>
              <a:rPr lang="en-US" sz="7000" dirty="0" smtClean="0">
                <a:solidFill>
                  <a:srgbClr val="FFFF00"/>
                </a:solidFill>
              </a:rPr>
              <a:t> 15</a:t>
            </a:r>
            <a:br>
              <a:rPr lang="en-US" sz="7000" dirty="0" smtClean="0">
                <a:solidFill>
                  <a:srgbClr val="FFFF00"/>
                </a:solidFill>
              </a:rPr>
            </a:br>
            <a:r>
              <a:rPr lang="en-US" sz="5000" i="1" dirty="0" smtClean="0">
                <a:solidFill>
                  <a:schemeClr val="bg1"/>
                </a:solidFill>
              </a:rPr>
              <a:t>Lm. </a:t>
            </a:r>
            <a:r>
              <a:rPr lang="en-US" sz="5000" i="1" dirty="0" err="1" smtClean="0">
                <a:solidFill>
                  <a:schemeClr val="bg1"/>
                </a:solidFill>
              </a:rPr>
              <a:t>Phạm</a:t>
            </a:r>
            <a:r>
              <a:rPr lang="en-US" sz="5000" i="1" dirty="0" smtClean="0">
                <a:solidFill>
                  <a:schemeClr val="bg1"/>
                </a:solidFill>
              </a:rPr>
              <a:t> </a:t>
            </a:r>
            <a:r>
              <a:rPr lang="en-US" sz="5000" i="1" dirty="0" err="1" smtClean="0">
                <a:solidFill>
                  <a:schemeClr val="bg1"/>
                </a:solidFill>
              </a:rPr>
              <a:t>Liên</a:t>
            </a:r>
            <a:r>
              <a:rPr lang="en-US" sz="5000" i="1" dirty="0" smtClean="0">
                <a:solidFill>
                  <a:schemeClr val="bg1"/>
                </a:solidFill>
              </a:rPr>
              <a:t> </a:t>
            </a:r>
            <a:r>
              <a:rPr lang="en-US" sz="5000" i="1" dirty="0" err="1" smtClean="0">
                <a:solidFill>
                  <a:schemeClr val="bg1"/>
                </a:solidFill>
              </a:rPr>
              <a:t>Hùng</a:t>
            </a:r>
            <a:endParaRPr lang="en-US" sz="5000" i="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8150"/>
            <a:ext cx="4159461" cy="4914900"/>
          </a:xfrm>
          <a:prstGeom prst="rect">
            <a:avLst/>
          </a:prstGeom>
        </p:spPr>
      </p:pic>
      <p:pic>
        <p:nvPicPr>
          <p:cNvPr id="6" name="Picture 5">
            <a:extLst>
              <a:ext uri="{FF2B5EF4-FFF2-40B4-BE49-F238E27FC236}">
                <a16:creationId xmlns:a16="http://schemas.microsoft.com/office/drawing/2014/main" xmlns="" id="{7313049C-C6D3-345F-114F-D6545362C39F}"/>
              </a:ext>
            </a:extLst>
          </p:cNvPr>
          <p:cNvPicPr>
            <a:picLocks noChangeAspect="1"/>
          </p:cNvPicPr>
          <p:nvPr/>
        </p:nvPicPr>
        <p:blipFill>
          <a:blip r:embed="rId3"/>
          <a:stretch>
            <a:fillRect/>
          </a:stretch>
        </p:blipFill>
        <p:spPr>
          <a:xfrm>
            <a:off x="4648200" y="4248150"/>
            <a:ext cx="3844184" cy="567349"/>
          </a:xfrm>
          <a:prstGeom prst="rect">
            <a:avLst/>
          </a:prstGeom>
        </p:spPr>
      </p:pic>
    </p:spTree>
    <p:extLst>
      <p:ext uri="{BB962C8B-B14F-4D97-AF65-F5344CB8AC3E}">
        <p14:creationId xmlns:p14="http://schemas.microsoft.com/office/powerpoint/2010/main" val="2627780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800" u="sng" dirty="0" err="1" smtClean="0">
                <a:solidFill>
                  <a:srgbClr val="FFFF00"/>
                </a:solidFill>
              </a:rPr>
              <a:t>Đk</a:t>
            </a:r>
            <a:r>
              <a:rPr lang="en-US" sz="5800" u="sng" dirty="0" smtClean="0">
                <a:solidFill>
                  <a:srgbClr val="FFFF00"/>
                </a:solidFill>
              </a:rPr>
              <a:t>:</a:t>
            </a:r>
            <a:r>
              <a:rPr lang="en-US" sz="5800" dirty="0" smtClean="0">
                <a:solidFill>
                  <a:schemeClr val="bg1"/>
                </a:solidFill>
              </a:rPr>
              <a:t> </a:t>
            </a:r>
            <a:r>
              <a:rPr lang="en-US" sz="5800" dirty="0" err="1" smtClean="0">
                <a:solidFill>
                  <a:schemeClr val="bg1"/>
                </a:solidFill>
              </a:rPr>
              <a:t>Dâng</a:t>
            </a:r>
            <a:r>
              <a:rPr lang="en-US" sz="5800" dirty="0" smtClean="0">
                <a:solidFill>
                  <a:schemeClr val="bg1"/>
                </a:solidFill>
              </a:rPr>
              <a:t> </a:t>
            </a:r>
            <a:r>
              <a:rPr lang="en-US" sz="5800" dirty="0" err="1" smtClean="0">
                <a:solidFill>
                  <a:schemeClr val="bg1"/>
                </a:solidFill>
              </a:rPr>
              <a:t>lên</a:t>
            </a:r>
            <a:r>
              <a:rPr lang="en-US" sz="5800" dirty="0" smtClean="0">
                <a:solidFill>
                  <a:schemeClr val="bg1"/>
                </a:solidFill>
              </a:rPr>
              <a:t> </a:t>
            </a:r>
            <a:r>
              <a:rPr lang="en-US" sz="5800" dirty="0" err="1" smtClean="0">
                <a:solidFill>
                  <a:schemeClr val="bg1"/>
                </a:solidFill>
              </a:rPr>
              <a:t>trước</a:t>
            </a:r>
            <a:r>
              <a:rPr lang="en-US" sz="5800" dirty="0" smtClean="0">
                <a:solidFill>
                  <a:schemeClr val="bg1"/>
                </a:solidFill>
              </a:rPr>
              <a:t> </a:t>
            </a:r>
            <a:r>
              <a:rPr lang="en-US" sz="5800" dirty="0" err="1" smtClean="0">
                <a:solidFill>
                  <a:schemeClr val="bg1"/>
                </a:solidFill>
              </a:rPr>
              <a:t>thiên</a:t>
            </a:r>
            <a:r>
              <a:rPr lang="en-US" sz="5800" dirty="0" smtClean="0">
                <a:solidFill>
                  <a:schemeClr val="bg1"/>
                </a:solidFill>
              </a:rPr>
              <a:t> </a:t>
            </a:r>
            <a:r>
              <a:rPr lang="en-US" sz="5800" dirty="0" err="1" smtClean="0">
                <a:solidFill>
                  <a:schemeClr val="bg1"/>
                </a:solidFill>
              </a:rPr>
              <a:t>tòa</a:t>
            </a:r>
            <a:r>
              <a:rPr lang="en-US" sz="5800" dirty="0" smtClean="0">
                <a:solidFill>
                  <a:schemeClr val="bg1"/>
                </a:solidFill>
              </a:rPr>
              <a:t> </a:t>
            </a:r>
            <a:r>
              <a:rPr lang="en-US" sz="5800" dirty="0" err="1" smtClean="0">
                <a:solidFill>
                  <a:schemeClr val="bg1"/>
                </a:solidFill>
              </a:rPr>
              <a:t>này</a:t>
            </a:r>
            <a:r>
              <a:rPr lang="en-US" sz="5800" dirty="0" smtClean="0">
                <a:solidFill>
                  <a:schemeClr val="bg1"/>
                </a:solidFill>
              </a:rPr>
              <a:t> </a:t>
            </a:r>
            <a:r>
              <a:rPr lang="en-US" sz="5800" dirty="0" err="1" smtClean="0">
                <a:solidFill>
                  <a:schemeClr val="bg1"/>
                </a:solidFill>
              </a:rPr>
              <a:t>bánh</a:t>
            </a:r>
            <a:r>
              <a:rPr lang="en-US" sz="5800" dirty="0" smtClean="0">
                <a:solidFill>
                  <a:schemeClr val="bg1"/>
                </a:solidFill>
              </a:rPr>
              <a:t> </a:t>
            </a:r>
            <a:r>
              <a:rPr lang="en-US" sz="5800" dirty="0" err="1" smtClean="0">
                <a:solidFill>
                  <a:schemeClr val="bg1"/>
                </a:solidFill>
              </a:rPr>
              <a:t>thơm</a:t>
            </a:r>
            <a:r>
              <a:rPr lang="en-US" sz="5800" dirty="0" smtClean="0">
                <a:solidFill>
                  <a:schemeClr val="bg1"/>
                </a:solidFill>
              </a:rPr>
              <a:t> </a:t>
            </a:r>
            <a:r>
              <a:rPr lang="en-US" sz="5800" dirty="0" err="1" smtClean="0">
                <a:solidFill>
                  <a:schemeClr val="bg1"/>
                </a:solidFill>
              </a:rPr>
              <a:t>với</a:t>
            </a:r>
            <a:r>
              <a:rPr lang="en-US" sz="5800" dirty="0" smtClean="0">
                <a:solidFill>
                  <a:schemeClr val="bg1"/>
                </a:solidFill>
              </a:rPr>
              <a:t> </a:t>
            </a:r>
            <a:r>
              <a:rPr lang="en-US" sz="5800" dirty="0" err="1" smtClean="0">
                <a:solidFill>
                  <a:schemeClr val="bg1"/>
                </a:solidFill>
              </a:rPr>
              <a:t>rượu</a:t>
            </a:r>
            <a:r>
              <a:rPr lang="en-US" sz="5800" dirty="0" smtClean="0">
                <a:solidFill>
                  <a:schemeClr val="bg1"/>
                </a:solidFill>
              </a:rPr>
              <a:t> </a:t>
            </a:r>
            <a:r>
              <a:rPr lang="en-US" sz="5800" dirty="0" err="1" smtClean="0">
                <a:solidFill>
                  <a:schemeClr val="bg1"/>
                </a:solidFill>
              </a:rPr>
              <a:t>ngon</a:t>
            </a:r>
            <a:r>
              <a:rPr lang="en-US" sz="5800" dirty="0" smtClean="0">
                <a:solidFill>
                  <a:schemeClr val="bg1"/>
                </a:solidFill>
              </a:rPr>
              <a:t>. </a:t>
            </a:r>
            <a:r>
              <a:rPr lang="en-US" sz="5800" dirty="0" err="1" smtClean="0">
                <a:solidFill>
                  <a:schemeClr val="bg1"/>
                </a:solidFill>
              </a:rPr>
              <a:t>Dâng</a:t>
            </a:r>
            <a:r>
              <a:rPr lang="en-US" sz="5800" dirty="0" smtClean="0">
                <a:solidFill>
                  <a:schemeClr val="bg1"/>
                </a:solidFill>
              </a:rPr>
              <a:t> </a:t>
            </a:r>
            <a:r>
              <a:rPr lang="en-US" sz="5800" dirty="0" err="1" smtClean="0">
                <a:solidFill>
                  <a:schemeClr val="bg1"/>
                </a:solidFill>
              </a:rPr>
              <a:t>lên</a:t>
            </a:r>
            <a:r>
              <a:rPr lang="en-US" sz="5800" dirty="0" smtClean="0">
                <a:solidFill>
                  <a:schemeClr val="bg1"/>
                </a:solidFill>
              </a:rPr>
              <a:t> </a:t>
            </a:r>
            <a:r>
              <a:rPr lang="en-US" sz="5800" dirty="0" err="1" smtClean="0">
                <a:solidFill>
                  <a:schemeClr val="bg1"/>
                </a:solidFill>
              </a:rPr>
              <a:t>trót</a:t>
            </a:r>
            <a:r>
              <a:rPr lang="en-US" sz="5800" dirty="0" smtClean="0">
                <a:solidFill>
                  <a:schemeClr val="bg1"/>
                </a:solidFill>
              </a:rPr>
              <a:t> </a:t>
            </a:r>
            <a:r>
              <a:rPr lang="en-US" sz="5800" dirty="0" err="1" smtClean="0">
                <a:solidFill>
                  <a:schemeClr val="bg1"/>
                </a:solidFill>
              </a:rPr>
              <a:t>tâm</a:t>
            </a:r>
            <a:r>
              <a:rPr lang="en-US" sz="5800" dirty="0" smtClean="0">
                <a:solidFill>
                  <a:schemeClr val="bg1"/>
                </a:solidFill>
              </a:rPr>
              <a:t> </a:t>
            </a:r>
            <a:r>
              <a:rPr lang="en-US" sz="5800" dirty="0" err="1" smtClean="0">
                <a:solidFill>
                  <a:schemeClr val="bg1"/>
                </a:solidFill>
              </a:rPr>
              <a:t>hồn</a:t>
            </a:r>
            <a:r>
              <a:rPr lang="en-US" sz="5800" dirty="0" smtClean="0">
                <a:solidFill>
                  <a:schemeClr val="bg1"/>
                </a:solidFill>
              </a:rPr>
              <a:t> </a:t>
            </a:r>
            <a:r>
              <a:rPr lang="en-US" sz="5800" dirty="0" err="1" smtClean="0">
                <a:solidFill>
                  <a:schemeClr val="bg1"/>
                </a:solidFill>
              </a:rPr>
              <a:t>và</a:t>
            </a:r>
            <a:r>
              <a:rPr lang="en-US" sz="5800" dirty="0" smtClean="0">
                <a:solidFill>
                  <a:schemeClr val="bg1"/>
                </a:solidFill>
              </a:rPr>
              <a:t> </a:t>
            </a:r>
            <a:r>
              <a:rPr lang="en-US" sz="5800" dirty="0" err="1" smtClean="0">
                <a:solidFill>
                  <a:schemeClr val="bg1"/>
                </a:solidFill>
              </a:rPr>
              <a:t>trót</a:t>
            </a:r>
            <a:r>
              <a:rPr lang="en-US" sz="5800" dirty="0" smtClean="0">
                <a:solidFill>
                  <a:schemeClr val="bg1"/>
                </a:solidFill>
              </a:rPr>
              <a:t> </a:t>
            </a:r>
            <a:r>
              <a:rPr lang="en-US" sz="5800" dirty="0" err="1" smtClean="0">
                <a:solidFill>
                  <a:schemeClr val="bg1"/>
                </a:solidFill>
              </a:rPr>
              <a:t>thân</a:t>
            </a:r>
            <a:r>
              <a:rPr lang="en-US" sz="5800" dirty="0" smtClean="0">
                <a:solidFill>
                  <a:schemeClr val="bg1"/>
                </a:solidFill>
              </a:rPr>
              <a:t> </a:t>
            </a:r>
            <a:r>
              <a:rPr lang="en-US" sz="5800" dirty="0" err="1" smtClean="0">
                <a:solidFill>
                  <a:schemeClr val="bg1"/>
                </a:solidFill>
              </a:rPr>
              <a:t>xác</a:t>
            </a:r>
            <a:r>
              <a:rPr lang="en-US" sz="5800" dirty="0" smtClean="0">
                <a:solidFill>
                  <a:schemeClr val="bg1"/>
                </a:solidFill>
              </a:rPr>
              <a:t> </a:t>
            </a:r>
            <a:r>
              <a:rPr lang="en-US" sz="5800" dirty="0" err="1" smtClean="0">
                <a:solidFill>
                  <a:schemeClr val="bg1"/>
                </a:solidFill>
              </a:rPr>
              <a:t>của</a:t>
            </a:r>
            <a:r>
              <a:rPr lang="en-US" sz="5800" dirty="0" smtClean="0">
                <a:solidFill>
                  <a:schemeClr val="bg1"/>
                </a:solidFill>
              </a:rPr>
              <a:t> con</a:t>
            </a:r>
            <a:r>
              <a:rPr lang="vi-VN" sz="5800" dirty="0" smtClean="0">
                <a:solidFill>
                  <a:schemeClr val="bg1"/>
                </a:solidFill>
              </a:rPr>
              <a:t>.</a:t>
            </a:r>
            <a:endParaRPr lang="en-US" sz="5800" dirty="0">
              <a:solidFill>
                <a:schemeClr val="bg1"/>
              </a:solidFill>
            </a:endParaRPr>
          </a:p>
        </p:txBody>
      </p:sp>
    </p:spTree>
    <p:extLst>
      <p:ext uri="{BB962C8B-B14F-4D97-AF65-F5344CB8AC3E}">
        <p14:creationId xmlns:p14="http://schemas.microsoft.com/office/powerpoint/2010/main" val="24319014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800" u="sng" dirty="0" smtClean="0">
                <a:solidFill>
                  <a:srgbClr val="FFFF00"/>
                </a:solidFill>
              </a:rPr>
              <a:t>Tk1:</a:t>
            </a:r>
            <a:r>
              <a:rPr lang="en-US" sz="5800" dirty="0" smtClean="0">
                <a:solidFill>
                  <a:srgbClr val="FFFF00"/>
                </a:solidFill>
              </a:rPr>
              <a:t> </a:t>
            </a:r>
            <a:r>
              <a:rPr lang="en-US" sz="5800" dirty="0" err="1" smtClean="0">
                <a:solidFill>
                  <a:schemeClr val="bg1"/>
                </a:solidFill>
              </a:rPr>
              <a:t>Mong</a:t>
            </a:r>
            <a:r>
              <a:rPr lang="en-US" sz="5800" dirty="0" smtClean="0">
                <a:solidFill>
                  <a:schemeClr val="bg1"/>
                </a:solidFill>
              </a:rPr>
              <a:t> </a:t>
            </a:r>
            <a:r>
              <a:rPr lang="en-US" sz="5800" dirty="0" err="1" smtClean="0">
                <a:solidFill>
                  <a:schemeClr val="bg1"/>
                </a:solidFill>
              </a:rPr>
              <a:t>lễ</a:t>
            </a:r>
            <a:r>
              <a:rPr lang="en-US" sz="5800" dirty="0" smtClean="0">
                <a:solidFill>
                  <a:schemeClr val="bg1"/>
                </a:solidFill>
              </a:rPr>
              <a:t> </a:t>
            </a:r>
            <a:r>
              <a:rPr lang="en-US" sz="5800" dirty="0" err="1" smtClean="0">
                <a:solidFill>
                  <a:schemeClr val="bg1"/>
                </a:solidFill>
              </a:rPr>
              <a:t>vật</a:t>
            </a:r>
            <a:r>
              <a:rPr lang="en-US" sz="5800" dirty="0" smtClean="0">
                <a:solidFill>
                  <a:schemeClr val="bg1"/>
                </a:solidFill>
              </a:rPr>
              <a:t> </a:t>
            </a:r>
            <a:r>
              <a:rPr lang="en-US" sz="5800" dirty="0" err="1" smtClean="0">
                <a:solidFill>
                  <a:schemeClr val="bg1"/>
                </a:solidFill>
              </a:rPr>
              <a:t>đoàn</a:t>
            </a:r>
            <a:r>
              <a:rPr lang="en-US" sz="5800" dirty="0" smtClean="0">
                <a:solidFill>
                  <a:schemeClr val="bg1"/>
                </a:solidFill>
              </a:rPr>
              <a:t> con </a:t>
            </a:r>
            <a:r>
              <a:rPr lang="en-US" sz="5800" dirty="0" err="1" smtClean="0">
                <a:solidFill>
                  <a:schemeClr val="bg1"/>
                </a:solidFill>
              </a:rPr>
              <a:t>trở</a:t>
            </a:r>
            <a:r>
              <a:rPr lang="en-US" sz="5800" dirty="0" smtClean="0">
                <a:solidFill>
                  <a:schemeClr val="bg1"/>
                </a:solidFill>
              </a:rPr>
              <a:t> </a:t>
            </a:r>
            <a:r>
              <a:rPr lang="en-US" sz="5800" dirty="0" err="1" smtClean="0">
                <a:solidFill>
                  <a:schemeClr val="bg1"/>
                </a:solidFill>
              </a:rPr>
              <a:t>nên</a:t>
            </a:r>
            <a:r>
              <a:rPr lang="en-US" sz="5800" dirty="0" smtClean="0">
                <a:solidFill>
                  <a:schemeClr val="bg1"/>
                </a:solidFill>
              </a:rPr>
              <a:t> </a:t>
            </a:r>
            <a:r>
              <a:rPr lang="en-US" sz="5800" dirty="0" err="1" smtClean="0">
                <a:solidFill>
                  <a:schemeClr val="bg1"/>
                </a:solidFill>
              </a:rPr>
              <a:t>Máu</a:t>
            </a:r>
            <a:r>
              <a:rPr lang="en-US" sz="5800" dirty="0" smtClean="0">
                <a:solidFill>
                  <a:schemeClr val="bg1"/>
                </a:solidFill>
              </a:rPr>
              <a:t> </a:t>
            </a:r>
            <a:r>
              <a:rPr lang="en-US" sz="5800" dirty="0" err="1" smtClean="0">
                <a:solidFill>
                  <a:schemeClr val="bg1"/>
                </a:solidFill>
              </a:rPr>
              <a:t>Thịt</a:t>
            </a:r>
            <a:r>
              <a:rPr lang="en-US" sz="5800" dirty="0" smtClean="0">
                <a:solidFill>
                  <a:schemeClr val="bg1"/>
                </a:solidFill>
              </a:rPr>
              <a:t> Con </a:t>
            </a:r>
            <a:r>
              <a:rPr lang="en-US" sz="5800" dirty="0" err="1" smtClean="0">
                <a:solidFill>
                  <a:schemeClr val="bg1"/>
                </a:solidFill>
              </a:rPr>
              <a:t>Chúa</a:t>
            </a:r>
            <a:r>
              <a:rPr lang="en-US" sz="5800" dirty="0" smtClean="0">
                <a:solidFill>
                  <a:schemeClr val="bg1"/>
                </a:solidFill>
              </a:rPr>
              <a:t>. </a:t>
            </a:r>
            <a:r>
              <a:rPr lang="en-US" sz="5800" dirty="0" err="1" smtClean="0">
                <a:solidFill>
                  <a:schemeClr val="bg1"/>
                </a:solidFill>
              </a:rPr>
              <a:t>Mong</a:t>
            </a:r>
            <a:r>
              <a:rPr lang="en-US" sz="5800" dirty="0" smtClean="0">
                <a:solidFill>
                  <a:schemeClr val="bg1"/>
                </a:solidFill>
              </a:rPr>
              <a:t> </a:t>
            </a:r>
            <a:r>
              <a:rPr lang="en-US" sz="5800" dirty="0" err="1" smtClean="0">
                <a:solidFill>
                  <a:schemeClr val="bg1"/>
                </a:solidFill>
              </a:rPr>
              <a:t>bánh</a:t>
            </a:r>
            <a:r>
              <a:rPr lang="en-US" sz="5800" dirty="0" smtClean="0">
                <a:solidFill>
                  <a:schemeClr val="bg1"/>
                </a:solidFill>
              </a:rPr>
              <a:t> </a:t>
            </a:r>
            <a:r>
              <a:rPr lang="en-US" sz="5800" dirty="0" err="1" smtClean="0">
                <a:solidFill>
                  <a:schemeClr val="bg1"/>
                </a:solidFill>
              </a:rPr>
              <a:t>thơm</a:t>
            </a:r>
            <a:r>
              <a:rPr lang="en-US" sz="5800" dirty="0" smtClean="0">
                <a:solidFill>
                  <a:schemeClr val="bg1"/>
                </a:solidFill>
              </a:rPr>
              <a:t> </a:t>
            </a:r>
            <a:r>
              <a:rPr lang="en-US" sz="5800" dirty="0" err="1" smtClean="0">
                <a:solidFill>
                  <a:schemeClr val="bg1"/>
                </a:solidFill>
              </a:rPr>
              <a:t>rượu</a:t>
            </a:r>
            <a:r>
              <a:rPr lang="en-US" sz="5800" dirty="0" smtClean="0">
                <a:solidFill>
                  <a:schemeClr val="bg1"/>
                </a:solidFill>
              </a:rPr>
              <a:t> </a:t>
            </a:r>
            <a:r>
              <a:rPr lang="en-US" sz="5800" dirty="0" err="1" smtClean="0">
                <a:solidFill>
                  <a:schemeClr val="bg1"/>
                </a:solidFill>
              </a:rPr>
              <a:t>thơm</a:t>
            </a:r>
            <a:r>
              <a:rPr lang="en-US" sz="5800" dirty="0" smtClean="0">
                <a:solidFill>
                  <a:schemeClr val="bg1"/>
                </a:solidFill>
              </a:rPr>
              <a:t> </a:t>
            </a:r>
            <a:r>
              <a:rPr lang="en-US" sz="5800" dirty="0" err="1" smtClean="0">
                <a:solidFill>
                  <a:schemeClr val="bg1"/>
                </a:solidFill>
              </a:rPr>
              <a:t>biến</a:t>
            </a:r>
            <a:r>
              <a:rPr lang="en-US" sz="5800" dirty="0" smtClean="0">
                <a:solidFill>
                  <a:schemeClr val="bg1"/>
                </a:solidFill>
              </a:rPr>
              <a:t> </a:t>
            </a:r>
            <a:r>
              <a:rPr lang="en-US" sz="5800" dirty="0" err="1" smtClean="0">
                <a:solidFill>
                  <a:schemeClr val="bg1"/>
                </a:solidFill>
              </a:rPr>
              <a:t>nên</a:t>
            </a:r>
            <a:r>
              <a:rPr lang="en-US" sz="5800" dirty="0" smtClean="0">
                <a:solidFill>
                  <a:schemeClr val="bg1"/>
                </a:solidFill>
              </a:rPr>
              <a:t> </a:t>
            </a:r>
            <a:r>
              <a:rPr lang="en-US" sz="5800" dirty="0" err="1" smtClean="0">
                <a:solidFill>
                  <a:schemeClr val="bg1"/>
                </a:solidFill>
              </a:rPr>
              <a:t>Thánh</a:t>
            </a:r>
            <a:r>
              <a:rPr lang="en-US" sz="5800" dirty="0" smtClean="0">
                <a:solidFill>
                  <a:schemeClr val="bg1"/>
                </a:solidFill>
              </a:rPr>
              <a:t> </a:t>
            </a:r>
            <a:r>
              <a:rPr lang="en-US" sz="5800" dirty="0" err="1" smtClean="0">
                <a:solidFill>
                  <a:schemeClr val="bg1"/>
                </a:solidFill>
              </a:rPr>
              <a:t>Thể</a:t>
            </a:r>
            <a:r>
              <a:rPr lang="en-US" sz="5800" dirty="0" smtClean="0">
                <a:solidFill>
                  <a:schemeClr val="bg1"/>
                </a:solidFill>
              </a:rPr>
              <a:t> </a:t>
            </a:r>
            <a:r>
              <a:rPr lang="en-US" sz="5800" dirty="0" err="1" smtClean="0">
                <a:solidFill>
                  <a:schemeClr val="bg1"/>
                </a:solidFill>
              </a:rPr>
              <a:t>nhiệm</a:t>
            </a:r>
            <a:r>
              <a:rPr lang="en-US" sz="5800" dirty="0" smtClean="0">
                <a:solidFill>
                  <a:schemeClr val="bg1"/>
                </a:solidFill>
              </a:rPr>
              <a:t> </a:t>
            </a:r>
            <a:r>
              <a:rPr lang="en-US" sz="5800" dirty="0" err="1" smtClean="0">
                <a:solidFill>
                  <a:schemeClr val="bg1"/>
                </a:solidFill>
              </a:rPr>
              <a:t>mầu</a:t>
            </a:r>
            <a:r>
              <a:rPr lang="en-US" sz="5800" dirty="0">
                <a:solidFill>
                  <a:schemeClr val="bg1"/>
                </a:solidFill>
              </a:rPr>
              <a:t> </a:t>
            </a:r>
            <a:r>
              <a:rPr lang="en-US" sz="5800" dirty="0" smtClean="0">
                <a:solidFill>
                  <a:srgbClr val="FFFF00"/>
                </a:solidFill>
              </a:rPr>
              <a:t>…</a:t>
            </a:r>
            <a:endParaRPr lang="en-US" sz="5800" dirty="0">
              <a:solidFill>
                <a:srgbClr val="FFFF00"/>
              </a:solidFill>
            </a:endParaRPr>
          </a:p>
        </p:txBody>
      </p:sp>
    </p:spTree>
    <p:extLst>
      <p:ext uri="{BB962C8B-B14F-4D97-AF65-F5344CB8AC3E}">
        <p14:creationId xmlns:p14="http://schemas.microsoft.com/office/powerpoint/2010/main" val="24564577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800" dirty="0">
                <a:solidFill>
                  <a:srgbClr val="FFFF00"/>
                </a:solidFill>
              </a:rPr>
              <a:t>…</a:t>
            </a:r>
            <a:r>
              <a:rPr lang="en-US" sz="5800" dirty="0" smtClean="0">
                <a:solidFill>
                  <a:srgbClr val="003300"/>
                </a:solidFill>
              </a:rPr>
              <a:t> </a:t>
            </a:r>
            <a:r>
              <a:rPr lang="en-US" sz="5800" dirty="0" err="1" smtClean="0">
                <a:solidFill>
                  <a:schemeClr val="bg1"/>
                </a:solidFill>
              </a:rPr>
              <a:t>Nuôi</a:t>
            </a:r>
            <a:r>
              <a:rPr lang="en-US" sz="5800" dirty="0" smtClean="0">
                <a:solidFill>
                  <a:schemeClr val="bg1"/>
                </a:solidFill>
              </a:rPr>
              <a:t> </a:t>
            </a:r>
            <a:r>
              <a:rPr lang="en-US" sz="5800" dirty="0" err="1" smtClean="0">
                <a:solidFill>
                  <a:schemeClr val="bg1"/>
                </a:solidFill>
              </a:rPr>
              <a:t>sống</a:t>
            </a:r>
            <a:r>
              <a:rPr lang="en-US" sz="5800" dirty="0" smtClean="0">
                <a:solidFill>
                  <a:schemeClr val="bg1"/>
                </a:solidFill>
              </a:rPr>
              <a:t> </a:t>
            </a:r>
            <a:r>
              <a:rPr lang="en-US" sz="5800" dirty="0" err="1" smtClean="0">
                <a:solidFill>
                  <a:schemeClr val="bg1"/>
                </a:solidFill>
              </a:rPr>
              <a:t>tâm</a:t>
            </a:r>
            <a:r>
              <a:rPr lang="en-US" sz="5800" dirty="0" smtClean="0">
                <a:solidFill>
                  <a:schemeClr val="bg1"/>
                </a:solidFill>
              </a:rPr>
              <a:t> </a:t>
            </a:r>
            <a:r>
              <a:rPr lang="en-US" sz="5800" dirty="0" err="1" smtClean="0">
                <a:solidFill>
                  <a:schemeClr val="bg1"/>
                </a:solidFill>
              </a:rPr>
              <a:t>hồn</a:t>
            </a:r>
            <a:r>
              <a:rPr lang="en-US" sz="5800" dirty="0" smtClean="0">
                <a:solidFill>
                  <a:schemeClr val="bg1"/>
                </a:solidFill>
              </a:rPr>
              <a:t> con </a:t>
            </a:r>
            <a:r>
              <a:rPr lang="en-US" sz="5800" dirty="0" err="1" smtClean="0">
                <a:solidFill>
                  <a:schemeClr val="bg1"/>
                </a:solidFill>
              </a:rPr>
              <a:t>và</a:t>
            </a:r>
            <a:r>
              <a:rPr lang="en-US" sz="5800" dirty="0" smtClean="0">
                <a:solidFill>
                  <a:schemeClr val="bg1"/>
                </a:solidFill>
              </a:rPr>
              <a:t> </a:t>
            </a:r>
            <a:r>
              <a:rPr lang="en-US" sz="5800" dirty="0" err="1" smtClean="0">
                <a:solidFill>
                  <a:schemeClr val="bg1"/>
                </a:solidFill>
              </a:rPr>
              <a:t>nuôi</a:t>
            </a:r>
            <a:r>
              <a:rPr lang="en-US" sz="5800" dirty="0" smtClean="0">
                <a:solidFill>
                  <a:schemeClr val="bg1"/>
                </a:solidFill>
              </a:rPr>
              <a:t> </a:t>
            </a:r>
            <a:r>
              <a:rPr lang="en-US" sz="5800" dirty="0" err="1" smtClean="0">
                <a:solidFill>
                  <a:schemeClr val="bg1"/>
                </a:solidFill>
              </a:rPr>
              <a:t>tâm</a:t>
            </a:r>
            <a:r>
              <a:rPr lang="en-US" sz="5800" dirty="0" smtClean="0">
                <a:solidFill>
                  <a:schemeClr val="bg1"/>
                </a:solidFill>
              </a:rPr>
              <a:t> </a:t>
            </a:r>
            <a:r>
              <a:rPr lang="en-US" sz="5800" dirty="0" err="1" smtClean="0">
                <a:solidFill>
                  <a:schemeClr val="bg1"/>
                </a:solidFill>
              </a:rPr>
              <a:t>hồn</a:t>
            </a:r>
            <a:r>
              <a:rPr lang="en-US" sz="5800" dirty="0" smtClean="0">
                <a:solidFill>
                  <a:schemeClr val="bg1"/>
                </a:solidFill>
              </a:rPr>
              <a:t> </a:t>
            </a:r>
            <a:r>
              <a:rPr lang="en-US" sz="5800" dirty="0" err="1" smtClean="0">
                <a:solidFill>
                  <a:schemeClr val="bg1"/>
                </a:solidFill>
              </a:rPr>
              <a:t>nhân</a:t>
            </a:r>
            <a:r>
              <a:rPr lang="en-US" sz="5800" dirty="0" smtClean="0">
                <a:solidFill>
                  <a:schemeClr val="bg1"/>
                </a:solidFill>
              </a:rPr>
              <a:t> </a:t>
            </a:r>
            <a:r>
              <a:rPr lang="en-US" sz="5800" dirty="0" err="1" smtClean="0">
                <a:solidFill>
                  <a:schemeClr val="bg1"/>
                </a:solidFill>
              </a:rPr>
              <a:t>thế</a:t>
            </a:r>
            <a:r>
              <a:rPr lang="en-US" sz="5800" dirty="0" smtClean="0">
                <a:solidFill>
                  <a:schemeClr val="bg1"/>
                </a:solidFill>
              </a:rPr>
              <a:t>. </a:t>
            </a:r>
            <a:r>
              <a:rPr lang="en-US" sz="5800" dirty="0" err="1" smtClean="0">
                <a:solidFill>
                  <a:schemeClr val="bg1"/>
                </a:solidFill>
              </a:rPr>
              <a:t>Vinh</a:t>
            </a:r>
            <a:r>
              <a:rPr lang="en-US" sz="5800" dirty="0" smtClean="0">
                <a:solidFill>
                  <a:schemeClr val="bg1"/>
                </a:solidFill>
              </a:rPr>
              <a:t> </a:t>
            </a:r>
            <a:r>
              <a:rPr lang="en-US" sz="5800" dirty="0" err="1" smtClean="0">
                <a:solidFill>
                  <a:schemeClr val="bg1"/>
                </a:solidFill>
              </a:rPr>
              <a:t>phúc</a:t>
            </a:r>
            <a:r>
              <a:rPr lang="en-US" sz="5800" dirty="0" smtClean="0">
                <a:solidFill>
                  <a:schemeClr val="bg1"/>
                </a:solidFill>
              </a:rPr>
              <a:t> </a:t>
            </a:r>
            <a:r>
              <a:rPr lang="en-US" sz="5800" dirty="0" err="1" smtClean="0">
                <a:solidFill>
                  <a:schemeClr val="bg1"/>
                </a:solidFill>
              </a:rPr>
              <a:t>cho</a:t>
            </a:r>
            <a:r>
              <a:rPr lang="en-US" sz="5800" dirty="0" smtClean="0">
                <a:solidFill>
                  <a:schemeClr val="bg1"/>
                </a:solidFill>
              </a:rPr>
              <a:t> </a:t>
            </a:r>
            <a:r>
              <a:rPr lang="en-US" sz="5800" dirty="0" err="1" smtClean="0">
                <a:solidFill>
                  <a:schemeClr val="bg1"/>
                </a:solidFill>
              </a:rPr>
              <a:t>đoàn</a:t>
            </a:r>
            <a:r>
              <a:rPr lang="en-US" sz="5800" dirty="0" smtClean="0">
                <a:solidFill>
                  <a:schemeClr val="bg1"/>
                </a:solidFill>
              </a:rPr>
              <a:t> con </a:t>
            </a:r>
            <a:r>
              <a:rPr lang="en-US" sz="5800" dirty="0" err="1" smtClean="0">
                <a:solidFill>
                  <a:schemeClr val="bg1"/>
                </a:solidFill>
              </a:rPr>
              <a:t>cũng</a:t>
            </a:r>
            <a:r>
              <a:rPr lang="en-US" sz="5800" dirty="0" smtClean="0">
                <a:solidFill>
                  <a:schemeClr val="bg1"/>
                </a:solidFill>
              </a:rPr>
              <a:t> </a:t>
            </a:r>
            <a:r>
              <a:rPr lang="en-US" sz="5800" dirty="0" err="1" smtClean="0">
                <a:solidFill>
                  <a:schemeClr val="bg1"/>
                </a:solidFill>
              </a:rPr>
              <a:t>như</a:t>
            </a:r>
            <a:r>
              <a:rPr lang="en-US" sz="5800" dirty="0" smtClean="0">
                <a:solidFill>
                  <a:schemeClr val="bg1"/>
                </a:solidFill>
              </a:rPr>
              <a:t> </a:t>
            </a:r>
            <a:r>
              <a:rPr lang="en-US" sz="5800" dirty="0" err="1" smtClean="0">
                <a:solidFill>
                  <a:schemeClr val="bg1"/>
                </a:solidFill>
              </a:rPr>
              <a:t>khắp</a:t>
            </a:r>
            <a:r>
              <a:rPr lang="en-US" sz="5800" dirty="0" smtClean="0">
                <a:solidFill>
                  <a:schemeClr val="bg1"/>
                </a:solidFill>
              </a:rPr>
              <a:t> </a:t>
            </a:r>
            <a:r>
              <a:rPr lang="en-US" sz="5800" dirty="0" err="1" smtClean="0">
                <a:solidFill>
                  <a:schemeClr val="bg1"/>
                </a:solidFill>
              </a:rPr>
              <a:t>dân</a:t>
            </a:r>
            <a:r>
              <a:rPr lang="en-US" sz="5800" dirty="0" smtClean="0">
                <a:solidFill>
                  <a:schemeClr val="bg1"/>
                </a:solidFill>
              </a:rPr>
              <a:t> </a:t>
            </a:r>
            <a:r>
              <a:rPr lang="en-US" sz="5800" dirty="0" err="1" smtClean="0">
                <a:solidFill>
                  <a:schemeClr val="bg1"/>
                </a:solidFill>
              </a:rPr>
              <a:t>tộc</a:t>
            </a:r>
            <a:r>
              <a:rPr lang="en-US" sz="5800" dirty="0" smtClean="0">
                <a:solidFill>
                  <a:schemeClr val="bg1"/>
                </a:solidFill>
              </a:rPr>
              <a:t> con.</a:t>
            </a:r>
            <a:endParaRPr lang="en-US" sz="5800" dirty="0">
              <a:solidFill>
                <a:schemeClr val="bg1"/>
              </a:solidFill>
            </a:endParaRPr>
          </a:p>
        </p:txBody>
      </p:sp>
    </p:spTree>
    <p:extLst>
      <p:ext uri="{BB962C8B-B14F-4D97-AF65-F5344CB8AC3E}">
        <p14:creationId xmlns:p14="http://schemas.microsoft.com/office/powerpoint/2010/main" val="9018967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800" u="sng" dirty="0" err="1" smtClean="0">
                <a:solidFill>
                  <a:srgbClr val="FFFF00"/>
                </a:solidFill>
              </a:rPr>
              <a:t>Đk</a:t>
            </a:r>
            <a:r>
              <a:rPr lang="en-US" sz="5800" u="sng" dirty="0" smtClean="0">
                <a:solidFill>
                  <a:srgbClr val="FFFF00"/>
                </a:solidFill>
              </a:rPr>
              <a:t>:</a:t>
            </a:r>
            <a:r>
              <a:rPr lang="en-US" sz="5800" dirty="0" smtClean="0">
                <a:solidFill>
                  <a:schemeClr val="bg1"/>
                </a:solidFill>
              </a:rPr>
              <a:t> </a:t>
            </a:r>
            <a:r>
              <a:rPr lang="en-US" sz="5800" dirty="0" err="1" smtClean="0">
                <a:solidFill>
                  <a:schemeClr val="bg1"/>
                </a:solidFill>
              </a:rPr>
              <a:t>Dâng</a:t>
            </a:r>
            <a:r>
              <a:rPr lang="en-US" sz="5800" dirty="0" smtClean="0">
                <a:solidFill>
                  <a:schemeClr val="bg1"/>
                </a:solidFill>
              </a:rPr>
              <a:t> </a:t>
            </a:r>
            <a:r>
              <a:rPr lang="en-US" sz="5800" dirty="0" err="1" smtClean="0">
                <a:solidFill>
                  <a:schemeClr val="bg1"/>
                </a:solidFill>
              </a:rPr>
              <a:t>lên</a:t>
            </a:r>
            <a:r>
              <a:rPr lang="en-US" sz="5800" dirty="0" smtClean="0">
                <a:solidFill>
                  <a:schemeClr val="bg1"/>
                </a:solidFill>
              </a:rPr>
              <a:t> </a:t>
            </a:r>
            <a:r>
              <a:rPr lang="en-US" sz="5800" dirty="0" err="1" smtClean="0">
                <a:solidFill>
                  <a:schemeClr val="bg1"/>
                </a:solidFill>
              </a:rPr>
              <a:t>trước</a:t>
            </a:r>
            <a:r>
              <a:rPr lang="en-US" sz="5800" dirty="0" smtClean="0">
                <a:solidFill>
                  <a:schemeClr val="bg1"/>
                </a:solidFill>
              </a:rPr>
              <a:t> </a:t>
            </a:r>
            <a:r>
              <a:rPr lang="en-US" sz="5800" dirty="0" err="1" smtClean="0">
                <a:solidFill>
                  <a:schemeClr val="bg1"/>
                </a:solidFill>
              </a:rPr>
              <a:t>thiên</a:t>
            </a:r>
            <a:r>
              <a:rPr lang="en-US" sz="5800" dirty="0" smtClean="0">
                <a:solidFill>
                  <a:schemeClr val="bg1"/>
                </a:solidFill>
              </a:rPr>
              <a:t> </a:t>
            </a:r>
            <a:r>
              <a:rPr lang="en-US" sz="5800" dirty="0" err="1" smtClean="0">
                <a:solidFill>
                  <a:schemeClr val="bg1"/>
                </a:solidFill>
              </a:rPr>
              <a:t>tòa</a:t>
            </a:r>
            <a:r>
              <a:rPr lang="en-US" sz="5800" dirty="0" smtClean="0">
                <a:solidFill>
                  <a:schemeClr val="bg1"/>
                </a:solidFill>
              </a:rPr>
              <a:t> </a:t>
            </a:r>
            <a:r>
              <a:rPr lang="en-US" sz="5800" dirty="0" err="1" smtClean="0">
                <a:solidFill>
                  <a:schemeClr val="bg1"/>
                </a:solidFill>
              </a:rPr>
              <a:t>này</a:t>
            </a:r>
            <a:r>
              <a:rPr lang="en-US" sz="5800" dirty="0" smtClean="0">
                <a:solidFill>
                  <a:schemeClr val="bg1"/>
                </a:solidFill>
              </a:rPr>
              <a:t> </a:t>
            </a:r>
            <a:r>
              <a:rPr lang="en-US" sz="5800" dirty="0" err="1" smtClean="0">
                <a:solidFill>
                  <a:schemeClr val="bg1"/>
                </a:solidFill>
              </a:rPr>
              <a:t>bánh</a:t>
            </a:r>
            <a:r>
              <a:rPr lang="en-US" sz="5800" dirty="0" smtClean="0">
                <a:solidFill>
                  <a:schemeClr val="bg1"/>
                </a:solidFill>
              </a:rPr>
              <a:t> </a:t>
            </a:r>
            <a:r>
              <a:rPr lang="en-US" sz="5800" dirty="0" err="1" smtClean="0">
                <a:solidFill>
                  <a:schemeClr val="bg1"/>
                </a:solidFill>
              </a:rPr>
              <a:t>thơm</a:t>
            </a:r>
            <a:r>
              <a:rPr lang="en-US" sz="5800" dirty="0" smtClean="0">
                <a:solidFill>
                  <a:schemeClr val="bg1"/>
                </a:solidFill>
              </a:rPr>
              <a:t> </a:t>
            </a:r>
            <a:r>
              <a:rPr lang="en-US" sz="5800" dirty="0" err="1" smtClean="0">
                <a:solidFill>
                  <a:schemeClr val="bg1"/>
                </a:solidFill>
              </a:rPr>
              <a:t>với</a:t>
            </a:r>
            <a:r>
              <a:rPr lang="en-US" sz="5800" dirty="0" smtClean="0">
                <a:solidFill>
                  <a:schemeClr val="bg1"/>
                </a:solidFill>
              </a:rPr>
              <a:t> </a:t>
            </a:r>
            <a:r>
              <a:rPr lang="en-US" sz="5800" dirty="0" err="1" smtClean="0">
                <a:solidFill>
                  <a:schemeClr val="bg1"/>
                </a:solidFill>
              </a:rPr>
              <a:t>rượu</a:t>
            </a:r>
            <a:r>
              <a:rPr lang="en-US" sz="5800" dirty="0" smtClean="0">
                <a:solidFill>
                  <a:schemeClr val="bg1"/>
                </a:solidFill>
              </a:rPr>
              <a:t> </a:t>
            </a:r>
            <a:r>
              <a:rPr lang="en-US" sz="5800" dirty="0" err="1" smtClean="0">
                <a:solidFill>
                  <a:schemeClr val="bg1"/>
                </a:solidFill>
              </a:rPr>
              <a:t>ngon</a:t>
            </a:r>
            <a:r>
              <a:rPr lang="en-US" sz="5800" dirty="0" smtClean="0">
                <a:solidFill>
                  <a:schemeClr val="bg1"/>
                </a:solidFill>
              </a:rPr>
              <a:t>. </a:t>
            </a:r>
            <a:r>
              <a:rPr lang="en-US" sz="5800" dirty="0" err="1" smtClean="0">
                <a:solidFill>
                  <a:schemeClr val="bg1"/>
                </a:solidFill>
              </a:rPr>
              <a:t>Dâng</a:t>
            </a:r>
            <a:r>
              <a:rPr lang="en-US" sz="5800" dirty="0" smtClean="0">
                <a:solidFill>
                  <a:schemeClr val="bg1"/>
                </a:solidFill>
              </a:rPr>
              <a:t> </a:t>
            </a:r>
            <a:r>
              <a:rPr lang="en-US" sz="5800" dirty="0" err="1" smtClean="0">
                <a:solidFill>
                  <a:schemeClr val="bg1"/>
                </a:solidFill>
              </a:rPr>
              <a:t>lên</a:t>
            </a:r>
            <a:r>
              <a:rPr lang="en-US" sz="5800" dirty="0" smtClean="0">
                <a:solidFill>
                  <a:schemeClr val="bg1"/>
                </a:solidFill>
              </a:rPr>
              <a:t> </a:t>
            </a:r>
            <a:r>
              <a:rPr lang="en-US" sz="5800" dirty="0" err="1" smtClean="0">
                <a:solidFill>
                  <a:schemeClr val="bg1"/>
                </a:solidFill>
              </a:rPr>
              <a:t>trót</a:t>
            </a:r>
            <a:r>
              <a:rPr lang="en-US" sz="5800" dirty="0" smtClean="0">
                <a:solidFill>
                  <a:schemeClr val="bg1"/>
                </a:solidFill>
              </a:rPr>
              <a:t> </a:t>
            </a:r>
            <a:r>
              <a:rPr lang="en-US" sz="5800" dirty="0" err="1" smtClean="0">
                <a:solidFill>
                  <a:schemeClr val="bg1"/>
                </a:solidFill>
              </a:rPr>
              <a:t>tâm</a:t>
            </a:r>
            <a:r>
              <a:rPr lang="en-US" sz="5800" dirty="0" smtClean="0">
                <a:solidFill>
                  <a:schemeClr val="bg1"/>
                </a:solidFill>
              </a:rPr>
              <a:t> </a:t>
            </a:r>
            <a:r>
              <a:rPr lang="en-US" sz="5800" dirty="0" err="1" smtClean="0">
                <a:solidFill>
                  <a:schemeClr val="bg1"/>
                </a:solidFill>
              </a:rPr>
              <a:t>hồn</a:t>
            </a:r>
            <a:r>
              <a:rPr lang="en-US" sz="5800" dirty="0" smtClean="0">
                <a:solidFill>
                  <a:schemeClr val="bg1"/>
                </a:solidFill>
              </a:rPr>
              <a:t> </a:t>
            </a:r>
            <a:r>
              <a:rPr lang="en-US" sz="5800" dirty="0" err="1" smtClean="0">
                <a:solidFill>
                  <a:schemeClr val="bg1"/>
                </a:solidFill>
              </a:rPr>
              <a:t>và</a:t>
            </a:r>
            <a:r>
              <a:rPr lang="en-US" sz="5800" dirty="0" smtClean="0">
                <a:solidFill>
                  <a:schemeClr val="bg1"/>
                </a:solidFill>
              </a:rPr>
              <a:t> </a:t>
            </a:r>
            <a:r>
              <a:rPr lang="en-US" sz="5800" dirty="0" err="1" smtClean="0">
                <a:solidFill>
                  <a:schemeClr val="bg1"/>
                </a:solidFill>
              </a:rPr>
              <a:t>trót</a:t>
            </a:r>
            <a:r>
              <a:rPr lang="en-US" sz="5800" dirty="0" smtClean="0">
                <a:solidFill>
                  <a:schemeClr val="bg1"/>
                </a:solidFill>
              </a:rPr>
              <a:t> </a:t>
            </a:r>
            <a:r>
              <a:rPr lang="en-US" sz="5800" dirty="0" err="1" smtClean="0">
                <a:solidFill>
                  <a:schemeClr val="bg1"/>
                </a:solidFill>
              </a:rPr>
              <a:t>thân</a:t>
            </a:r>
            <a:r>
              <a:rPr lang="en-US" sz="5800" dirty="0" smtClean="0">
                <a:solidFill>
                  <a:schemeClr val="bg1"/>
                </a:solidFill>
              </a:rPr>
              <a:t> </a:t>
            </a:r>
            <a:r>
              <a:rPr lang="en-US" sz="5800" dirty="0" err="1" smtClean="0">
                <a:solidFill>
                  <a:schemeClr val="bg1"/>
                </a:solidFill>
              </a:rPr>
              <a:t>xác</a:t>
            </a:r>
            <a:r>
              <a:rPr lang="en-US" sz="5800" dirty="0" smtClean="0">
                <a:solidFill>
                  <a:schemeClr val="bg1"/>
                </a:solidFill>
              </a:rPr>
              <a:t> </a:t>
            </a:r>
            <a:r>
              <a:rPr lang="en-US" sz="5800" dirty="0" err="1" smtClean="0">
                <a:solidFill>
                  <a:schemeClr val="bg1"/>
                </a:solidFill>
              </a:rPr>
              <a:t>của</a:t>
            </a:r>
            <a:r>
              <a:rPr lang="en-US" sz="5800" dirty="0" smtClean="0">
                <a:solidFill>
                  <a:schemeClr val="bg1"/>
                </a:solidFill>
              </a:rPr>
              <a:t> con</a:t>
            </a:r>
            <a:r>
              <a:rPr lang="vi-VN" sz="5800" dirty="0" smtClean="0">
                <a:solidFill>
                  <a:schemeClr val="bg1"/>
                </a:solidFill>
              </a:rPr>
              <a:t>.</a:t>
            </a:r>
            <a:endParaRPr lang="en-US" sz="5800" dirty="0">
              <a:solidFill>
                <a:schemeClr val="bg1"/>
              </a:solidFill>
            </a:endParaRPr>
          </a:p>
        </p:txBody>
      </p:sp>
    </p:spTree>
    <p:extLst>
      <p:ext uri="{BB962C8B-B14F-4D97-AF65-F5344CB8AC3E}">
        <p14:creationId xmlns:p14="http://schemas.microsoft.com/office/powerpoint/2010/main" val="37417609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300" u="sng" dirty="0" smtClean="0">
                <a:solidFill>
                  <a:srgbClr val="FFFF00"/>
                </a:solidFill>
              </a:rPr>
              <a:t>Tk2:</a:t>
            </a:r>
            <a:r>
              <a:rPr lang="en-US" sz="5300" dirty="0" smtClean="0">
                <a:solidFill>
                  <a:schemeClr val="bg1"/>
                </a:solidFill>
              </a:rPr>
              <a:t> </a:t>
            </a:r>
            <a:r>
              <a:rPr lang="en-US" sz="5300" dirty="0" err="1" smtClean="0">
                <a:solidFill>
                  <a:schemeClr val="bg1"/>
                </a:solidFill>
              </a:rPr>
              <a:t>Xin</a:t>
            </a:r>
            <a:r>
              <a:rPr lang="en-US" sz="5300" dirty="0" smtClean="0">
                <a:solidFill>
                  <a:schemeClr val="bg1"/>
                </a:solidFill>
              </a:rPr>
              <a:t> </a:t>
            </a:r>
            <a:r>
              <a:rPr lang="en-US" sz="5300" dirty="0" err="1" smtClean="0">
                <a:solidFill>
                  <a:schemeClr val="bg1"/>
                </a:solidFill>
              </a:rPr>
              <a:t>tiến</a:t>
            </a:r>
            <a:r>
              <a:rPr lang="en-US" sz="5300" dirty="0" smtClean="0">
                <a:solidFill>
                  <a:schemeClr val="bg1"/>
                </a:solidFill>
              </a:rPr>
              <a:t> </a:t>
            </a:r>
            <a:r>
              <a:rPr lang="en-US" sz="5300" dirty="0" err="1" smtClean="0">
                <a:solidFill>
                  <a:schemeClr val="bg1"/>
                </a:solidFill>
              </a:rPr>
              <a:t>dâng</a:t>
            </a:r>
            <a:r>
              <a:rPr lang="en-US" sz="5300" dirty="0" smtClean="0">
                <a:solidFill>
                  <a:schemeClr val="bg1"/>
                </a:solidFill>
              </a:rPr>
              <a:t> </a:t>
            </a:r>
            <a:r>
              <a:rPr lang="en-US" sz="5300" dirty="0" err="1" smtClean="0">
                <a:solidFill>
                  <a:schemeClr val="bg1"/>
                </a:solidFill>
              </a:rPr>
              <a:t>tuổi</a:t>
            </a:r>
            <a:r>
              <a:rPr lang="en-US" sz="5300" dirty="0" smtClean="0">
                <a:solidFill>
                  <a:schemeClr val="bg1"/>
                </a:solidFill>
              </a:rPr>
              <a:t> </a:t>
            </a:r>
            <a:r>
              <a:rPr lang="en-US" sz="5300" dirty="0" err="1" smtClean="0">
                <a:solidFill>
                  <a:schemeClr val="bg1"/>
                </a:solidFill>
              </a:rPr>
              <a:t>xanh</a:t>
            </a:r>
            <a:r>
              <a:rPr lang="en-US" sz="5300" dirty="0" smtClean="0">
                <a:solidFill>
                  <a:schemeClr val="bg1"/>
                </a:solidFill>
              </a:rPr>
              <a:t> </a:t>
            </a:r>
            <a:r>
              <a:rPr lang="en-US" sz="5300" dirty="0" err="1" smtClean="0">
                <a:solidFill>
                  <a:schemeClr val="bg1"/>
                </a:solidFill>
              </a:rPr>
              <a:t>cùng</a:t>
            </a:r>
            <a:r>
              <a:rPr lang="en-US" sz="5300" dirty="0" smtClean="0">
                <a:solidFill>
                  <a:schemeClr val="bg1"/>
                </a:solidFill>
              </a:rPr>
              <a:t> </a:t>
            </a:r>
            <a:r>
              <a:rPr lang="en-US" sz="5300" dirty="0" err="1" smtClean="0">
                <a:solidFill>
                  <a:schemeClr val="bg1"/>
                </a:solidFill>
              </a:rPr>
              <a:t>bao</a:t>
            </a:r>
            <a:r>
              <a:rPr lang="en-US" sz="5300" dirty="0" smtClean="0">
                <a:solidFill>
                  <a:schemeClr val="bg1"/>
                </a:solidFill>
              </a:rPr>
              <a:t> </a:t>
            </a:r>
            <a:r>
              <a:rPr lang="en-US" sz="5300" dirty="0" err="1" smtClean="0">
                <a:solidFill>
                  <a:schemeClr val="bg1"/>
                </a:solidFill>
              </a:rPr>
              <a:t>khát</a:t>
            </a:r>
            <a:r>
              <a:rPr lang="en-US" sz="5300" dirty="0" smtClean="0">
                <a:solidFill>
                  <a:schemeClr val="bg1"/>
                </a:solidFill>
              </a:rPr>
              <a:t> </a:t>
            </a:r>
            <a:r>
              <a:rPr lang="en-US" sz="5300" dirty="0" err="1" smtClean="0">
                <a:solidFill>
                  <a:schemeClr val="bg1"/>
                </a:solidFill>
              </a:rPr>
              <a:t>vọng</a:t>
            </a:r>
            <a:r>
              <a:rPr lang="en-US" sz="5300" dirty="0" smtClean="0">
                <a:solidFill>
                  <a:schemeClr val="bg1"/>
                </a:solidFill>
              </a:rPr>
              <a:t> </a:t>
            </a:r>
            <a:r>
              <a:rPr lang="en-US" sz="5300" dirty="0" err="1" smtClean="0">
                <a:solidFill>
                  <a:schemeClr val="bg1"/>
                </a:solidFill>
              </a:rPr>
              <a:t>chan</a:t>
            </a:r>
            <a:r>
              <a:rPr lang="en-US" sz="5300" dirty="0" smtClean="0">
                <a:solidFill>
                  <a:schemeClr val="bg1"/>
                </a:solidFill>
              </a:rPr>
              <a:t> </a:t>
            </a:r>
            <a:r>
              <a:rPr lang="en-US" sz="5300" dirty="0" err="1" smtClean="0">
                <a:solidFill>
                  <a:schemeClr val="bg1"/>
                </a:solidFill>
              </a:rPr>
              <a:t>chứa</a:t>
            </a:r>
            <a:r>
              <a:rPr lang="en-US" sz="5300" dirty="0" smtClean="0">
                <a:solidFill>
                  <a:schemeClr val="bg1"/>
                </a:solidFill>
              </a:rPr>
              <a:t>. </a:t>
            </a:r>
            <a:r>
              <a:rPr lang="en-US" sz="5300" dirty="0" err="1" smtClean="0">
                <a:solidFill>
                  <a:schemeClr val="bg1"/>
                </a:solidFill>
              </a:rPr>
              <a:t>Dâng</a:t>
            </a:r>
            <a:r>
              <a:rPr lang="en-US" sz="5300" dirty="0" smtClean="0">
                <a:solidFill>
                  <a:schemeClr val="bg1"/>
                </a:solidFill>
              </a:rPr>
              <a:t> </a:t>
            </a:r>
            <a:r>
              <a:rPr lang="en-US" sz="5300" dirty="0" err="1" smtClean="0">
                <a:solidFill>
                  <a:schemeClr val="bg1"/>
                </a:solidFill>
              </a:rPr>
              <a:t>Chúa</a:t>
            </a:r>
            <a:r>
              <a:rPr lang="en-US" sz="5300" dirty="0" smtClean="0">
                <a:solidFill>
                  <a:schemeClr val="bg1"/>
                </a:solidFill>
              </a:rPr>
              <a:t> </a:t>
            </a:r>
            <a:r>
              <a:rPr lang="en-US" sz="5300" dirty="0" err="1" smtClean="0">
                <a:solidFill>
                  <a:schemeClr val="bg1"/>
                </a:solidFill>
              </a:rPr>
              <a:t>các</a:t>
            </a:r>
            <a:r>
              <a:rPr lang="en-US" sz="5300" dirty="0" smtClean="0">
                <a:solidFill>
                  <a:schemeClr val="bg1"/>
                </a:solidFill>
              </a:rPr>
              <a:t> </a:t>
            </a:r>
            <a:r>
              <a:rPr lang="en-US" sz="5300" dirty="0" err="1" smtClean="0">
                <a:solidFill>
                  <a:schemeClr val="bg1"/>
                </a:solidFill>
              </a:rPr>
              <a:t>bạn</a:t>
            </a:r>
            <a:r>
              <a:rPr lang="en-US" sz="5300" dirty="0" smtClean="0">
                <a:solidFill>
                  <a:schemeClr val="bg1"/>
                </a:solidFill>
              </a:rPr>
              <a:t> con </a:t>
            </a:r>
            <a:r>
              <a:rPr lang="en-US" sz="5300" dirty="0" err="1" smtClean="0">
                <a:solidFill>
                  <a:schemeClr val="bg1"/>
                </a:solidFill>
              </a:rPr>
              <a:t>cũng</a:t>
            </a:r>
            <a:r>
              <a:rPr lang="en-US" sz="5300" dirty="0" smtClean="0">
                <a:solidFill>
                  <a:schemeClr val="bg1"/>
                </a:solidFill>
              </a:rPr>
              <a:t> </a:t>
            </a:r>
            <a:r>
              <a:rPr lang="en-US" sz="5300" dirty="0" err="1" smtClean="0">
                <a:solidFill>
                  <a:schemeClr val="bg1"/>
                </a:solidFill>
              </a:rPr>
              <a:t>như</a:t>
            </a:r>
            <a:r>
              <a:rPr lang="en-US" sz="5300" dirty="0" smtClean="0">
                <a:solidFill>
                  <a:schemeClr val="bg1"/>
                </a:solidFill>
              </a:rPr>
              <a:t> </a:t>
            </a:r>
            <a:r>
              <a:rPr lang="en-US" sz="5300" dirty="0" err="1" smtClean="0">
                <a:solidFill>
                  <a:schemeClr val="bg1"/>
                </a:solidFill>
              </a:rPr>
              <a:t>những</a:t>
            </a:r>
            <a:r>
              <a:rPr lang="en-US" sz="5300" dirty="0" smtClean="0">
                <a:solidFill>
                  <a:schemeClr val="bg1"/>
                </a:solidFill>
              </a:rPr>
              <a:t> </a:t>
            </a:r>
            <a:r>
              <a:rPr lang="en-US" sz="5300" dirty="0" err="1" smtClean="0">
                <a:solidFill>
                  <a:schemeClr val="bg1"/>
                </a:solidFill>
              </a:rPr>
              <a:t>ai</a:t>
            </a:r>
            <a:r>
              <a:rPr lang="en-US" sz="5300" dirty="0" smtClean="0">
                <a:solidFill>
                  <a:schemeClr val="bg1"/>
                </a:solidFill>
              </a:rPr>
              <a:t> </a:t>
            </a:r>
            <a:r>
              <a:rPr lang="en-US" sz="5300" dirty="0" err="1" smtClean="0">
                <a:solidFill>
                  <a:schemeClr val="bg1"/>
                </a:solidFill>
              </a:rPr>
              <a:t>thân</a:t>
            </a:r>
            <a:r>
              <a:rPr lang="en-US" sz="5300" dirty="0" smtClean="0">
                <a:solidFill>
                  <a:schemeClr val="bg1"/>
                </a:solidFill>
              </a:rPr>
              <a:t> </a:t>
            </a:r>
            <a:r>
              <a:rPr lang="en-US" sz="5300" dirty="0" err="1" smtClean="0">
                <a:solidFill>
                  <a:schemeClr val="bg1"/>
                </a:solidFill>
              </a:rPr>
              <a:t>thuộc</a:t>
            </a:r>
            <a:r>
              <a:rPr lang="en-US" sz="5300" dirty="0">
                <a:solidFill>
                  <a:schemeClr val="bg1"/>
                </a:solidFill>
              </a:rPr>
              <a:t> </a:t>
            </a:r>
            <a:r>
              <a:rPr lang="en-US" sz="5300" dirty="0">
                <a:solidFill>
                  <a:srgbClr val="FFFF00"/>
                </a:solidFill>
              </a:rPr>
              <a:t>…</a:t>
            </a:r>
            <a:r>
              <a:rPr lang="en-US" sz="5300" dirty="0" smtClean="0">
                <a:solidFill>
                  <a:schemeClr val="bg1"/>
                </a:solidFill>
              </a:rPr>
              <a:t> </a:t>
            </a:r>
            <a:endParaRPr lang="en-US" sz="5300" dirty="0">
              <a:solidFill>
                <a:schemeClr val="bg1"/>
              </a:solidFill>
            </a:endParaRPr>
          </a:p>
        </p:txBody>
      </p:sp>
    </p:spTree>
    <p:extLst>
      <p:ext uri="{BB962C8B-B14F-4D97-AF65-F5344CB8AC3E}">
        <p14:creationId xmlns:p14="http://schemas.microsoft.com/office/powerpoint/2010/main" val="37146306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700" dirty="0" smtClean="0">
                <a:solidFill>
                  <a:srgbClr val="FFFF00"/>
                </a:solidFill>
              </a:rPr>
              <a:t>…</a:t>
            </a:r>
            <a:r>
              <a:rPr lang="en-US" sz="5700" dirty="0" smtClean="0">
                <a:solidFill>
                  <a:schemeClr val="bg1"/>
                </a:solidFill>
              </a:rPr>
              <a:t> </a:t>
            </a:r>
            <a:r>
              <a:rPr lang="en-US" sz="5700" dirty="0" err="1" smtClean="0">
                <a:solidFill>
                  <a:schemeClr val="bg1"/>
                </a:solidFill>
              </a:rPr>
              <a:t>Xin</a:t>
            </a:r>
            <a:r>
              <a:rPr lang="en-US" sz="5700" dirty="0" smtClean="0">
                <a:solidFill>
                  <a:schemeClr val="bg1"/>
                </a:solidFill>
              </a:rPr>
              <a:t> </a:t>
            </a:r>
            <a:r>
              <a:rPr lang="en-US" sz="5700" dirty="0" err="1" smtClean="0">
                <a:solidFill>
                  <a:schemeClr val="bg1"/>
                </a:solidFill>
              </a:rPr>
              <a:t>Chúa</a:t>
            </a:r>
            <a:r>
              <a:rPr lang="en-US" sz="5700" dirty="0" smtClean="0">
                <a:solidFill>
                  <a:schemeClr val="bg1"/>
                </a:solidFill>
              </a:rPr>
              <a:t> </a:t>
            </a:r>
            <a:r>
              <a:rPr lang="en-US" sz="5700" dirty="0" err="1" smtClean="0">
                <a:solidFill>
                  <a:schemeClr val="bg1"/>
                </a:solidFill>
              </a:rPr>
              <a:t>thương</a:t>
            </a:r>
            <a:r>
              <a:rPr lang="en-US" sz="5700" dirty="0" smtClean="0">
                <a:solidFill>
                  <a:schemeClr val="bg1"/>
                </a:solidFill>
              </a:rPr>
              <a:t> </a:t>
            </a:r>
            <a:r>
              <a:rPr lang="en-US" sz="5700" dirty="0" err="1" smtClean="0">
                <a:solidFill>
                  <a:schemeClr val="bg1"/>
                </a:solidFill>
              </a:rPr>
              <a:t>rộng</a:t>
            </a:r>
            <a:r>
              <a:rPr lang="en-US" sz="5700" dirty="0" smtClean="0">
                <a:solidFill>
                  <a:schemeClr val="bg1"/>
                </a:solidFill>
              </a:rPr>
              <a:t> ban </a:t>
            </a:r>
            <a:r>
              <a:rPr lang="en-US" sz="5700" dirty="0" err="1" smtClean="0">
                <a:solidFill>
                  <a:schemeClr val="bg1"/>
                </a:solidFill>
              </a:rPr>
              <a:t>hồng</a:t>
            </a:r>
            <a:r>
              <a:rPr lang="en-US" sz="5700" dirty="0" smtClean="0">
                <a:solidFill>
                  <a:schemeClr val="bg1"/>
                </a:solidFill>
              </a:rPr>
              <a:t> </a:t>
            </a:r>
            <a:r>
              <a:rPr lang="en-US" sz="5700" dirty="0" err="1" smtClean="0">
                <a:solidFill>
                  <a:schemeClr val="bg1"/>
                </a:solidFill>
              </a:rPr>
              <a:t>ân</a:t>
            </a:r>
            <a:r>
              <a:rPr lang="en-US" sz="5700" dirty="0" smtClean="0">
                <a:solidFill>
                  <a:schemeClr val="bg1"/>
                </a:solidFill>
              </a:rPr>
              <a:t> </a:t>
            </a:r>
            <a:r>
              <a:rPr lang="en-US" sz="5700" dirty="0" err="1" smtClean="0">
                <a:solidFill>
                  <a:schemeClr val="bg1"/>
                </a:solidFill>
              </a:rPr>
              <a:t>chan</a:t>
            </a:r>
            <a:r>
              <a:rPr lang="en-US" sz="5700" dirty="0" smtClean="0">
                <a:solidFill>
                  <a:schemeClr val="bg1"/>
                </a:solidFill>
              </a:rPr>
              <a:t> </a:t>
            </a:r>
            <a:r>
              <a:rPr lang="en-US" sz="5700" dirty="0" err="1" smtClean="0">
                <a:solidFill>
                  <a:schemeClr val="bg1"/>
                </a:solidFill>
              </a:rPr>
              <a:t>hòa</a:t>
            </a:r>
            <a:r>
              <a:rPr lang="en-US" sz="5700" dirty="0" smtClean="0">
                <a:solidFill>
                  <a:schemeClr val="bg1"/>
                </a:solidFill>
              </a:rPr>
              <a:t> </a:t>
            </a:r>
            <a:r>
              <a:rPr lang="en-US" sz="5700" dirty="0" err="1" smtClean="0">
                <a:solidFill>
                  <a:schemeClr val="bg1"/>
                </a:solidFill>
              </a:rPr>
              <a:t>tâm</a:t>
            </a:r>
            <a:r>
              <a:rPr lang="en-US" sz="5700" dirty="0" smtClean="0">
                <a:solidFill>
                  <a:schemeClr val="bg1"/>
                </a:solidFill>
              </a:rPr>
              <a:t> </a:t>
            </a:r>
            <a:r>
              <a:rPr lang="en-US" sz="5700" dirty="0" err="1" smtClean="0">
                <a:solidFill>
                  <a:schemeClr val="bg1"/>
                </a:solidFill>
              </a:rPr>
              <a:t>trí</a:t>
            </a:r>
            <a:r>
              <a:rPr lang="en-US" sz="5700" dirty="0" smtClean="0">
                <a:solidFill>
                  <a:schemeClr val="bg1"/>
                </a:solidFill>
              </a:rPr>
              <a:t>. </a:t>
            </a:r>
            <a:r>
              <a:rPr lang="en-US" sz="5700" dirty="0" err="1" smtClean="0">
                <a:solidFill>
                  <a:schemeClr val="bg1"/>
                </a:solidFill>
              </a:rPr>
              <a:t>Săn</a:t>
            </a:r>
            <a:r>
              <a:rPr lang="en-US" sz="5700" dirty="0" smtClean="0">
                <a:solidFill>
                  <a:schemeClr val="bg1"/>
                </a:solidFill>
              </a:rPr>
              <a:t> </a:t>
            </a:r>
            <a:r>
              <a:rPr lang="en-US" sz="5700" dirty="0" err="1" smtClean="0">
                <a:solidFill>
                  <a:schemeClr val="bg1"/>
                </a:solidFill>
              </a:rPr>
              <a:t>sóc</a:t>
            </a:r>
            <a:r>
              <a:rPr lang="en-US" sz="5700" dirty="0" smtClean="0">
                <a:solidFill>
                  <a:schemeClr val="bg1"/>
                </a:solidFill>
              </a:rPr>
              <a:t> </a:t>
            </a:r>
            <a:r>
              <a:rPr lang="en-US" sz="5700" dirty="0" err="1" smtClean="0">
                <a:solidFill>
                  <a:schemeClr val="bg1"/>
                </a:solidFill>
              </a:rPr>
              <a:t>giữ</a:t>
            </a:r>
            <a:r>
              <a:rPr lang="en-US" sz="5700" dirty="0" smtClean="0">
                <a:solidFill>
                  <a:schemeClr val="bg1"/>
                </a:solidFill>
              </a:rPr>
              <a:t> </a:t>
            </a:r>
            <a:r>
              <a:rPr lang="en-US" sz="5700" dirty="0" err="1" smtClean="0">
                <a:solidFill>
                  <a:schemeClr val="bg1"/>
                </a:solidFill>
              </a:rPr>
              <a:t>gìn</a:t>
            </a:r>
            <a:r>
              <a:rPr lang="en-US" sz="5700" dirty="0" smtClean="0">
                <a:solidFill>
                  <a:schemeClr val="bg1"/>
                </a:solidFill>
              </a:rPr>
              <a:t> </a:t>
            </a:r>
            <a:r>
              <a:rPr lang="en-US" sz="5700" dirty="0" err="1" smtClean="0">
                <a:solidFill>
                  <a:schemeClr val="bg1"/>
                </a:solidFill>
              </a:rPr>
              <a:t>luôn</a:t>
            </a:r>
            <a:r>
              <a:rPr lang="en-US" sz="5700" dirty="0" smtClean="0">
                <a:solidFill>
                  <a:schemeClr val="bg1"/>
                </a:solidFill>
              </a:rPr>
              <a:t> </a:t>
            </a:r>
            <a:r>
              <a:rPr lang="en-US" sz="5700" dirty="0" err="1" smtClean="0">
                <a:solidFill>
                  <a:schemeClr val="bg1"/>
                </a:solidFill>
              </a:rPr>
              <a:t>thoát</a:t>
            </a:r>
            <a:r>
              <a:rPr lang="en-US" sz="5700" dirty="0" smtClean="0">
                <a:solidFill>
                  <a:schemeClr val="bg1"/>
                </a:solidFill>
              </a:rPr>
              <a:t> qua </a:t>
            </a:r>
            <a:r>
              <a:rPr lang="en-US" sz="5700" dirty="0" err="1" smtClean="0">
                <a:solidFill>
                  <a:schemeClr val="bg1"/>
                </a:solidFill>
              </a:rPr>
              <a:t>phút</a:t>
            </a:r>
            <a:r>
              <a:rPr lang="en-US" sz="5700" dirty="0" smtClean="0">
                <a:solidFill>
                  <a:schemeClr val="bg1"/>
                </a:solidFill>
              </a:rPr>
              <a:t> </a:t>
            </a:r>
            <a:r>
              <a:rPr lang="en-US" sz="5700" dirty="0" err="1" smtClean="0">
                <a:solidFill>
                  <a:schemeClr val="bg1"/>
                </a:solidFill>
              </a:rPr>
              <a:t>giây</a:t>
            </a:r>
            <a:r>
              <a:rPr lang="en-US" sz="5700" dirty="0" smtClean="0">
                <a:solidFill>
                  <a:schemeClr val="bg1"/>
                </a:solidFill>
              </a:rPr>
              <a:t> </a:t>
            </a:r>
            <a:r>
              <a:rPr lang="en-US" sz="5700" dirty="0" err="1" smtClean="0">
                <a:solidFill>
                  <a:schemeClr val="bg1"/>
                </a:solidFill>
              </a:rPr>
              <a:t>lầm</a:t>
            </a:r>
            <a:r>
              <a:rPr lang="en-US" sz="5700" dirty="0" smtClean="0">
                <a:solidFill>
                  <a:schemeClr val="bg1"/>
                </a:solidFill>
              </a:rPr>
              <a:t> than.</a:t>
            </a:r>
            <a:endParaRPr lang="en-US" sz="5700" dirty="0">
              <a:solidFill>
                <a:schemeClr val="bg1"/>
              </a:solidFill>
            </a:endParaRPr>
          </a:p>
        </p:txBody>
      </p:sp>
    </p:spTree>
    <p:extLst>
      <p:ext uri="{BB962C8B-B14F-4D97-AF65-F5344CB8AC3E}">
        <p14:creationId xmlns:p14="http://schemas.microsoft.com/office/powerpoint/2010/main" val="11084659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800" u="sng" dirty="0" err="1" smtClean="0">
                <a:solidFill>
                  <a:srgbClr val="FFFF00"/>
                </a:solidFill>
              </a:rPr>
              <a:t>Đk</a:t>
            </a:r>
            <a:r>
              <a:rPr lang="en-US" sz="5800" u="sng" dirty="0" smtClean="0">
                <a:solidFill>
                  <a:srgbClr val="FFFF00"/>
                </a:solidFill>
              </a:rPr>
              <a:t>:</a:t>
            </a:r>
            <a:r>
              <a:rPr lang="en-US" sz="5800" dirty="0" smtClean="0">
                <a:solidFill>
                  <a:schemeClr val="bg1"/>
                </a:solidFill>
              </a:rPr>
              <a:t> </a:t>
            </a:r>
            <a:r>
              <a:rPr lang="en-US" sz="5800" dirty="0" err="1" smtClean="0">
                <a:solidFill>
                  <a:schemeClr val="bg1"/>
                </a:solidFill>
              </a:rPr>
              <a:t>Dâng</a:t>
            </a:r>
            <a:r>
              <a:rPr lang="en-US" sz="5800" dirty="0" smtClean="0">
                <a:solidFill>
                  <a:schemeClr val="bg1"/>
                </a:solidFill>
              </a:rPr>
              <a:t> </a:t>
            </a:r>
            <a:r>
              <a:rPr lang="en-US" sz="5800" dirty="0" err="1" smtClean="0">
                <a:solidFill>
                  <a:schemeClr val="bg1"/>
                </a:solidFill>
              </a:rPr>
              <a:t>lên</a:t>
            </a:r>
            <a:r>
              <a:rPr lang="en-US" sz="5800" dirty="0" smtClean="0">
                <a:solidFill>
                  <a:schemeClr val="bg1"/>
                </a:solidFill>
              </a:rPr>
              <a:t> </a:t>
            </a:r>
            <a:r>
              <a:rPr lang="en-US" sz="5800" dirty="0" err="1" smtClean="0">
                <a:solidFill>
                  <a:schemeClr val="bg1"/>
                </a:solidFill>
              </a:rPr>
              <a:t>trước</a:t>
            </a:r>
            <a:r>
              <a:rPr lang="en-US" sz="5800" dirty="0" smtClean="0">
                <a:solidFill>
                  <a:schemeClr val="bg1"/>
                </a:solidFill>
              </a:rPr>
              <a:t> </a:t>
            </a:r>
            <a:r>
              <a:rPr lang="en-US" sz="5800" dirty="0" err="1" smtClean="0">
                <a:solidFill>
                  <a:schemeClr val="bg1"/>
                </a:solidFill>
              </a:rPr>
              <a:t>thiên</a:t>
            </a:r>
            <a:r>
              <a:rPr lang="en-US" sz="5800" dirty="0" smtClean="0">
                <a:solidFill>
                  <a:schemeClr val="bg1"/>
                </a:solidFill>
              </a:rPr>
              <a:t> </a:t>
            </a:r>
            <a:r>
              <a:rPr lang="en-US" sz="5800" dirty="0" err="1" smtClean="0">
                <a:solidFill>
                  <a:schemeClr val="bg1"/>
                </a:solidFill>
              </a:rPr>
              <a:t>tòa</a:t>
            </a:r>
            <a:r>
              <a:rPr lang="en-US" sz="5800" dirty="0" smtClean="0">
                <a:solidFill>
                  <a:schemeClr val="bg1"/>
                </a:solidFill>
              </a:rPr>
              <a:t> </a:t>
            </a:r>
            <a:r>
              <a:rPr lang="en-US" sz="5800" dirty="0" err="1" smtClean="0">
                <a:solidFill>
                  <a:schemeClr val="bg1"/>
                </a:solidFill>
              </a:rPr>
              <a:t>này</a:t>
            </a:r>
            <a:r>
              <a:rPr lang="en-US" sz="5800" dirty="0" smtClean="0">
                <a:solidFill>
                  <a:schemeClr val="bg1"/>
                </a:solidFill>
              </a:rPr>
              <a:t> </a:t>
            </a:r>
            <a:r>
              <a:rPr lang="en-US" sz="5800" dirty="0" err="1" smtClean="0">
                <a:solidFill>
                  <a:schemeClr val="bg1"/>
                </a:solidFill>
              </a:rPr>
              <a:t>bánh</a:t>
            </a:r>
            <a:r>
              <a:rPr lang="en-US" sz="5800" dirty="0" smtClean="0">
                <a:solidFill>
                  <a:schemeClr val="bg1"/>
                </a:solidFill>
              </a:rPr>
              <a:t> </a:t>
            </a:r>
            <a:r>
              <a:rPr lang="en-US" sz="5800" dirty="0" err="1" smtClean="0">
                <a:solidFill>
                  <a:schemeClr val="bg1"/>
                </a:solidFill>
              </a:rPr>
              <a:t>thơm</a:t>
            </a:r>
            <a:r>
              <a:rPr lang="en-US" sz="5800" dirty="0" smtClean="0">
                <a:solidFill>
                  <a:schemeClr val="bg1"/>
                </a:solidFill>
              </a:rPr>
              <a:t> </a:t>
            </a:r>
            <a:r>
              <a:rPr lang="en-US" sz="5800" dirty="0" err="1" smtClean="0">
                <a:solidFill>
                  <a:schemeClr val="bg1"/>
                </a:solidFill>
              </a:rPr>
              <a:t>với</a:t>
            </a:r>
            <a:r>
              <a:rPr lang="en-US" sz="5800" dirty="0" smtClean="0">
                <a:solidFill>
                  <a:schemeClr val="bg1"/>
                </a:solidFill>
              </a:rPr>
              <a:t> </a:t>
            </a:r>
            <a:r>
              <a:rPr lang="en-US" sz="5800" dirty="0" err="1" smtClean="0">
                <a:solidFill>
                  <a:schemeClr val="bg1"/>
                </a:solidFill>
              </a:rPr>
              <a:t>rượu</a:t>
            </a:r>
            <a:r>
              <a:rPr lang="en-US" sz="5800" dirty="0" smtClean="0">
                <a:solidFill>
                  <a:schemeClr val="bg1"/>
                </a:solidFill>
              </a:rPr>
              <a:t> </a:t>
            </a:r>
            <a:r>
              <a:rPr lang="en-US" sz="5800" dirty="0" err="1" smtClean="0">
                <a:solidFill>
                  <a:schemeClr val="bg1"/>
                </a:solidFill>
              </a:rPr>
              <a:t>ngon</a:t>
            </a:r>
            <a:r>
              <a:rPr lang="en-US" sz="5800" dirty="0" smtClean="0">
                <a:solidFill>
                  <a:schemeClr val="bg1"/>
                </a:solidFill>
              </a:rPr>
              <a:t>. </a:t>
            </a:r>
            <a:r>
              <a:rPr lang="en-US" sz="5800" dirty="0" err="1" smtClean="0">
                <a:solidFill>
                  <a:schemeClr val="bg1"/>
                </a:solidFill>
              </a:rPr>
              <a:t>Dâng</a:t>
            </a:r>
            <a:r>
              <a:rPr lang="en-US" sz="5800" dirty="0" smtClean="0">
                <a:solidFill>
                  <a:schemeClr val="bg1"/>
                </a:solidFill>
              </a:rPr>
              <a:t> </a:t>
            </a:r>
            <a:r>
              <a:rPr lang="en-US" sz="5800" dirty="0" err="1" smtClean="0">
                <a:solidFill>
                  <a:schemeClr val="bg1"/>
                </a:solidFill>
              </a:rPr>
              <a:t>lên</a:t>
            </a:r>
            <a:r>
              <a:rPr lang="en-US" sz="5800" dirty="0" smtClean="0">
                <a:solidFill>
                  <a:schemeClr val="bg1"/>
                </a:solidFill>
              </a:rPr>
              <a:t> </a:t>
            </a:r>
            <a:r>
              <a:rPr lang="en-US" sz="5800" dirty="0" err="1" smtClean="0">
                <a:solidFill>
                  <a:schemeClr val="bg1"/>
                </a:solidFill>
              </a:rPr>
              <a:t>trót</a:t>
            </a:r>
            <a:r>
              <a:rPr lang="en-US" sz="5800" dirty="0" smtClean="0">
                <a:solidFill>
                  <a:schemeClr val="bg1"/>
                </a:solidFill>
              </a:rPr>
              <a:t> </a:t>
            </a:r>
            <a:r>
              <a:rPr lang="en-US" sz="5800" dirty="0" err="1" smtClean="0">
                <a:solidFill>
                  <a:schemeClr val="bg1"/>
                </a:solidFill>
              </a:rPr>
              <a:t>tâm</a:t>
            </a:r>
            <a:r>
              <a:rPr lang="en-US" sz="5800" dirty="0" smtClean="0">
                <a:solidFill>
                  <a:schemeClr val="bg1"/>
                </a:solidFill>
              </a:rPr>
              <a:t> </a:t>
            </a:r>
            <a:r>
              <a:rPr lang="en-US" sz="5800" dirty="0" err="1" smtClean="0">
                <a:solidFill>
                  <a:schemeClr val="bg1"/>
                </a:solidFill>
              </a:rPr>
              <a:t>hồn</a:t>
            </a:r>
            <a:r>
              <a:rPr lang="en-US" sz="5800" dirty="0" smtClean="0">
                <a:solidFill>
                  <a:schemeClr val="bg1"/>
                </a:solidFill>
              </a:rPr>
              <a:t> </a:t>
            </a:r>
            <a:r>
              <a:rPr lang="en-US" sz="5800" dirty="0" err="1" smtClean="0">
                <a:solidFill>
                  <a:schemeClr val="bg1"/>
                </a:solidFill>
              </a:rPr>
              <a:t>và</a:t>
            </a:r>
            <a:r>
              <a:rPr lang="en-US" sz="5800" dirty="0" smtClean="0">
                <a:solidFill>
                  <a:schemeClr val="bg1"/>
                </a:solidFill>
              </a:rPr>
              <a:t> </a:t>
            </a:r>
            <a:r>
              <a:rPr lang="en-US" sz="5800" dirty="0" err="1" smtClean="0">
                <a:solidFill>
                  <a:schemeClr val="bg1"/>
                </a:solidFill>
              </a:rPr>
              <a:t>trót</a:t>
            </a:r>
            <a:r>
              <a:rPr lang="en-US" sz="5800" dirty="0" smtClean="0">
                <a:solidFill>
                  <a:schemeClr val="bg1"/>
                </a:solidFill>
              </a:rPr>
              <a:t> </a:t>
            </a:r>
            <a:r>
              <a:rPr lang="en-US" sz="5800" dirty="0" err="1" smtClean="0">
                <a:solidFill>
                  <a:schemeClr val="bg1"/>
                </a:solidFill>
              </a:rPr>
              <a:t>thân</a:t>
            </a:r>
            <a:r>
              <a:rPr lang="en-US" sz="5800" dirty="0" smtClean="0">
                <a:solidFill>
                  <a:schemeClr val="bg1"/>
                </a:solidFill>
              </a:rPr>
              <a:t> </a:t>
            </a:r>
            <a:r>
              <a:rPr lang="en-US" sz="5800" dirty="0" err="1" smtClean="0">
                <a:solidFill>
                  <a:schemeClr val="bg1"/>
                </a:solidFill>
              </a:rPr>
              <a:t>xác</a:t>
            </a:r>
            <a:r>
              <a:rPr lang="en-US" sz="5800" dirty="0" smtClean="0">
                <a:solidFill>
                  <a:schemeClr val="bg1"/>
                </a:solidFill>
              </a:rPr>
              <a:t> </a:t>
            </a:r>
            <a:r>
              <a:rPr lang="en-US" sz="5800" dirty="0" err="1" smtClean="0">
                <a:solidFill>
                  <a:schemeClr val="bg1"/>
                </a:solidFill>
              </a:rPr>
              <a:t>của</a:t>
            </a:r>
            <a:r>
              <a:rPr lang="en-US" sz="5800" dirty="0" smtClean="0">
                <a:solidFill>
                  <a:schemeClr val="bg1"/>
                </a:solidFill>
              </a:rPr>
              <a:t> con</a:t>
            </a:r>
            <a:r>
              <a:rPr lang="vi-VN" sz="5800" dirty="0" smtClean="0">
                <a:solidFill>
                  <a:schemeClr val="bg1"/>
                </a:solidFill>
              </a:rPr>
              <a:t>.</a:t>
            </a:r>
            <a:endParaRPr lang="en-US" sz="5800" dirty="0">
              <a:solidFill>
                <a:schemeClr val="bg1"/>
              </a:solidFill>
            </a:endParaRPr>
          </a:p>
        </p:txBody>
      </p:sp>
    </p:spTree>
    <p:extLst>
      <p:ext uri="{BB962C8B-B14F-4D97-AF65-F5344CB8AC3E}">
        <p14:creationId xmlns:p14="http://schemas.microsoft.com/office/powerpoint/2010/main" val="32483325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a:extLst>
              <a:ext uri="{FF2B5EF4-FFF2-40B4-BE49-F238E27FC236}">
                <a16:creationId xmlns="" xmlns:a16="http://schemas.microsoft.com/office/drawing/2014/main" id="{A1662114-3ECF-3CBB-B3E5-B3390F9002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2043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B4FDC1B-F755-8F01-F3E0-2970E449B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091901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248149"/>
          </a:xfrm>
        </p:spPr>
        <p:txBody>
          <a:bodyPr>
            <a:normAutofit/>
          </a:bodyPr>
          <a:lstStyle/>
          <a:p>
            <a:pPr>
              <a:lnSpc>
                <a:spcPct val="120000"/>
              </a:lnSpc>
            </a:pPr>
            <a:r>
              <a:rPr lang="en-US" sz="6000" b="0" u="sng" dirty="0">
                <a:solidFill>
                  <a:srgbClr val="FFFF00"/>
                </a:solidFill>
                <a:effectLst/>
                <a:latin typeface="+mj-lt"/>
              </a:rPr>
              <a:t>Ca </a:t>
            </a:r>
            <a:r>
              <a:rPr lang="en-US" sz="6000" b="0" u="sng" dirty="0" err="1">
                <a:solidFill>
                  <a:srgbClr val="FFFF00"/>
                </a:solidFill>
                <a:effectLst/>
                <a:latin typeface="+mj-lt"/>
              </a:rPr>
              <a:t>Nguyện</a:t>
            </a:r>
            <a:r>
              <a:rPr lang="en-US" sz="6000" b="0" u="sng" dirty="0">
                <a:solidFill>
                  <a:srgbClr val="FFFF00"/>
                </a:solidFill>
                <a:effectLst/>
                <a:latin typeface="+mj-lt"/>
              </a:rPr>
              <a:t> </a:t>
            </a:r>
            <a:r>
              <a:rPr lang="en-US" sz="6000" b="0" u="sng" dirty="0" err="1">
                <a:solidFill>
                  <a:srgbClr val="FFFF00"/>
                </a:solidFill>
                <a:effectLst/>
                <a:latin typeface="+mj-lt"/>
              </a:rPr>
              <a:t>Hiệp</a:t>
            </a:r>
            <a:r>
              <a:rPr lang="en-US" sz="6000" b="0" u="sng" dirty="0">
                <a:solidFill>
                  <a:srgbClr val="FFFF00"/>
                </a:solidFill>
                <a:effectLst/>
                <a:latin typeface="+mj-lt"/>
              </a:rPr>
              <a:t> </a:t>
            </a:r>
            <a:r>
              <a:rPr lang="en-US" sz="6000" b="0" u="sng" dirty="0" err="1">
                <a:solidFill>
                  <a:srgbClr val="FFFF00"/>
                </a:solidFill>
                <a:effectLst/>
                <a:latin typeface="+mj-lt"/>
              </a:rPr>
              <a:t>Lễ</a:t>
            </a:r>
            <a:r>
              <a:rPr lang="en-US" sz="6000" b="0" u="sng" dirty="0">
                <a:solidFill>
                  <a:srgbClr val="FFFF00"/>
                </a:solidFill>
                <a:effectLst/>
                <a:latin typeface="+mj-lt"/>
              </a:rPr>
              <a:t/>
            </a:r>
            <a:br>
              <a:rPr lang="en-US" sz="6000" b="0" u="sng" dirty="0">
                <a:solidFill>
                  <a:srgbClr val="FFFF00"/>
                </a:solidFill>
                <a:effectLst/>
                <a:latin typeface="+mj-lt"/>
              </a:rPr>
            </a:br>
            <a:r>
              <a:rPr lang="en-US" sz="8000" b="0" dirty="0" smtClean="0">
                <a:solidFill>
                  <a:srgbClr val="FFFF00"/>
                </a:solidFill>
                <a:effectLst/>
                <a:latin typeface="+mj-lt"/>
              </a:rPr>
              <a:t>Ai Theo </a:t>
            </a:r>
            <a:r>
              <a:rPr lang="en-US" sz="8000" b="0" dirty="0" err="1" smtClean="0">
                <a:solidFill>
                  <a:srgbClr val="FFFF00"/>
                </a:solidFill>
                <a:effectLst/>
                <a:latin typeface="+mj-lt"/>
              </a:rPr>
              <a:t>Ngài</a:t>
            </a:r>
            <a:r>
              <a:rPr lang="en-US" sz="8000" b="0" dirty="0" smtClean="0">
                <a:solidFill>
                  <a:srgbClr val="FFFF00"/>
                </a:solidFill>
                <a:effectLst/>
                <a:latin typeface="+mj-lt"/>
              </a:rPr>
              <a:t/>
            </a:r>
            <a:br>
              <a:rPr lang="en-US" sz="8000" b="0" dirty="0" smtClean="0">
                <a:solidFill>
                  <a:srgbClr val="FFFF00"/>
                </a:solidFill>
                <a:effectLst/>
                <a:latin typeface="+mj-lt"/>
              </a:rPr>
            </a:br>
            <a:r>
              <a:rPr lang="en-US" sz="6000" b="0" i="1" dirty="0" smtClean="0">
                <a:solidFill>
                  <a:schemeClr val="bg1"/>
                </a:solidFill>
                <a:effectLst/>
                <a:latin typeface="+mj-lt"/>
              </a:rPr>
              <a:t>La </a:t>
            </a:r>
            <a:r>
              <a:rPr lang="en-US" sz="6000" b="0" i="1" dirty="0" err="1" smtClean="0">
                <a:solidFill>
                  <a:schemeClr val="bg1"/>
                </a:solidFill>
                <a:effectLst/>
                <a:latin typeface="+mj-lt"/>
              </a:rPr>
              <a:t>Thập</a:t>
            </a:r>
            <a:r>
              <a:rPr lang="en-US" sz="6000" b="0" i="1" dirty="0" smtClean="0">
                <a:solidFill>
                  <a:schemeClr val="bg1"/>
                </a:solidFill>
                <a:effectLst/>
                <a:latin typeface="+mj-lt"/>
              </a:rPr>
              <a:t> </a:t>
            </a:r>
            <a:r>
              <a:rPr lang="en-US" sz="6000" b="0" i="1" dirty="0" err="1" smtClean="0">
                <a:solidFill>
                  <a:schemeClr val="bg1"/>
                </a:solidFill>
                <a:effectLst/>
                <a:latin typeface="+mj-lt"/>
              </a:rPr>
              <a:t>Tự</a:t>
            </a:r>
            <a:endParaRPr lang="en-US" sz="9600" b="0" i="1" dirty="0">
              <a:solidFill>
                <a:schemeClr val="bg1"/>
              </a:solidFill>
              <a:effectLst/>
              <a:latin typeface="+mj-lt"/>
            </a:endParaRPr>
          </a:p>
        </p:txBody>
      </p:sp>
      <p:pic>
        <p:nvPicPr>
          <p:cNvPr id="3" name="Picture 2">
            <a:extLst>
              <a:ext uri="{FF2B5EF4-FFF2-40B4-BE49-F238E27FC236}">
                <a16:creationId xmlns="" xmlns:a16="http://schemas.microsoft.com/office/drawing/2014/main" id="{7313049C-C6D3-345F-114F-D6545362C39F}"/>
              </a:ext>
            </a:extLst>
          </p:cNvPr>
          <p:cNvPicPr>
            <a:picLocks noChangeAspect="1"/>
          </p:cNvPicPr>
          <p:nvPr/>
        </p:nvPicPr>
        <p:blipFill>
          <a:blip r:embed="rId2"/>
          <a:stretch>
            <a:fillRect/>
          </a:stretch>
        </p:blipFill>
        <p:spPr>
          <a:xfrm>
            <a:off x="2310807" y="4163086"/>
            <a:ext cx="4867552" cy="718384"/>
          </a:xfrm>
          <a:prstGeom prst="rect">
            <a:avLst/>
          </a:prstGeom>
        </p:spPr>
      </p:pic>
    </p:spTree>
    <p:extLst>
      <p:ext uri="{BB962C8B-B14F-4D97-AF65-F5344CB8AC3E}">
        <p14:creationId xmlns:p14="http://schemas.microsoft.com/office/powerpoint/2010/main" val="3340461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4800" b="0" u="sng" dirty="0">
                <a:solidFill>
                  <a:srgbClr val="FFFF00"/>
                </a:solidFill>
                <a:effectLst/>
              </a:rPr>
              <a:t>Tk1:</a:t>
            </a:r>
            <a:r>
              <a:rPr lang="en-US" sz="4800" b="0" dirty="0">
                <a:solidFill>
                  <a:srgbClr val="FFFF00"/>
                </a:solidFill>
                <a:effectLst/>
              </a:rPr>
              <a:t> </a:t>
            </a:r>
            <a:r>
              <a:rPr lang="en-US" sz="4800" dirty="0" smtClean="0">
                <a:solidFill>
                  <a:schemeClr val="bg1"/>
                </a:solidFill>
              </a:rPr>
              <a:t>Ai </a:t>
            </a:r>
            <a:r>
              <a:rPr lang="en-US" sz="4800" dirty="0" err="1" smtClean="0">
                <a:solidFill>
                  <a:schemeClr val="bg1"/>
                </a:solidFill>
              </a:rPr>
              <a:t>theo</a:t>
            </a:r>
            <a:r>
              <a:rPr lang="en-US" sz="4800" dirty="0" smtClean="0">
                <a:solidFill>
                  <a:schemeClr val="bg1"/>
                </a:solidFill>
              </a:rPr>
              <a:t> </a:t>
            </a:r>
            <a:r>
              <a:rPr lang="en-US" sz="4800" dirty="0" err="1" smtClean="0">
                <a:solidFill>
                  <a:schemeClr val="bg1"/>
                </a:solidFill>
              </a:rPr>
              <a:t>Ngài</a:t>
            </a:r>
            <a:r>
              <a:rPr lang="en-US" sz="4800" dirty="0" smtClean="0">
                <a:solidFill>
                  <a:schemeClr val="bg1"/>
                </a:solidFill>
              </a:rPr>
              <a:t> </a:t>
            </a:r>
            <a:r>
              <a:rPr lang="en-US" sz="4800" dirty="0" err="1" smtClean="0">
                <a:solidFill>
                  <a:schemeClr val="bg1"/>
                </a:solidFill>
              </a:rPr>
              <a:t>mà</a:t>
            </a:r>
            <a:r>
              <a:rPr lang="en-US" sz="4800" dirty="0" smtClean="0">
                <a:solidFill>
                  <a:schemeClr val="bg1"/>
                </a:solidFill>
              </a:rPr>
              <a:t> </a:t>
            </a:r>
            <a:r>
              <a:rPr lang="en-US" sz="4800" dirty="0" err="1" smtClean="0">
                <a:solidFill>
                  <a:schemeClr val="bg1"/>
                </a:solidFill>
              </a:rPr>
              <a:t>không</a:t>
            </a:r>
            <a:r>
              <a:rPr lang="en-US" sz="4800" dirty="0" smtClean="0">
                <a:solidFill>
                  <a:schemeClr val="bg1"/>
                </a:solidFill>
              </a:rPr>
              <a:t> </a:t>
            </a:r>
            <a:r>
              <a:rPr lang="en-US" sz="4800" dirty="0" err="1" smtClean="0">
                <a:solidFill>
                  <a:schemeClr val="bg1"/>
                </a:solidFill>
              </a:rPr>
              <a:t>bỏ</a:t>
            </a:r>
            <a:r>
              <a:rPr lang="en-US" sz="4800" dirty="0" smtClean="0">
                <a:solidFill>
                  <a:schemeClr val="bg1"/>
                </a:solidFill>
              </a:rPr>
              <a:t> </a:t>
            </a:r>
            <a:r>
              <a:rPr lang="en-US" sz="4800" dirty="0" err="1" smtClean="0">
                <a:solidFill>
                  <a:schemeClr val="bg1"/>
                </a:solidFill>
              </a:rPr>
              <a:t>mẹ</a:t>
            </a:r>
            <a:r>
              <a:rPr lang="en-US" sz="4800" dirty="0" smtClean="0">
                <a:solidFill>
                  <a:schemeClr val="bg1"/>
                </a:solidFill>
              </a:rPr>
              <a:t> cha; </a:t>
            </a:r>
            <a:r>
              <a:rPr lang="en-US" sz="4800" dirty="0" err="1" smtClean="0">
                <a:solidFill>
                  <a:schemeClr val="bg1"/>
                </a:solidFill>
              </a:rPr>
              <a:t>Bỏ</a:t>
            </a:r>
            <a:r>
              <a:rPr lang="en-US" sz="4800" dirty="0" smtClean="0">
                <a:solidFill>
                  <a:schemeClr val="bg1"/>
                </a:solidFill>
              </a:rPr>
              <a:t> </a:t>
            </a:r>
            <a:r>
              <a:rPr lang="en-US" sz="4800" dirty="0" err="1" smtClean="0">
                <a:solidFill>
                  <a:schemeClr val="bg1"/>
                </a:solidFill>
              </a:rPr>
              <a:t>hết</a:t>
            </a:r>
            <a:r>
              <a:rPr lang="en-US" sz="4800" dirty="0" smtClean="0">
                <a:solidFill>
                  <a:schemeClr val="bg1"/>
                </a:solidFill>
              </a:rPr>
              <a:t> </a:t>
            </a:r>
            <a:r>
              <a:rPr lang="en-US" sz="4800" dirty="0" err="1" smtClean="0">
                <a:solidFill>
                  <a:schemeClr val="bg1"/>
                </a:solidFill>
              </a:rPr>
              <a:t>vợ</a:t>
            </a:r>
            <a:r>
              <a:rPr lang="en-US" sz="4800" dirty="0" smtClean="0">
                <a:solidFill>
                  <a:schemeClr val="bg1"/>
                </a:solidFill>
              </a:rPr>
              <a:t> con, </a:t>
            </a:r>
            <a:r>
              <a:rPr lang="en-US" sz="4800" dirty="0" err="1" smtClean="0">
                <a:solidFill>
                  <a:schemeClr val="bg1"/>
                </a:solidFill>
              </a:rPr>
              <a:t>bỏ</a:t>
            </a:r>
            <a:r>
              <a:rPr lang="en-US" sz="4800" dirty="0" smtClean="0">
                <a:solidFill>
                  <a:schemeClr val="bg1"/>
                </a:solidFill>
              </a:rPr>
              <a:t> </a:t>
            </a:r>
            <a:r>
              <a:rPr lang="en-US" sz="4800" dirty="0" err="1" smtClean="0">
                <a:solidFill>
                  <a:schemeClr val="bg1"/>
                </a:solidFill>
              </a:rPr>
              <a:t>hết</a:t>
            </a:r>
            <a:r>
              <a:rPr lang="en-US" sz="4800" dirty="0" smtClean="0">
                <a:solidFill>
                  <a:schemeClr val="bg1"/>
                </a:solidFill>
              </a:rPr>
              <a:t> </a:t>
            </a:r>
            <a:r>
              <a:rPr lang="en-US" sz="4800" dirty="0" err="1" smtClean="0">
                <a:solidFill>
                  <a:schemeClr val="bg1"/>
                </a:solidFill>
              </a:rPr>
              <a:t>anh</a:t>
            </a:r>
            <a:r>
              <a:rPr lang="en-US" sz="4800" dirty="0" smtClean="0">
                <a:solidFill>
                  <a:schemeClr val="bg1"/>
                </a:solidFill>
              </a:rPr>
              <a:t> </a:t>
            </a:r>
            <a:r>
              <a:rPr lang="en-US" sz="4800" dirty="0" err="1" smtClean="0">
                <a:solidFill>
                  <a:schemeClr val="bg1"/>
                </a:solidFill>
              </a:rPr>
              <a:t>em</a:t>
            </a:r>
            <a:r>
              <a:rPr lang="en-US" sz="4800" dirty="0" smtClean="0">
                <a:solidFill>
                  <a:schemeClr val="bg1"/>
                </a:solidFill>
              </a:rPr>
              <a:t>, </a:t>
            </a:r>
            <a:r>
              <a:rPr lang="en-US" sz="4800" dirty="0" err="1" smtClean="0">
                <a:solidFill>
                  <a:schemeClr val="bg1"/>
                </a:solidFill>
              </a:rPr>
              <a:t>bỏ</a:t>
            </a:r>
            <a:r>
              <a:rPr lang="en-US" sz="4800" dirty="0" smtClean="0">
                <a:solidFill>
                  <a:schemeClr val="bg1"/>
                </a:solidFill>
              </a:rPr>
              <a:t> </a:t>
            </a:r>
            <a:r>
              <a:rPr lang="en-US" sz="4800" dirty="0" err="1" smtClean="0">
                <a:solidFill>
                  <a:schemeClr val="bg1"/>
                </a:solidFill>
              </a:rPr>
              <a:t>hết</a:t>
            </a:r>
            <a:r>
              <a:rPr lang="en-US" sz="4800" dirty="0" smtClean="0">
                <a:solidFill>
                  <a:schemeClr val="bg1"/>
                </a:solidFill>
              </a:rPr>
              <a:t> </a:t>
            </a:r>
            <a:r>
              <a:rPr lang="en-US" sz="4800" dirty="0" err="1" smtClean="0">
                <a:solidFill>
                  <a:schemeClr val="bg1"/>
                </a:solidFill>
              </a:rPr>
              <a:t>cửa</a:t>
            </a:r>
            <a:r>
              <a:rPr lang="en-US" sz="4800" dirty="0" smtClean="0">
                <a:solidFill>
                  <a:schemeClr val="bg1"/>
                </a:solidFill>
              </a:rPr>
              <a:t> </a:t>
            </a:r>
            <a:r>
              <a:rPr lang="en-US" sz="4800" dirty="0" err="1" smtClean="0">
                <a:solidFill>
                  <a:schemeClr val="bg1"/>
                </a:solidFill>
              </a:rPr>
              <a:t>nhà</a:t>
            </a:r>
            <a:r>
              <a:rPr lang="en-US" sz="4800" dirty="0" smtClean="0">
                <a:solidFill>
                  <a:schemeClr val="bg1"/>
                </a:solidFill>
              </a:rPr>
              <a:t>. </a:t>
            </a:r>
            <a:r>
              <a:rPr lang="en-US" sz="4800" dirty="0" err="1" smtClean="0">
                <a:solidFill>
                  <a:schemeClr val="bg1"/>
                </a:solidFill>
              </a:rPr>
              <a:t>Ngay</a:t>
            </a:r>
            <a:r>
              <a:rPr lang="en-US" sz="4800" dirty="0" smtClean="0">
                <a:solidFill>
                  <a:schemeClr val="bg1"/>
                </a:solidFill>
              </a:rPr>
              <a:t> </a:t>
            </a:r>
            <a:r>
              <a:rPr lang="en-US" sz="4800" dirty="0" err="1" smtClean="0">
                <a:solidFill>
                  <a:schemeClr val="bg1"/>
                </a:solidFill>
              </a:rPr>
              <a:t>mạng</a:t>
            </a:r>
            <a:r>
              <a:rPr lang="en-US" sz="4800" dirty="0" smtClean="0">
                <a:solidFill>
                  <a:schemeClr val="bg1"/>
                </a:solidFill>
              </a:rPr>
              <a:t> </a:t>
            </a:r>
            <a:r>
              <a:rPr lang="en-US" sz="4800" dirty="0" err="1" smtClean="0">
                <a:solidFill>
                  <a:schemeClr val="bg1"/>
                </a:solidFill>
              </a:rPr>
              <a:t>sống</a:t>
            </a:r>
            <a:r>
              <a:rPr lang="en-US" sz="4800" dirty="0" smtClean="0">
                <a:solidFill>
                  <a:schemeClr val="bg1"/>
                </a:solidFill>
              </a:rPr>
              <a:t> </a:t>
            </a:r>
            <a:r>
              <a:rPr lang="en-US" sz="4800" dirty="0" err="1" smtClean="0">
                <a:solidFill>
                  <a:schemeClr val="bg1"/>
                </a:solidFill>
              </a:rPr>
              <a:t>mình</a:t>
            </a:r>
            <a:r>
              <a:rPr lang="en-US" sz="4800" dirty="0" smtClean="0">
                <a:solidFill>
                  <a:schemeClr val="bg1"/>
                </a:solidFill>
              </a:rPr>
              <a:t> </a:t>
            </a:r>
            <a:r>
              <a:rPr lang="en-US" sz="4800" dirty="0" err="1" smtClean="0">
                <a:solidFill>
                  <a:schemeClr val="bg1"/>
                </a:solidFill>
              </a:rPr>
              <a:t>cũng</a:t>
            </a:r>
            <a:r>
              <a:rPr lang="en-US" sz="4800" dirty="0" smtClean="0">
                <a:solidFill>
                  <a:schemeClr val="bg1"/>
                </a:solidFill>
              </a:rPr>
              <a:t> </a:t>
            </a:r>
            <a:r>
              <a:rPr lang="en-US" sz="4800" dirty="0" err="1" smtClean="0">
                <a:solidFill>
                  <a:schemeClr val="bg1"/>
                </a:solidFill>
              </a:rPr>
              <a:t>phải</a:t>
            </a:r>
            <a:r>
              <a:rPr lang="en-US" sz="4800" dirty="0" smtClean="0">
                <a:solidFill>
                  <a:schemeClr val="bg1"/>
                </a:solidFill>
              </a:rPr>
              <a:t> </a:t>
            </a:r>
            <a:r>
              <a:rPr lang="en-US" sz="4800" dirty="0" err="1" smtClean="0">
                <a:solidFill>
                  <a:schemeClr val="bg1"/>
                </a:solidFill>
              </a:rPr>
              <a:t>bỏ</a:t>
            </a:r>
            <a:r>
              <a:rPr lang="en-US" sz="4800" dirty="0" smtClean="0">
                <a:solidFill>
                  <a:schemeClr val="bg1"/>
                </a:solidFill>
              </a:rPr>
              <a:t> </a:t>
            </a:r>
            <a:r>
              <a:rPr lang="en-US" sz="4800" dirty="0" err="1" smtClean="0">
                <a:solidFill>
                  <a:schemeClr val="bg1"/>
                </a:solidFill>
              </a:rPr>
              <a:t>đi</a:t>
            </a:r>
            <a:r>
              <a:rPr lang="en-US" sz="4800" dirty="0" smtClean="0">
                <a:solidFill>
                  <a:schemeClr val="bg1"/>
                </a:solidFill>
              </a:rPr>
              <a:t>. </a:t>
            </a:r>
            <a:r>
              <a:rPr lang="en-US" sz="4800" dirty="0" err="1" smtClean="0">
                <a:solidFill>
                  <a:schemeClr val="bg1"/>
                </a:solidFill>
              </a:rPr>
              <a:t>Bỏ</a:t>
            </a:r>
            <a:r>
              <a:rPr lang="en-US" sz="4800" dirty="0" smtClean="0">
                <a:solidFill>
                  <a:schemeClr val="bg1"/>
                </a:solidFill>
              </a:rPr>
              <a:t> </a:t>
            </a:r>
            <a:r>
              <a:rPr lang="en-US" sz="4800" dirty="0" err="1" smtClean="0">
                <a:solidFill>
                  <a:schemeClr val="bg1"/>
                </a:solidFill>
              </a:rPr>
              <a:t>đi</a:t>
            </a:r>
            <a:r>
              <a:rPr lang="en-US" sz="4800" dirty="0" smtClean="0">
                <a:solidFill>
                  <a:schemeClr val="bg1"/>
                </a:solidFill>
              </a:rPr>
              <a:t> </a:t>
            </a:r>
            <a:r>
              <a:rPr lang="en-US" sz="4800" dirty="0" err="1" smtClean="0">
                <a:solidFill>
                  <a:schemeClr val="bg1"/>
                </a:solidFill>
              </a:rPr>
              <a:t>tất</a:t>
            </a:r>
            <a:r>
              <a:rPr lang="en-US" sz="4800" dirty="0" smtClean="0">
                <a:solidFill>
                  <a:schemeClr val="bg1"/>
                </a:solidFill>
              </a:rPr>
              <a:t> </a:t>
            </a:r>
            <a:r>
              <a:rPr lang="en-US" sz="4800" dirty="0" err="1" smtClean="0">
                <a:solidFill>
                  <a:schemeClr val="bg1"/>
                </a:solidFill>
              </a:rPr>
              <a:t>cả</a:t>
            </a:r>
            <a:r>
              <a:rPr lang="en-US" sz="4800" dirty="0" smtClean="0">
                <a:solidFill>
                  <a:schemeClr val="bg1"/>
                </a:solidFill>
              </a:rPr>
              <a:t>, </a:t>
            </a:r>
            <a:r>
              <a:rPr lang="en-US" sz="4800" dirty="0" err="1" smtClean="0">
                <a:solidFill>
                  <a:schemeClr val="bg1"/>
                </a:solidFill>
              </a:rPr>
              <a:t>đó</a:t>
            </a:r>
            <a:r>
              <a:rPr lang="en-US" sz="4800" dirty="0" smtClean="0">
                <a:solidFill>
                  <a:schemeClr val="bg1"/>
                </a:solidFill>
              </a:rPr>
              <a:t> </a:t>
            </a:r>
            <a:r>
              <a:rPr lang="en-US" sz="4800" dirty="0" err="1" smtClean="0">
                <a:solidFill>
                  <a:schemeClr val="bg1"/>
                </a:solidFill>
              </a:rPr>
              <a:t>chính</a:t>
            </a:r>
            <a:r>
              <a:rPr lang="en-US" sz="4800" dirty="0" smtClean="0">
                <a:solidFill>
                  <a:schemeClr val="bg1"/>
                </a:solidFill>
              </a:rPr>
              <a:t> </a:t>
            </a:r>
            <a:r>
              <a:rPr lang="en-US" sz="4800" dirty="0" err="1" smtClean="0">
                <a:solidFill>
                  <a:schemeClr val="bg1"/>
                </a:solidFill>
              </a:rPr>
              <a:t>là</a:t>
            </a:r>
            <a:r>
              <a:rPr lang="en-US" sz="4800" dirty="0" smtClean="0">
                <a:solidFill>
                  <a:schemeClr val="bg1"/>
                </a:solidFill>
              </a:rPr>
              <a:t> </a:t>
            </a:r>
            <a:r>
              <a:rPr lang="en-US" sz="4800" dirty="0" err="1" smtClean="0">
                <a:solidFill>
                  <a:schemeClr val="bg1"/>
                </a:solidFill>
              </a:rPr>
              <a:t>môn</a:t>
            </a:r>
            <a:r>
              <a:rPr lang="en-US" sz="4800" dirty="0" smtClean="0">
                <a:solidFill>
                  <a:schemeClr val="bg1"/>
                </a:solidFill>
              </a:rPr>
              <a:t> </a:t>
            </a:r>
            <a:r>
              <a:rPr lang="en-US" sz="4800" dirty="0" err="1" smtClean="0">
                <a:solidFill>
                  <a:schemeClr val="bg1"/>
                </a:solidFill>
              </a:rPr>
              <a:t>sinh</a:t>
            </a:r>
            <a:r>
              <a:rPr lang="en-US" sz="4800" dirty="0" smtClean="0">
                <a:solidFill>
                  <a:schemeClr val="bg1"/>
                </a:solidFill>
              </a:rPr>
              <a:t> </a:t>
            </a:r>
            <a:r>
              <a:rPr lang="en-US" sz="4800" dirty="0" err="1" smtClean="0">
                <a:solidFill>
                  <a:schemeClr val="bg1"/>
                </a:solidFill>
              </a:rPr>
              <a:t>của</a:t>
            </a:r>
            <a:r>
              <a:rPr lang="en-US" sz="4800" dirty="0" smtClean="0">
                <a:solidFill>
                  <a:schemeClr val="bg1"/>
                </a:solidFill>
              </a:rPr>
              <a:t> </a:t>
            </a:r>
            <a:r>
              <a:rPr lang="en-US" sz="4800" dirty="0" err="1" smtClean="0">
                <a:solidFill>
                  <a:schemeClr val="bg1"/>
                </a:solidFill>
              </a:rPr>
              <a:t>Ngài</a:t>
            </a:r>
            <a:r>
              <a:rPr lang="en-US" sz="4800" dirty="0" smtClean="0">
                <a:solidFill>
                  <a:schemeClr val="bg1"/>
                </a:solidFill>
              </a:rPr>
              <a:t>.</a:t>
            </a:r>
            <a:endParaRPr lang="vi-VN" sz="4800" b="0" dirty="0">
              <a:solidFill>
                <a:schemeClr val="bg1"/>
              </a:solidFill>
              <a:effectLst/>
            </a:endParaRPr>
          </a:p>
        </p:txBody>
      </p:sp>
    </p:spTree>
    <p:extLst>
      <p:ext uri="{BB962C8B-B14F-4D97-AF65-F5344CB8AC3E}">
        <p14:creationId xmlns:p14="http://schemas.microsoft.com/office/powerpoint/2010/main" val="11252399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4800" u="sng" dirty="0" err="1" smtClean="0">
                <a:solidFill>
                  <a:srgbClr val="FFFF00"/>
                </a:solidFill>
              </a:rPr>
              <a:t>Đk</a:t>
            </a:r>
            <a:r>
              <a:rPr lang="en-US" sz="4800" b="0" u="sng" dirty="0" smtClean="0">
                <a:solidFill>
                  <a:srgbClr val="FFFF00"/>
                </a:solidFill>
                <a:effectLst/>
              </a:rPr>
              <a:t>:</a:t>
            </a:r>
            <a:r>
              <a:rPr lang="en-US" sz="4800" b="0" dirty="0" smtClean="0">
                <a:solidFill>
                  <a:srgbClr val="FFFF00"/>
                </a:solidFill>
                <a:effectLst/>
              </a:rPr>
              <a:t> </a:t>
            </a:r>
            <a:r>
              <a:rPr lang="en-US" sz="4800" dirty="0" err="1" smtClean="0">
                <a:solidFill>
                  <a:schemeClr val="bg1"/>
                </a:solidFill>
              </a:rPr>
              <a:t>Vì</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chính</a:t>
            </a:r>
            <a:r>
              <a:rPr lang="en-US" sz="4800" dirty="0" smtClean="0">
                <a:solidFill>
                  <a:schemeClr val="bg1"/>
                </a:solidFill>
              </a:rPr>
              <a:t> </a:t>
            </a:r>
            <a:r>
              <a:rPr lang="en-US" sz="4800" dirty="0" err="1" smtClean="0">
                <a:solidFill>
                  <a:schemeClr val="bg1"/>
                </a:solidFill>
              </a:rPr>
              <a:t>là</a:t>
            </a:r>
            <a:r>
              <a:rPr lang="en-US" sz="4800" dirty="0" smtClean="0">
                <a:solidFill>
                  <a:schemeClr val="bg1"/>
                </a:solidFill>
              </a:rPr>
              <a:t> </a:t>
            </a:r>
            <a:r>
              <a:rPr lang="en-US" sz="4800" dirty="0" err="1" smtClean="0">
                <a:solidFill>
                  <a:schemeClr val="bg1"/>
                </a:solidFill>
              </a:rPr>
              <a:t>kho</a:t>
            </a:r>
            <a:r>
              <a:rPr lang="en-US" sz="4800" dirty="0" smtClean="0">
                <a:solidFill>
                  <a:schemeClr val="bg1"/>
                </a:solidFill>
              </a:rPr>
              <a:t> </a:t>
            </a:r>
            <a:r>
              <a:rPr lang="en-US" sz="4800" dirty="0" err="1" smtClean="0">
                <a:solidFill>
                  <a:schemeClr val="bg1"/>
                </a:solidFill>
              </a:rPr>
              <a:t>tàng</a:t>
            </a:r>
            <a:r>
              <a:rPr lang="en-US" sz="4800" dirty="0" smtClean="0">
                <a:solidFill>
                  <a:schemeClr val="bg1"/>
                </a:solidFill>
              </a:rPr>
              <a:t> </a:t>
            </a:r>
            <a:r>
              <a:rPr lang="en-US" sz="4800" dirty="0" err="1" smtClean="0">
                <a:solidFill>
                  <a:schemeClr val="bg1"/>
                </a:solidFill>
              </a:rPr>
              <a:t>quý</a:t>
            </a:r>
            <a:r>
              <a:rPr lang="en-US" sz="4800" dirty="0" smtClean="0">
                <a:solidFill>
                  <a:schemeClr val="bg1"/>
                </a:solidFill>
              </a:rPr>
              <a:t> </a:t>
            </a:r>
            <a:r>
              <a:rPr lang="en-US" sz="4800" dirty="0" err="1" smtClean="0">
                <a:solidFill>
                  <a:schemeClr val="bg1"/>
                </a:solidFill>
              </a:rPr>
              <a:t>nhất</a:t>
            </a:r>
            <a:r>
              <a:rPr lang="en-US" sz="4800" dirty="0" smtClean="0">
                <a:solidFill>
                  <a:schemeClr val="bg1"/>
                </a:solidFill>
              </a:rPr>
              <a:t> </a:t>
            </a:r>
            <a:r>
              <a:rPr lang="en-US" sz="4800" dirty="0" err="1" smtClean="0">
                <a:solidFill>
                  <a:schemeClr val="bg1"/>
                </a:solidFill>
              </a:rPr>
              <a:t>trên</a:t>
            </a:r>
            <a:r>
              <a:rPr lang="en-US" sz="4800" dirty="0" smtClean="0">
                <a:solidFill>
                  <a:schemeClr val="bg1"/>
                </a:solidFill>
              </a:rPr>
              <a:t> </a:t>
            </a:r>
            <a:r>
              <a:rPr lang="en-US" sz="4800" dirty="0" err="1" smtClean="0">
                <a:solidFill>
                  <a:schemeClr val="bg1"/>
                </a:solidFill>
              </a:rPr>
              <a:t>đời</a:t>
            </a:r>
            <a:r>
              <a:rPr lang="en-US" sz="4800" dirty="0" smtClean="0">
                <a:solidFill>
                  <a:schemeClr val="bg1"/>
                </a:solidFill>
              </a:rPr>
              <a:t>. </a:t>
            </a:r>
            <a:r>
              <a:rPr lang="en-US" sz="4800" dirty="0" err="1" smtClean="0">
                <a:solidFill>
                  <a:schemeClr val="bg1"/>
                </a:solidFill>
              </a:rPr>
              <a:t>Mà</a:t>
            </a:r>
            <a:r>
              <a:rPr lang="en-US" sz="4800" dirty="0" smtClean="0">
                <a:solidFill>
                  <a:schemeClr val="bg1"/>
                </a:solidFill>
              </a:rPr>
              <a:t> </a:t>
            </a:r>
            <a:r>
              <a:rPr lang="en-US" sz="4800" dirty="0" err="1" smtClean="0">
                <a:solidFill>
                  <a:schemeClr val="bg1"/>
                </a:solidFill>
              </a:rPr>
              <a:t>bao</a:t>
            </a:r>
            <a:r>
              <a:rPr lang="en-US" sz="4800" dirty="0" smtClean="0">
                <a:solidFill>
                  <a:schemeClr val="bg1"/>
                </a:solidFill>
              </a:rPr>
              <a:t> </a:t>
            </a:r>
            <a:r>
              <a:rPr lang="en-US" sz="4800" dirty="0" err="1" smtClean="0">
                <a:solidFill>
                  <a:schemeClr val="bg1"/>
                </a:solidFill>
              </a:rPr>
              <a:t>đêm</a:t>
            </a:r>
            <a:r>
              <a:rPr lang="en-US" sz="4800" dirty="0" smtClean="0">
                <a:solidFill>
                  <a:schemeClr val="bg1"/>
                </a:solidFill>
              </a:rPr>
              <a:t> </a:t>
            </a:r>
            <a:r>
              <a:rPr lang="en-US" sz="4800" dirty="0" err="1" smtClean="0">
                <a:solidFill>
                  <a:schemeClr val="bg1"/>
                </a:solidFill>
              </a:rPr>
              <a:t>ngày</a:t>
            </a:r>
            <a:r>
              <a:rPr lang="en-US" sz="4800" dirty="0" smtClean="0">
                <a:solidFill>
                  <a:schemeClr val="bg1"/>
                </a:solidFill>
              </a:rPr>
              <a:t> con </a:t>
            </a:r>
            <a:r>
              <a:rPr lang="en-US" sz="4800" dirty="0" err="1" smtClean="0">
                <a:solidFill>
                  <a:schemeClr val="bg1"/>
                </a:solidFill>
              </a:rPr>
              <a:t>người</a:t>
            </a:r>
            <a:r>
              <a:rPr lang="en-US" sz="4800" dirty="0" smtClean="0">
                <a:solidFill>
                  <a:schemeClr val="bg1"/>
                </a:solidFill>
              </a:rPr>
              <a:t> </a:t>
            </a:r>
            <a:r>
              <a:rPr lang="en-US" sz="4800" dirty="0" err="1" smtClean="0">
                <a:solidFill>
                  <a:schemeClr val="bg1"/>
                </a:solidFill>
              </a:rPr>
              <a:t>hằng</a:t>
            </a:r>
            <a:r>
              <a:rPr lang="en-US" sz="4800" dirty="0" smtClean="0">
                <a:solidFill>
                  <a:schemeClr val="bg1"/>
                </a:solidFill>
              </a:rPr>
              <a:t> </a:t>
            </a:r>
            <a:r>
              <a:rPr lang="en-US" sz="4800" dirty="0" err="1" smtClean="0">
                <a:solidFill>
                  <a:schemeClr val="bg1"/>
                </a:solidFill>
              </a:rPr>
              <a:t>luôn</a:t>
            </a:r>
            <a:r>
              <a:rPr lang="en-US" sz="4800" dirty="0" smtClean="0">
                <a:solidFill>
                  <a:schemeClr val="bg1"/>
                </a:solidFill>
              </a:rPr>
              <a:t> </a:t>
            </a:r>
            <a:r>
              <a:rPr lang="en-US" sz="4800" dirty="0" err="1" smtClean="0">
                <a:solidFill>
                  <a:schemeClr val="bg1"/>
                </a:solidFill>
              </a:rPr>
              <a:t>mơ</a:t>
            </a:r>
            <a:r>
              <a:rPr lang="en-US" sz="4800" dirty="0" smtClean="0">
                <a:solidFill>
                  <a:schemeClr val="bg1"/>
                </a:solidFill>
              </a:rPr>
              <a:t> </a:t>
            </a:r>
            <a:r>
              <a:rPr lang="en-US" sz="4800" dirty="0" err="1" smtClean="0">
                <a:solidFill>
                  <a:schemeClr val="bg1"/>
                </a:solidFill>
              </a:rPr>
              <a:t>ước</a:t>
            </a:r>
            <a:r>
              <a:rPr lang="en-US" sz="4800" dirty="0" smtClean="0">
                <a:solidFill>
                  <a:schemeClr val="bg1"/>
                </a:solidFill>
              </a:rPr>
              <a:t>. </a:t>
            </a:r>
            <a:r>
              <a:rPr lang="en-US" sz="4800" dirty="0" err="1" smtClean="0">
                <a:solidFill>
                  <a:schemeClr val="bg1"/>
                </a:solidFill>
              </a:rPr>
              <a:t>Để</a:t>
            </a:r>
            <a:r>
              <a:rPr lang="en-US" sz="4800" dirty="0" smtClean="0">
                <a:solidFill>
                  <a:schemeClr val="bg1"/>
                </a:solidFill>
              </a:rPr>
              <a:t> </a:t>
            </a:r>
            <a:r>
              <a:rPr lang="en-US" sz="4800" dirty="0" err="1" smtClean="0">
                <a:solidFill>
                  <a:schemeClr val="bg1"/>
                </a:solidFill>
              </a:rPr>
              <a:t>có</a:t>
            </a:r>
            <a:r>
              <a:rPr lang="en-US" sz="4800" dirty="0" smtClean="0">
                <a:solidFill>
                  <a:schemeClr val="bg1"/>
                </a:solidFill>
              </a:rPr>
              <a:t> </a:t>
            </a:r>
            <a:r>
              <a:rPr lang="en-US" sz="4800" dirty="0" err="1" smtClean="0">
                <a:solidFill>
                  <a:schemeClr val="bg1"/>
                </a:solidFill>
              </a:rPr>
              <a:t>được</a:t>
            </a:r>
            <a:r>
              <a:rPr lang="en-US" sz="4800" dirty="0" smtClean="0">
                <a:solidFill>
                  <a:schemeClr val="bg1"/>
                </a:solidFill>
              </a:rPr>
              <a:t> </a:t>
            </a:r>
            <a:r>
              <a:rPr lang="en-US" sz="4800" dirty="0" err="1" smtClean="0">
                <a:solidFill>
                  <a:schemeClr val="bg1"/>
                </a:solidFill>
              </a:rPr>
              <a:t>Ngài</a:t>
            </a:r>
            <a:r>
              <a:rPr lang="en-US" sz="4800" dirty="0" smtClean="0">
                <a:solidFill>
                  <a:schemeClr val="bg1"/>
                </a:solidFill>
              </a:rPr>
              <a:t> </a:t>
            </a:r>
            <a:r>
              <a:rPr lang="en-US" sz="4800" dirty="0" err="1" smtClean="0">
                <a:solidFill>
                  <a:schemeClr val="bg1"/>
                </a:solidFill>
              </a:rPr>
              <a:t>cho</a:t>
            </a:r>
            <a:r>
              <a:rPr lang="en-US" sz="4800" dirty="0" smtClean="0">
                <a:solidFill>
                  <a:schemeClr val="bg1"/>
                </a:solidFill>
              </a:rPr>
              <a:t> </a:t>
            </a:r>
            <a:r>
              <a:rPr lang="en-US" sz="4800" dirty="0" err="1" smtClean="0">
                <a:solidFill>
                  <a:schemeClr val="bg1"/>
                </a:solidFill>
              </a:rPr>
              <a:t>dầu</a:t>
            </a:r>
            <a:r>
              <a:rPr lang="en-US" sz="4800" dirty="0" smtClean="0">
                <a:solidFill>
                  <a:schemeClr val="bg1"/>
                </a:solidFill>
              </a:rPr>
              <a:t> con </a:t>
            </a:r>
            <a:r>
              <a:rPr lang="en-US" sz="4800" dirty="0" err="1" smtClean="0">
                <a:solidFill>
                  <a:schemeClr val="bg1"/>
                </a:solidFill>
              </a:rPr>
              <a:t>phải</a:t>
            </a:r>
            <a:r>
              <a:rPr lang="en-US" sz="4800" dirty="0" smtClean="0">
                <a:solidFill>
                  <a:schemeClr val="bg1"/>
                </a:solidFill>
              </a:rPr>
              <a:t> </a:t>
            </a:r>
            <a:r>
              <a:rPr lang="en-US" sz="4800" dirty="0" err="1" smtClean="0">
                <a:solidFill>
                  <a:schemeClr val="bg1"/>
                </a:solidFill>
              </a:rPr>
              <a:t>bán</a:t>
            </a:r>
            <a:r>
              <a:rPr lang="en-US" sz="4800" dirty="0" smtClean="0">
                <a:solidFill>
                  <a:schemeClr val="bg1"/>
                </a:solidFill>
              </a:rPr>
              <a:t> </a:t>
            </a:r>
            <a:r>
              <a:rPr lang="en-US" sz="4800" dirty="0" err="1" smtClean="0">
                <a:solidFill>
                  <a:schemeClr val="bg1"/>
                </a:solidFill>
              </a:rPr>
              <a:t>hết</a:t>
            </a:r>
            <a:r>
              <a:rPr lang="en-US" sz="4800" dirty="0" smtClean="0">
                <a:solidFill>
                  <a:schemeClr val="bg1"/>
                </a:solidFill>
              </a:rPr>
              <a:t>. </a:t>
            </a:r>
            <a:r>
              <a:rPr lang="en-US" sz="4800" dirty="0" err="1" smtClean="0">
                <a:solidFill>
                  <a:schemeClr val="bg1"/>
                </a:solidFill>
              </a:rPr>
              <a:t>Bán</a:t>
            </a:r>
            <a:r>
              <a:rPr lang="en-US" sz="4800" dirty="0" smtClean="0">
                <a:solidFill>
                  <a:schemeClr val="bg1"/>
                </a:solidFill>
              </a:rPr>
              <a:t> </a:t>
            </a:r>
            <a:r>
              <a:rPr lang="en-US" sz="4800" dirty="0" err="1" smtClean="0">
                <a:solidFill>
                  <a:schemeClr val="bg1"/>
                </a:solidFill>
              </a:rPr>
              <a:t>hết</a:t>
            </a:r>
            <a:r>
              <a:rPr lang="en-US" sz="4800" dirty="0" smtClean="0">
                <a:solidFill>
                  <a:schemeClr val="bg1"/>
                </a:solidFill>
              </a:rPr>
              <a:t> </a:t>
            </a:r>
            <a:r>
              <a:rPr lang="en-US" sz="4800" dirty="0" err="1" smtClean="0">
                <a:solidFill>
                  <a:schemeClr val="bg1"/>
                </a:solidFill>
              </a:rPr>
              <a:t>người</a:t>
            </a:r>
            <a:r>
              <a:rPr lang="en-US" sz="4800" dirty="0" smtClean="0">
                <a:solidFill>
                  <a:schemeClr val="bg1"/>
                </a:solidFill>
              </a:rPr>
              <a:t> </a:t>
            </a:r>
            <a:r>
              <a:rPr lang="en-US" sz="4800" dirty="0" err="1" smtClean="0">
                <a:solidFill>
                  <a:schemeClr val="bg1"/>
                </a:solidFill>
              </a:rPr>
              <a:t>thân</a:t>
            </a:r>
            <a:r>
              <a:rPr lang="en-US" sz="4800" dirty="0" smtClean="0">
                <a:solidFill>
                  <a:schemeClr val="bg1"/>
                </a:solidFill>
              </a:rPr>
              <a:t>; </a:t>
            </a:r>
            <a:r>
              <a:rPr lang="en-US" sz="4800" dirty="0" err="1" smtClean="0">
                <a:solidFill>
                  <a:schemeClr val="bg1"/>
                </a:solidFill>
              </a:rPr>
              <a:t>Bán</a:t>
            </a:r>
            <a:r>
              <a:rPr lang="en-US" sz="4800" dirty="0">
                <a:solidFill>
                  <a:schemeClr val="bg1"/>
                </a:solidFill>
              </a:rPr>
              <a:t> </a:t>
            </a:r>
            <a:r>
              <a:rPr lang="en-US" sz="4800" dirty="0" err="1" smtClean="0">
                <a:solidFill>
                  <a:schemeClr val="bg1"/>
                </a:solidFill>
              </a:rPr>
              <a:t>mối</a:t>
            </a:r>
            <a:r>
              <a:rPr lang="en-US" sz="4800" dirty="0" smtClean="0">
                <a:solidFill>
                  <a:schemeClr val="bg1"/>
                </a:solidFill>
              </a:rPr>
              <a:t> </a:t>
            </a:r>
            <a:r>
              <a:rPr lang="en-US" sz="4800" dirty="0" err="1" smtClean="0">
                <a:solidFill>
                  <a:schemeClr val="bg1"/>
                </a:solidFill>
              </a:rPr>
              <a:t>tình</a:t>
            </a:r>
            <a:r>
              <a:rPr lang="en-US" sz="4800" dirty="0" smtClean="0">
                <a:solidFill>
                  <a:schemeClr val="bg1"/>
                </a:solidFill>
              </a:rPr>
              <a:t> </a:t>
            </a:r>
            <a:r>
              <a:rPr lang="en-US" sz="4800" dirty="0" err="1" smtClean="0">
                <a:solidFill>
                  <a:schemeClr val="bg1"/>
                </a:solidFill>
              </a:rPr>
              <a:t>xanh</a:t>
            </a:r>
            <a:r>
              <a:rPr lang="en-US" sz="4800" dirty="0" smtClean="0">
                <a:solidFill>
                  <a:schemeClr val="bg1"/>
                </a:solidFill>
              </a:rPr>
              <a:t>; </a:t>
            </a:r>
            <a:r>
              <a:rPr lang="en-US" sz="4800" dirty="0" err="1" smtClean="0">
                <a:solidFill>
                  <a:schemeClr val="bg1"/>
                </a:solidFill>
              </a:rPr>
              <a:t>Bán</a:t>
            </a:r>
            <a:r>
              <a:rPr lang="en-US" sz="4800" dirty="0" smtClean="0">
                <a:solidFill>
                  <a:schemeClr val="bg1"/>
                </a:solidFill>
              </a:rPr>
              <a:t> </a:t>
            </a:r>
            <a:r>
              <a:rPr lang="en-US" sz="4800" dirty="0" err="1" smtClean="0">
                <a:solidFill>
                  <a:schemeClr val="bg1"/>
                </a:solidFill>
              </a:rPr>
              <a:t>cả</a:t>
            </a:r>
            <a:r>
              <a:rPr lang="en-US" sz="4800" dirty="0" smtClean="0">
                <a:solidFill>
                  <a:schemeClr val="bg1"/>
                </a:solidFill>
              </a:rPr>
              <a:t> </a:t>
            </a:r>
            <a:r>
              <a:rPr lang="en-US" sz="4800" dirty="0" err="1" smtClean="0">
                <a:solidFill>
                  <a:schemeClr val="bg1"/>
                </a:solidFill>
              </a:rPr>
              <a:t>đời</a:t>
            </a:r>
            <a:r>
              <a:rPr lang="en-US" sz="4800" dirty="0" smtClean="0">
                <a:solidFill>
                  <a:schemeClr val="bg1"/>
                </a:solidFill>
              </a:rPr>
              <a:t> con.</a:t>
            </a:r>
            <a:endParaRPr lang="vi-VN" sz="4800" b="0" dirty="0">
              <a:solidFill>
                <a:schemeClr val="bg1"/>
              </a:solidFill>
              <a:effectLst/>
            </a:endParaRPr>
          </a:p>
        </p:txBody>
      </p:sp>
    </p:spTree>
    <p:extLst>
      <p:ext uri="{BB962C8B-B14F-4D97-AF65-F5344CB8AC3E}">
        <p14:creationId xmlns:p14="http://schemas.microsoft.com/office/powerpoint/2010/main" val="244186488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4800" b="0" u="sng" dirty="0" smtClean="0">
                <a:solidFill>
                  <a:srgbClr val="FFFF00"/>
                </a:solidFill>
                <a:effectLst/>
              </a:rPr>
              <a:t>Tk2:</a:t>
            </a:r>
            <a:r>
              <a:rPr lang="en-US" sz="4800" b="0" dirty="0" smtClean="0">
                <a:solidFill>
                  <a:srgbClr val="FFFF00"/>
                </a:solidFill>
                <a:effectLst/>
              </a:rPr>
              <a:t> </a:t>
            </a:r>
            <a:r>
              <a:rPr lang="en-US" sz="4800" dirty="0" smtClean="0">
                <a:solidFill>
                  <a:schemeClr val="bg1"/>
                </a:solidFill>
              </a:rPr>
              <a:t>Ai </a:t>
            </a:r>
            <a:r>
              <a:rPr lang="en-US" sz="4800" dirty="0" err="1" smtClean="0">
                <a:solidFill>
                  <a:schemeClr val="bg1"/>
                </a:solidFill>
              </a:rPr>
              <a:t>theo</a:t>
            </a:r>
            <a:r>
              <a:rPr lang="en-US" sz="4800" dirty="0" smtClean="0">
                <a:solidFill>
                  <a:schemeClr val="bg1"/>
                </a:solidFill>
              </a:rPr>
              <a:t> </a:t>
            </a:r>
            <a:r>
              <a:rPr lang="en-US" sz="4800" dirty="0" err="1" smtClean="0">
                <a:solidFill>
                  <a:schemeClr val="bg1"/>
                </a:solidFill>
              </a:rPr>
              <a:t>Ngài</a:t>
            </a:r>
            <a:r>
              <a:rPr lang="en-US" sz="4800" dirty="0" smtClean="0">
                <a:solidFill>
                  <a:schemeClr val="bg1"/>
                </a:solidFill>
              </a:rPr>
              <a:t> </a:t>
            </a:r>
            <a:r>
              <a:rPr lang="en-US" sz="4800" dirty="0" err="1" smtClean="0">
                <a:solidFill>
                  <a:schemeClr val="bg1"/>
                </a:solidFill>
              </a:rPr>
              <a:t>mà</a:t>
            </a:r>
            <a:r>
              <a:rPr lang="en-US" sz="4800" dirty="0" smtClean="0">
                <a:solidFill>
                  <a:schemeClr val="bg1"/>
                </a:solidFill>
              </a:rPr>
              <a:t> </a:t>
            </a:r>
            <a:r>
              <a:rPr lang="en-US" sz="4800" dirty="0" err="1" smtClean="0">
                <a:solidFill>
                  <a:schemeClr val="bg1"/>
                </a:solidFill>
              </a:rPr>
              <a:t>không</a:t>
            </a:r>
            <a:r>
              <a:rPr lang="en-US" sz="4800" dirty="0" smtClean="0">
                <a:solidFill>
                  <a:schemeClr val="bg1"/>
                </a:solidFill>
              </a:rPr>
              <a:t> </a:t>
            </a:r>
            <a:r>
              <a:rPr lang="en-US" sz="4800" dirty="0" err="1" smtClean="0">
                <a:solidFill>
                  <a:schemeClr val="bg1"/>
                </a:solidFill>
              </a:rPr>
              <a:t>bỏ</a:t>
            </a:r>
            <a:r>
              <a:rPr lang="en-US" sz="4800" dirty="0" smtClean="0">
                <a:solidFill>
                  <a:schemeClr val="bg1"/>
                </a:solidFill>
              </a:rPr>
              <a:t> </a:t>
            </a:r>
            <a:r>
              <a:rPr lang="en-US" sz="4800" dirty="0" err="1" smtClean="0">
                <a:solidFill>
                  <a:schemeClr val="bg1"/>
                </a:solidFill>
              </a:rPr>
              <a:t>giàu</a:t>
            </a:r>
            <a:r>
              <a:rPr lang="en-US" sz="4800" dirty="0" smtClean="0">
                <a:solidFill>
                  <a:schemeClr val="bg1"/>
                </a:solidFill>
              </a:rPr>
              <a:t> sang; </a:t>
            </a:r>
            <a:r>
              <a:rPr lang="en-US" sz="4800" dirty="0" err="1" smtClean="0">
                <a:solidFill>
                  <a:schemeClr val="bg1"/>
                </a:solidFill>
              </a:rPr>
              <a:t>Bỏ</a:t>
            </a:r>
            <a:r>
              <a:rPr lang="en-US" sz="4800" dirty="0" smtClean="0">
                <a:solidFill>
                  <a:schemeClr val="bg1"/>
                </a:solidFill>
              </a:rPr>
              <a:t> </a:t>
            </a:r>
            <a:r>
              <a:rPr lang="en-US" sz="4800" dirty="0" err="1" smtClean="0">
                <a:solidFill>
                  <a:schemeClr val="bg1"/>
                </a:solidFill>
              </a:rPr>
              <a:t>hết</a:t>
            </a:r>
            <a:r>
              <a:rPr lang="en-US" sz="4800" dirty="0" smtClean="0">
                <a:solidFill>
                  <a:schemeClr val="bg1"/>
                </a:solidFill>
              </a:rPr>
              <a:t> </a:t>
            </a:r>
            <a:r>
              <a:rPr lang="en-US" sz="4800" dirty="0" err="1" smtClean="0">
                <a:solidFill>
                  <a:schemeClr val="bg1"/>
                </a:solidFill>
              </a:rPr>
              <a:t>lợi</a:t>
            </a:r>
            <a:r>
              <a:rPr lang="en-US" sz="4800" dirty="0" smtClean="0">
                <a:solidFill>
                  <a:schemeClr val="bg1"/>
                </a:solidFill>
              </a:rPr>
              <a:t> </a:t>
            </a:r>
            <a:r>
              <a:rPr lang="en-US" sz="4800" dirty="0" err="1" smtClean="0">
                <a:solidFill>
                  <a:schemeClr val="bg1"/>
                </a:solidFill>
              </a:rPr>
              <a:t>danh</a:t>
            </a:r>
            <a:r>
              <a:rPr lang="en-US" sz="4800" dirty="0" smtClean="0">
                <a:solidFill>
                  <a:schemeClr val="bg1"/>
                </a:solidFill>
              </a:rPr>
              <a:t>, </a:t>
            </a:r>
            <a:r>
              <a:rPr lang="en-US" sz="4800" dirty="0" err="1" smtClean="0">
                <a:solidFill>
                  <a:schemeClr val="bg1"/>
                </a:solidFill>
              </a:rPr>
              <a:t>bỏ</a:t>
            </a:r>
            <a:r>
              <a:rPr lang="en-US" sz="4800" dirty="0" smtClean="0">
                <a:solidFill>
                  <a:schemeClr val="bg1"/>
                </a:solidFill>
              </a:rPr>
              <a:t> </a:t>
            </a:r>
            <a:r>
              <a:rPr lang="en-US" sz="4800" dirty="0" err="1" smtClean="0">
                <a:solidFill>
                  <a:schemeClr val="bg1"/>
                </a:solidFill>
              </a:rPr>
              <a:t>hết</a:t>
            </a:r>
            <a:r>
              <a:rPr lang="en-US" sz="4800" dirty="0" smtClean="0">
                <a:solidFill>
                  <a:schemeClr val="bg1"/>
                </a:solidFill>
              </a:rPr>
              <a:t> </a:t>
            </a:r>
            <a:r>
              <a:rPr lang="en-US" sz="4800" dirty="0" err="1" smtClean="0">
                <a:solidFill>
                  <a:schemeClr val="bg1"/>
                </a:solidFill>
              </a:rPr>
              <a:t>vinh</a:t>
            </a:r>
            <a:r>
              <a:rPr lang="en-US" sz="4800" dirty="0" smtClean="0">
                <a:solidFill>
                  <a:schemeClr val="bg1"/>
                </a:solidFill>
              </a:rPr>
              <a:t> </a:t>
            </a:r>
            <a:r>
              <a:rPr lang="en-US" sz="4800" dirty="0" err="1" smtClean="0">
                <a:solidFill>
                  <a:schemeClr val="bg1"/>
                </a:solidFill>
              </a:rPr>
              <a:t>hoa</a:t>
            </a:r>
            <a:r>
              <a:rPr lang="en-US" sz="4800" dirty="0" smtClean="0">
                <a:solidFill>
                  <a:schemeClr val="bg1"/>
                </a:solidFill>
              </a:rPr>
              <a:t> </a:t>
            </a:r>
            <a:r>
              <a:rPr lang="en-US" sz="4800" dirty="0" err="1" smtClean="0">
                <a:solidFill>
                  <a:schemeClr val="bg1"/>
                </a:solidFill>
              </a:rPr>
              <a:t>đổi</a:t>
            </a:r>
            <a:r>
              <a:rPr lang="en-US" sz="4800" dirty="0" smtClean="0">
                <a:solidFill>
                  <a:schemeClr val="bg1"/>
                </a:solidFill>
              </a:rPr>
              <a:t> </a:t>
            </a:r>
            <a:r>
              <a:rPr lang="en-US" sz="4800" dirty="0" err="1" smtClean="0">
                <a:solidFill>
                  <a:schemeClr val="bg1"/>
                </a:solidFill>
              </a:rPr>
              <a:t>lấy</a:t>
            </a:r>
            <a:r>
              <a:rPr lang="en-US" sz="4800" dirty="0" smtClean="0">
                <a:solidFill>
                  <a:schemeClr val="bg1"/>
                </a:solidFill>
              </a:rPr>
              <a:t> </a:t>
            </a:r>
            <a:r>
              <a:rPr lang="en-US" sz="4800" dirty="0" err="1" smtClean="0">
                <a:solidFill>
                  <a:schemeClr val="bg1"/>
                </a:solidFill>
              </a:rPr>
              <a:t>thiên</a:t>
            </a:r>
            <a:r>
              <a:rPr lang="en-US" sz="4800" dirty="0" smtClean="0">
                <a:solidFill>
                  <a:schemeClr val="bg1"/>
                </a:solidFill>
              </a:rPr>
              <a:t> </a:t>
            </a:r>
            <a:r>
              <a:rPr lang="en-US" sz="4800" dirty="0" err="1" smtClean="0">
                <a:solidFill>
                  <a:schemeClr val="bg1"/>
                </a:solidFill>
              </a:rPr>
              <a:t>đàng</a:t>
            </a:r>
            <a:r>
              <a:rPr lang="en-US" sz="4800" dirty="0" smtClean="0">
                <a:solidFill>
                  <a:schemeClr val="bg1"/>
                </a:solidFill>
              </a:rPr>
              <a:t>. </a:t>
            </a:r>
            <a:r>
              <a:rPr lang="en-US" sz="4800" dirty="0" err="1" smtClean="0">
                <a:solidFill>
                  <a:schemeClr val="bg1"/>
                </a:solidFill>
              </a:rPr>
              <a:t>Nơi</a:t>
            </a:r>
            <a:r>
              <a:rPr lang="en-US" sz="4800" dirty="0" smtClean="0">
                <a:solidFill>
                  <a:schemeClr val="bg1"/>
                </a:solidFill>
              </a:rPr>
              <a:t> </a:t>
            </a:r>
            <a:r>
              <a:rPr lang="en-US" sz="4800" dirty="0" err="1" smtClean="0">
                <a:solidFill>
                  <a:schemeClr val="bg1"/>
                </a:solidFill>
              </a:rPr>
              <a:t>mà</a:t>
            </a:r>
            <a:r>
              <a:rPr lang="en-US" sz="4800" dirty="0" smtClean="0">
                <a:solidFill>
                  <a:schemeClr val="bg1"/>
                </a:solidFill>
              </a:rPr>
              <a:t> </a:t>
            </a:r>
            <a:r>
              <a:rPr lang="en-US" sz="4800" dirty="0" err="1" smtClean="0">
                <a:solidFill>
                  <a:schemeClr val="bg1"/>
                </a:solidFill>
              </a:rPr>
              <a:t>có</a:t>
            </a:r>
            <a:r>
              <a:rPr lang="en-US" sz="4800" dirty="0" smtClean="0">
                <a:solidFill>
                  <a:schemeClr val="bg1"/>
                </a:solidFill>
              </a:rPr>
              <a:t> </a:t>
            </a:r>
            <a:r>
              <a:rPr lang="en-US" sz="4800" dirty="0" err="1" smtClean="0">
                <a:solidFill>
                  <a:schemeClr val="bg1"/>
                </a:solidFill>
              </a:rPr>
              <a:t>Ngài</a:t>
            </a:r>
            <a:r>
              <a:rPr lang="en-US" sz="4800" dirty="0" smtClean="0">
                <a:solidFill>
                  <a:schemeClr val="bg1"/>
                </a:solidFill>
              </a:rPr>
              <a:t> </a:t>
            </a:r>
            <a:r>
              <a:rPr lang="en-US" sz="4800" dirty="0" err="1" smtClean="0">
                <a:solidFill>
                  <a:schemeClr val="bg1"/>
                </a:solidFill>
              </a:rPr>
              <a:t>hạnh</a:t>
            </a:r>
            <a:r>
              <a:rPr lang="en-US" sz="4800" dirty="0" smtClean="0">
                <a:solidFill>
                  <a:schemeClr val="bg1"/>
                </a:solidFill>
              </a:rPr>
              <a:t> </a:t>
            </a:r>
            <a:r>
              <a:rPr lang="en-US" sz="4800" dirty="0" err="1" smtClean="0">
                <a:solidFill>
                  <a:schemeClr val="bg1"/>
                </a:solidFill>
              </a:rPr>
              <a:t>phúc</a:t>
            </a:r>
            <a:r>
              <a:rPr lang="en-US" sz="4800" dirty="0" smtClean="0">
                <a:solidFill>
                  <a:schemeClr val="bg1"/>
                </a:solidFill>
              </a:rPr>
              <a:t> </a:t>
            </a:r>
            <a:r>
              <a:rPr lang="en-US" sz="4800" dirty="0" err="1" smtClean="0">
                <a:solidFill>
                  <a:schemeClr val="bg1"/>
                </a:solidFill>
              </a:rPr>
              <a:t>triền</a:t>
            </a:r>
            <a:r>
              <a:rPr lang="en-US" sz="4800" dirty="0" smtClean="0">
                <a:solidFill>
                  <a:schemeClr val="bg1"/>
                </a:solidFill>
              </a:rPr>
              <a:t> </a:t>
            </a:r>
            <a:r>
              <a:rPr lang="en-US" sz="4800" dirty="0" err="1" smtClean="0">
                <a:solidFill>
                  <a:schemeClr val="bg1"/>
                </a:solidFill>
              </a:rPr>
              <a:t>miên</a:t>
            </a:r>
            <a:r>
              <a:rPr lang="en-US" sz="4800" dirty="0" smtClean="0">
                <a:solidFill>
                  <a:schemeClr val="bg1"/>
                </a:solidFill>
              </a:rPr>
              <a:t>.  </a:t>
            </a:r>
            <a:r>
              <a:rPr lang="en-US" sz="4800" dirty="0" err="1" smtClean="0">
                <a:solidFill>
                  <a:schemeClr val="bg1"/>
                </a:solidFill>
              </a:rPr>
              <a:t>Bỏ</a:t>
            </a:r>
            <a:r>
              <a:rPr lang="en-US" sz="4800" dirty="0" smtClean="0">
                <a:solidFill>
                  <a:schemeClr val="bg1"/>
                </a:solidFill>
              </a:rPr>
              <a:t> </a:t>
            </a:r>
            <a:r>
              <a:rPr lang="en-US" sz="4800" dirty="0" err="1" smtClean="0">
                <a:solidFill>
                  <a:schemeClr val="bg1"/>
                </a:solidFill>
              </a:rPr>
              <a:t>đi</a:t>
            </a:r>
            <a:r>
              <a:rPr lang="en-US" sz="4800" dirty="0" smtClean="0">
                <a:solidFill>
                  <a:schemeClr val="bg1"/>
                </a:solidFill>
              </a:rPr>
              <a:t> </a:t>
            </a:r>
            <a:r>
              <a:rPr lang="en-US" sz="4800" dirty="0" err="1" smtClean="0">
                <a:solidFill>
                  <a:schemeClr val="bg1"/>
                </a:solidFill>
              </a:rPr>
              <a:t>tất</a:t>
            </a:r>
            <a:r>
              <a:rPr lang="en-US" sz="4800" dirty="0" smtClean="0">
                <a:solidFill>
                  <a:schemeClr val="bg1"/>
                </a:solidFill>
              </a:rPr>
              <a:t> </a:t>
            </a:r>
            <a:r>
              <a:rPr lang="en-US" sz="4800" dirty="0" err="1" smtClean="0">
                <a:solidFill>
                  <a:schemeClr val="bg1"/>
                </a:solidFill>
              </a:rPr>
              <a:t>cả</a:t>
            </a:r>
            <a:r>
              <a:rPr lang="en-US" sz="4800" dirty="0" smtClean="0">
                <a:solidFill>
                  <a:schemeClr val="bg1"/>
                </a:solidFill>
              </a:rPr>
              <a:t> </a:t>
            </a:r>
            <a:r>
              <a:rPr lang="en-US" sz="4800" dirty="0" err="1" smtClean="0">
                <a:solidFill>
                  <a:schemeClr val="bg1"/>
                </a:solidFill>
              </a:rPr>
              <a:t>giống</a:t>
            </a:r>
            <a:r>
              <a:rPr lang="en-US" sz="4800" dirty="0" smtClean="0">
                <a:solidFill>
                  <a:schemeClr val="bg1"/>
                </a:solidFill>
              </a:rPr>
              <a:t> </a:t>
            </a:r>
            <a:r>
              <a:rPr lang="en-US" sz="4800" dirty="0" err="1" smtClean="0">
                <a:solidFill>
                  <a:schemeClr val="bg1"/>
                </a:solidFill>
              </a:rPr>
              <a:t>như</a:t>
            </a:r>
            <a:r>
              <a:rPr lang="en-US" sz="4800" dirty="0" smtClean="0">
                <a:solidFill>
                  <a:schemeClr val="bg1"/>
                </a:solidFill>
              </a:rPr>
              <a:t> </a:t>
            </a:r>
            <a:r>
              <a:rPr lang="en-US" sz="4800" dirty="0" err="1" smtClean="0">
                <a:solidFill>
                  <a:schemeClr val="bg1"/>
                </a:solidFill>
              </a:rPr>
              <a:t>Ngài</a:t>
            </a:r>
            <a:r>
              <a:rPr lang="en-US" sz="4800" dirty="0" smtClean="0">
                <a:solidFill>
                  <a:schemeClr val="bg1"/>
                </a:solidFill>
              </a:rPr>
              <a:t> </a:t>
            </a:r>
            <a:r>
              <a:rPr lang="en-US" sz="4800" dirty="0" err="1" smtClean="0">
                <a:solidFill>
                  <a:schemeClr val="bg1"/>
                </a:solidFill>
              </a:rPr>
              <a:t>thương</a:t>
            </a:r>
            <a:r>
              <a:rPr lang="en-US" sz="4800" dirty="0" smtClean="0">
                <a:solidFill>
                  <a:schemeClr val="bg1"/>
                </a:solidFill>
              </a:rPr>
              <a:t> </a:t>
            </a:r>
            <a:r>
              <a:rPr lang="en-US" sz="4800" dirty="0" err="1" smtClean="0">
                <a:solidFill>
                  <a:schemeClr val="bg1"/>
                </a:solidFill>
              </a:rPr>
              <a:t>yêu</a:t>
            </a:r>
            <a:r>
              <a:rPr lang="en-US" sz="4800" dirty="0" smtClean="0">
                <a:solidFill>
                  <a:schemeClr val="bg1"/>
                </a:solidFill>
              </a:rPr>
              <a:t> </a:t>
            </a:r>
            <a:r>
              <a:rPr lang="en-US" sz="4800" dirty="0" err="1" smtClean="0">
                <a:solidFill>
                  <a:schemeClr val="bg1"/>
                </a:solidFill>
              </a:rPr>
              <a:t>thế</a:t>
            </a:r>
            <a:r>
              <a:rPr lang="en-US" sz="4800" dirty="0" smtClean="0">
                <a:solidFill>
                  <a:schemeClr val="bg1"/>
                </a:solidFill>
              </a:rPr>
              <a:t> </a:t>
            </a:r>
            <a:r>
              <a:rPr lang="en-US" sz="4800" dirty="0" err="1" smtClean="0">
                <a:solidFill>
                  <a:schemeClr val="bg1"/>
                </a:solidFill>
              </a:rPr>
              <a:t>trần</a:t>
            </a:r>
            <a:r>
              <a:rPr lang="en-US" sz="4800" dirty="0" smtClean="0">
                <a:solidFill>
                  <a:schemeClr val="bg1"/>
                </a:solidFill>
              </a:rPr>
              <a:t>.</a:t>
            </a:r>
            <a:endParaRPr lang="vi-VN" sz="4800" b="0" dirty="0">
              <a:solidFill>
                <a:schemeClr val="bg1"/>
              </a:solidFill>
              <a:effectLst/>
            </a:endParaRPr>
          </a:p>
        </p:txBody>
      </p:sp>
    </p:spTree>
    <p:extLst>
      <p:ext uri="{BB962C8B-B14F-4D97-AF65-F5344CB8AC3E}">
        <p14:creationId xmlns:p14="http://schemas.microsoft.com/office/powerpoint/2010/main" val="23833547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4800" u="sng" dirty="0" err="1" smtClean="0">
                <a:solidFill>
                  <a:srgbClr val="FFFF00"/>
                </a:solidFill>
              </a:rPr>
              <a:t>Đk</a:t>
            </a:r>
            <a:r>
              <a:rPr lang="en-US" sz="4800" b="0" u="sng" dirty="0" smtClean="0">
                <a:solidFill>
                  <a:srgbClr val="FFFF00"/>
                </a:solidFill>
                <a:effectLst/>
              </a:rPr>
              <a:t>:</a:t>
            </a:r>
            <a:r>
              <a:rPr lang="en-US" sz="4800" b="0" dirty="0" smtClean="0">
                <a:solidFill>
                  <a:srgbClr val="FFFF00"/>
                </a:solidFill>
                <a:effectLst/>
              </a:rPr>
              <a:t> </a:t>
            </a:r>
            <a:r>
              <a:rPr lang="en-US" sz="4800" dirty="0" err="1" smtClean="0">
                <a:solidFill>
                  <a:schemeClr val="bg1"/>
                </a:solidFill>
              </a:rPr>
              <a:t>Vì</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chính</a:t>
            </a:r>
            <a:r>
              <a:rPr lang="en-US" sz="4800" dirty="0" smtClean="0">
                <a:solidFill>
                  <a:schemeClr val="bg1"/>
                </a:solidFill>
              </a:rPr>
              <a:t> </a:t>
            </a:r>
            <a:r>
              <a:rPr lang="en-US" sz="4800" dirty="0" err="1" smtClean="0">
                <a:solidFill>
                  <a:schemeClr val="bg1"/>
                </a:solidFill>
              </a:rPr>
              <a:t>là</a:t>
            </a:r>
            <a:r>
              <a:rPr lang="en-US" sz="4800" dirty="0" smtClean="0">
                <a:solidFill>
                  <a:schemeClr val="bg1"/>
                </a:solidFill>
              </a:rPr>
              <a:t> </a:t>
            </a:r>
            <a:r>
              <a:rPr lang="en-US" sz="4800" dirty="0" err="1" smtClean="0">
                <a:solidFill>
                  <a:schemeClr val="bg1"/>
                </a:solidFill>
              </a:rPr>
              <a:t>kho</a:t>
            </a:r>
            <a:r>
              <a:rPr lang="en-US" sz="4800" dirty="0" smtClean="0">
                <a:solidFill>
                  <a:schemeClr val="bg1"/>
                </a:solidFill>
              </a:rPr>
              <a:t> </a:t>
            </a:r>
            <a:r>
              <a:rPr lang="en-US" sz="4800" dirty="0" err="1" smtClean="0">
                <a:solidFill>
                  <a:schemeClr val="bg1"/>
                </a:solidFill>
              </a:rPr>
              <a:t>tàng</a:t>
            </a:r>
            <a:r>
              <a:rPr lang="en-US" sz="4800" dirty="0" smtClean="0">
                <a:solidFill>
                  <a:schemeClr val="bg1"/>
                </a:solidFill>
              </a:rPr>
              <a:t> </a:t>
            </a:r>
            <a:r>
              <a:rPr lang="en-US" sz="4800" dirty="0" err="1" smtClean="0">
                <a:solidFill>
                  <a:schemeClr val="bg1"/>
                </a:solidFill>
              </a:rPr>
              <a:t>quý</a:t>
            </a:r>
            <a:r>
              <a:rPr lang="en-US" sz="4800" dirty="0" smtClean="0">
                <a:solidFill>
                  <a:schemeClr val="bg1"/>
                </a:solidFill>
              </a:rPr>
              <a:t> </a:t>
            </a:r>
            <a:r>
              <a:rPr lang="en-US" sz="4800" dirty="0" err="1" smtClean="0">
                <a:solidFill>
                  <a:schemeClr val="bg1"/>
                </a:solidFill>
              </a:rPr>
              <a:t>nhất</a:t>
            </a:r>
            <a:r>
              <a:rPr lang="en-US" sz="4800" dirty="0" smtClean="0">
                <a:solidFill>
                  <a:schemeClr val="bg1"/>
                </a:solidFill>
              </a:rPr>
              <a:t> </a:t>
            </a:r>
            <a:r>
              <a:rPr lang="en-US" sz="4800" dirty="0" err="1" smtClean="0">
                <a:solidFill>
                  <a:schemeClr val="bg1"/>
                </a:solidFill>
              </a:rPr>
              <a:t>trên</a:t>
            </a:r>
            <a:r>
              <a:rPr lang="en-US" sz="4800" dirty="0" smtClean="0">
                <a:solidFill>
                  <a:schemeClr val="bg1"/>
                </a:solidFill>
              </a:rPr>
              <a:t> </a:t>
            </a:r>
            <a:r>
              <a:rPr lang="en-US" sz="4800" dirty="0" err="1" smtClean="0">
                <a:solidFill>
                  <a:schemeClr val="bg1"/>
                </a:solidFill>
              </a:rPr>
              <a:t>đời</a:t>
            </a:r>
            <a:r>
              <a:rPr lang="en-US" sz="4800" dirty="0" smtClean="0">
                <a:solidFill>
                  <a:schemeClr val="bg1"/>
                </a:solidFill>
              </a:rPr>
              <a:t>. </a:t>
            </a:r>
            <a:r>
              <a:rPr lang="en-US" sz="4800" dirty="0" err="1" smtClean="0">
                <a:solidFill>
                  <a:schemeClr val="bg1"/>
                </a:solidFill>
              </a:rPr>
              <a:t>Mà</a:t>
            </a:r>
            <a:r>
              <a:rPr lang="en-US" sz="4800" dirty="0" smtClean="0">
                <a:solidFill>
                  <a:schemeClr val="bg1"/>
                </a:solidFill>
              </a:rPr>
              <a:t> </a:t>
            </a:r>
            <a:r>
              <a:rPr lang="en-US" sz="4800" dirty="0" err="1" smtClean="0">
                <a:solidFill>
                  <a:schemeClr val="bg1"/>
                </a:solidFill>
              </a:rPr>
              <a:t>bao</a:t>
            </a:r>
            <a:r>
              <a:rPr lang="en-US" sz="4800" dirty="0" smtClean="0">
                <a:solidFill>
                  <a:schemeClr val="bg1"/>
                </a:solidFill>
              </a:rPr>
              <a:t> </a:t>
            </a:r>
            <a:r>
              <a:rPr lang="en-US" sz="4800" dirty="0" err="1" smtClean="0">
                <a:solidFill>
                  <a:schemeClr val="bg1"/>
                </a:solidFill>
              </a:rPr>
              <a:t>đêm</a:t>
            </a:r>
            <a:r>
              <a:rPr lang="en-US" sz="4800" dirty="0" smtClean="0">
                <a:solidFill>
                  <a:schemeClr val="bg1"/>
                </a:solidFill>
              </a:rPr>
              <a:t> </a:t>
            </a:r>
            <a:r>
              <a:rPr lang="en-US" sz="4800" dirty="0" err="1" smtClean="0">
                <a:solidFill>
                  <a:schemeClr val="bg1"/>
                </a:solidFill>
              </a:rPr>
              <a:t>ngày</a:t>
            </a:r>
            <a:r>
              <a:rPr lang="en-US" sz="4800" dirty="0" smtClean="0">
                <a:solidFill>
                  <a:schemeClr val="bg1"/>
                </a:solidFill>
              </a:rPr>
              <a:t> con </a:t>
            </a:r>
            <a:r>
              <a:rPr lang="en-US" sz="4800" dirty="0" err="1" smtClean="0">
                <a:solidFill>
                  <a:schemeClr val="bg1"/>
                </a:solidFill>
              </a:rPr>
              <a:t>người</a:t>
            </a:r>
            <a:r>
              <a:rPr lang="en-US" sz="4800" dirty="0" smtClean="0">
                <a:solidFill>
                  <a:schemeClr val="bg1"/>
                </a:solidFill>
              </a:rPr>
              <a:t> </a:t>
            </a:r>
            <a:r>
              <a:rPr lang="en-US" sz="4800" dirty="0" err="1" smtClean="0">
                <a:solidFill>
                  <a:schemeClr val="bg1"/>
                </a:solidFill>
              </a:rPr>
              <a:t>hằng</a:t>
            </a:r>
            <a:r>
              <a:rPr lang="en-US" sz="4800" dirty="0" smtClean="0">
                <a:solidFill>
                  <a:schemeClr val="bg1"/>
                </a:solidFill>
              </a:rPr>
              <a:t> </a:t>
            </a:r>
            <a:r>
              <a:rPr lang="en-US" sz="4800" dirty="0" err="1" smtClean="0">
                <a:solidFill>
                  <a:schemeClr val="bg1"/>
                </a:solidFill>
              </a:rPr>
              <a:t>luôn</a:t>
            </a:r>
            <a:r>
              <a:rPr lang="en-US" sz="4800" dirty="0" smtClean="0">
                <a:solidFill>
                  <a:schemeClr val="bg1"/>
                </a:solidFill>
              </a:rPr>
              <a:t> </a:t>
            </a:r>
            <a:r>
              <a:rPr lang="en-US" sz="4800" dirty="0" err="1" smtClean="0">
                <a:solidFill>
                  <a:schemeClr val="bg1"/>
                </a:solidFill>
              </a:rPr>
              <a:t>mơ</a:t>
            </a:r>
            <a:r>
              <a:rPr lang="en-US" sz="4800" dirty="0" smtClean="0">
                <a:solidFill>
                  <a:schemeClr val="bg1"/>
                </a:solidFill>
              </a:rPr>
              <a:t> </a:t>
            </a:r>
            <a:r>
              <a:rPr lang="en-US" sz="4800" dirty="0" err="1" smtClean="0">
                <a:solidFill>
                  <a:schemeClr val="bg1"/>
                </a:solidFill>
              </a:rPr>
              <a:t>ước</a:t>
            </a:r>
            <a:r>
              <a:rPr lang="en-US" sz="4800" dirty="0" smtClean="0">
                <a:solidFill>
                  <a:schemeClr val="bg1"/>
                </a:solidFill>
              </a:rPr>
              <a:t>. </a:t>
            </a:r>
            <a:r>
              <a:rPr lang="en-US" sz="4800" dirty="0" err="1" smtClean="0">
                <a:solidFill>
                  <a:schemeClr val="bg1"/>
                </a:solidFill>
              </a:rPr>
              <a:t>Để</a:t>
            </a:r>
            <a:r>
              <a:rPr lang="en-US" sz="4800" dirty="0" smtClean="0">
                <a:solidFill>
                  <a:schemeClr val="bg1"/>
                </a:solidFill>
              </a:rPr>
              <a:t> </a:t>
            </a:r>
            <a:r>
              <a:rPr lang="en-US" sz="4800" dirty="0" err="1" smtClean="0">
                <a:solidFill>
                  <a:schemeClr val="bg1"/>
                </a:solidFill>
              </a:rPr>
              <a:t>có</a:t>
            </a:r>
            <a:r>
              <a:rPr lang="en-US" sz="4800" dirty="0" smtClean="0">
                <a:solidFill>
                  <a:schemeClr val="bg1"/>
                </a:solidFill>
              </a:rPr>
              <a:t> </a:t>
            </a:r>
            <a:r>
              <a:rPr lang="en-US" sz="4800" dirty="0" err="1" smtClean="0">
                <a:solidFill>
                  <a:schemeClr val="bg1"/>
                </a:solidFill>
              </a:rPr>
              <a:t>được</a:t>
            </a:r>
            <a:r>
              <a:rPr lang="en-US" sz="4800" dirty="0" smtClean="0">
                <a:solidFill>
                  <a:schemeClr val="bg1"/>
                </a:solidFill>
              </a:rPr>
              <a:t> </a:t>
            </a:r>
            <a:r>
              <a:rPr lang="en-US" sz="4800" dirty="0" err="1" smtClean="0">
                <a:solidFill>
                  <a:schemeClr val="bg1"/>
                </a:solidFill>
              </a:rPr>
              <a:t>Ngài</a:t>
            </a:r>
            <a:r>
              <a:rPr lang="en-US" sz="4800" dirty="0" smtClean="0">
                <a:solidFill>
                  <a:schemeClr val="bg1"/>
                </a:solidFill>
              </a:rPr>
              <a:t> </a:t>
            </a:r>
            <a:r>
              <a:rPr lang="en-US" sz="4800" dirty="0" err="1" smtClean="0">
                <a:solidFill>
                  <a:schemeClr val="bg1"/>
                </a:solidFill>
              </a:rPr>
              <a:t>cho</a:t>
            </a:r>
            <a:r>
              <a:rPr lang="en-US" sz="4800" dirty="0" smtClean="0">
                <a:solidFill>
                  <a:schemeClr val="bg1"/>
                </a:solidFill>
              </a:rPr>
              <a:t> </a:t>
            </a:r>
            <a:r>
              <a:rPr lang="en-US" sz="4800" dirty="0" err="1" smtClean="0">
                <a:solidFill>
                  <a:schemeClr val="bg1"/>
                </a:solidFill>
              </a:rPr>
              <a:t>dầu</a:t>
            </a:r>
            <a:r>
              <a:rPr lang="en-US" sz="4800" dirty="0" smtClean="0">
                <a:solidFill>
                  <a:schemeClr val="bg1"/>
                </a:solidFill>
              </a:rPr>
              <a:t> con </a:t>
            </a:r>
            <a:r>
              <a:rPr lang="en-US" sz="4800" dirty="0" err="1" smtClean="0">
                <a:solidFill>
                  <a:schemeClr val="bg1"/>
                </a:solidFill>
              </a:rPr>
              <a:t>phải</a:t>
            </a:r>
            <a:r>
              <a:rPr lang="en-US" sz="4800" dirty="0" smtClean="0">
                <a:solidFill>
                  <a:schemeClr val="bg1"/>
                </a:solidFill>
              </a:rPr>
              <a:t> </a:t>
            </a:r>
            <a:r>
              <a:rPr lang="en-US" sz="4800" dirty="0" err="1" smtClean="0">
                <a:solidFill>
                  <a:schemeClr val="bg1"/>
                </a:solidFill>
              </a:rPr>
              <a:t>bán</a:t>
            </a:r>
            <a:r>
              <a:rPr lang="en-US" sz="4800" dirty="0" smtClean="0">
                <a:solidFill>
                  <a:schemeClr val="bg1"/>
                </a:solidFill>
              </a:rPr>
              <a:t> </a:t>
            </a:r>
            <a:r>
              <a:rPr lang="en-US" sz="4800" dirty="0" err="1" smtClean="0">
                <a:solidFill>
                  <a:schemeClr val="bg1"/>
                </a:solidFill>
              </a:rPr>
              <a:t>hết</a:t>
            </a:r>
            <a:r>
              <a:rPr lang="en-US" sz="4800" dirty="0" smtClean="0">
                <a:solidFill>
                  <a:schemeClr val="bg1"/>
                </a:solidFill>
              </a:rPr>
              <a:t>. </a:t>
            </a:r>
            <a:r>
              <a:rPr lang="en-US" sz="4800" dirty="0" err="1" smtClean="0">
                <a:solidFill>
                  <a:schemeClr val="bg1"/>
                </a:solidFill>
              </a:rPr>
              <a:t>Bán</a:t>
            </a:r>
            <a:r>
              <a:rPr lang="en-US" sz="4800" dirty="0" smtClean="0">
                <a:solidFill>
                  <a:schemeClr val="bg1"/>
                </a:solidFill>
              </a:rPr>
              <a:t> </a:t>
            </a:r>
            <a:r>
              <a:rPr lang="en-US" sz="4800" dirty="0" err="1" smtClean="0">
                <a:solidFill>
                  <a:schemeClr val="bg1"/>
                </a:solidFill>
              </a:rPr>
              <a:t>hết</a:t>
            </a:r>
            <a:r>
              <a:rPr lang="en-US" sz="4800" dirty="0" smtClean="0">
                <a:solidFill>
                  <a:schemeClr val="bg1"/>
                </a:solidFill>
              </a:rPr>
              <a:t> </a:t>
            </a:r>
            <a:r>
              <a:rPr lang="en-US" sz="4800" dirty="0" err="1" smtClean="0">
                <a:solidFill>
                  <a:schemeClr val="bg1"/>
                </a:solidFill>
              </a:rPr>
              <a:t>người</a:t>
            </a:r>
            <a:r>
              <a:rPr lang="en-US" sz="4800" dirty="0" smtClean="0">
                <a:solidFill>
                  <a:schemeClr val="bg1"/>
                </a:solidFill>
              </a:rPr>
              <a:t> </a:t>
            </a:r>
            <a:r>
              <a:rPr lang="en-US" sz="4800" dirty="0" err="1" smtClean="0">
                <a:solidFill>
                  <a:schemeClr val="bg1"/>
                </a:solidFill>
              </a:rPr>
              <a:t>thân</a:t>
            </a:r>
            <a:r>
              <a:rPr lang="en-US" sz="4800" dirty="0" smtClean="0">
                <a:solidFill>
                  <a:schemeClr val="bg1"/>
                </a:solidFill>
              </a:rPr>
              <a:t>; </a:t>
            </a:r>
            <a:r>
              <a:rPr lang="en-US" sz="4800" dirty="0" err="1" smtClean="0">
                <a:solidFill>
                  <a:schemeClr val="bg1"/>
                </a:solidFill>
              </a:rPr>
              <a:t>Bán</a:t>
            </a:r>
            <a:r>
              <a:rPr lang="en-US" sz="4800" dirty="0">
                <a:solidFill>
                  <a:schemeClr val="bg1"/>
                </a:solidFill>
              </a:rPr>
              <a:t> </a:t>
            </a:r>
            <a:r>
              <a:rPr lang="en-US" sz="4800" dirty="0" err="1" smtClean="0">
                <a:solidFill>
                  <a:schemeClr val="bg1"/>
                </a:solidFill>
              </a:rPr>
              <a:t>mối</a:t>
            </a:r>
            <a:r>
              <a:rPr lang="en-US" sz="4800" dirty="0" smtClean="0">
                <a:solidFill>
                  <a:schemeClr val="bg1"/>
                </a:solidFill>
              </a:rPr>
              <a:t> </a:t>
            </a:r>
            <a:r>
              <a:rPr lang="en-US" sz="4800" dirty="0" err="1" smtClean="0">
                <a:solidFill>
                  <a:schemeClr val="bg1"/>
                </a:solidFill>
              </a:rPr>
              <a:t>tình</a:t>
            </a:r>
            <a:r>
              <a:rPr lang="en-US" sz="4800" dirty="0" smtClean="0">
                <a:solidFill>
                  <a:schemeClr val="bg1"/>
                </a:solidFill>
              </a:rPr>
              <a:t> </a:t>
            </a:r>
            <a:r>
              <a:rPr lang="en-US" sz="4800" dirty="0" err="1" smtClean="0">
                <a:solidFill>
                  <a:schemeClr val="bg1"/>
                </a:solidFill>
              </a:rPr>
              <a:t>xanh</a:t>
            </a:r>
            <a:r>
              <a:rPr lang="en-US" sz="4800" dirty="0" smtClean="0">
                <a:solidFill>
                  <a:schemeClr val="bg1"/>
                </a:solidFill>
              </a:rPr>
              <a:t>; </a:t>
            </a:r>
            <a:r>
              <a:rPr lang="en-US" sz="4800" dirty="0" err="1" smtClean="0">
                <a:solidFill>
                  <a:schemeClr val="bg1"/>
                </a:solidFill>
              </a:rPr>
              <a:t>Bán</a:t>
            </a:r>
            <a:r>
              <a:rPr lang="en-US" sz="4800" dirty="0" smtClean="0">
                <a:solidFill>
                  <a:schemeClr val="bg1"/>
                </a:solidFill>
              </a:rPr>
              <a:t> </a:t>
            </a:r>
            <a:r>
              <a:rPr lang="en-US" sz="4800" dirty="0" err="1" smtClean="0">
                <a:solidFill>
                  <a:schemeClr val="bg1"/>
                </a:solidFill>
              </a:rPr>
              <a:t>cả</a:t>
            </a:r>
            <a:r>
              <a:rPr lang="en-US" sz="4800" dirty="0" smtClean="0">
                <a:solidFill>
                  <a:schemeClr val="bg1"/>
                </a:solidFill>
              </a:rPr>
              <a:t> </a:t>
            </a:r>
            <a:r>
              <a:rPr lang="en-US" sz="4800" dirty="0" err="1" smtClean="0">
                <a:solidFill>
                  <a:schemeClr val="bg1"/>
                </a:solidFill>
              </a:rPr>
              <a:t>đời</a:t>
            </a:r>
            <a:r>
              <a:rPr lang="en-US" sz="4800" dirty="0" smtClean="0">
                <a:solidFill>
                  <a:schemeClr val="bg1"/>
                </a:solidFill>
              </a:rPr>
              <a:t> con.</a:t>
            </a:r>
            <a:endParaRPr lang="vi-VN" sz="4800" b="0" dirty="0">
              <a:solidFill>
                <a:schemeClr val="bg1"/>
              </a:solidFill>
              <a:effectLst/>
            </a:endParaRPr>
          </a:p>
        </p:txBody>
      </p:sp>
    </p:spTree>
    <p:extLst>
      <p:ext uri="{BB962C8B-B14F-4D97-AF65-F5344CB8AC3E}">
        <p14:creationId xmlns:p14="http://schemas.microsoft.com/office/powerpoint/2010/main" val="25388892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4800" b="0" u="sng" dirty="0" smtClean="0">
                <a:solidFill>
                  <a:srgbClr val="FFFF00"/>
                </a:solidFill>
                <a:effectLst/>
              </a:rPr>
              <a:t>Tk3:</a:t>
            </a:r>
            <a:r>
              <a:rPr lang="en-US" sz="4800" b="0" dirty="0" smtClean="0">
                <a:solidFill>
                  <a:srgbClr val="FFFF00"/>
                </a:solidFill>
                <a:effectLst/>
              </a:rPr>
              <a:t> </a:t>
            </a:r>
            <a:r>
              <a:rPr lang="en-US" sz="4800" dirty="0" err="1" smtClean="0">
                <a:solidFill>
                  <a:schemeClr val="bg1"/>
                </a:solidFill>
              </a:rPr>
              <a:t>Sinh</a:t>
            </a:r>
            <a:r>
              <a:rPr lang="en-US" sz="4800" dirty="0" smtClean="0">
                <a:solidFill>
                  <a:schemeClr val="bg1"/>
                </a:solidFill>
              </a:rPr>
              <a:t> </a:t>
            </a:r>
            <a:r>
              <a:rPr lang="en-US" sz="4800" dirty="0" err="1" smtClean="0">
                <a:solidFill>
                  <a:schemeClr val="bg1"/>
                </a:solidFill>
              </a:rPr>
              <a:t>ra</a:t>
            </a:r>
            <a:r>
              <a:rPr lang="en-US" sz="4800" dirty="0" smtClean="0">
                <a:solidFill>
                  <a:schemeClr val="bg1"/>
                </a:solidFill>
              </a:rPr>
              <a:t> </a:t>
            </a:r>
            <a:r>
              <a:rPr lang="en-US" sz="4800" dirty="0" err="1" smtClean="0">
                <a:solidFill>
                  <a:schemeClr val="bg1"/>
                </a:solidFill>
              </a:rPr>
              <a:t>đời</a:t>
            </a:r>
            <a:r>
              <a:rPr lang="en-US" sz="4800" dirty="0" smtClean="0">
                <a:solidFill>
                  <a:schemeClr val="bg1"/>
                </a:solidFill>
              </a:rPr>
              <a:t> </a:t>
            </a:r>
            <a:r>
              <a:rPr lang="en-US" sz="4800" dirty="0" err="1" smtClean="0">
                <a:solidFill>
                  <a:schemeClr val="bg1"/>
                </a:solidFill>
              </a:rPr>
              <a:t>nhiều</a:t>
            </a:r>
            <a:r>
              <a:rPr lang="en-US" sz="4800" dirty="0" smtClean="0">
                <a:solidFill>
                  <a:schemeClr val="bg1"/>
                </a:solidFill>
              </a:rPr>
              <a:t> con </a:t>
            </a:r>
            <a:r>
              <a:rPr lang="en-US" sz="4800" dirty="0" err="1" smtClean="0">
                <a:solidFill>
                  <a:schemeClr val="bg1"/>
                </a:solidFill>
              </a:rPr>
              <a:t>người</a:t>
            </a:r>
            <a:r>
              <a:rPr lang="en-US" sz="4800" dirty="0" smtClean="0">
                <a:solidFill>
                  <a:schemeClr val="bg1"/>
                </a:solidFill>
              </a:rPr>
              <a:t> </a:t>
            </a:r>
            <a:r>
              <a:rPr lang="en-US" sz="4800" dirty="0" err="1" smtClean="0">
                <a:solidFill>
                  <a:schemeClr val="bg1"/>
                </a:solidFill>
              </a:rPr>
              <a:t>đợi</a:t>
            </a:r>
            <a:r>
              <a:rPr lang="en-US" sz="4800" dirty="0" smtClean="0">
                <a:solidFill>
                  <a:schemeClr val="bg1"/>
                </a:solidFill>
              </a:rPr>
              <a:t> </a:t>
            </a:r>
            <a:r>
              <a:rPr lang="en-US" sz="4800" dirty="0" err="1" smtClean="0">
                <a:solidFill>
                  <a:schemeClr val="bg1"/>
                </a:solidFill>
              </a:rPr>
              <a:t>trông</a:t>
            </a:r>
            <a:r>
              <a:rPr lang="en-US" sz="4800" dirty="0" smtClean="0">
                <a:solidFill>
                  <a:schemeClr val="bg1"/>
                </a:solidFill>
              </a:rPr>
              <a:t>. </a:t>
            </a:r>
            <a:r>
              <a:rPr lang="en-US" sz="4800" dirty="0" err="1" smtClean="0">
                <a:solidFill>
                  <a:schemeClr val="bg1"/>
                </a:solidFill>
              </a:rPr>
              <a:t>Một</a:t>
            </a:r>
            <a:r>
              <a:rPr lang="en-US" sz="4800" dirty="0" smtClean="0">
                <a:solidFill>
                  <a:schemeClr val="bg1"/>
                </a:solidFill>
              </a:rPr>
              <a:t> </a:t>
            </a:r>
            <a:r>
              <a:rPr lang="en-US" sz="4800" dirty="0" err="1" smtClean="0">
                <a:solidFill>
                  <a:schemeClr val="bg1"/>
                </a:solidFill>
              </a:rPr>
              <a:t>thoáng</a:t>
            </a:r>
            <a:r>
              <a:rPr lang="en-US" sz="4800" dirty="0" smtClean="0">
                <a:solidFill>
                  <a:schemeClr val="bg1"/>
                </a:solidFill>
              </a:rPr>
              <a:t> </a:t>
            </a:r>
            <a:r>
              <a:rPr lang="en-US" sz="4800" dirty="0" err="1" smtClean="0">
                <a:solidFill>
                  <a:schemeClr val="bg1"/>
                </a:solidFill>
              </a:rPr>
              <a:t>niềm</a:t>
            </a:r>
            <a:r>
              <a:rPr lang="en-US" sz="4800" dirty="0" smtClean="0">
                <a:solidFill>
                  <a:schemeClr val="bg1"/>
                </a:solidFill>
              </a:rPr>
              <a:t> </a:t>
            </a:r>
            <a:r>
              <a:rPr lang="en-US" sz="4800" dirty="0" err="1" smtClean="0">
                <a:solidFill>
                  <a:schemeClr val="bg1"/>
                </a:solidFill>
              </a:rPr>
              <a:t>vui</a:t>
            </a:r>
            <a:r>
              <a:rPr lang="en-US" sz="4800" dirty="0" smtClean="0">
                <a:solidFill>
                  <a:schemeClr val="bg1"/>
                </a:solidFill>
              </a:rPr>
              <a:t>, </a:t>
            </a:r>
            <a:r>
              <a:rPr lang="en-US" sz="4800" dirty="0" err="1" smtClean="0">
                <a:solidFill>
                  <a:schemeClr val="bg1"/>
                </a:solidFill>
              </a:rPr>
              <a:t>một</a:t>
            </a:r>
            <a:r>
              <a:rPr lang="en-US" sz="4800" dirty="0" smtClean="0">
                <a:solidFill>
                  <a:schemeClr val="bg1"/>
                </a:solidFill>
              </a:rPr>
              <a:t> </a:t>
            </a:r>
            <a:r>
              <a:rPr lang="en-US" sz="4800" dirty="0" err="1" smtClean="0">
                <a:solidFill>
                  <a:schemeClr val="bg1"/>
                </a:solidFill>
              </a:rPr>
              <a:t>chút</a:t>
            </a:r>
            <a:r>
              <a:rPr lang="en-US" sz="4800" dirty="0" smtClean="0">
                <a:solidFill>
                  <a:schemeClr val="bg1"/>
                </a:solidFill>
              </a:rPr>
              <a:t> </a:t>
            </a:r>
            <a:r>
              <a:rPr lang="en-US" sz="4800" dirty="0" err="1" smtClean="0">
                <a:solidFill>
                  <a:schemeClr val="bg1"/>
                </a:solidFill>
              </a:rPr>
              <a:t>yêu</a:t>
            </a:r>
            <a:r>
              <a:rPr lang="en-US" sz="4800" dirty="0" smtClean="0">
                <a:solidFill>
                  <a:schemeClr val="bg1"/>
                </a:solidFill>
              </a:rPr>
              <a:t> </a:t>
            </a:r>
            <a:r>
              <a:rPr lang="en-US" sz="4800" dirty="0" err="1" smtClean="0">
                <a:solidFill>
                  <a:schemeClr val="bg1"/>
                </a:solidFill>
              </a:rPr>
              <a:t>thương</a:t>
            </a:r>
            <a:r>
              <a:rPr lang="en-US" sz="4800" dirty="0" smtClean="0">
                <a:solidFill>
                  <a:schemeClr val="bg1"/>
                </a:solidFill>
              </a:rPr>
              <a:t>, </a:t>
            </a:r>
            <a:r>
              <a:rPr lang="en-US" sz="4800" dirty="0" err="1" smtClean="0">
                <a:solidFill>
                  <a:schemeClr val="bg1"/>
                </a:solidFill>
              </a:rPr>
              <a:t>một</a:t>
            </a:r>
            <a:r>
              <a:rPr lang="en-US" sz="4800" dirty="0" smtClean="0">
                <a:solidFill>
                  <a:schemeClr val="bg1"/>
                </a:solidFill>
              </a:rPr>
              <a:t> </a:t>
            </a:r>
            <a:r>
              <a:rPr lang="en-US" sz="4800" dirty="0" err="1" smtClean="0">
                <a:solidFill>
                  <a:schemeClr val="bg1"/>
                </a:solidFill>
              </a:rPr>
              <a:t>giấc</a:t>
            </a:r>
            <a:r>
              <a:rPr lang="en-US" sz="4800" dirty="0" smtClean="0">
                <a:solidFill>
                  <a:schemeClr val="bg1"/>
                </a:solidFill>
              </a:rPr>
              <a:t> </a:t>
            </a:r>
            <a:r>
              <a:rPr lang="en-US" sz="4800" dirty="0" err="1" smtClean="0">
                <a:solidFill>
                  <a:schemeClr val="bg1"/>
                </a:solidFill>
              </a:rPr>
              <a:t>mơ</a:t>
            </a:r>
            <a:r>
              <a:rPr lang="en-US" sz="4800" dirty="0" smtClean="0">
                <a:solidFill>
                  <a:schemeClr val="bg1"/>
                </a:solidFill>
              </a:rPr>
              <a:t> </a:t>
            </a:r>
            <a:r>
              <a:rPr lang="en-US" sz="4800" dirty="0" err="1" smtClean="0">
                <a:solidFill>
                  <a:schemeClr val="bg1"/>
                </a:solidFill>
              </a:rPr>
              <a:t>hồng</a:t>
            </a:r>
            <a:r>
              <a:rPr lang="en-US" sz="4800" dirty="0" smtClean="0">
                <a:solidFill>
                  <a:schemeClr val="bg1"/>
                </a:solidFill>
              </a:rPr>
              <a:t>. </a:t>
            </a:r>
            <a:r>
              <a:rPr lang="en-US" sz="4800" dirty="0" err="1" smtClean="0">
                <a:solidFill>
                  <a:schemeClr val="bg1"/>
                </a:solidFill>
              </a:rPr>
              <a:t>Quên</a:t>
            </a:r>
            <a:r>
              <a:rPr lang="en-US" sz="4800" dirty="0" smtClean="0">
                <a:solidFill>
                  <a:schemeClr val="bg1"/>
                </a:solidFill>
              </a:rPr>
              <a:t> </a:t>
            </a:r>
            <a:r>
              <a:rPr lang="en-US" sz="4800" dirty="0" err="1" smtClean="0">
                <a:solidFill>
                  <a:schemeClr val="bg1"/>
                </a:solidFill>
              </a:rPr>
              <a:t>rằng</a:t>
            </a:r>
            <a:r>
              <a:rPr lang="en-US" sz="4800" dirty="0" smtClean="0">
                <a:solidFill>
                  <a:schemeClr val="bg1"/>
                </a:solidFill>
              </a:rPr>
              <a:t> </a:t>
            </a:r>
            <a:r>
              <a:rPr lang="en-US" sz="4800" dirty="0" err="1" smtClean="0">
                <a:solidFill>
                  <a:schemeClr val="bg1"/>
                </a:solidFill>
              </a:rPr>
              <a:t>tất</a:t>
            </a:r>
            <a:r>
              <a:rPr lang="en-US" sz="4800" dirty="0" smtClean="0">
                <a:solidFill>
                  <a:schemeClr val="bg1"/>
                </a:solidFill>
              </a:rPr>
              <a:t> </a:t>
            </a:r>
            <a:r>
              <a:rPr lang="en-US" sz="4800" dirty="0" err="1" smtClean="0">
                <a:solidFill>
                  <a:schemeClr val="bg1"/>
                </a:solidFill>
              </a:rPr>
              <a:t>cả</a:t>
            </a:r>
            <a:r>
              <a:rPr lang="en-US" sz="4800" dirty="0" smtClean="0">
                <a:solidFill>
                  <a:schemeClr val="bg1"/>
                </a:solidFill>
              </a:rPr>
              <a:t> </a:t>
            </a:r>
            <a:r>
              <a:rPr lang="en-US" sz="4800" dirty="0" err="1" smtClean="0">
                <a:solidFill>
                  <a:schemeClr val="bg1"/>
                </a:solidFill>
              </a:rPr>
              <a:t>nào</a:t>
            </a:r>
            <a:r>
              <a:rPr lang="en-US" sz="4800" dirty="0" smtClean="0">
                <a:solidFill>
                  <a:schemeClr val="bg1"/>
                </a:solidFill>
              </a:rPr>
              <a:t> </a:t>
            </a:r>
            <a:r>
              <a:rPr lang="en-US" sz="4800" dirty="0" err="1" smtClean="0">
                <a:solidFill>
                  <a:schemeClr val="bg1"/>
                </a:solidFill>
              </a:rPr>
              <a:t>có</a:t>
            </a:r>
            <a:r>
              <a:rPr lang="en-US" sz="4800" dirty="0" smtClean="0">
                <a:solidFill>
                  <a:schemeClr val="bg1"/>
                </a:solidFill>
              </a:rPr>
              <a:t> </a:t>
            </a:r>
            <a:r>
              <a:rPr lang="en-US" sz="4800" dirty="0" err="1" smtClean="0">
                <a:solidFill>
                  <a:schemeClr val="bg1"/>
                </a:solidFill>
              </a:rPr>
              <a:t>lợi</a:t>
            </a:r>
            <a:r>
              <a:rPr lang="en-US" sz="4800" dirty="0" smtClean="0">
                <a:solidFill>
                  <a:schemeClr val="bg1"/>
                </a:solidFill>
              </a:rPr>
              <a:t> chi! </a:t>
            </a:r>
            <a:r>
              <a:rPr lang="en-US" sz="4800" dirty="0" err="1" smtClean="0">
                <a:solidFill>
                  <a:schemeClr val="bg1"/>
                </a:solidFill>
              </a:rPr>
              <a:t>Vì</a:t>
            </a:r>
            <a:r>
              <a:rPr lang="en-US" sz="4800" dirty="0" smtClean="0">
                <a:solidFill>
                  <a:schemeClr val="bg1"/>
                </a:solidFill>
              </a:rPr>
              <a:t> </a:t>
            </a:r>
            <a:r>
              <a:rPr lang="en-US" sz="4800" dirty="0" err="1" smtClean="0">
                <a:solidFill>
                  <a:schemeClr val="bg1"/>
                </a:solidFill>
              </a:rPr>
              <a:t>khi</a:t>
            </a:r>
            <a:r>
              <a:rPr lang="en-US" sz="4800" dirty="0" smtClean="0">
                <a:solidFill>
                  <a:schemeClr val="bg1"/>
                </a:solidFill>
              </a:rPr>
              <a:t> </a:t>
            </a:r>
            <a:r>
              <a:rPr lang="en-US" sz="4800" dirty="0" err="1" smtClean="0">
                <a:solidFill>
                  <a:schemeClr val="bg1"/>
                </a:solidFill>
              </a:rPr>
              <a:t>chết</a:t>
            </a:r>
            <a:r>
              <a:rPr lang="en-US" sz="4800" dirty="0" smtClean="0">
                <a:solidFill>
                  <a:schemeClr val="bg1"/>
                </a:solidFill>
              </a:rPr>
              <a:t> </a:t>
            </a:r>
            <a:r>
              <a:rPr lang="en-US" sz="4800" dirty="0" err="1" smtClean="0">
                <a:solidFill>
                  <a:schemeClr val="bg1"/>
                </a:solidFill>
              </a:rPr>
              <a:t>rồi</a:t>
            </a:r>
            <a:r>
              <a:rPr lang="en-US" sz="4800" dirty="0" smtClean="0">
                <a:solidFill>
                  <a:schemeClr val="bg1"/>
                </a:solidFill>
              </a:rPr>
              <a:t>, </a:t>
            </a:r>
            <a:r>
              <a:rPr lang="en-US" sz="4800" dirty="0" err="1" smtClean="0">
                <a:solidFill>
                  <a:schemeClr val="bg1"/>
                </a:solidFill>
              </a:rPr>
              <a:t>xác</a:t>
            </a:r>
            <a:r>
              <a:rPr lang="en-US" sz="4800" dirty="0" smtClean="0">
                <a:solidFill>
                  <a:schemeClr val="bg1"/>
                </a:solidFill>
              </a:rPr>
              <a:t> </a:t>
            </a:r>
            <a:r>
              <a:rPr lang="en-US" sz="4800" dirty="0" err="1" smtClean="0">
                <a:solidFill>
                  <a:schemeClr val="bg1"/>
                </a:solidFill>
              </a:rPr>
              <a:t>thân</a:t>
            </a:r>
            <a:r>
              <a:rPr lang="en-US" sz="4800" dirty="0" smtClean="0">
                <a:solidFill>
                  <a:schemeClr val="bg1"/>
                </a:solidFill>
              </a:rPr>
              <a:t> </a:t>
            </a:r>
            <a:r>
              <a:rPr lang="en-US" sz="4800" dirty="0" err="1" smtClean="0">
                <a:solidFill>
                  <a:schemeClr val="bg1"/>
                </a:solidFill>
              </a:rPr>
              <a:t>này</a:t>
            </a:r>
            <a:r>
              <a:rPr lang="en-US" sz="4800" dirty="0" smtClean="0">
                <a:solidFill>
                  <a:schemeClr val="bg1"/>
                </a:solidFill>
              </a:rPr>
              <a:t> </a:t>
            </a:r>
            <a:r>
              <a:rPr lang="en-US" sz="4800" dirty="0" err="1" smtClean="0">
                <a:solidFill>
                  <a:schemeClr val="bg1"/>
                </a:solidFill>
              </a:rPr>
              <a:t>nên</a:t>
            </a:r>
            <a:r>
              <a:rPr lang="en-US" sz="4800" dirty="0" smtClean="0">
                <a:solidFill>
                  <a:schemeClr val="bg1"/>
                </a:solidFill>
              </a:rPr>
              <a:t> </a:t>
            </a:r>
            <a:r>
              <a:rPr lang="en-US" sz="4800" dirty="0" err="1" smtClean="0">
                <a:solidFill>
                  <a:schemeClr val="bg1"/>
                </a:solidFill>
              </a:rPr>
              <a:t>như</a:t>
            </a:r>
            <a:r>
              <a:rPr lang="en-US" sz="4800" dirty="0" smtClean="0">
                <a:solidFill>
                  <a:schemeClr val="bg1"/>
                </a:solidFill>
              </a:rPr>
              <a:t> </a:t>
            </a:r>
            <a:r>
              <a:rPr lang="en-US" sz="4800" dirty="0" err="1" smtClean="0">
                <a:solidFill>
                  <a:schemeClr val="bg1"/>
                </a:solidFill>
              </a:rPr>
              <a:t>cát</a:t>
            </a:r>
            <a:r>
              <a:rPr lang="en-US" sz="4800" dirty="0" smtClean="0">
                <a:solidFill>
                  <a:schemeClr val="bg1"/>
                </a:solidFill>
              </a:rPr>
              <a:t> </a:t>
            </a:r>
            <a:r>
              <a:rPr lang="en-US" sz="4800" dirty="0" err="1" smtClean="0">
                <a:solidFill>
                  <a:schemeClr val="bg1"/>
                </a:solidFill>
              </a:rPr>
              <a:t>bụi</a:t>
            </a:r>
            <a:r>
              <a:rPr lang="en-US" sz="4800" dirty="0">
                <a:solidFill>
                  <a:schemeClr val="bg1"/>
                </a:solidFill>
              </a:rPr>
              <a:t>.</a:t>
            </a:r>
            <a:endParaRPr lang="vi-VN" sz="4800" b="0" dirty="0">
              <a:solidFill>
                <a:schemeClr val="bg1"/>
              </a:solidFill>
              <a:effectLst/>
            </a:endParaRPr>
          </a:p>
        </p:txBody>
      </p:sp>
    </p:spTree>
    <p:extLst>
      <p:ext uri="{BB962C8B-B14F-4D97-AF65-F5344CB8AC3E}">
        <p14:creationId xmlns:p14="http://schemas.microsoft.com/office/powerpoint/2010/main" val="4622328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4800" u="sng" dirty="0" err="1" smtClean="0">
                <a:solidFill>
                  <a:srgbClr val="FFFF00"/>
                </a:solidFill>
              </a:rPr>
              <a:t>Đk</a:t>
            </a:r>
            <a:r>
              <a:rPr lang="en-US" sz="4800" b="0" u="sng" dirty="0" smtClean="0">
                <a:solidFill>
                  <a:srgbClr val="FFFF00"/>
                </a:solidFill>
                <a:effectLst/>
              </a:rPr>
              <a:t>:</a:t>
            </a:r>
            <a:r>
              <a:rPr lang="en-US" sz="4800" b="0" dirty="0" smtClean="0">
                <a:solidFill>
                  <a:srgbClr val="FFFF00"/>
                </a:solidFill>
                <a:effectLst/>
              </a:rPr>
              <a:t> </a:t>
            </a:r>
            <a:r>
              <a:rPr lang="en-US" sz="4800" dirty="0" err="1" smtClean="0">
                <a:solidFill>
                  <a:schemeClr val="bg1"/>
                </a:solidFill>
              </a:rPr>
              <a:t>Vì</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chính</a:t>
            </a:r>
            <a:r>
              <a:rPr lang="en-US" sz="4800" dirty="0" smtClean="0">
                <a:solidFill>
                  <a:schemeClr val="bg1"/>
                </a:solidFill>
              </a:rPr>
              <a:t> </a:t>
            </a:r>
            <a:r>
              <a:rPr lang="en-US" sz="4800" dirty="0" err="1" smtClean="0">
                <a:solidFill>
                  <a:schemeClr val="bg1"/>
                </a:solidFill>
              </a:rPr>
              <a:t>là</a:t>
            </a:r>
            <a:r>
              <a:rPr lang="en-US" sz="4800" dirty="0" smtClean="0">
                <a:solidFill>
                  <a:schemeClr val="bg1"/>
                </a:solidFill>
              </a:rPr>
              <a:t> </a:t>
            </a:r>
            <a:r>
              <a:rPr lang="en-US" sz="4800" dirty="0" err="1" smtClean="0">
                <a:solidFill>
                  <a:schemeClr val="bg1"/>
                </a:solidFill>
              </a:rPr>
              <a:t>kho</a:t>
            </a:r>
            <a:r>
              <a:rPr lang="en-US" sz="4800" dirty="0" smtClean="0">
                <a:solidFill>
                  <a:schemeClr val="bg1"/>
                </a:solidFill>
              </a:rPr>
              <a:t> </a:t>
            </a:r>
            <a:r>
              <a:rPr lang="en-US" sz="4800" dirty="0" err="1" smtClean="0">
                <a:solidFill>
                  <a:schemeClr val="bg1"/>
                </a:solidFill>
              </a:rPr>
              <a:t>tàng</a:t>
            </a:r>
            <a:r>
              <a:rPr lang="en-US" sz="4800" dirty="0" smtClean="0">
                <a:solidFill>
                  <a:schemeClr val="bg1"/>
                </a:solidFill>
              </a:rPr>
              <a:t> </a:t>
            </a:r>
            <a:r>
              <a:rPr lang="en-US" sz="4800" dirty="0" err="1" smtClean="0">
                <a:solidFill>
                  <a:schemeClr val="bg1"/>
                </a:solidFill>
              </a:rPr>
              <a:t>quý</a:t>
            </a:r>
            <a:r>
              <a:rPr lang="en-US" sz="4800" dirty="0" smtClean="0">
                <a:solidFill>
                  <a:schemeClr val="bg1"/>
                </a:solidFill>
              </a:rPr>
              <a:t> </a:t>
            </a:r>
            <a:r>
              <a:rPr lang="en-US" sz="4800" dirty="0" err="1" smtClean="0">
                <a:solidFill>
                  <a:schemeClr val="bg1"/>
                </a:solidFill>
              </a:rPr>
              <a:t>nhất</a:t>
            </a:r>
            <a:r>
              <a:rPr lang="en-US" sz="4800" dirty="0" smtClean="0">
                <a:solidFill>
                  <a:schemeClr val="bg1"/>
                </a:solidFill>
              </a:rPr>
              <a:t> </a:t>
            </a:r>
            <a:r>
              <a:rPr lang="en-US" sz="4800" dirty="0" err="1" smtClean="0">
                <a:solidFill>
                  <a:schemeClr val="bg1"/>
                </a:solidFill>
              </a:rPr>
              <a:t>trên</a:t>
            </a:r>
            <a:r>
              <a:rPr lang="en-US" sz="4800" dirty="0" smtClean="0">
                <a:solidFill>
                  <a:schemeClr val="bg1"/>
                </a:solidFill>
              </a:rPr>
              <a:t> </a:t>
            </a:r>
            <a:r>
              <a:rPr lang="en-US" sz="4800" dirty="0" err="1" smtClean="0">
                <a:solidFill>
                  <a:schemeClr val="bg1"/>
                </a:solidFill>
              </a:rPr>
              <a:t>đời</a:t>
            </a:r>
            <a:r>
              <a:rPr lang="en-US" sz="4800" dirty="0" smtClean="0">
                <a:solidFill>
                  <a:schemeClr val="bg1"/>
                </a:solidFill>
              </a:rPr>
              <a:t>. </a:t>
            </a:r>
            <a:r>
              <a:rPr lang="en-US" sz="4800" dirty="0" err="1" smtClean="0">
                <a:solidFill>
                  <a:schemeClr val="bg1"/>
                </a:solidFill>
              </a:rPr>
              <a:t>Mà</a:t>
            </a:r>
            <a:r>
              <a:rPr lang="en-US" sz="4800" dirty="0" smtClean="0">
                <a:solidFill>
                  <a:schemeClr val="bg1"/>
                </a:solidFill>
              </a:rPr>
              <a:t> </a:t>
            </a:r>
            <a:r>
              <a:rPr lang="en-US" sz="4800" dirty="0" err="1" smtClean="0">
                <a:solidFill>
                  <a:schemeClr val="bg1"/>
                </a:solidFill>
              </a:rPr>
              <a:t>bao</a:t>
            </a:r>
            <a:r>
              <a:rPr lang="en-US" sz="4800" dirty="0" smtClean="0">
                <a:solidFill>
                  <a:schemeClr val="bg1"/>
                </a:solidFill>
              </a:rPr>
              <a:t> </a:t>
            </a:r>
            <a:r>
              <a:rPr lang="en-US" sz="4800" dirty="0" err="1" smtClean="0">
                <a:solidFill>
                  <a:schemeClr val="bg1"/>
                </a:solidFill>
              </a:rPr>
              <a:t>đêm</a:t>
            </a:r>
            <a:r>
              <a:rPr lang="en-US" sz="4800" dirty="0" smtClean="0">
                <a:solidFill>
                  <a:schemeClr val="bg1"/>
                </a:solidFill>
              </a:rPr>
              <a:t> </a:t>
            </a:r>
            <a:r>
              <a:rPr lang="en-US" sz="4800" dirty="0" err="1" smtClean="0">
                <a:solidFill>
                  <a:schemeClr val="bg1"/>
                </a:solidFill>
              </a:rPr>
              <a:t>ngày</a:t>
            </a:r>
            <a:r>
              <a:rPr lang="en-US" sz="4800" dirty="0" smtClean="0">
                <a:solidFill>
                  <a:schemeClr val="bg1"/>
                </a:solidFill>
              </a:rPr>
              <a:t> con </a:t>
            </a:r>
            <a:r>
              <a:rPr lang="en-US" sz="4800" dirty="0" err="1" smtClean="0">
                <a:solidFill>
                  <a:schemeClr val="bg1"/>
                </a:solidFill>
              </a:rPr>
              <a:t>người</a:t>
            </a:r>
            <a:r>
              <a:rPr lang="en-US" sz="4800" dirty="0" smtClean="0">
                <a:solidFill>
                  <a:schemeClr val="bg1"/>
                </a:solidFill>
              </a:rPr>
              <a:t> </a:t>
            </a:r>
            <a:r>
              <a:rPr lang="en-US" sz="4800" dirty="0" err="1" smtClean="0">
                <a:solidFill>
                  <a:schemeClr val="bg1"/>
                </a:solidFill>
              </a:rPr>
              <a:t>hằng</a:t>
            </a:r>
            <a:r>
              <a:rPr lang="en-US" sz="4800" dirty="0" smtClean="0">
                <a:solidFill>
                  <a:schemeClr val="bg1"/>
                </a:solidFill>
              </a:rPr>
              <a:t> </a:t>
            </a:r>
            <a:r>
              <a:rPr lang="en-US" sz="4800" dirty="0" err="1" smtClean="0">
                <a:solidFill>
                  <a:schemeClr val="bg1"/>
                </a:solidFill>
              </a:rPr>
              <a:t>luôn</a:t>
            </a:r>
            <a:r>
              <a:rPr lang="en-US" sz="4800" dirty="0" smtClean="0">
                <a:solidFill>
                  <a:schemeClr val="bg1"/>
                </a:solidFill>
              </a:rPr>
              <a:t> </a:t>
            </a:r>
            <a:r>
              <a:rPr lang="en-US" sz="4800" dirty="0" err="1" smtClean="0">
                <a:solidFill>
                  <a:schemeClr val="bg1"/>
                </a:solidFill>
              </a:rPr>
              <a:t>mơ</a:t>
            </a:r>
            <a:r>
              <a:rPr lang="en-US" sz="4800" dirty="0" smtClean="0">
                <a:solidFill>
                  <a:schemeClr val="bg1"/>
                </a:solidFill>
              </a:rPr>
              <a:t> </a:t>
            </a:r>
            <a:r>
              <a:rPr lang="en-US" sz="4800" dirty="0" err="1" smtClean="0">
                <a:solidFill>
                  <a:schemeClr val="bg1"/>
                </a:solidFill>
              </a:rPr>
              <a:t>ước</a:t>
            </a:r>
            <a:r>
              <a:rPr lang="en-US" sz="4800" dirty="0" smtClean="0">
                <a:solidFill>
                  <a:schemeClr val="bg1"/>
                </a:solidFill>
              </a:rPr>
              <a:t>. </a:t>
            </a:r>
            <a:r>
              <a:rPr lang="en-US" sz="4800" dirty="0" err="1" smtClean="0">
                <a:solidFill>
                  <a:schemeClr val="bg1"/>
                </a:solidFill>
              </a:rPr>
              <a:t>Để</a:t>
            </a:r>
            <a:r>
              <a:rPr lang="en-US" sz="4800" dirty="0" smtClean="0">
                <a:solidFill>
                  <a:schemeClr val="bg1"/>
                </a:solidFill>
              </a:rPr>
              <a:t> </a:t>
            </a:r>
            <a:r>
              <a:rPr lang="en-US" sz="4800" dirty="0" err="1" smtClean="0">
                <a:solidFill>
                  <a:schemeClr val="bg1"/>
                </a:solidFill>
              </a:rPr>
              <a:t>có</a:t>
            </a:r>
            <a:r>
              <a:rPr lang="en-US" sz="4800" dirty="0" smtClean="0">
                <a:solidFill>
                  <a:schemeClr val="bg1"/>
                </a:solidFill>
              </a:rPr>
              <a:t> </a:t>
            </a:r>
            <a:r>
              <a:rPr lang="en-US" sz="4800" dirty="0" err="1" smtClean="0">
                <a:solidFill>
                  <a:schemeClr val="bg1"/>
                </a:solidFill>
              </a:rPr>
              <a:t>được</a:t>
            </a:r>
            <a:r>
              <a:rPr lang="en-US" sz="4800" dirty="0" smtClean="0">
                <a:solidFill>
                  <a:schemeClr val="bg1"/>
                </a:solidFill>
              </a:rPr>
              <a:t> </a:t>
            </a:r>
            <a:r>
              <a:rPr lang="en-US" sz="4800" dirty="0" err="1" smtClean="0">
                <a:solidFill>
                  <a:schemeClr val="bg1"/>
                </a:solidFill>
              </a:rPr>
              <a:t>Ngài</a:t>
            </a:r>
            <a:r>
              <a:rPr lang="en-US" sz="4800" dirty="0" smtClean="0">
                <a:solidFill>
                  <a:schemeClr val="bg1"/>
                </a:solidFill>
              </a:rPr>
              <a:t> </a:t>
            </a:r>
            <a:r>
              <a:rPr lang="en-US" sz="4800" dirty="0" err="1" smtClean="0">
                <a:solidFill>
                  <a:schemeClr val="bg1"/>
                </a:solidFill>
              </a:rPr>
              <a:t>cho</a:t>
            </a:r>
            <a:r>
              <a:rPr lang="en-US" sz="4800" dirty="0" smtClean="0">
                <a:solidFill>
                  <a:schemeClr val="bg1"/>
                </a:solidFill>
              </a:rPr>
              <a:t> </a:t>
            </a:r>
            <a:r>
              <a:rPr lang="en-US" sz="4800" dirty="0" err="1" smtClean="0">
                <a:solidFill>
                  <a:schemeClr val="bg1"/>
                </a:solidFill>
              </a:rPr>
              <a:t>dầu</a:t>
            </a:r>
            <a:r>
              <a:rPr lang="en-US" sz="4800" dirty="0" smtClean="0">
                <a:solidFill>
                  <a:schemeClr val="bg1"/>
                </a:solidFill>
              </a:rPr>
              <a:t> con </a:t>
            </a:r>
            <a:r>
              <a:rPr lang="en-US" sz="4800" dirty="0" err="1" smtClean="0">
                <a:solidFill>
                  <a:schemeClr val="bg1"/>
                </a:solidFill>
              </a:rPr>
              <a:t>phải</a:t>
            </a:r>
            <a:r>
              <a:rPr lang="en-US" sz="4800" dirty="0" smtClean="0">
                <a:solidFill>
                  <a:schemeClr val="bg1"/>
                </a:solidFill>
              </a:rPr>
              <a:t> </a:t>
            </a:r>
            <a:r>
              <a:rPr lang="en-US" sz="4800" dirty="0" err="1" smtClean="0">
                <a:solidFill>
                  <a:schemeClr val="bg1"/>
                </a:solidFill>
              </a:rPr>
              <a:t>bán</a:t>
            </a:r>
            <a:r>
              <a:rPr lang="en-US" sz="4800" dirty="0" smtClean="0">
                <a:solidFill>
                  <a:schemeClr val="bg1"/>
                </a:solidFill>
              </a:rPr>
              <a:t> </a:t>
            </a:r>
            <a:r>
              <a:rPr lang="en-US" sz="4800" dirty="0" err="1" smtClean="0">
                <a:solidFill>
                  <a:schemeClr val="bg1"/>
                </a:solidFill>
              </a:rPr>
              <a:t>hết</a:t>
            </a:r>
            <a:r>
              <a:rPr lang="en-US" sz="4800" dirty="0" smtClean="0">
                <a:solidFill>
                  <a:schemeClr val="bg1"/>
                </a:solidFill>
              </a:rPr>
              <a:t>. </a:t>
            </a:r>
            <a:r>
              <a:rPr lang="en-US" sz="4800" dirty="0" err="1" smtClean="0">
                <a:solidFill>
                  <a:schemeClr val="bg1"/>
                </a:solidFill>
              </a:rPr>
              <a:t>Bán</a:t>
            </a:r>
            <a:r>
              <a:rPr lang="en-US" sz="4800" dirty="0" smtClean="0">
                <a:solidFill>
                  <a:schemeClr val="bg1"/>
                </a:solidFill>
              </a:rPr>
              <a:t> </a:t>
            </a:r>
            <a:r>
              <a:rPr lang="en-US" sz="4800" dirty="0" err="1" smtClean="0">
                <a:solidFill>
                  <a:schemeClr val="bg1"/>
                </a:solidFill>
              </a:rPr>
              <a:t>hết</a:t>
            </a:r>
            <a:r>
              <a:rPr lang="en-US" sz="4800" dirty="0" smtClean="0">
                <a:solidFill>
                  <a:schemeClr val="bg1"/>
                </a:solidFill>
              </a:rPr>
              <a:t> </a:t>
            </a:r>
            <a:r>
              <a:rPr lang="en-US" sz="4800" dirty="0" err="1" smtClean="0">
                <a:solidFill>
                  <a:schemeClr val="bg1"/>
                </a:solidFill>
              </a:rPr>
              <a:t>người</a:t>
            </a:r>
            <a:r>
              <a:rPr lang="en-US" sz="4800" dirty="0" smtClean="0">
                <a:solidFill>
                  <a:schemeClr val="bg1"/>
                </a:solidFill>
              </a:rPr>
              <a:t> </a:t>
            </a:r>
            <a:r>
              <a:rPr lang="en-US" sz="4800" dirty="0" err="1" smtClean="0">
                <a:solidFill>
                  <a:schemeClr val="bg1"/>
                </a:solidFill>
              </a:rPr>
              <a:t>thân</a:t>
            </a:r>
            <a:r>
              <a:rPr lang="en-US" sz="4800" dirty="0" smtClean="0">
                <a:solidFill>
                  <a:schemeClr val="bg1"/>
                </a:solidFill>
              </a:rPr>
              <a:t>; </a:t>
            </a:r>
            <a:r>
              <a:rPr lang="en-US" sz="4800" dirty="0" err="1" smtClean="0">
                <a:solidFill>
                  <a:schemeClr val="bg1"/>
                </a:solidFill>
              </a:rPr>
              <a:t>Bán</a:t>
            </a:r>
            <a:r>
              <a:rPr lang="en-US" sz="4800" dirty="0">
                <a:solidFill>
                  <a:schemeClr val="bg1"/>
                </a:solidFill>
              </a:rPr>
              <a:t> </a:t>
            </a:r>
            <a:r>
              <a:rPr lang="en-US" sz="4800" dirty="0" err="1" smtClean="0">
                <a:solidFill>
                  <a:schemeClr val="bg1"/>
                </a:solidFill>
              </a:rPr>
              <a:t>mối</a:t>
            </a:r>
            <a:r>
              <a:rPr lang="en-US" sz="4800" dirty="0" smtClean="0">
                <a:solidFill>
                  <a:schemeClr val="bg1"/>
                </a:solidFill>
              </a:rPr>
              <a:t> </a:t>
            </a:r>
            <a:r>
              <a:rPr lang="en-US" sz="4800" dirty="0" err="1" smtClean="0">
                <a:solidFill>
                  <a:schemeClr val="bg1"/>
                </a:solidFill>
              </a:rPr>
              <a:t>tình</a:t>
            </a:r>
            <a:r>
              <a:rPr lang="en-US" sz="4800" dirty="0" smtClean="0">
                <a:solidFill>
                  <a:schemeClr val="bg1"/>
                </a:solidFill>
              </a:rPr>
              <a:t> </a:t>
            </a:r>
            <a:r>
              <a:rPr lang="en-US" sz="4800" dirty="0" err="1" smtClean="0">
                <a:solidFill>
                  <a:schemeClr val="bg1"/>
                </a:solidFill>
              </a:rPr>
              <a:t>xanh</a:t>
            </a:r>
            <a:r>
              <a:rPr lang="en-US" sz="4800" dirty="0" smtClean="0">
                <a:solidFill>
                  <a:schemeClr val="bg1"/>
                </a:solidFill>
              </a:rPr>
              <a:t>; </a:t>
            </a:r>
            <a:r>
              <a:rPr lang="en-US" sz="4800" dirty="0" err="1" smtClean="0">
                <a:solidFill>
                  <a:schemeClr val="bg1"/>
                </a:solidFill>
              </a:rPr>
              <a:t>Bán</a:t>
            </a:r>
            <a:r>
              <a:rPr lang="en-US" sz="4800" dirty="0" smtClean="0">
                <a:solidFill>
                  <a:schemeClr val="bg1"/>
                </a:solidFill>
              </a:rPr>
              <a:t> </a:t>
            </a:r>
            <a:r>
              <a:rPr lang="en-US" sz="4800" dirty="0" err="1" smtClean="0">
                <a:solidFill>
                  <a:schemeClr val="bg1"/>
                </a:solidFill>
              </a:rPr>
              <a:t>cả</a:t>
            </a:r>
            <a:r>
              <a:rPr lang="en-US" sz="4800" dirty="0" smtClean="0">
                <a:solidFill>
                  <a:schemeClr val="bg1"/>
                </a:solidFill>
              </a:rPr>
              <a:t> </a:t>
            </a:r>
            <a:r>
              <a:rPr lang="en-US" sz="4800" dirty="0" err="1" smtClean="0">
                <a:solidFill>
                  <a:schemeClr val="bg1"/>
                </a:solidFill>
              </a:rPr>
              <a:t>đời</a:t>
            </a:r>
            <a:r>
              <a:rPr lang="en-US" sz="4800" dirty="0" smtClean="0">
                <a:solidFill>
                  <a:schemeClr val="bg1"/>
                </a:solidFill>
              </a:rPr>
              <a:t> con.</a:t>
            </a:r>
            <a:endParaRPr lang="vi-VN" sz="4800" b="0" dirty="0">
              <a:solidFill>
                <a:schemeClr val="bg1"/>
              </a:solidFill>
              <a:effectLst/>
            </a:endParaRPr>
          </a:p>
        </p:txBody>
      </p:sp>
    </p:spTree>
    <p:extLst>
      <p:ext uri="{BB962C8B-B14F-4D97-AF65-F5344CB8AC3E}">
        <p14:creationId xmlns:p14="http://schemas.microsoft.com/office/powerpoint/2010/main" val="27030446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4600" b="0" u="sng" dirty="0" smtClean="0">
                <a:solidFill>
                  <a:srgbClr val="FFFF00"/>
                </a:solidFill>
                <a:effectLst/>
              </a:rPr>
              <a:t>Tk4:</a:t>
            </a:r>
            <a:r>
              <a:rPr lang="en-US" sz="4600" b="0" dirty="0" smtClean="0">
                <a:solidFill>
                  <a:srgbClr val="FFFF00"/>
                </a:solidFill>
                <a:effectLst/>
              </a:rPr>
              <a:t> </a:t>
            </a:r>
            <a:r>
              <a:rPr lang="en-US" sz="4600" dirty="0" err="1" smtClean="0">
                <a:solidFill>
                  <a:schemeClr val="bg1"/>
                </a:solidFill>
              </a:rPr>
              <a:t>Trên</a:t>
            </a:r>
            <a:r>
              <a:rPr lang="en-US" sz="4600" dirty="0" smtClean="0">
                <a:solidFill>
                  <a:schemeClr val="bg1"/>
                </a:solidFill>
              </a:rPr>
              <a:t> </a:t>
            </a:r>
            <a:r>
              <a:rPr lang="en-US" sz="4600" dirty="0" err="1" smtClean="0">
                <a:solidFill>
                  <a:schemeClr val="bg1"/>
                </a:solidFill>
              </a:rPr>
              <a:t>dương</a:t>
            </a:r>
            <a:r>
              <a:rPr lang="en-US" sz="4600" dirty="0" smtClean="0">
                <a:solidFill>
                  <a:schemeClr val="bg1"/>
                </a:solidFill>
              </a:rPr>
              <a:t> </a:t>
            </a:r>
            <a:r>
              <a:rPr lang="en-US" sz="4600" dirty="0" err="1" smtClean="0">
                <a:solidFill>
                  <a:schemeClr val="bg1"/>
                </a:solidFill>
              </a:rPr>
              <a:t>trần</a:t>
            </a:r>
            <a:r>
              <a:rPr lang="en-US" sz="4600" dirty="0" smtClean="0">
                <a:solidFill>
                  <a:schemeClr val="bg1"/>
                </a:solidFill>
              </a:rPr>
              <a:t> </a:t>
            </a:r>
            <a:r>
              <a:rPr lang="en-US" sz="4600" dirty="0" err="1" smtClean="0">
                <a:solidFill>
                  <a:schemeClr val="bg1"/>
                </a:solidFill>
              </a:rPr>
              <a:t>từng</a:t>
            </a:r>
            <a:r>
              <a:rPr lang="en-US" sz="4600" dirty="0" smtClean="0">
                <a:solidFill>
                  <a:schemeClr val="bg1"/>
                </a:solidFill>
              </a:rPr>
              <a:t> </a:t>
            </a:r>
            <a:r>
              <a:rPr lang="en-US" sz="4600" dirty="0" err="1" smtClean="0">
                <a:solidFill>
                  <a:schemeClr val="bg1"/>
                </a:solidFill>
              </a:rPr>
              <a:t>năm</a:t>
            </a:r>
            <a:r>
              <a:rPr lang="en-US" sz="4600" dirty="0" smtClean="0">
                <a:solidFill>
                  <a:schemeClr val="bg1"/>
                </a:solidFill>
              </a:rPr>
              <a:t> </a:t>
            </a:r>
            <a:r>
              <a:rPr lang="en-US" sz="4600" dirty="0" err="1" smtClean="0">
                <a:solidFill>
                  <a:schemeClr val="bg1"/>
                </a:solidFill>
              </a:rPr>
              <a:t>trường</a:t>
            </a:r>
            <a:r>
              <a:rPr lang="en-US" sz="4600" dirty="0" smtClean="0">
                <a:solidFill>
                  <a:schemeClr val="bg1"/>
                </a:solidFill>
              </a:rPr>
              <a:t> </a:t>
            </a:r>
            <a:r>
              <a:rPr lang="en-US" sz="4600" dirty="0" err="1" smtClean="0">
                <a:solidFill>
                  <a:schemeClr val="bg1"/>
                </a:solidFill>
              </a:rPr>
              <a:t>vội</a:t>
            </a:r>
            <a:r>
              <a:rPr lang="en-US" sz="4600" dirty="0" smtClean="0">
                <a:solidFill>
                  <a:schemeClr val="bg1"/>
                </a:solidFill>
              </a:rPr>
              <a:t> </a:t>
            </a:r>
            <a:r>
              <a:rPr lang="en-US" sz="4600" dirty="0" err="1" smtClean="0">
                <a:solidFill>
                  <a:schemeClr val="bg1"/>
                </a:solidFill>
              </a:rPr>
              <a:t>đi</a:t>
            </a:r>
            <a:r>
              <a:rPr lang="en-US" sz="4600" dirty="0" smtClean="0">
                <a:solidFill>
                  <a:schemeClr val="bg1"/>
                </a:solidFill>
              </a:rPr>
              <a:t>. </a:t>
            </a:r>
            <a:r>
              <a:rPr lang="en-US" sz="4600" dirty="0" err="1" smtClean="0">
                <a:solidFill>
                  <a:schemeClr val="bg1"/>
                </a:solidFill>
              </a:rPr>
              <a:t>Ngày</a:t>
            </a:r>
            <a:r>
              <a:rPr lang="en-US" sz="4600" dirty="0" smtClean="0">
                <a:solidFill>
                  <a:schemeClr val="bg1"/>
                </a:solidFill>
              </a:rPr>
              <a:t> </a:t>
            </a:r>
            <a:r>
              <a:rPr lang="en-US" sz="4600" dirty="0" err="1" smtClean="0">
                <a:solidFill>
                  <a:schemeClr val="bg1"/>
                </a:solidFill>
              </a:rPr>
              <a:t>tháng</a:t>
            </a:r>
            <a:r>
              <a:rPr lang="en-US" sz="4600" dirty="0" smtClean="0">
                <a:solidFill>
                  <a:schemeClr val="bg1"/>
                </a:solidFill>
              </a:rPr>
              <a:t> </a:t>
            </a:r>
            <a:r>
              <a:rPr lang="en-US" sz="4600" dirty="0" err="1" smtClean="0">
                <a:solidFill>
                  <a:schemeClr val="bg1"/>
                </a:solidFill>
              </a:rPr>
              <a:t>chạy</a:t>
            </a:r>
            <a:r>
              <a:rPr lang="en-US" sz="4600" dirty="0" smtClean="0">
                <a:solidFill>
                  <a:schemeClr val="bg1"/>
                </a:solidFill>
              </a:rPr>
              <a:t> </a:t>
            </a:r>
            <a:r>
              <a:rPr lang="en-US" sz="4600" dirty="0" err="1" smtClean="0">
                <a:solidFill>
                  <a:schemeClr val="bg1"/>
                </a:solidFill>
              </a:rPr>
              <a:t>theo</a:t>
            </a:r>
            <a:r>
              <a:rPr lang="en-US" sz="4600" dirty="0" smtClean="0">
                <a:solidFill>
                  <a:schemeClr val="bg1"/>
                </a:solidFill>
              </a:rPr>
              <a:t> </a:t>
            </a:r>
            <a:r>
              <a:rPr lang="en-US" sz="4600" dirty="0" err="1" smtClean="0">
                <a:solidFill>
                  <a:schemeClr val="bg1"/>
                </a:solidFill>
              </a:rPr>
              <a:t>cuộc</a:t>
            </a:r>
            <a:r>
              <a:rPr lang="en-US" sz="4600" dirty="0" smtClean="0">
                <a:solidFill>
                  <a:schemeClr val="bg1"/>
                </a:solidFill>
              </a:rPr>
              <a:t> </a:t>
            </a:r>
            <a:r>
              <a:rPr lang="en-US" sz="4600" dirty="0" err="1" smtClean="0">
                <a:solidFill>
                  <a:schemeClr val="bg1"/>
                </a:solidFill>
              </a:rPr>
              <a:t>sống</a:t>
            </a:r>
            <a:r>
              <a:rPr lang="en-US" sz="4600" dirty="0" smtClean="0">
                <a:solidFill>
                  <a:schemeClr val="bg1"/>
                </a:solidFill>
              </a:rPr>
              <a:t> bon </a:t>
            </a:r>
            <a:r>
              <a:rPr lang="en-US" sz="4600" dirty="0" err="1" smtClean="0">
                <a:solidFill>
                  <a:schemeClr val="bg1"/>
                </a:solidFill>
              </a:rPr>
              <a:t>chen</a:t>
            </a:r>
            <a:r>
              <a:rPr lang="en-US" sz="4600" dirty="0" smtClean="0">
                <a:solidFill>
                  <a:schemeClr val="bg1"/>
                </a:solidFill>
              </a:rPr>
              <a:t> </a:t>
            </a:r>
            <a:r>
              <a:rPr lang="en-US" sz="4600" dirty="0" err="1" smtClean="0">
                <a:solidFill>
                  <a:schemeClr val="bg1"/>
                </a:solidFill>
              </a:rPr>
              <a:t>vật</a:t>
            </a:r>
            <a:r>
              <a:rPr lang="en-US" sz="4600" dirty="0" smtClean="0">
                <a:solidFill>
                  <a:schemeClr val="bg1"/>
                </a:solidFill>
              </a:rPr>
              <a:t> </a:t>
            </a:r>
            <a:r>
              <a:rPr lang="en-US" sz="4600" dirty="0" err="1" smtClean="0">
                <a:solidFill>
                  <a:schemeClr val="bg1"/>
                </a:solidFill>
              </a:rPr>
              <a:t>chất</a:t>
            </a:r>
            <a:r>
              <a:rPr lang="en-US" sz="4600" dirty="0" smtClean="0">
                <a:solidFill>
                  <a:schemeClr val="bg1"/>
                </a:solidFill>
              </a:rPr>
              <a:t> </a:t>
            </a:r>
            <a:r>
              <a:rPr lang="en-US" sz="4600" dirty="0" err="1" smtClean="0">
                <a:solidFill>
                  <a:schemeClr val="bg1"/>
                </a:solidFill>
              </a:rPr>
              <a:t>trong</a:t>
            </a:r>
            <a:r>
              <a:rPr lang="en-US" sz="4600" dirty="0" smtClean="0">
                <a:solidFill>
                  <a:schemeClr val="bg1"/>
                </a:solidFill>
              </a:rPr>
              <a:t> </a:t>
            </a:r>
            <a:r>
              <a:rPr lang="en-US" sz="4600" dirty="0" err="1" smtClean="0">
                <a:solidFill>
                  <a:schemeClr val="bg1"/>
                </a:solidFill>
              </a:rPr>
              <a:t>đời</a:t>
            </a:r>
            <a:r>
              <a:rPr lang="en-US" sz="4600" dirty="0" smtClean="0">
                <a:solidFill>
                  <a:schemeClr val="bg1"/>
                </a:solidFill>
              </a:rPr>
              <a:t>. </a:t>
            </a:r>
            <a:r>
              <a:rPr lang="en-US" sz="4600" dirty="0" err="1" smtClean="0">
                <a:solidFill>
                  <a:schemeClr val="bg1"/>
                </a:solidFill>
              </a:rPr>
              <a:t>Quên</a:t>
            </a:r>
            <a:r>
              <a:rPr lang="en-US" sz="4600" dirty="0" smtClean="0">
                <a:solidFill>
                  <a:schemeClr val="bg1"/>
                </a:solidFill>
              </a:rPr>
              <a:t> </a:t>
            </a:r>
            <a:r>
              <a:rPr lang="en-US" sz="4600" dirty="0" err="1" smtClean="0">
                <a:solidFill>
                  <a:schemeClr val="bg1"/>
                </a:solidFill>
              </a:rPr>
              <a:t>rằng</a:t>
            </a:r>
            <a:r>
              <a:rPr lang="en-US" sz="4600" dirty="0" smtClean="0">
                <a:solidFill>
                  <a:schemeClr val="bg1"/>
                </a:solidFill>
              </a:rPr>
              <a:t> </a:t>
            </a:r>
            <a:r>
              <a:rPr lang="en-US" sz="4600" dirty="0" err="1" smtClean="0">
                <a:solidFill>
                  <a:schemeClr val="bg1"/>
                </a:solidFill>
              </a:rPr>
              <a:t>Chúa</a:t>
            </a:r>
            <a:r>
              <a:rPr lang="en-US" sz="4600" dirty="0" smtClean="0">
                <a:solidFill>
                  <a:schemeClr val="bg1"/>
                </a:solidFill>
              </a:rPr>
              <a:t> </a:t>
            </a:r>
            <a:r>
              <a:rPr lang="en-US" sz="4600" dirty="0" err="1" smtClean="0">
                <a:solidFill>
                  <a:schemeClr val="bg1"/>
                </a:solidFill>
              </a:rPr>
              <a:t>là</a:t>
            </a:r>
            <a:r>
              <a:rPr lang="en-US" sz="4600" dirty="0" smtClean="0">
                <a:solidFill>
                  <a:schemeClr val="bg1"/>
                </a:solidFill>
              </a:rPr>
              <a:t> </a:t>
            </a:r>
            <a:r>
              <a:rPr lang="en-US" sz="4600" dirty="0" err="1" smtClean="0">
                <a:solidFill>
                  <a:schemeClr val="bg1"/>
                </a:solidFill>
              </a:rPr>
              <a:t>nguồn</a:t>
            </a:r>
            <a:r>
              <a:rPr lang="en-US" sz="4600" dirty="0" smtClean="0">
                <a:solidFill>
                  <a:schemeClr val="bg1"/>
                </a:solidFill>
              </a:rPr>
              <a:t> </a:t>
            </a:r>
            <a:r>
              <a:rPr lang="en-US" sz="4600" dirty="0" err="1" smtClean="0">
                <a:solidFill>
                  <a:schemeClr val="bg1"/>
                </a:solidFill>
              </a:rPr>
              <a:t>sống</a:t>
            </a:r>
            <a:r>
              <a:rPr lang="en-US" sz="4600" dirty="0" smtClean="0">
                <a:solidFill>
                  <a:schemeClr val="bg1"/>
                </a:solidFill>
              </a:rPr>
              <a:t> </a:t>
            </a:r>
            <a:r>
              <a:rPr lang="en-US" sz="4600" dirty="0" err="1" smtClean="0">
                <a:solidFill>
                  <a:schemeClr val="bg1"/>
                </a:solidFill>
              </a:rPr>
              <a:t>niềm</a:t>
            </a:r>
            <a:r>
              <a:rPr lang="en-US" sz="4600" dirty="0" smtClean="0">
                <a:solidFill>
                  <a:schemeClr val="bg1"/>
                </a:solidFill>
              </a:rPr>
              <a:t> </a:t>
            </a:r>
            <a:r>
              <a:rPr lang="en-US" sz="4600" dirty="0" err="1" smtClean="0">
                <a:solidFill>
                  <a:schemeClr val="bg1"/>
                </a:solidFill>
              </a:rPr>
              <a:t>vui</a:t>
            </a:r>
            <a:r>
              <a:rPr lang="en-US" sz="4600" dirty="0" smtClean="0">
                <a:solidFill>
                  <a:schemeClr val="bg1"/>
                </a:solidFill>
              </a:rPr>
              <a:t>. </a:t>
            </a:r>
            <a:r>
              <a:rPr lang="en-US" sz="4600" dirty="0" err="1" smtClean="0">
                <a:solidFill>
                  <a:schemeClr val="bg1"/>
                </a:solidFill>
              </a:rPr>
              <a:t>Hãy</a:t>
            </a:r>
            <a:r>
              <a:rPr lang="en-US" sz="4600" dirty="0" smtClean="0">
                <a:solidFill>
                  <a:schemeClr val="bg1"/>
                </a:solidFill>
              </a:rPr>
              <a:t> </a:t>
            </a:r>
            <a:r>
              <a:rPr lang="en-US" sz="4600" dirty="0" err="1" smtClean="0">
                <a:solidFill>
                  <a:schemeClr val="bg1"/>
                </a:solidFill>
              </a:rPr>
              <a:t>đi</a:t>
            </a:r>
            <a:r>
              <a:rPr lang="en-US" sz="4600" dirty="0" smtClean="0">
                <a:solidFill>
                  <a:schemeClr val="bg1"/>
                </a:solidFill>
              </a:rPr>
              <a:t> </a:t>
            </a:r>
            <a:r>
              <a:rPr lang="en-US" sz="4600" dirty="0" err="1" smtClean="0">
                <a:solidFill>
                  <a:schemeClr val="bg1"/>
                </a:solidFill>
              </a:rPr>
              <a:t>với</a:t>
            </a:r>
            <a:r>
              <a:rPr lang="en-US" sz="4600" dirty="0" smtClean="0">
                <a:solidFill>
                  <a:schemeClr val="bg1"/>
                </a:solidFill>
              </a:rPr>
              <a:t> </a:t>
            </a:r>
            <a:r>
              <a:rPr lang="en-US" sz="4600" dirty="0" err="1" smtClean="0">
                <a:solidFill>
                  <a:schemeClr val="bg1"/>
                </a:solidFill>
              </a:rPr>
              <a:t>Ngài</a:t>
            </a:r>
            <a:r>
              <a:rPr lang="en-US" sz="4600" dirty="0" smtClean="0">
                <a:solidFill>
                  <a:schemeClr val="bg1"/>
                </a:solidFill>
              </a:rPr>
              <a:t> </a:t>
            </a:r>
            <a:r>
              <a:rPr lang="en-US" sz="4600" dirty="0" err="1" smtClean="0">
                <a:solidFill>
                  <a:schemeClr val="bg1"/>
                </a:solidFill>
              </a:rPr>
              <a:t>đến</a:t>
            </a:r>
            <a:r>
              <a:rPr lang="en-US" sz="4600" dirty="0" smtClean="0">
                <a:solidFill>
                  <a:schemeClr val="bg1"/>
                </a:solidFill>
              </a:rPr>
              <a:t> </a:t>
            </a:r>
            <a:r>
              <a:rPr lang="en-US" sz="4600" dirty="0" err="1" smtClean="0">
                <a:solidFill>
                  <a:schemeClr val="bg1"/>
                </a:solidFill>
              </a:rPr>
              <a:t>quê</a:t>
            </a:r>
            <a:r>
              <a:rPr lang="en-US" sz="4600" dirty="0" smtClean="0">
                <a:solidFill>
                  <a:schemeClr val="bg1"/>
                </a:solidFill>
              </a:rPr>
              <a:t> </a:t>
            </a:r>
            <a:r>
              <a:rPr lang="en-US" sz="4600" dirty="0" err="1" smtClean="0">
                <a:solidFill>
                  <a:schemeClr val="bg1"/>
                </a:solidFill>
              </a:rPr>
              <a:t>trời</a:t>
            </a:r>
            <a:r>
              <a:rPr lang="en-US" sz="4600" dirty="0" smtClean="0">
                <a:solidFill>
                  <a:schemeClr val="bg1"/>
                </a:solidFill>
              </a:rPr>
              <a:t> </a:t>
            </a:r>
            <a:r>
              <a:rPr lang="en-US" sz="4600" dirty="0" err="1" smtClean="0">
                <a:solidFill>
                  <a:schemeClr val="bg1"/>
                </a:solidFill>
              </a:rPr>
              <a:t>vinh</a:t>
            </a:r>
            <a:r>
              <a:rPr lang="en-US" sz="4600" dirty="0" smtClean="0">
                <a:solidFill>
                  <a:schemeClr val="bg1"/>
                </a:solidFill>
              </a:rPr>
              <a:t> </a:t>
            </a:r>
            <a:r>
              <a:rPr lang="en-US" sz="4600" dirty="0" err="1" smtClean="0">
                <a:solidFill>
                  <a:schemeClr val="bg1"/>
                </a:solidFill>
              </a:rPr>
              <a:t>quang</a:t>
            </a:r>
            <a:r>
              <a:rPr lang="en-US" sz="4600" dirty="0" smtClean="0">
                <a:solidFill>
                  <a:schemeClr val="bg1"/>
                </a:solidFill>
              </a:rPr>
              <a:t> </a:t>
            </a:r>
            <a:r>
              <a:rPr lang="en-US" sz="4600" dirty="0" err="1" smtClean="0">
                <a:solidFill>
                  <a:schemeClr val="bg1"/>
                </a:solidFill>
              </a:rPr>
              <a:t>sáng</a:t>
            </a:r>
            <a:r>
              <a:rPr lang="en-US" sz="4600" dirty="0" smtClean="0">
                <a:solidFill>
                  <a:schemeClr val="bg1"/>
                </a:solidFill>
              </a:rPr>
              <a:t> </a:t>
            </a:r>
            <a:r>
              <a:rPr lang="en-US" sz="4600" dirty="0" err="1" smtClean="0">
                <a:solidFill>
                  <a:schemeClr val="bg1"/>
                </a:solidFill>
              </a:rPr>
              <a:t>ngời</a:t>
            </a:r>
            <a:r>
              <a:rPr lang="en-US" sz="4600" dirty="0" smtClean="0">
                <a:solidFill>
                  <a:schemeClr val="bg1"/>
                </a:solidFill>
              </a:rPr>
              <a:t>.</a:t>
            </a:r>
            <a:endParaRPr lang="vi-VN" sz="4600" b="0" dirty="0">
              <a:solidFill>
                <a:schemeClr val="bg1"/>
              </a:solidFill>
              <a:effectLst/>
            </a:endParaRPr>
          </a:p>
        </p:txBody>
      </p:sp>
    </p:spTree>
    <p:extLst>
      <p:ext uri="{BB962C8B-B14F-4D97-AF65-F5344CB8AC3E}">
        <p14:creationId xmlns:p14="http://schemas.microsoft.com/office/powerpoint/2010/main" val="258913260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4800" u="sng" dirty="0" err="1" smtClean="0">
                <a:solidFill>
                  <a:srgbClr val="FFFF00"/>
                </a:solidFill>
              </a:rPr>
              <a:t>Đk</a:t>
            </a:r>
            <a:r>
              <a:rPr lang="en-US" sz="4800" b="0" u="sng" dirty="0" smtClean="0">
                <a:solidFill>
                  <a:srgbClr val="FFFF00"/>
                </a:solidFill>
                <a:effectLst/>
              </a:rPr>
              <a:t>:</a:t>
            </a:r>
            <a:r>
              <a:rPr lang="en-US" sz="4800" b="0" dirty="0" smtClean="0">
                <a:solidFill>
                  <a:srgbClr val="FFFF00"/>
                </a:solidFill>
                <a:effectLst/>
              </a:rPr>
              <a:t> </a:t>
            </a:r>
            <a:r>
              <a:rPr lang="en-US" sz="4800" dirty="0" err="1" smtClean="0">
                <a:solidFill>
                  <a:schemeClr val="bg1"/>
                </a:solidFill>
              </a:rPr>
              <a:t>Vì</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chính</a:t>
            </a:r>
            <a:r>
              <a:rPr lang="en-US" sz="4800" dirty="0" smtClean="0">
                <a:solidFill>
                  <a:schemeClr val="bg1"/>
                </a:solidFill>
              </a:rPr>
              <a:t> </a:t>
            </a:r>
            <a:r>
              <a:rPr lang="en-US" sz="4800" dirty="0" err="1" smtClean="0">
                <a:solidFill>
                  <a:schemeClr val="bg1"/>
                </a:solidFill>
              </a:rPr>
              <a:t>là</a:t>
            </a:r>
            <a:r>
              <a:rPr lang="en-US" sz="4800" dirty="0" smtClean="0">
                <a:solidFill>
                  <a:schemeClr val="bg1"/>
                </a:solidFill>
              </a:rPr>
              <a:t> </a:t>
            </a:r>
            <a:r>
              <a:rPr lang="en-US" sz="4800" dirty="0" err="1" smtClean="0">
                <a:solidFill>
                  <a:schemeClr val="bg1"/>
                </a:solidFill>
              </a:rPr>
              <a:t>kho</a:t>
            </a:r>
            <a:r>
              <a:rPr lang="en-US" sz="4800" dirty="0" smtClean="0">
                <a:solidFill>
                  <a:schemeClr val="bg1"/>
                </a:solidFill>
              </a:rPr>
              <a:t> </a:t>
            </a:r>
            <a:r>
              <a:rPr lang="en-US" sz="4800" dirty="0" err="1" smtClean="0">
                <a:solidFill>
                  <a:schemeClr val="bg1"/>
                </a:solidFill>
              </a:rPr>
              <a:t>tàng</a:t>
            </a:r>
            <a:r>
              <a:rPr lang="en-US" sz="4800" dirty="0" smtClean="0">
                <a:solidFill>
                  <a:schemeClr val="bg1"/>
                </a:solidFill>
              </a:rPr>
              <a:t> </a:t>
            </a:r>
            <a:r>
              <a:rPr lang="en-US" sz="4800" dirty="0" err="1" smtClean="0">
                <a:solidFill>
                  <a:schemeClr val="bg1"/>
                </a:solidFill>
              </a:rPr>
              <a:t>quý</a:t>
            </a:r>
            <a:r>
              <a:rPr lang="en-US" sz="4800" dirty="0" smtClean="0">
                <a:solidFill>
                  <a:schemeClr val="bg1"/>
                </a:solidFill>
              </a:rPr>
              <a:t> </a:t>
            </a:r>
            <a:r>
              <a:rPr lang="en-US" sz="4800" dirty="0" err="1" smtClean="0">
                <a:solidFill>
                  <a:schemeClr val="bg1"/>
                </a:solidFill>
              </a:rPr>
              <a:t>nhất</a:t>
            </a:r>
            <a:r>
              <a:rPr lang="en-US" sz="4800" dirty="0" smtClean="0">
                <a:solidFill>
                  <a:schemeClr val="bg1"/>
                </a:solidFill>
              </a:rPr>
              <a:t> </a:t>
            </a:r>
            <a:r>
              <a:rPr lang="en-US" sz="4800" dirty="0" err="1" smtClean="0">
                <a:solidFill>
                  <a:schemeClr val="bg1"/>
                </a:solidFill>
              </a:rPr>
              <a:t>trên</a:t>
            </a:r>
            <a:r>
              <a:rPr lang="en-US" sz="4800" dirty="0" smtClean="0">
                <a:solidFill>
                  <a:schemeClr val="bg1"/>
                </a:solidFill>
              </a:rPr>
              <a:t> </a:t>
            </a:r>
            <a:r>
              <a:rPr lang="en-US" sz="4800" dirty="0" err="1" smtClean="0">
                <a:solidFill>
                  <a:schemeClr val="bg1"/>
                </a:solidFill>
              </a:rPr>
              <a:t>đời</a:t>
            </a:r>
            <a:r>
              <a:rPr lang="en-US" sz="4800" dirty="0" smtClean="0">
                <a:solidFill>
                  <a:schemeClr val="bg1"/>
                </a:solidFill>
              </a:rPr>
              <a:t>. </a:t>
            </a:r>
            <a:r>
              <a:rPr lang="en-US" sz="4800" dirty="0" err="1" smtClean="0">
                <a:solidFill>
                  <a:schemeClr val="bg1"/>
                </a:solidFill>
              </a:rPr>
              <a:t>Mà</a:t>
            </a:r>
            <a:r>
              <a:rPr lang="en-US" sz="4800" dirty="0" smtClean="0">
                <a:solidFill>
                  <a:schemeClr val="bg1"/>
                </a:solidFill>
              </a:rPr>
              <a:t> </a:t>
            </a:r>
            <a:r>
              <a:rPr lang="en-US" sz="4800" dirty="0" err="1" smtClean="0">
                <a:solidFill>
                  <a:schemeClr val="bg1"/>
                </a:solidFill>
              </a:rPr>
              <a:t>bao</a:t>
            </a:r>
            <a:r>
              <a:rPr lang="en-US" sz="4800" dirty="0" smtClean="0">
                <a:solidFill>
                  <a:schemeClr val="bg1"/>
                </a:solidFill>
              </a:rPr>
              <a:t> </a:t>
            </a:r>
            <a:r>
              <a:rPr lang="en-US" sz="4800" dirty="0" err="1" smtClean="0">
                <a:solidFill>
                  <a:schemeClr val="bg1"/>
                </a:solidFill>
              </a:rPr>
              <a:t>đêm</a:t>
            </a:r>
            <a:r>
              <a:rPr lang="en-US" sz="4800" dirty="0" smtClean="0">
                <a:solidFill>
                  <a:schemeClr val="bg1"/>
                </a:solidFill>
              </a:rPr>
              <a:t> </a:t>
            </a:r>
            <a:r>
              <a:rPr lang="en-US" sz="4800" dirty="0" err="1" smtClean="0">
                <a:solidFill>
                  <a:schemeClr val="bg1"/>
                </a:solidFill>
              </a:rPr>
              <a:t>ngày</a:t>
            </a:r>
            <a:r>
              <a:rPr lang="en-US" sz="4800" dirty="0" smtClean="0">
                <a:solidFill>
                  <a:schemeClr val="bg1"/>
                </a:solidFill>
              </a:rPr>
              <a:t> con </a:t>
            </a:r>
            <a:r>
              <a:rPr lang="en-US" sz="4800" dirty="0" err="1" smtClean="0">
                <a:solidFill>
                  <a:schemeClr val="bg1"/>
                </a:solidFill>
              </a:rPr>
              <a:t>người</a:t>
            </a:r>
            <a:r>
              <a:rPr lang="en-US" sz="4800" dirty="0" smtClean="0">
                <a:solidFill>
                  <a:schemeClr val="bg1"/>
                </a:solidFill>
              </a:rPr>
              <a:t> </a:t>
            </a:r>
            <a:r>
              <a:rPr lang="en-US" sz="4800" dirty="0" err="1" smtClean="0">
                <a:solidFill>
                  <a:schemeClr val="bg1"/>
                </a:solidFill>
              </a:rPr>
              <a:t>hằng</a:t>
            </a:r>
            <a:r>
              <a:rPr lang="en-US" sz="4800" dirty="0" smtClean="0">
                <a:solidFill>
                  <a:schemeClr val="bg1"/>
                </a:solidFill>
              </a:rPr>
              <a:t> </a:t>
            </a:r>
            <a:r>
              <a:rPr lang="en-US" sz="4800" dirty="0" err="1" smtClean="0">
                <a:solidFill>
                  <a:schemeClr val="bg1"/>
                </a:solidFill>
              </a:rPr>
              <a:t>luôn</a:t>
            </a:r>
            <a:r>
              <a:rPr lang="en-US" sz="4800" dirty="0" smtClean="0">
                <a:solidFill>
                  <a:schemeClr val="bg1"/>
                </a:solidFill>
              </a:rPr>
              <a:t> </a:t>
            </a:r>
            <a:r>
              <a:rPr lang="en-US" sz="4800" dirty="0" err="1" smtClean="0">
                <a:solidFill>
                  <a:schemeClr val="bg1"/>
                </a:solidFill>
              </a:rPr>
              <a:t>mơ</a:t>
            </a:r>
            <a:r>
              <a:rPr lang="en-US" sz="4800" dirty="0" smtClean="0">
                <a:solidFill>
                  <a:schemeClr val="bg1"/>
                </a:solidFill>
              </a:rPr>
              <a:t> </a:t>
            </a:r>
            <a:r>
              <a:rPr lang="en-US" sz="4800" dirty="0" err="1" smtClean="0">
                <a:solidFill>
                  <a:schemeClr val="bg1"/>
                </a:solidFill>
              </a:rPr>
              <a:t>ước</a:t>
            </a:r>
            <a:r>
              <a:rPr lang="en-US" sz="4800" dirty="0" smtClean="0">
                <a:solidFill>
                  <a:schemeClr val="bg1"/>
                </a:solidFill>
              </a:rPr>
              <a:t>. </a:t>
            </a:r>
            <a:r>
              <a:rPr lang="en-US" sz="4800" dirty="0" err="1" smtClean="0">
                <a:solidFill>
                  <a:schemeClr val="bg1"/>
                </a:solidFill>
              </a:rPr>
              <a:t>Để</a:t>
            </a:r>
            <a:r>
              <a:rPr lang="en-US" sz="4800" dirty="0" smtClean="0">
                <a:solidFill>
                  <a:schemeClr val="bg1"/>
                </a:solidFill>
              </a:rPr>
              <a:t> </a:t>
            </a:r>
            <a:r>
              <a:rPr lang="en-US" sz="4800" dirty="0" err="1" smtClean="0">
                <a:solidFill>
                  <a:schemeClr val="bg1"/>
                </a:solidFill>
              </a:rPr>
              <a:t>có</a:t>
            </a:r>
            <a:r>
              <a:rPr lang="en-US" sz="4800" dirty="0" smtClean="0">
                <a:solidFill>
                  <a:schemeClr val="bg1"/>
                </a:solidFill>
              </a:rPr>
              <a:t> </a:t>
            </a:r>
            <a:r>
              <a:rPr lang="en-US" sz="4800" dirty="0" err="1" smtClean="0">
                <a:solidFill>
                  <a:schemeClr val="bg1"/>
                </a:solidFill>
              </a:rPr>
              <a:t>được</a:t>
            </a:r>
            <a:r>
              <a:rPr lang="en-US" sz="4800" dirty="0" smtClean="0">
                <a:solidFill>
                  <a:schemeClr val="bg1"/>
                </a:solidFill>
              </a:rPr>
              <a:t> </a:t>
            </a:r>
            <a:r>
              <a:rPr lang="en-US" sz="4800" dirty="0" err="1" smtClean="0">
                <a:solidFill>
                  <a:schemeClr val="bg1"/>
                </a:solidFill>
              </a:rPr>
              <a:t>Ngài</a:t>
            </a:r>
            <a:r>
              <a:rPr lang="en-US" sz="4800" dirty="0" smtClean="0">
                <a:solidFill>
                  <a:schemeClr val="bg1"/>
                </a:solidFill>
              </a:rPr>
              <a:t> </a:t>
            </a:r>
            <a:r>
              <a:rPr lang="en-US" sz="4800" dirty="0" err="1" smtClean="0">
                <a:solidFill>
                  <a:schemeClr val="bg1"/>
                </a:solidFill>
              </a:rPr>
              <a:t>cho</a:t>
            </a:r>
            <a:r>
              <a:rPr lang="en-US" sz="4800" dirty="0" smtClean="0">
                <a:solidFill>
                  <a:schemeClr val="bg1"/>
                </a:solidFill>
              </a:rPr>
              <a:t> </a:t>
            </a:r>
            <a:r>
              <a:rPr lang="en-US" sz="4800" dirty="0" err="1" smtClean="0">
                <a:solidFill>
                  <a:schemeClr val="bg1"/>
                </a:solidFill>
              </a:rPr>
              <a:t>dầu</a:t>
            </a:r>
            <a:r>
              <a:rPr lang="en-US" sz="4800" dirty="0" smtClean="0">
                <a:solidFill>
                  <a:schemeClr val="bg1"/>
                </a:solidFill>
              </a:rPr>
              <a:t> con </a:t>
            </a:r>
            <a:r>
              <a:rPr lang="en-US" sz="4800" dirty="0" err="1" smtClean="0">
                <a:solidFill>
                  <a:schemeClr val="bg1"/>
                </a:solidFill>
              </a:rPr>
              <a:t>phải</a:t>
            </a:r>
            <a:r>
              <a:rPr lang="en-US" sz="4800" dirty="0" smtClean="0">
                <a:solidFill>
                  <a:schemeClr val="bg1"/>
                </a:solidFill>
              </a:rPr>
              <a:t> </a:t>
            </a:r>
            <a:r>
              <a:rPr lang="en-US" sz="4800" dirty="0" err="1" smtClean="0">
                <a:solidFill>
                  <a:schemeClr val="bg1"/>
                </a:solidFill>
              </a:rPr>
              <a:t>bán</a:t>
            </a:r>
            <a:r>
              <a:rPr lang="en-US" sz="4800" dirty="0" smtClean="0">
                <a:solidFill>
                  <a:schemeClr val="bg1"/>
                </a:solidFill>
              </a:rPr>
              <a:t> </a:t>
            </a:r>
            <a:r>
              <a:rPr lang="en-US" sz="4800" dirty="0" err="1" smtClean="0">
                <a:solidFill>
                  <a:schemeClr val="bg1"/>
                </a:solidFill>
              </a:rPr>
              <a:t>hết</a:t>
            </a:r>
            <a:r>
              <a:rPr lang="en-US" sz="4800" dirty="0" smtClean="0">
                <a:solidFill>
                  <a:schemeClr val="bg1"/>
                </a:solidFill>
              </a:rPr>
              <a:t>. </a:t>
            </a:r>
            <a:r>
              <a:rPr lang="en-US" sz="4800" dirty="0" err="1" smtClean="0">
                <a:solidFill>
                  <a:schemeClr val="bg1"/>
                </a:solidFill>
              </a:rPr>
              <a:t>Bán</a:t>
            </a:r>
            <a:r>
              <a:rPr lang="en-US" sz="4800" dirty="0" smtClean="0">
                <a:solidFill>
                  <a:schemeClr val="bg1"/>
                </a:solidFill>
              </a:rPr>
              <a:t> </a:t>
            </a:r>
            <a:r>
              <a:rPr lang="en-US" sz="4800" dirty="0" err="1" smtClean="0">
                <a:solidFill>
                  <a:schemeClr val="bg1"/>
                </a:solidFill>
              </a:rPr>
              <a:t>hết</a:t>
            </a:r>
            <a:r>
              <a:rPr lang="en-US" sz="4800" dirty="0" smtClean="0">
                <a:solidFill>
                  <a:schemeClr val="bg1"/>
                </a:solidFill>
              </a:rPr>
              <a:t> </a:t>
            </a:r>
            <a:r>
              <a:rPr lang="en-US" sz="4800" dirty="0" err="1" smtClean="0">
                <a:solidFill>
                  <a:schemeClr val="bg1"/>
                </a:solidFill>
              </a:rPr>
              <a:t>người</a:t>
            </a:r>
            <a:r>
              <a:rPr lang="en-US" sz="4800" dirty="0" smtClean="0">
                <a:solidFill>
                  <a:schemeClr val="bg1"/>
                </a:solidFill>
              </a:rPr>
              <a:t> </a:t>
            </a:r>
            <a:r>
              <a:rPr lang="en-US" sz="4800" dirty="0" err="1" smtClean="0">
                <a:solidFill>
                  <a:schemeClr val="bg1"/>
                </a:solidFill>
              </a:rPr>
              <a:t>thân</a:t>
            </a:r>
            <a:r>
              <a:rPr lang="en-US" sz="4800" dirty="0" smtClean="0">
                <a:solidFill>
                  <a:schemeClr val="bg1"/>
                </a:solidFill>
              </a:rPr>
              <a:t>; </a:t>
            </a:r>
            <a:r>
              <a:rPr lang="en-US" sz="4800" dirty="0" err="1" smtClean="0">
                <a:solidFill>
                  <a:schemeClr val="bg1"/>
                </a:solidFill>
              </a:rPr>
              <a:t>Bán</a:t>
            </a:r>
            <a:r>
              <a:rPr lang="en-US" sz="4800" dirty="0">
                <a:solidFill>
                  <a:schemeClr val="bg1"/>
                </a:solidFill>
              </a:rPr>
              <a:t> </a:t>
            </a:r>
            <a:r>
              <a:rPr lang="en-US" sz="4800" dirty="0" err="1" smtClean="0">
                <a:solidFill>
                  <a:schemeClr val="bg1"/>
                </a:solidFill>
              </a:rPr>
              <a:t>mối</a:t>
            </a:r>
            <a:r>
              <a:rPr lang="en-US" sz="4800" dirty="0" smtClean="0">
                <a:solidFill>
                  <a:schemeClr val="bg1"/>
                </a:solidFill>
              </a:rPr>
              <a:t> </a:t>
            </a:r>
            <a:r>
              <a:rPr lang="en-US" sz="4800" dirty="0" err="1" smtClean="0">
                <a:solidFill>
                  <a:schemeClr val="bg1"/>
                </a:solidFill>
              </a:rPr>
              <a:t>tình</a:t>
            </a:r>
            <a:r>
              <a:rPr lang="en-US" sz="4800" dirty="0" smtClean="0">
                <a:solidFill>
                  <a:schemeClr val="bg1"/>
                </a:solidFill>
              </a:rPr>
              <a:t> </a:t>
            </a:r>
            <a:r>
              <a:rPr lang="en-US" sz="4800" dirty="0" err="1" smtClean="0">
                <a:solidFill>
                  <a:schemeClr val="bg1"/>
                </a:solidFill>
              </a:rPr>
              <a:t>xanh</a:t>
            </a:r>
            <a:r>
              <a:rPr lang="en-US" sz="4800" dirty="0" smtClean="0">
                <a:solidFill>
                  <a:schemeClr val="bg1"/>
                </a:solidFill>
              </a:rPr>
              <a:t>; </a:t>
            </a:r>
            <a:r>
              <a:rPr lang="en-US" sz="4800" dirty="0" err="1" smtClean="0">
                <a:solidFill>
                  <a:schemeClr val="bg1"/>
                </a:solidFill>
              </a:rPr>
              <a:t>Bán</a:t>
            </a:r>
            <a:r>
              <a:rPr lang="en-US" sz="4800" dirty="0" smtClean="0">
                <a:solidFill>
                  <a:schemeClr val="bg1"/>
                </a:solidFill>
              </a:rPr>
              <a:t> </a:t>
            </a:r>
            <a:r>
              <a:rPr lang="en-US" sz="4800" dirty="0" err="1" smtClean="0">
                <a:solidFill>
                  <a:schemeClr val="bg1"/>
                </a:solidFill>
              </a:rPr>
              <a:t>cả</a:t>
            </a:r>
            <a:r>
              <a:rPr lang="en-US" sz="4800" dirty="0" smtClean="0">
                <a:solidFill>
                  <a:schemeClr val="bg1"/>
                </a:solidFill>
              </a:rPr>
              <a:t> </a:t>
            </a:r>
            <a:r>
              <a:rPr lang="en-US" sz="4800" dirty="0" err="1" smtClean="0">
                <a:solidFill>
                  <a:schemeClr val="bg1"/>
                </a:solidFill>
              </a:rPr>
              <a:t>đời</a:t>
            </a:r>
            <a:r>
              <a:rPr lang="en-US" sz="4800" dirty="0" smtClean="0">
                <a:solidFill>
                  <a:schemeClr val="bg1"/>
                </a:solidFill>
              </a:rPr>
              <a:t> con.</a:t>
            </a:r>
            <a:endParaRPr lang="vi-VN" sz="4800" b="0" dirty="0">
              <a:solidFill>
                <a:schemeClr val="bg1"/>
              </a:solidFill>
              <a:effectLst/>
            </a:endParaRPr>
          </a:p>
        </p:txBody>
      </p:sp>
    </p:spTree>
    <p:extLst>
      <p:ext uri="{BB962C8B-B14F-4D97-AF65-F5344CB8AC3E}">
        <p14:creationId xmlns:p14="http://schemas.microsoft.com/office/powerpoint/2010/main" val="37972967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019549"/>
          </a:xfrm>
        </p:spPr>
        <p:txBody>
          <a:bodyPr>
            <a:normAutofit fontScale="90000"/>
          </a:bodyPr>
          <a:lstStyle/>
          <a:p>
            <a:pPr>
              <a:lnSpc>
                <a:spcPct val="130000"/>
              </a:lnSpc>
            </a:pPr>
            <a:r>
              <a:rPr lang="en-US" sz="6000" b="0" u="sng" dirty="0" err="1" smtClean="0">
                <a:solidFill>
                  <a:srgbClr val="FFFF00"/>
                </a:solidFill>
                <a:effectLst/>
              </a:rPr>
              <a:t>Ca</a:t>
            </a:r>
            <a:r>
              <a:rPr lang="en-US" sz="6000" b="0" u="sng" dirty="0" smtClean="0">
                <a:solidFill>
                  <a:srgbClr val="FFFF00"/>
                </a:solidFill>
                <a:effectLst/>
              </a:rPr>
              <a:t> </a:t>
            </a:r>
            <a:r>
              <a:rPr lang="en-US" sz="6000" b="0" u="sng" dirty="0" err="1" smtClean="0">
                <a:solidFill>
                  <a:srgbClr val="FFFF00"/>
                </a:solidFill>
                <a:effectLst/>
              </a:rPr>
              <a:t>Nhập</a:t>
            </a:r>
            <a:r>
              <a:rPr lang="en-US" sz="6000" b="0" u="sng" dirty="0" smtClean="0">
                <a:solidFill>
                  <a:srgbClr val="FFFF00"/>
                </a:solidFill>
                <a:effectLst/>
              </a:rPr>
              <a:t> </a:t>
            </a:r>
            <a:r>
              <a:rPr lang="en-US" sz="6000" b="0" u="sng" dirty="0" err="1" smtClean="0">
                <a:solidFill>
                  <a:srgbClr val="FFFF00"/>
                </a:solidFill>
                <a:effectLst/>
              </a:rPr>
              <a:t>Lễ</a:t>
            </a:r>
            <a:r>
              <a:rPr lang="en-US" sz="6000" b="0" dirty="0" smtClean="0">
                <a:solidFill>
                  <a:srgbClr val="FFFF00"/>
                </a:solidFill>
                <a:effectLst/>
              </a:rPr>
              <a:t/>
            </a:r>
            <a:br>
              <a:rPr lang="en-US" sz="6000" b="0" dirty="0" smtClean="0">
                <a:solidFill>
                  <a:srgbClr val="FFFF00"/>
                </a:solidFill>
                <a:effectLst/>
              </a:rPr>
            </a:br>
            <a:r>
              <a:rPr lang="en-US" sz="8000" dirty="0" err="1" smtClean="0">
                <a:solidFill>
                  <a:srgbClr val="FFFF00"/>
                </a:solidFill>
              </a:rPr>
              <a:t>Những</a:t>
            </a:r>
            <a:r>
              <a:rPr lang="en-US" sz="8000" dirty="0" smtClean="0">
                <a:solidFill>
                  <a:srgbClr val="FFFF00"/>
                </a:solidFill>
              </a:rPr>
              <a:t> </a:t>
            </a:r>
            <a:r>
              <a:rPr lang="en-US" sz="8000" dirty="0" err="1" smtClean="0">
                <a:solidFill>
                  <a:srgbClr val="FFFF00"/>
                </a:solidFill>
              </a:rPr>
              <a:t>Kẻ</a:t>
            </a:r>
            <a:r>
              <a:rPr lang="en-US" sz="8000" dirty="0" smtClean="0">
                <a:solidFill>
                  <a:srgbClr val="FFFF00"/>
                </a:solidFill>
              </a:rPr>
              <a:t> </a:t>
            </a:r>
            <a:r>
              <a:rPr lang="en-US" sz="8000" dirty="0" err="1" smtClean="0">
                <a:solidFill>
                  <a:srgbClr val="FFFF00"/>
                </a:solidFill>
              </a:rPr>
              <a:t>Tìm</a:t>
            </a:r>
            <a:r>
              <a:rPr lang="en-US" sz="8000" dirty="0" smtClean="0">
                <a:solidFill>
                  <a:srgbClr val="FFFF00"/>
                </a:solidFill>
              </a:rPr>
              <a:t> </a:t>
            </a:r>
            <a:r>
              <a:rPr lang="en-US" sz="8000" dirty="0" err="1" smtClean="0">
                <a:solidFill>
                  <a:srgbClr val="FFFF00"/>
                </a:solidFill>
              </a:rPr>
              <a:t>Chúa</a:t>
            </a:r>
            <a:r>
              <a:rPr lang="en-US" sz="6000" dirty="0" smtClean="0">
                <a:solidFill>
                  <a:srgbClr val="FFFF00"/>
                </a:solidFill>
              </a:rPr>
              <a:t/>
            </a:r>
            <a:br>
              <a:rPr lang="en-US" sz="6000" dirty="0" smtClean="0">
                <a:solidFill>
                  <a:srgbClr val="FFFF00"/>
                </a:solidFill>
              </a:rPr>
            </a:br>
            <a:r>
              <a:rPr lang="en-US" sz="6000" i="1" dirty="0" err="1" smtClean="0">
                <a:solidFill>
                  <a:schemeClr val="bg1"/>
                </a:solidFill>
              </a:rPr>
              <a:t>Ngọc</a:t>
            </a:r>
            <a:r>
              <a:rPr lang="en-US" sz="6000" i="1" dirty="0" smtClean="0">
                <a:solidFill>
                  <a:schemeClr val="bg1"/>
                </a:solidFill>
              </a:rPr>
              <a:t> </a:t>
            </a:r>
            <a:r>
              <a:rPr lang="en-US" sz="6000" i="1" dirty="0" err="1" smtClean="0">
                <a:solidFill>
                  <a:schemeClr val="bg1"/>
                </a:solidFill>
              </a:rPr>
              <a:t>Báu</a:t>
            </a:r>
            <a:endParaRPr lang="en-US" sz="6000" b="0" i="1" dirty="0">
              <a:solidFill>
                <a:schemeClr val="bg1"/>
              </a:solidFill>
              <a:effectLst/>
            </a:endParaRPr>
          </a:p>
        </p:txBody>
      </p:sp>
      <p:pic>
        <p:nvPicPr>
          <p:cNvPr id="3" name="Picture 2">
            <a:extLst>
              <a:ext uri="{FF2B5EF4-FFF2-40B4-BE49-F238E27FC236}">
                <a16:creationId xmlns:a16="http://schemas.microsoft.com/office/drawing/2014/main" xmlns="" id="{7313049C-C6D3-345F-114F-D6545362C39F}"/>
              </a:ext>
            </a:extLst>
          </p:cNvPr>
          <p:cNvPicPr>
            <a:picLocks noChangeAspect="1"/>
          </p:cNvPicPr>
          <p:nvPr/>
        </p:nvPicPr>
        <p:blipFill>
          <a:blip r:embed="rId2"/>
          <a:stretch>
            <a:fillRect/>
          </a:stretch>
        </p:blipFill>
        <p:spPr>
          <a:xfrm>
            <a:off x="2133600" y="3889642"/>
            <a:ext cx="5257800" cy="775979"/>
          </a:xfrm>
          <a:prstGeom prst="rect">
            <a:avLst/>
          </a:prstGeom>
        </p:spPr>
      </p:pic>
    </p:spTree>
    <p:extLst>
      <p:ext uri="{BB962C8B-B14F-4D97-AF65-F5344CB8AC3E}">
        <p14:creationId xmlns:p14="http://schemas.microsoft.com/office/powerpoint/2010/main" val="28428023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a:extLst>
              <a:ext uri="{FF2B5EF4-FFF2-40B4-BE49-F238E27FC236}">
                <a16:creationId xmlns="" xmlns:a16="http://schemas.microsoft.com/office/drawing/2014/main" id="{A1662114-3ECF-3CBB-B3E5-B3390F9002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28446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629149"/>
          </a:xfrm>
        </p:spPr>
        <p:txBody>
          <a:bodyPr>
            <a:normAutofit fontScale="90000"/>
          </a:bodyPr>
          <a:lstStyle/>
          <a:p>
            <a:pPr>
              <a:lnSpc>
                <a:spcPct val="130000"/>
              </a:lnSpc>
            </a:pPr>
            <a:r>
              <a:rPr lang="en-US" sz="6700" b="0" u="sng" dirty="0" err="1" smtClean="0">
                <a:solidFill>
                  <a:srgbClr val="FFFF00"/>
                </a:solidFill>
                <a:effectLst/>
              </a:rPr>
              <a:t>Ca</a:t>
            </a:r>
            <a:r>
              <a:rPr lang="en-US" sz="6700" b="0" u="sng" dirty="0" smtClean="0">
                <a:solidFill>
                  <a:srgbClr val="FFFF00"/>
                </a:solidFill>
                <a:effectLst/>
              </a:rPr>
              <a:t> </a:t>
            </a:r>
            <a:r>
              <a:rPr lang="en-US" sz="6700" b="0" u="sng" dirty="0" err="1" smtClean="0">
                <a:solidFill>
                  <a:srgbClr val="FFFF00"/>
                </a:solidFill>
                <a:effectLst/>
              </a:rPr>
              <a:t>Kết</a:t>
            </a:r>
            <a:r>
              <a:rPr lang="en-US" sz="6700" b="0" u="sng" dirty="0" smtClean="0">
                <a:solidFill>
                  <a:srgbClr val="FFFF00"/>
                </a:solidFill>
                <a:effectLst/>
              </a:rPr>
              <a:t> </a:t>
            </a:r>
            <a:r>
              <a:rPr lang="en-US" sz="6700" b="0" u="sng" dirty="0" err="1" smtClean="0">
                <a:solidFill>
                  <a:srgbClr val="FFFF00"/>
                </a:solidFill>
                <a:effectLst/>
              </a:rPr>
              <a:t>Lễ</a:t>
            </a:r>
            <a:r>
              <a:rPr lang="en-US" sz="6700" b="0" u="sng" dirty="0" smtClean="0">
                <a:solidFill>
                  <a:srgbClr val="FFFF00"/>
                </a:solidFill>
                <a:effectLst/>
              </a:rPr>
              <a:t/>
            </a:r>
            <a:br>
              <a:rPr lang="en-US" sz="6700" b="0" u="sng" dirty="0" smtClean="0">
                <a:solidFill>
                  <a:srgbClr val="FFFF00"/>
                </a:solidFill>
                <a:effectLst/>
              </a:rPr>
            </a:br>
            <a:r>
              <a:rPr lang="en-US" sz="8000" b="0" dirty="0" err="1" smtClean="0">
                <a:solidFill>
                  <a:srgbClr val="FFFF00"/>
                </a:solidFill>
                <a:effectLst/>
              </a:rPr>
              <a:t>Hồng</a:t>
            </a:r>
            <a:r>
              <a:rPr lang="en-US" sz="8000" b="0" dirty="0" smtClean="0">
                <a:solidFill>
                  <a:srgbClr val="FFFF00"/>
                </a:solidFill>
                <a:effectLst/>
              </a:rPr>
              <a:t> </a:t>
            </a:r>
            <a:r>
              <a:rPr lang="en-US" sz="8000" dirty="0" err="1" smtClean="0">
                <a:solidFill>
                  <a:srgbClr val="FFFF00"/>
                </a:solidFill>
              </a:rPr>
              <a:t>Ân</a:t>
            </a:r>
            <a:r>
              <a:rPr lang="en-US" sz="8000" dirty="0" smtClean="0">
                <a:solidFill>
                  <a:srgbClr val="FFFF00"/>
                </a:solidFill>
              </a:rPr>
              <a:t> </a:t>
            </a:r>
            <a:r>
              <a:rPr lang="en-US" sz="8000" dirty="0" err="1" smtClean="0">
                <a:solidFill>
                  <a:srgbClr val="FFFF00"/>
                </a:solidFill>
              </a:rPr>
              <a:t>Chúa</a:t>
            </a:r>
            <a:r>
              <a:rPr lang="en-US" sz="8000" dirty="0" smtClean="0">
                <a:solidFill>
                  <a:srgbClr val="FFFF00"/>
                </a:solidFill>
              </a:rPr>
              <a:t> </a:t>
            </a:r>
            <a:r>
              <a:rPr lang="en-US" sz="8000" dirty="0" err="1" smtClean="0">
                <a:solidFill>
                  <a:srgbClr val="FFFF00"/>
                </a:solidFill>
              </a:rPr>
              <a:t>Bao</a:t>
            </a:r>
            <a:r>
              <a:rPr lang="en-US" sz="8000" dirty="0" smtClean="0">
                <a:solidFill>
                  <a:srgbClr val="FFFF00"/>
                </a:solidFill>
              </a:rPr>
              <a:t> La</a:t>
            </a:r>
            <a:br>
              <a:rPr lang="en-US" sz="8000" dirty="0" smtClean="0">
                <a:solidFill>
                  <a:srgbClr val="FFFF00"/>
                </a:solidFill>
              </a:rPr>
            </a:br>
            <a:r>
              <a:rPr lang="en-US" sz="6000" b="0" i="1" dirty="0" smtClean="0">
                <a:solidFill>
                  <a:schemeClr val="bg1"/>
                </a:solidFill>
                <a:effectLst/>
              </a:rPr>
              <a:t>Lm. </a:t>
            </a:r>
            <a:r>
              <a:rPr lang="en-US" sz="6000" i="1" dirty="0" err="1" smtClean="0">
                <a:solidFill>
                  <a:schemeClr val="bg1"/>
                </a:solidFill>
              </a:rPr>
              <a:t>Thiện</a:t>
            </a:r>
            <a:r>
              <a:rPr lang="en-US" sz="6000" i="1" dirty="0" smtClean="0">
                <a:solidFill>
                  <a:schemeClr val="bg1"/>
                </a:solidFill>
              </a:rPr>
              <a:t> </a:t>
            </a:r>
            <a:r>
              <a:rPr lang="en-US" sz="6000" i="1" dirty="0" err="1" smtClean="0">
                <a:solidFill>
                  <a:schemeClr val="bg1"/>
                </a:solidFill>
              </a:rPr>
              <a:t>Cẩm</a:t>
            </a:r>
            <a:endParaRPr lang="en-US" sz="6000" b="0" i="1" dirty="0">
              <a:solidFill>
                <a:schemeClr val="bg1"/>
              </a:solidFill>
              <a:effectLst/>
            </a:endParaRPr>
          </a:p>
        </p:txBody>
      </p:sp>
      <p:pic>
        <p:nvPicPr>
          <p:cNvPr id="3" name="Picture 2">
            <a:extLst>
              <a:ext uri="{FF2B5EF4-FFF2-40B4-BE49-F238E27FC236}">
                <a16:creationId xmlns="" xmlns:a16="http://schemas.microsoft.com/office/drawing/2014/main" id="{7313049C-C6D3-345F-114F-D6545362C39F}"/>
              </a:ext>
            </a:extLst>
          </p:cNvPr>
          <p:cNvPicPr>
            <a:picLocks noChangeAspect="1"/>
          </p:cNvPicPr>
          <p:nvPr/>
        </p:nvPicPr>
        <p:blipFill>
          <a:blip r:embed="rId2"/>
          <a:stretch>
            <a:fillRect/>
          </a:stretch>
        </p:blipFill>
        <p:spPr>
          <a:xfrm>
            <a:off x="2138224" y="4248150"/>
            <a:ext cx="4867552" cy="718384"/>
          </a:xfrm>
          <a:prstGeom prst="rect">
            <a:avLst/>
          </a:prstGeom>
        </p:spPr>
      </p:pic>
    </p:spTree>
    <p:extLst>
      <p:ext uri="{BB962C8B-B14F-4D97-AF65-F5344CB8AC3E}">
        <p14:creationId xmlns:p14="http://schemas.microsoft.com/office/powerpoint/2010/main" val="380028981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lnSpc>
                <a:spcPct val="110000"/>
              </a:lnSpc>
            </a:pPr>
            <a:r>
              <a:rPr lang="en-US" sz="6000" u="sng" dirty="0" err="1" smtClean="0">
                <a:solidFill>
                  <a:srgbClr val="FFFF00"/>
                </a:solidFill>
              </a:rPr>
              <a:t>Đk</a:t>
            </a:r>
            <a:r>
              <a:rPr lang="vi-VN" sz="6000" u="sng" dirty="0" smtClean="0">
                <a:solidFill>
                  <a:srgbClr val="FFFF00"/>
                </a:solidFill>
              </a:rPr>
              <a:t>:</a:t>
            </a:r>
            <a:r>
              <a:rPr lang="vi-VN" sz="6000" dirty="0" smtClean="0">
                <a:solidFill>
                  <a:schemeClr val="bg1"/>
                </a:solidFill>
              </a:rPr>
              <a:t> </a:t>
            </a:r>
            <a:r>
              <a:rPr lang="en-US" sz="6000" dirty="0" err="1">
                <a:solidFill>
                  <a:schemeClr val="bg1"/>
                </a:solidFill>
              </a:rPr>
              <a:t>Hồng</a:t>
            </a:r>
            <a:r>
              <a:rPr lang="en-US" sz="6000" dirty="0">
                <a:solidFill>
                  <a:schemeClr val="bg1"/>
                </a:solidFill>
              </a:rPr>
              <a:t> </a:t>
            </a:r>
            <a:r>
              <a:rPr lang="en-US" sz="6000" dirty="0" err="1">
                <a:solidFill>
                  <a:schemeClr val="bg1"/>
                </a:solidFill>
              </a:rPr>
              <a:t>ân</a:t>
            </a:r>
            <a:r>
              <a:rPr lang="en-US" sz="6000" dirty="0">
                <a:solidFill>
                  <a:schemeClr val="bg1"/>
                </a:solidFill>
              </a:rPr>
              <a:t> </a:t>
            </a:r>
            <a:r>
              <a:rPr lang="en-US" sz="6000" dirty="0" err="1">
                <a:solidFill>
                  <a:schemeClr val="bg1"/>
                </a:solidFill>
              </a:rPr>
              <a:t>Chúa</a:t>
            </a:r>
            <a:r>
              <a:rPr lang="en-US" sz="6000" dirty="0">
                <a:solidFill>
                  <a:schemeClr val="bg1"/>
                </a:solidFill>
              </a:rPr>
              <a:t> </a:t>
            </a:r>
            <a:r>
              <a:rPr lang="en-US" sz="6000" dirty="0" err="1">
                <a:solidFill>
                  <a:schemeClr val="bg1"/>
                </a:solidFill>
              </a:rPr>
              <a:t>bao</a:t>
            </a:r>
            <a:r>
              <a:rPr lang="en-US" sz="6000" dirty="0">
                <a:solidFill>
                  <a:schemeClr val="bg1"/>
                </a:solidFill>
              </a:rPr>
              <a:t> la </a:t>
            </a:r>
            <a:r>
              <a:rPr lang="en-US" sz="6000" dirty="0" err="1">
                <a:solidFill>
                  <a:schemeClr val="bg1"/>
                </a:solidFill>
              </a:rPr>
              <a:t>tuôn</a:t>
            </a:r>
            <a:r>
              <a:rPr lang="en-US" sz="6000" dirty="0">
                <a:solidFill>
                  <a:schemeClr val="bg1"/>
                </a:solidFill>
              </a:rPr>
              <a:t> </a:t>
            </a:r>
            <a:r>
              <a:rPr lang="en-US" sz="6000" dirty="0" err="1">
                <a:solidFill>
                  <a:schemeClr val="bg1"/>
                </a:solidFill>
              </a:rPr>
              <a:t>đổ</a:t>
            </a:r>
            <a:r>
              <a:rPr lang="en-US" sz="6000" dirty="0">
                <a:solidFill>
                  <a:schemeClr val="bg1"/>
                </a:solidFill>
              </a:rPr>
              <a:t> </a:t>
            </a:r>
            <a:r>
              <a:rPr lang="en-US" sz="6000" dirty="0" err="1">
                <a:solidFill>
                  <a:schemeClr val="bg1"/>
                </a:solidFill>
              </a:rPr>
              <a:t>xuống</a:t>
            </a:r>
            <a:r>
              <a:rPr lang="en-US" sz="6000" dirty="0">
                <a:solidFill>
                  <a:schemeClr val="bg1"/>
                </a:solidFill>
              </a:rPr>
              <a:t> </a:t>
            </a:r>
            <a:r>
              <a:rPr lang="en-US" sz="6000" dirty="0" err="1">
                <a:solidFill>
                  <a:schemeClr val="bg1"/>
                </a:solidFill>
              </a:rPr>
              <a:t>chan</a:t>
            </a:r>
            <a:r>
              <a:rPr lang="en-US" sz="6000" dirty="0">
                <a:solidFill>
                  <a:schemeClr val="bg1"/>
                </a:solidFill>
              </a:rPr>
              <a:t> </a:t>
            </a:r>
            <a:r>
              <a:rPr lang="en-US" sz="6000" dirty="0" err="1">
                <a:solidFill>
                  <a:schemeClr val="bg1"/>
                </a:solidFill>
              </a:rPr>
              <a:t>hòa</a:t>
            </a:r>
            <a:r>
              <a:rPr lang="en-US" sz="6000" dirty="0">
                <a:solidFill>
                  <a:schemeClr val="bg1"/>
                </a:solidFill>
              </a:rPr>
              <a:t>. </a:t>
            </a:r>
            <a:r>
              <a:rPr lang="en-US" sz="6000" dirty="0" err="1">
                <a:solidFill>
                  <a:schemeClr val="bg1"/>
                </a:solidFill>
              </a:rPr>
              <a:t>Tuy</a:t>
            </a:r>
            <a:r>
              <a:rPr lang="en-US" sz="6000" dirty="0">
                <a:solidFill>
                  <a:schemeClr val="bg1"/>
                </a:solidFill>
              </a:rPr>
              <a:t> </a:t>
            </a:r>
            <a:r>
              <a:rPr lang="en-US" sz="6000" dirty="0" err="1">
                <a:solidFill>
                  <a:schemeClr val="bg1"/>
                </a:solidFill>
              </a:rPr>
              <a:t>tay</a:t>
            </a:r>
            <a:r>
              <a:rPr lang="en-US" sz="6000" dirty="0">
                <a:solidFill>
                  <a:schemeClr val="bg1"/>
                </a:solidFill>
              </a:rPr>
              <a:t> con </a:t>
            </a:r>
            <a:r>
              <a:rPr lang="en-US" sz="6000" dirty="0" err="1">
                <a:solidFill>
                  <a:schemeClr val="bg1"/>
                </a:solidFill>
              </a:rPr>
              <a:t>nhỏ</a:t>
            </a:r>
            <a:r>
              <a:rPr lang="en-US" sz="6000" dirty="0">
                <a:solidFill>
                  <a:schemeClr val="bg1"/>
                </a:solidFill>
              </a:rPr>
              <a:t> </a:t>
            </a:r>
            <a:r>
              <a:rPr lang="en-US" sz="6000" dirty="0" err="1">
                <a:solidFill>
                  <a:schemeClr val="bg1"/>
                </a:solidFill>
              </a:rPr>
              <a:t>bé</a:t>
            </a:r>
            <a:r>
              <a:rPr lang="en-US" sz="6000" dirty="0">
                <a:solidFill>
                  <a:schemeClr val="bg1"/>
                </a:solidFill>
              </a:rPr>
              <a:t> </a:t>
            </a:r>
            <a:r>
              <a:rPr lang="en-US" sz="6000" dirty="0" err="1">
                <a:solidFill>
                  <a:schemeClr val="bg1"/>
                </a:solidFill>
              </a:rPr>
              <a:t>bao</a:t>
            </a:r>
            <a:r>
              <a:rPr lang="en-US" sz="6000" dirty="0">
                <a:solidFill>
                  <a:schemeClr val="bg1"/>
                </a:solidFill>
              </a:rPr>
              <a:t> </a:t>
            </a:r>
            <a:r>
              <a:rPr lang="en-US" sz="6000" dirty="0" err="1">
                <a:solidFill>
                  <a:schemeClr val="bg1"/>
                </a:solidFill>
              </a:rPr>
              <a:t>nhiêu</a:t>
            </a:r>
            <a:r>
              <a:rPr lang="en-US" sz="6000" dirty="0">
                <a:solidFill>
                  <a:schemeClr val="bg1"/>
                </a:solidFill>
              </a:rPr>
              <a:t> </a:t>
            </a:r>
            <a:r>
              <a:rPr lang="en-US" sz="6000" dirty="0" err="1">
                <a:solidFill>
                  <a:schemeClr val="bg1"/>
                </a:solidFill>
              </a:rPr>
              <a:t>cũng</a:t>
            </a:r>
            <a:r>
              <a:rPr lang="en-US" sz="6000" dirty="0">
                <a:solidFill>
                  <a:schemeClr val="bg1"/>
                </a:solidFill>
              </a:rPr>
              <a:t> </a:t>
            </a:r>
            <a:r>
              <a:rPr lang="en-US" sz="6000" dirty="0" err="1">
                <a:solidFill>
                  <a:schemeClr val="bg1"/>
                </a:solidFill>
              </a:rPr>
              <a:t>không</a:t>
            </a:r>
            <a:r>
              <a:rPr lang="en-US" sz="6000" dirty="0">
                <a:solidFill>
                  <a:schemeClr val="bg1"/>
                </a:solidFill>
              </a:rPr>
              <a:t> </a:t>
            </a:r>
            <a:r>
              <a:rPr lang="en-US" sz="6000" dirty="0" err="1">
                <a:solidFill>
                  <a:schemeClr val="bg1"/>
                </a:solidFill>
              </a:rPr>
              <a:t>vừa</a:t>
            </a:r>
            <a:r>
              <a:rPr lang="en-US" sz="6000" dirty="0" smtClean="0">
                <a:solidFill>
                  <a:schemeClr val="bg1"/>
                </a:solidFill>
              </a:rPr>
              <a:t>. </a:t>
            </a:r>
            <a:endParaRPr lang="en-US" sz="6000" dirty="0">
              <a:solidFill>
                <a:schemeClr val="bg1"/>
              </a:solidFill>
            </a:endParaRPr>
          </a:p>
        </p:txBody>
      </p:sp>
    </p:spTree>
    <p:extLst>
      <p:ext uri="{BB962C8B-B14F-4D97-AF65-F5344CB8AC3E}">
        <p14:creationId xmlns:p14="http://schemas.microsoft.com/office/powerpoint/2010/main" val="366523330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fontScale="90000"/>
          </a:bodyPr>
          <a:lstStyle/>
          <a:p>
            <a:pPr algn="just">
              <a:lnSpc>
                <a:spcPct val="110000"/>
              </a:lnSpc>
            </a:pPr>
            <a:r>
              <a:rPr lang="en-US" sz="6000" u="sng" dirty="0" err="1">
                <a:solidFill>
                  <a:srgbClr val="FFFF00"/>
                </a:solidFill>
              </a:rPr>
              <a:t>T</a:t>
            </a:r>
            <a:r>
              <a:rPr lang="en-US" sz="6000" u="sng" dirty="0" err="1" smtClean="0">
                <a:solidFill>
                  <a:srgbClr val="FFFF00"/>
                </a:solidFill>
              </a:rPr>
              <a:t>k</a:t>
            </a:r>
            <a:r>
              <a:rPr lang="vi-VN" sz="6000" u="sng" dirty="0" smtClean="0">
                <a:solidFill>
                  <a:srgbClr val="FFFF00"/>
                </a:solidFill>
              </a:rPr>
              <a:t>:</a:t>
            </a:r>
            <a:r>
              <a:rPr lang="vi-VN" sz="6000" dirty="0" smtClean="0">
                <a:solidFill>
                  <a:srgbClr val="FFFF00"/>
                </a:solidFill>
              </a:rPr>
              <a:t> </a:t>
            </a:r>
            <a:r>
              <a:rPr lang="vi-VN" sz="6000" dirty="0">
                <a:solidFill>
                  <a:schemeClr val="bg1"/>
                </a:solidFill>
              </a:rPr>
              <a:t>Chính tay Ngài đã dựng nên con, Thần Khí Ngài làm cho con </a:t>
            </a:r>
            <a:r>
              <a:rPr lang="vi-VN" sz="6000" dirty="0" smtClean="0">
                <a:solidFill>
                  <a:schemeClr val="bg1"/>
                </a:solidFill>
              </a:rPr>
              <a:t>sống</a:t>
            </a:r>
            <a:r>
              <a:rPr lang="en-US" sz="6000" dirty="0" smtClean="0">
                <a:solidFill>
                  <a:schemeClr val="bg1"/>
                </a:solidFill>
              </a:rPr>
              <a:t>.</a:t>
            </a:r>
            <a:r>
              <a:rPr lang="vi-VN" sz="6000" dirty="0" smtClean="0">
                <a:solidFill>
                  <a:schemeClr val="bg1"/>
                </a:solidFill>
              </a:rPr>
              <a:t> </a:t>
            </a:r>
            <a:r>
              <a:rPr lang="en-US" sz="6000" dirty="0" smtClean="0">
                <a:solidFill>
                  <a:schemeClr val="bg1"/>
                </a:solidFill>
              </a:rPr>
              <a:t>T</a:t>
            </a:r>
            <a:r>
              <a:rPr lang="vi-VN" sz="6000" dirty="0" smtClean="0">
                <a:solidFill>
                  <a:schemeClr val="bg1"/>
                </a:solidFill>
              </a:rPr>
              <a:t>ình </a:t>
            </a:r>
            <a:r>
              <a:rPr lang="vi-VN" sz="6000" dirty="0">
                <a:solidFill>
                  <a:schemeClr val="bg1"/>
                </a:solidFill>
              </a:rPr>
              <a:t>yêu Ngài ngày đêm ấp ủ, </a:t>
            </a:r>
            <a:r>
              <a:rPr lang="en-US" sz="6000" dirty="0" smtClean="0">
                <a:solidFill>
                  <a:schemeClr val="bg1"/>
                </a:solidFill>
              </a:rPr>
              <a:t>l</a:t>
            </a:r>
            <a:r>
              <a:rPr lang="vi-VN" sz="6000" dirty="0" smtClean="0">
                <a:solidFill>
                  <a:schemeClr val="bg1"/>
                </a:solidFill>
              </a:rPr>
              <a:t>ời </a:t>
            </a:r>
            <a:r>
              <a:rPr lang="vi-VN" sz="6000" dirty="0">
                <a:solidFill>
                  <a:schemeClr val="bg1"/>
                </a:solidFill>
              </a:rPr>
              <a:t>Ngài dẫn dắt con trên </a:t>
            </a:r>
            <a:r>
              <a:rPr lang="vi-VN" sz="6000" dirty="0" smtClean="0">
                <a:solidFill>
                  <a:schemeClr val="bg1"/>
                </a:solidFill>
              </a:rPr>
              <a:t>đường</a:t>
            </a:r>
            <a:r>
              <a:rPr lang="en-US" sz="6000" dirty="0">
                <a:solidFill>
                  <a:schemeClr val="bg1"/>
                </a:solidFill>
              </a:rPr>
              <a:t>.</a:t>
            </a:r>
          </a:p>
        </p:txBody>
      </p:sp>
    </p:spTree>
    <p:extLst>
      <p:ext uri="{BB962C8B-B14F-4D97-AF65-F5344CB8AC3E}">
        <p14:creationId xmlns:p14="http://schemas.microsoft.com/office/powerpoint/2010/main" val="324382471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lnSpc>
                <a:spcPct val="110000"/>
              </a:lnSpc>
            </a:pPr>
            <a:r>
              <a:rPr lang="en-US" sz="6000" u="sng" dirty="0" err="1" smtClean="0">
                <a:solidFill>
                  <a:srgbClr val="FFFF00"/>
                </a:solidFill>
              </a:rPr>
              <a:t>Đk</a:t>
            </a:r>
            <a:r>
              <a:rPr lang="vi-VN" sz="6000" u="sng" dirty="0" smtClean="0">
                <a:solidFill>
                  <a:srgbClr val="FFFF00"/>
                </a:solidFill>
              </a:rPr>
              <a:t>:</a:t>
            </a:r>
            <a:r>
              <a:rPr lang="vi-VN" sz="6000" dirty="0" smtClean="0">
                <a:solidFill>
                  <a:schemeClr val="bg1"/>
                </a:solidFill>
              </a:rPr>
              <a:t> </a:t>
            </a:r>
            <a:r>
              <a:rPr lang="en-US" sz="6000" dirty="0" err="1">
                <a:solidFill>
                  <a:schemeClr val="bg1"/>
                </a:solidFill>
              </a:rPr>
              <a:t>Hồng</a:t>
            </a:r>
            <a:r>
              <a:rPr lang="en-US" sz="6000" dirty="0">
                <a:solidFill>
                  <a:schemeClr val="bg1"/>
                </a:solidFill>
              </a:rPr>
              <a:t> </a:t>
            </a:r>
            <a:r>
              <a:rPr lang="en-US" sz="6000" dirty="0" err="1">
                <a:solidFill>
                  <a:schemeClr val="bg1"/>
                </a:solidFill>
              </a:rPr>
              <a:t>ân</a:t>
            </a:r>
            <a:r>
              <a:rPr lang="en-US" sz="6000" dirty="0">
                <a:solidFill>
                  <a:schemeClr val="bg1"/>
                </a:solidFill>
              </a:rPr>
              <a:t> </a:t>
            </a:r>
            <a:r>
              <a:rPr lang="en-US" sz="6000" dirty="0" err="1">
                <a:solidFill>
                  <a:schemeClr val="bg1"/>
                </a:solidFill>
              </a:rPr>
              <a:t>Chúa</a:t>
            </a:r>
            <a:r>
              <a:rPr lang="en-US" sz="6000" dirty="0">
                <a:solidFill>
                  <a:schemeClr val="bg1"/>
                </a:solidFill>
              </a:rPr>
              <a:t> </a:t>
            </a:r>
            <a:r>
              <a:rPr lang="en-US" sz="6000" dirty="0" err="1">
                <a:solidFill>
                  <a:schemeClr val="bg1"/>
                </a:solidFill>
              </a:rPr>
              <a:t>bao</a:t>
            </a:r>
            <a:r>
              <a:rPr lang="en-US" sz="6000" dirty="0">
                <a:solidFill>
                  <a:schemeClr val="bg1"/>
                </a:solidFill>
              </a:rPr>
              <a:t> la </a:t>
            </a:r>
            <a:r>
              <a:rPr lang="en-US" sz="6000" dirty="0" err="1">
                <a:solidFill>
                  <a:schemeClr val="bg1"/>
                </a:solidFill>
              </a:rPr>
              <a:t>tuôn</a:t>
            </a:r>
            <a:r>
              <a:rPr lang="en-US" sz="6000" dirty="0">
                <a:solidFill>
                  <a:schemeClr val="bg1"/>
                </a:solidFill>
              </a:rPr>
              <a:t> </a:t>
            </a:r>
            <a:r>
              <a:rPr lang="en-US" sz="6000" dirty="0" err="1">
                <a:solidFill>
                  <a:schemeClr val="bg1"/>
                </a:solidFill>
              </a:rPr>
              <a:t>đổ</a:t>
            </a:r>
            <a:r>
              <a:rPr lang="en-US" sz="6000" dirty="0">
                <a:solidFill>
                  <a:schemeClr val="bg1"/>
                </a:solidFill>
              </a:rPr>
              <a:t> </a:t>
            </a:r>
            <a:r>
              <a:rPr lang="en-US" sz="6000" dirty="0" err="1">
                <a:solidFill>
                  <a:schemeClr val="bg1"/>
                </a:solidFill>
              </a:rPr>
              <a:t>xuống</a:t>
            </a:r>
            <a:r>
              <a:rPr lang="en-US" sz="6000" dirty="0">
                <a:solidFill>
                  <a:schemeClr val="bg1"/>
                </a:solidFill>
              </a:rPr>
              <a:t> </a:t>
            </a:r>
            <a:r>
              <a:rPr lang="en-US" sz="6000" dirty="0" err="1">
                <a:solidFill>
                  <a:schemeClr val="bg1"/>
                </a:solidFill>
              </a:rPr>
              <a:t>chan</a:t>
            </a:r>
            <a:r>
              <a:rPr lang="en-US" sz="6000" dirty="0">
                <a:solidFill>
                  <a:schemeClr val="bg1"/>
                </a:solidFill>
              </a:rPr>
              <a:t> </a:t>
            </a:r>
            <a:r>
              <a:rPr lang="en-US" sz="6000" dirty="0" err="1">
                <a:solidFill>
                  <a:schemeClr val="bg1"/>
                </a:solidFill>
              </a:rPr>
              <a:t>hòa</a:t>
            </a:r>
            <a:r>
              <a:rPr lang="en-US" sz="6000" dirty="0">
                <a:solidFill>
                  <a:schemeClr val="bg1"/>
                </a:solidFill>
              </a:rPr>
              <a:t>. </a:t>
            </a:r>
            <a:r>
              <a:rPr lang="en-US" sz="6000" dirty="0" err="1">
                <a:solidFill>
                  <a:schemeClr val="bg1"/>
                </a:solidFill>
              </a:rPr>
              <a:t>Tuy</a:t>
            </a:r>
            <a:r>
              <a:rPr lang="en-US" sz="6000" dirty="0">
                <a:solidFill>
                  <a:schemeClr val="bg1"/>
                </a:solidFill>
              </a:rPr>
              <a:t> </a:t>
            </a:r>
            <a:r>
              <a:rPr lang="en-US" sz="6000" dirty="0" err="1">
                <a:solidFill>
                  <a:schemeClr val="bg1"/>
                </a:solidFill>
              </a:rPr>
              <a:t>tay</a:t>
            </a:r>
            <a:r>
              <a:rPr lang="en-US" sz="6000" dirty="0">
                <a:solidFill>
                  <a:schemeClr val="bg1"/>
                </a:solidFill>
              </a:rPr>
              <a:t> con </a:t>
            </a:r>
            <a:r>
              <a:rPr lang="en-US" sz="6000" dirty="0" err="1">
                <a:solidFill>
                  <a:schemeClr val="bg1"/>
                </a:solidFill>
              </a:rPr>
              <a:t>nhỏ</a:t>
            </a:r>
            <a:r>
              <a:rPr lang="en-US" sz="6000" dirty="0">
                <a:solidFill>
                  <a:schemeClr val="bg1"/>
                </a:solidFill>
              </a:rPr>
              <a:t> </a:t>
            </a:r>
            <a:r>
              <a:rPr lang="en-US" sz="6000" dirty="0" err="1">
                <a:solidFill>
                  <a:schemeClr val="bg1"/>
                </a:solidFill>
              </a:rPr>
              <a:t>bé</a:t>
            </a:r>
            <a:r>
              <a:rPr lang="en-US" sz="6000" dirty="0">
                <a:solidFill>
                  <a:schemeClr val="bg1"/>
                </a:solidFill>
              </a:rPr>
              <a:t> </a:t>
            </a:r>
            <a:r>
              <a:rPr lang="en-US" sz="6000" dirty="0" err="1">
                <a:solidFill>
                  <a:schemeClr val="bg1"/>
                </a:solidFill>
              </a:rPr>
              <a:t>bao</a:t>
            </a:r>
            <a:r>
              <a:rPr lang="en-US" sz="6000" dirty="0">
                <a:solidFill>
                  <a:schemeClr val="bg1"/>
                </a:solidFill>
              </a:rPr>
              <a:t> </a:t>
            </a:r>
            <a:r>
              <a:rPr lang="en-US" sz="6000" dirty="0" err="1">
                <a:solidFill>
                  <a:schemeClr val="bg1"/>
                </a:solidFill>
              </a:rPr>
              <a:t>nhiêu</a:t>
            </a:r>
            <a:r>
              <a:rPr lang="en-US" sz="6000" dirty="0">
                <a:solidFill>
                  <a:schemeClr val="bg1"/>
                </a:solidFill>
              </a:rPr>
              <a:t> </a:t>
            </a:r>
            <a:r>
              <a:rPr lang="en-US" sz="6000" dirty="0" err="1">
                <a:solidFill>
                  <a:schemeClr val="bg1"/>
                </a:solidFill>
              </a:rPr>
              <a:t>cũng</a:t>
            </a:r>
            <a:r>
              <a:rPr lang="en-US" sz="6000" dirty="0">
                <a:solidFill>
                  <a:schemeClr val="bg1"/>
                </a:solidFill>
              </a:rPr>
              <a:t> </a:t>
            </a:r>
            <a:r>
              <a:rPr lang="en-US" sz="6000" dirty="0" err="1">
                <a:solidFill>
                  <a:schemeClr val="bg1"/>
                </a:solidFill>
              </a:rPr>
              <a:t>không</a:t>
            </a:r>
            <a:r>
              <a:rPr lang="en-US" sz="6000" dirty="0">
                <a:solidFill>
                  <a:schemeClr val="bg1"/>
                </a:solidFill>
              </a:rPr>
              <a:t> </a:t>
            </a:r>
            <a:r>
              <a:rPr lang="en-US" sz="6000" dirty="0" err="1">
                <a:solidFill>
                  <a:schemeClr val="bg1"/>
                </a:solidFill>
              </a:rPr>
              <a:t>vừa</a:t>
            </a:r>
            <a:r>
              <a:rPr lang="en-US" sz="6000" dirty="0" smtClean="0">
                <a:solidFill>
                  <a:schemeClr val="bg1"/>
                </a:solidFill>
              </a:rPr>
              <a:t>. </a:t>
            </a:r>
            <a:endParaRPr lang="en-US" sz="6000" dirty="0">
              <a:solidFill>
                <a:schemeClr val="bg1"/>
              </a:solidFill>
            </a:endParaRPr>
          </a:p>
        </p:txBody>
      </p:sp>
    </p:spTree>
    <p:extLst>
      <p:ext uri="{BB962C8B-B14F-4D97-AF65-F5344CB8AC3E}">
        <p14:creationId xmlns:p14="http://schemas.microsoft.com/office/powerpoint/2010/main" val="414697502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0A59617-5260-D374-8221-3A331448C2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0538"/>
            <a:ext cx="9144000" cy="5143500"/>
          </a:xfrm>
        </p:spPr>
        <p:txBody>
          <a:bodyPr anchor="ctr">
            <a:normAutofit fontScale="85000" lnSpcReduction="10000"/>
          </a:bodyPr>
          <a:lstStyle/>
          <a:p>
            <a:pPr algn="just">
              <a:lnSpc>
                <a:spcPct val="130000"/>
              </a:lnSpc>
              <a:spcBef>
                <a:spcPts val="0"/>
              </a:spcBef>
            </a:pPr>
            <a:r>
              <a:rPr lang="en-US" sz="4800" u="sng" dirty="0" err="1" smtClean="0">
                <a:solidFill>
                  <a:srgbClr val="FFFF00"/>
                </a:solidFill>
                <a:latin typeface="+mj-lt"/>
              </a:rPr>
              <a:t>Đk</a:t>
            </a:r>
            <a:r>
              <a:rPr lang="en-US" sz="4800" u="sng" dirty="0" smtClean="0">
                <a:solidFill>
                  <a:srgbClr val="FFFF00"/>
                </a:solidFill>
                <a:latin typeface="+mj-lt"/>
              </a:rPr>
              <a:t>:</a:t>
            </a:r>
            <a:r>
              <a:rPr lang="en-US" sz="4800" dirty="0" smtClean="0">
                <a:solidFill>
                  <a:srgbClr val="FFFF00"/>
                </a:solidFill>
                <a:latin typeface="+mj-lt"/>
              </a:rPr>
              <a:t> </a:t>
            </a:r>
            <a:r>
              <a:rPr lang="vi-VN" sz="5400" dirty="0">
                <a:solidFill>
                  <a:schemeClr val="bg1"/>
                </a:solidFill>
              </a:rPr>
              <a:t>Đi đi mau ta về nhà Chúa, Chúa Cha toàn năng. Đi đi mau ta về nhà Chúa thánh cung </a:t>
            </a:r>
            <a:r>
              <a:rPr lang="en-US" sz="5400" dirty="0" err="1" smtClean="0">
                <a:solidFill>
                  <a:schemeClr val="bg1"/>
                </a:solidFill>
              </a:rPr>
              <a:t>huy</a:t>
            </a:r>
            <a:r>
              <a:rPr lang="en-US" sz="5400" dirty="0" smtClean="0">
                <a:solidFill>
                  <a:schemeClr val="bg1"/>
                </a:solidFill>
              </a:rPr>
              <a:t> </a:t>
            </a:r>
            <a:r>
              <a:rPr lang="en-US" sz="5400" dirty="0" err="1" smtClean="0">
                <a:solidFill>
                  <a:schemeClr val="bg1"/>
                </a:solidFill>
              </a:rPr>
              <a:t>hoàng</a:t>
            </a:r>
            <a:r>
              <a:rPr lang="vi-VN" sz="5400" dirty="0" smtClean="0">
                <a:solidFill>
                  <a:schemeClr val="bg1"/>
                </a:solidFill>
              </a:rPr>
              <a:t>. </a:t>
            </a:r>
            <a:r>
              <a:rPr lang="vi-VN" sz="5400" dirty="0">
                <a:solidFill>
                  <a:schemeClr val="bg1"/>
                </a:solidFill>
              </a:rPr>
              <a:t>Muôn chư dân đi tìm nhan Chúa vui trong bình an. Dâng </a:t>
            </a:r>
            <a:r>
              <a:rPr lang="en-US" sz="5400" dirty="0" err="1" smtClean="0">
                <a:solidFill>
                  <a:schemeClr val="bg1"/>
                </a:solidFill>
              </a:rPr>
              <a:t>câu</a:t>
            </a:r>
            <a:r>
              <a:rPr lang="en-US" sz="5400" dirty="0" smtClean="0">
                <a:solidFill>
                  <a:schemeClr val="bg1"/>
                </a:solidFill>
              </a:rPr>
              <a:t> </a:t>
            </a:r>
            <a:r>
              <a:rPr lang="en-US" sz="5400" dirty="0" err="1" smtClean="0">
                <a:solidFill>
                  <a:schemeClr val="bg1"/>
                </a:solidFill>
              </a:rPr>
              <a:t>ca</a:t>
            </a:r>
            <a:r>
              <a:rPr lang="vi-VN" sz="5400" dirty="0" smtClean="0">
                <a:solidFill>
                  <a:schemeClr val="bg1"/>
                </a:solidFill>
              </a:rPr>
              <a:t> </a:t>
            </a:r>
            <a:r>
              <a:rPr lang="vi-VN" sz="5400" dirty="0">
                <a:solidFill>
                  <a:schemeClr val="bg1"/>
                </a:solidFill>
              </a:rPr>
              <a:t>tâm tình dân Chúa sống nơi gian trần</a:t>
            </a:r>
            <a:r>
              <a:rPr lang="vi-VN" sz="5000" dirty="0" smtClean="0">
                <a:solidFill>
                  <a:schemeClr val="bg1"/>
                </a:solidFill>
                <a:latin typeface="+mj-lt"/>
              </a:rPr>
              <a:t>.</a:t>
            </a:r>
            <a:r>
              <a:rPr lang="en-US" sz="5000" dirty="0" smtClean="0">
                <a:solidFill>
                  <a:schemeClr val="bg1"/>
                </a:solidFill>
                <a:latin typeface="+mj-lt"/>
              </a:rPr>
              <a:t> </a:t>
            </a:r>
            <a:endParaRPr lang="vi-VN" sz="50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172414074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4800" u="sng" dirty="0" err="1" smtClean="0">
                <a:solidFill>
                  <a:srgbClr val="FFFF00"/>
                </a:solidFill>
              </a:rPr>
              <a:t>Tk</a:t>
            </a:r>
            <a:r>
              <a:rPr lang="vi-VN" sz="4800" b="0" u="sng" dirty="0" smtClean="0">
                <a:solidFill>
                  <a:srgbClr val="FFFF00"/>
                </a:solidFill>
                <a:effectLst/>
              </a:rPr>
              <a:t>:</a:t>
            </a:r>
            <a:r>
              <a:rPr lang="vi-VN" sz="4800" b="0" dirty="0" smtClean="0">
                <a:solidFill>
                  <a:schemeClr val="bg1"/>
                </a:solidFill>
                <a:effectLst/>
              </a:rPr>
              <a:t> </a:t>
            </a:r>
            <a:r>
              <a:rPr lang="vi-VN" sz="4800" dirty="0">
                <a:solidFill>
                  <a:schemeClr val="bg1"/>
                </a:solidFill>
              </a:rPr>
              <a:t>Lạy Chúa hãy dạy con biết mến yêu. Vui sống trong tình Chúa khoan nhân dịu hiền. </a:t>
            </a:r>
            <a:r>
              <a:rPr lang="en-US" sz="4800" dirty="0" err="1" smtClean="0">
                <a:solidFill>
                  <a:schemeClr val="bg1"/>
                </a:solidFill>
              </a:rPr>
              <a:t>Bao</a:t>
            </a:r>
            <a:r>
              <a:rPr lang="en-US" sz="4800" dirty="0" smtClean="0">
                <a:solidFill>
                  <a:schemeClr val="bg1"/>
                </a:solidFill>
              </a:rPr>
              <a:t> </a:t>
            </a:r>
            <a:r>
              <a:rPr lang="en-US" sz="4800" dirty="0" err="1" smtClean="0">
                <a:solidFill>
                  <a:schemeClr val="bg1"/>
                </a:solidFill>
              </a:rPr>
              <a:t>tháng</a:t>
            </a:r>
            <a:r>
              <a:rPr lang="en-US" sz="4800" dirty="0" smtClean="0">
                <a:solidFill>
                  <a:schemeClr val="bg1"/>
                </a:solidFill>
              </a:rPr>
              <a:t> </a:t>
            </a:r>
            <a:r>
              <a:rPr lang="en-US" sz="4800" dirty="0" err="1" smtClean="0">
                <a:solidFill>
                  <a:schemeClr val="bg1"/>
                </a:solidFill>
              </a:rPr>
              <a:t>năm</a:t>
            </a:r>
            <a:r>
              <a:rPr lang="en-US" sz="4800" dirty="0" smtClean="0">
                <a:solidFill>
                  <a:schemeClr val="bg1"/>
                </a:solidFill>
              </a:rPr>
              <a:t> </a:t>
            </a:r>
            <a:r>
              <a:rPr lang="en-US" sz="4800" dirty="0" err="1" smtClean="0">
                <a:solidFill>
                  <a:schemeClr val="bg1"/>
                </a:solidFill>
              </a:rPr>
              <a:t>tâm</a:t>
            </a:r>
            <a:r>
              <a:rPr lang="en-US" sz="4800" dirty="0" smtClean="0">
                <a:solidFill>
                  <a:schemeClr val="bg1"/>
                </a:solidFill>
              </a:rPr>
              <a:t> </a:t>
            </a:r>
            <a:r>
              <a:rPr lang="en-US" sz="4800" dirty="0" err="1" smtClean="0">
                <a:solidFill>
                  <a:schemeClr val="bg1"/>
                </a:solidFill>
              </a:rPr>
              <a:t>tư</a:t>
            </a:r>
            <a:r>
              <a:rPr lang="en-US" sz="4800" dirty="0" smtClean="0">
                <a:solidFill>
                  <a:schemeClr val="bg1"/>
                </a:solidFill>
              </a:rPr>
              <a:t> </a:t>
            </a:r>
            <a:r>
              <a:rPr lang="en-US" sz="4800" dirty="0" err="1" smtClean="0">
                <a:solidFill>
                  <a:schemeClr val="bg1"/>
                </a:solidFill>
              </a:rPr>
              <a:t>khao</a:t>
            </a:r>
            <a:r>
              <a:rPr lang="en-US" sz="4800" dirty="0" smtClean="0">
                <a:solidFill>
                  <a:schemeClr val="bg1"/>
                </a:solidFill>
              </a:rPr>
              <a:t> </a:t>
            </a:r>
            <a:r>
              <a:rPr lang="en-US" sz="4800" dirty="0" err="1" smtClean="0">
                <a:solidFill>
                  <a:schemeClr val="bg1"/>
                </a:solidFill>
              </a:rPr>
              <a:t>khát</a:t>
            </a:r>
            <a:r>
              <a:rPr lang="en-US" sz="4800" dirty="0" smtClean="0">
                <a:solidFill>
                  <a:schemeClr val="bg1"/>
                </a:solidFill>
              </a:rPr>
              <a:t> </a:t>
            </a:r>
            <a:r>
              <a:rPr lang="vi-VN" sz="4800" dirty="0" smtClean="0">
                <a:solidFill>
                  <a:schemeClr val="bg1"/>
                </a:solidFill>
              </a:rPr>
              <a:t>đã </a:t>
            </a:r>
            <a:r>
              <a:rPr lang="vi-VN" sz="4800" dirty="0">
                <a:solidFill>
                  <a:schemeClr val="bg1"/>
                </a:solidFill>
              </a:rPr>
              <a:t>nhiều, con khấn nguyện thi hành lời Chúa sớm </a:t>
            </a:r>
            <a:r>
              <a:rPr lang="vi-VN" sz="4800" dirty="0" smtClean="0">
                <a:solidFill>
                  <a:schemeClr val="bg1"/>
                </a:solidFill>
              </a:rPr>
              <a:t>chiều</a:t>
            </a:r>
            <a:r>
              <a:rPr lang="en-US" sz="4800" dirty="0" smtClean="0">
                <a:solidFill>
                  <a:schemeClr val="bg1"/>
                </a:solidFill>
              </a:rPr>
              <a:t>.</a:t>
            </a:r>
            <a:endParaRPr lang="vi-VN" sz="4800" b="0" dirty="0">
              <a:solidFill>
                <a:schemeClr val="bg1"/>
              </a:solidFill>
              <a:effectLst/>
            </a:endParaRPr>
          </a:p>
        </p:txBody>
      </p:sp>
    </p:spTree>
    <p:extLst>
      <p:ext uri="{BB962C8B-B14F-4D97-AF65-F5344CB8AC3E}">
        <p14:creationId xmlns:p14="http://schemas.microsoft.com/office/powerpoint/2010/main" val="198940263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1145</TotalTime>
  <Words>1726</Words>
  <Application>Microsoft Office PowerPoint</Application>
  <PresentationFormat>On-screen Show (16:9)</PresentationFormat>
  <Paragraphs>92</Paragraphs>
  <Slides>75</Slides>
  <Notes>0</Notes>
  <HiddenSlides>0</HiddenSlides>
  <MMClips>0</MMClips>
  <ScaleCrop>false</ScaleCrop>
  <HeadingPairs>
    <vt:vector size="4" baseType="variant">
      <vt:variant>
        <vt:lpstr>Theme</vt:lpstr>
      </vt:variant>
      <vt:variant>
        <vt:i4>8</vt:i4>
      </vt:variant>
      <vt:variant>
        <vt:lpstr>Slide Titles</vt:lpstr>
      </vt:variant>
      <vt:variant>
        <vt:i4>75</vt:i4>
      </vt:variant>
    </vt:vector>
  </HeadingPairs>
  <TitlesOfParts>
    <vt:vector size="83" baseType="lpstr">
      <vt:lpstr>Office Theme</vt:lpstr>
      <vt:lpstr>12_Office Theme</vt:lpstr>
      <vt:lpstr>10_Office Theme</vt:lpstr>
      <vt:lpstr>37_Default Design</vt:lpstr>
      <vt:lpstr>7_Office Theme</vt:lpstr>
      <vt:lpstr>8_Office Theme</vt:lpstr>
      <vt:lpstr>1_Office Theme</vt:lpstr>
      <vt:lpstr>3_Office Theme</vt:lpstr>
      <vt:lpstr>CHÚA NHẬT XXIV THƯỜNG NIÊN NĂM B</vt:lpstr>
      <vt:lpstr>PowerPoint Presentation</vt:lpstr>
      <vt:lpstr>TẬP HÁT CỘNG ĐOÀN</vt:lpstr>
      <vt:lpstr>Đk: Trong cõi đất dành cho kẻ sống, tôi sẽ bước đi trước mặt Ngài.</vt:lpstr>
      <vt:lpstr>Ước chi tôi chẳng hãnh diện về điều gì, ngoại trừ thập giá của Chúa, nhờ thập giá, thế gian đã chịu đóng đinh đối với tôi và tôi đối với thế gian. </vt:lpstr>
      <vt:lpstr>PowerPoint Presentation</vt:lpstr>
      <vt:lpstr>Ca Nhập Lễ Những Kẻ Tìm Chúa Ngọc Báu</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114 CHÚA NHẬT XXIV THƯỜNG NIÊN NĂM B  Lm. Kim Long 04 Câu</vt:lpstr>
      <vt:lpstr>Đk: Trong cõi đất dành cho kẻ sống, tôi sẽ bước đi trước mặt Ngài.</vt:lpstr>
      <vt:lpstr>Tk1:  Lòng tôi yêu mến Chúa, vì Chúa đã nghe tôi khẩn cầu. Vào ngày tôi kêu cứu, Ngài đã ân cần lắng nghe.</vt:lpstr>
      <vt:lpstr>Đk: Trong cõi đất dành cho kẻ sống, tôi sẽ bước đi trước mặt Ngài.</vt:lpstr>
      <vt:lpstr>Tk2: Bủa vây tôi tứ phía, mạng lưới âm ty, giây tử thần. Cầu Ngài khi nguy khốn: Lạy Chúa xin giải thoát con.</vt:lpstr>
      <vt:lpstr>Đk: Trong cõi đất dành cho kẻ sống, tôi sẽ bước đi trước mặt Ngài.</vt:lpstr>
      <vt:lpstr>Tk3: Ngài công minh ái tuất, thật Chúa chúng ta thương hết tình. Phù hộ ai chân chất, Ngài cứu tôi hèn yếu đây.</vt:lpstr>
      <vt:lpstr>Đk: Trong cõi đất dành cho kẻ sống, tôi sẽ bước đi trước mặt Ngài.</vt:lpstr>
      <vt:lpstr>Tk4: Ngài cho tôi thoát chết, gìn giữ mắt tôi không đẫm lệ. Ngài nhìn tôi đưa bước ở đất những kẻ sống liên.</vt:lpstr>
      <vt:lpstr>Đk: Trong cõi đất dành cho kẻ sống, tôi sẽ bước đi trước mặt Ngài.</vt:lpstr>
      <vt:lpstr>PowerPoint Presentation</vt:lpstr>
      <vt:lpstr>Ước chi tôi chẳng hãnh diện về điều gì, ngoại trừ thập giá của Chúa, nhờ thập giá, thế gian đã chịu đóng đinh đối với tôi và tôi đối với thế gian.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Dâng lên trước thiên tòa này bánh thơm với rượu ngon. Dâng lên trót tâm hồn và trót thân xác của con.</vt:lpstr>
      <vt:lpstr>Tk1: Mong lễ vật đoàn con trở nên Máu Thịt Con Chúa. Mong bánh thơm rượu thơm biến nên Thánh Thể nhiệm mầu …</vt:lpstr>
      <vt:lpstr>… Nuôi sống tâm hồn con và nuôi tâm hồn nhân thế. Vinh phúc cho đoàn con cũng như khắp dân tộc con.</vt:lpstr>
      <vt:lpstr>Đk: Dâng lên trước thiên tòa này bánh thơm với rượu ngon. Dâng lên trót tâm hồn và trót thân xác của con.</vt:lpstr>
      <vt:lpstr>Tk2: Xin tiến dâng tuổi xanh cùng bao khát vọng chan chứa. Dâng Chúa các bạn con cũng như những ai thân thuộc … </vt:lpstr>
      <vt:lpstr>… Xin Chúa thương rộng ban hồng ân chan hòa tâm trí. Săn sóc giữ gìn luôn thoát qua phút giây lầm than.</vt:lpstr>
      <vt:lpstr>Đk: Dâng lên trước thiên tòa này bánh thơm với rượu ngon. Dâng lên trót tâm hồn và trót thân xác của con.</vt:lpstr>
      <vt:lpstr>PowerPoint Presentation</vt:lpstr>
      <vt:lpstr>PowerPoint Presentation</vt:lpstr>
      <vt:lpstr>Ca Nguyện Hiệp Lễ Ai Theo Ngài La Thập Tự</vt:lpstr>
      <vt:lpstr>Tk1: Ai theo Ngài mà không bỏ mẹ cha; Bỏ hết vợ con, bỏ hết anh em, bỏ hết cửa nhà. Ngay mạng sống mình cũng phải bỏ đi. Bỏ đi tất cả, đó chính là môn sinh của Ngài.</vt:lpstr>
      <vt:lpstr>Đk: Vì Chúa chính là kho tàng quý nhất trên đời. Mà bao đêm ngày con người hằng luôn mơ ước. Để có được Ngài cho dầu con phải bán hết. Bán hết người thân; Bán mối tình xanh; Bán cả đời con.</vt:lpstr>
      <vt:lpstr>Tk2: Ai theo Ngài mà không bỏ giàu sang; Bỏ hết lợi danh, bỏ hết vinh hoa đổi lấy thiên đàng. Nơi mà có Ngài hạnh phúc triền miên.  Bỏ đi tất cả giống như Ngài thương yêu thế trần.</vt:lpstr>
      <vt:lpstr>Đk: Vì Chúa chính là kho tàng quý nhất trên đời. Mà bao đêm ngày con người hằng luôn mơ ước. Để có được Ngài cho dầu con phải bán hết. Bán hết người thân; Bán mối tình xanh; Bán cả đời con.</vt:lpstr>
      <vt:lpstr>Tk3: Sinh ra đời nhiều con người đợi trông. Một thoáng niềm vui, một chút yêu thương, một giấc mơ hồng. Quên rằng tất cả nào có lợi chi! Vì khi chết rồi, xác thân này nên như cát bụi.</vt:lpstr>
      <vt:lpstr>Đk: Vì Chúa chính là kho tàng quý nhất trên đời. Mà bao đêm ngày con người hằng luôn mơ ước. Để có được Ngài cho dầu con phải bán hết. Bán hết người thân; Bán mối tình xanh; Bán cả đời con.</vt:lpstr>
      <vt:lpstr>Tk4: Trên dương trần từng năm trường vội đi. Ngày tháng chạy theo cuộc sống bon chen vật chất trong đời. Quên rằng Chúa là nguồn sống niềm vui. Hãy đi với Ngài đến quê trời vinh quang sáng ngời.</vt:lpstr>
      <vt:lpstr>Đk: Vì Chúa chính là kho tàng quý nhất trên đời. Mà bao đêm ngày con người hằng luôn mơ ước. Để có được Ngài cho dầu con phải bán hết. Bán hết người thân; Bán mối tình xanh; Bán cả đời con.</vt:lpstr>
      <vt:lpstr>PowerPoint Presentation</vt:lpstr>
      <vt:lpstr>PowerPoint Presentation</vt:lpstr>
      <vt:lpstr>Ca Kết Lễ Hồng Ân Chúa Bao La Lm. Thiện Cẩm</vt:lpstr>
      <vt:lpstr>Đk: Hồng ân Chúa bao la tuôn đổ xuống chan hòa. Tuy tay con nhỏ bé bao nhiêu cũng không vừa. </vt:lpstr>
      <vt:lpstr>Tk: Chính tay Ngài đã dựng nên con, Thần Khí Ngài làm cho con sống. Tình yêu Ngài ngày đêm ấp ủ, lời Ngài dẫn dắt con trên đường.</vt:lpstr>
      <vt:lpstr>Đk: Hồng ân Chúa bao la tuôn đổ xuống chan hòa. Tuy tay con nhỏ bé bao nhiêu cũng không vừa.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130</cp:revision>
  <dcterms:created xsi:type="dcterms:W3CDTF">2023-05-21T07:25:42Z</dcterms:created>
  <dcterms:modified xsi:type="dcterms:W3CDTF">2024-09-12T20:04:32Z</dcterms:modified>
</cp:coreProperties>
</file>