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312" r:id="rId8"/>
    <p:sldMasterId id="2147484348" r:id="rId9"/>
    <p:sldMasterId id="2147484360" r:id="rId10"/>
    <p:sldMasterId id="2147484372" r:id="rId11"/>
    <p:sldMasterId id="2147484384" r:id="rId12"/>
  </p:sldMasterIdLst>
  <p:notesMasterIdLst>
    <p:notesMasterId r:id="rId98"/>
  </p:notesMasterIdLst>
  <p:sldIdLst>
    <p:sldId id="507" r:id="rId13"/>
    <p:sldId id="376" r:id="rId14"/>
    <p:sldId id="808" r:id="rId15"/>
    <p:sldId id="809" r:id="rId16"/>
    <p:sldId id="835" r:id="rId17"/>
    <p:sldId id="818" r:id="rId18"/>
    <p:sldId id="872" r:id="rId19"/>
    <p:sldId id="873" r:id="rId20"/>
    <p:sldId id="874" r:id="rId21"/>
    <p:sldId id="875" r:id="rId22"/>
    <p:sldId id="876" r:id="rId23"/>
    <p:sldId id="877" r:id="rId24"/>
    <p:sldId id="824" r:id="rId25"/>
    <p:sldId id="553" r:id="rId26"/>
    <p:sldId id="443" r:id="rId27"/>
    <p:sldId id="819" r:id="rId28"/>
    <p:sldId id="585" r:id="rId29"/>
    <p:sldId id="859" r:id="rId30"/>
    <p:sldId id="842" r:id="rId31"/>
    <p:sldId id="676" r:id="rId32"/>
    <p:sldId id="860" r:id="rId33"/>
    <p:sldId id="844" r:id="rId34"/>
    <p:sldId id="825" r:id="rId35"/>
    <p:sldId id="392" r:id="rId36"/>
    <p:sldId id="393" r:id="rId37"/>
    <p:sldId id="394" r:id="rId38"/>
    <p:sldId id="395" r:id="rId39"/>
    <p:sldId id="396" r:id="rId40"/>
    <p:sldId id="397" r:id="rId41"/>
    <p:sldId id="398" r:id="rId42"/>
    <p:sldId id="399" r:id="rId43"/>
    <p:sldId id="647" r:id="rId44"/>
    <p:sldId id="794" r:id="rId45"/>
    <p:sldId id="836" r:id="rId46"/>
    <p:sldId id="837" r:id="rId47"/>
    <p:sldId id="838" r:id="rId48"/>
    <p:sldId id="797" r:id="rId49"/>
    <p:sldId id="840" r:id="rId50"/>
    <p:sldId id="653" r:id="rId51"/>
    <p:sldId id="839" r:id="rId52"/>
    <p:sldId id="728" r:id="rId53"/>
    <p:sldId id="549" r:id="rId54"/>
    <p:sldId id="400" r:id="rId55"/>
    <p:sldId id="401" r:id="rId56"/>
    <p:sldId id="402" r:id="rId57"/>
    <p:sldId id="403" r:id="rId58"/>
    <p:sldId id="404" r:id="rId59"/>
    <p:sldId id="405" r:id="rId60"/>
    <p:sldId id="406" r:id="rId61"/>
    <p:sldId id="407" r:id="rId62"/>
    <p:sldId id="408" r:id="rId63"/>
    <p:sldId id="409" r:id="rId64"/>
    <p:sldId id="410" r:id="rId65"/>
    <p:sldId id="411" r:id="rId66"/>
    <p:sldId id="412" r:id="rId67"/>
    <p:sldId id="550" r:id="rId68"/>
    <p:sldId id="558" r:id="rId69"/>
    <p:sldId id="845" r:id="rId70"/>
    <p:sldId id="846" r:id="rId71"/>
    <p:sldId id="847" r:id="rId72"/>
    <p:sldId id="848" r:id="rId73"/>
    <p:sldId id="849" r:id="rId74"/>
    <p:sldId id="850" r:id="rId75"/>
    <p:sldId id="276" r:id="rId76"/>
    <p:sldId id="828" r:id="rId77"/>
    <p:sldId id="729" r:id="rId78"/>
    <p:sldId id="277" r:id="rId79"/>
    <p:sldId id="851" r:id="rId80"/>
    <p:sldId id="861" r:id="rId81"/>
    <p:sldId id="278" r:id="rId82"/>
    <p:sldId id="279" r:id="rId83"/>
    <p:sldId id="852" r:id="rId84"/>
    <p:sldId id="863" r:id="rId85"/>
    <p:sldId id="853" r:id="rId86"/>
    <p:sldId id="854" r:id="rId87"/>
    <p:sldId id="862" r:id="rId88"/>
    <p:sldId id="855" r:id="rId89"/>
    <p:sldId id="865" r:id="rId90"/>
    <p:sldId id="866" r:id="rId91"/>
    <p:sldId id="292" r:id="rId92"/>
    <p:sldId id="698" r:id="rId93"/>
    <p:sldId id="293" r:id="rId94"/>
    <p:sldId id="563" r:id="rId95"/>
    <p:sldId id="564" r:id="rId96"/>
    <p:sldId id="827" r:id="rId9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162" d="100"/>
          <a:sy n="162" d="100"/>
        </p:scale>
        <p:origin x="-562" y="-82"/>
      </p:cViewPr>
      <p:guideLst>
        <p:guide orient="horz" pos="1620"/>
        <p:guide pos="2880"/>
      </p:guideLst>
    </p:cSldViewPr>
  </p:slideViewPr>
  <p:outlineViewPr>
    <p:cViewPr>
      <p:scale>
        <a:sx n="33" d="100"/>
        <a:sy n="33" d="100"/>
      </p:scale>
      <p:origin x="0" y="2237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slide" Target="slides/slide77.xml"/><Relationship Id="rId97" Type="http://schemas.openxmlformats.org/officeDocument/2006/relationships/slide" Target="slides/slide85.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slide" Target="slides/slide83.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98"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10/19/2023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48625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572889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461364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5581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37090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92613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27753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912056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551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500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5111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1913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545788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92231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0229170"/>
      </p:ext>
    </p:extLst>
  </p:cSld>
  <p:clrMapOvr>
    <a:masterClrMapping/>
  </p:clrMapOvr>
  <p:transition spd="slow" advClick="0"/>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4296707"/>
      </p:ext>
    </p:extLst>
  </p:cSld>
  <p:clrMapOvr>
    <a:masterClrMapping/>
  </p:clrMapOvr>
  <p:transition spd="slow" advClick="0"/>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765743"/>
      </p:ext>
    </p:extLst>
  </p:cSld>
  <p:clrMapOvr>
    <a:masterClrMapping/>
  </p:clrMapOvr>
  <p:transition spd="slow" advClick="0"/>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569344"/>
      </p:ext>
    </p:extLst>
  </p:cSld>
  <p:clrMapOvr>
    <a:masterClrMapping/>
  </p:clrMapOvr>
  <p:transition spd="slow" advClick="0"/>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5283872"/>
      </p:ext>
    </p:extLst>
  </p:cSld>
  <p:clrMapOvr>
    <a:masterClrMapping/>
  </p:clrMapOvr>
  <p:transition spd="slow" advClick="0"/>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868969"/>
      </p:ext>
    </p:extLst>
  </p:cSld>
  <p:clrMapOvr>
    <a:masterClrMapping/>
  </p:clrMapOvr>
  <p:transition spd="slow"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2817968"/>
      </p:ext>
    </p:extLst>
  </p:cSld>
  <p:clrMapOvr>
    <a:masterClrMapping/>
  </p:clrMapOvr>
  <p:transition spd="slow" advClick="0"/>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563254"/>
      </p:ext>
    </p:extLst>
  </p:cSld>
  <p:clrMapOvr>
    <a:masterClrMapping/>
  </p:clrMapOvr>
  <p:transition spd="slow" advClick="0"/>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1344992"/>
      </p:ext>
    </p:extLst>
  </p:cSld>
  <p:clrMapOvr>
    <a:masterClrMapping/>
  </p:clrMapOvr>
  <p:transition spd="slow" advClick="0"/>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3274936"/>
      </p:ext>
    </p:extLst>
  </p:cSld>
  <p:clrMapOvr>
    <a:masterClrMapping/>
  </p:clrMapOvr>
  <p:transition spd="slow" advClick="0"/>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774387"/>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10/19/2023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10/19/2023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10/19/2023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618147"/>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84983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59639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1926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1457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401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2796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1317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09583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4633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019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7344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50687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78473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95283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70177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058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5271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34108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4862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57288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461364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7344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50687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78473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95283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70177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0580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5271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3410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2.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3.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10/19/2023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392667"/>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3906303"/>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523175"/>
      </p:ext>
    </p:extLst>
  </p:cSld>
  <p:clrMap bg1="lt1" tx1="dk1" bg2="lt2" tx2="dk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 id="2147484390" r:id="rId6"/>
    <p:sldLayoutId id="2147484391" r:id="rId7"/>
    <p:sldLayoutId id="2147484392" r:id="rId8"/>
    <p:sldLayoutId id="2147484393" r:id="rId9"/>
    <p:sldLayoutId id="2147484394" r:id="rId10"/>
    <p:sldLayoutId id="2147484395"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499073"/>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392667"/>
      </p:ext>
    </p:extLst>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4.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4.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03.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4.xml"/></Relationships>
</file>

<file path=ppt/slides/_rels/slide8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800" b="0" smtClean="0">
                <a:solidFill>
                  <a:srgbClr val="A50021"/>
                </a:solidFill>
                <a:effectLst/>
                <a:latin typeface="+mn-lt"/>
                <a:cs typeface="Times New Roman" pitchFamily="18" charset="0"/>
              </a:rPr>
              <a:t>Giờ đây,/ chúng con cảm tạ Cha/ vì hồng ân cứu độ Cha đã thương ban cho chúng con./ Xin Cha thắp lên ngọn lửa tình yêu trong tâm hồn chúng con,/ và dạy chúng con biết chiêm ngắm và bước theo Đức Ki-tô/</a:t>
            </a:r>
            <a:endParaRPr lang="en-US" sz="4800" b="0">
              <a:solidFill>
                <a:srgbClr val="A50021"/>
              </a:solidFill>
              <a:effectLst/>
              <a:latin typeface="+mn-lt"/>
              <a:cs typeface="Times New Roman" pitchFamily="18" charset="0"/>
            </a:endParaRPr>
          </a:p>
        </p:txBody>
      </p:sp>
    </p:spTree>
    <p:extLst>
      <p:ext uri="{BB962C8B-B14F-4D97-AF65-F5344CB8AC3E}">
        <p14:creationId xmlns:p14="http://schemas.microsoft.com/office/powerpoint/2010/main" val="1636646987"/>
      </p:ext>
    </p:extLst>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000" b="0" smtClean="0">
                <a:solidFill>
                  <a:srgbClr val="A50021"/>
                </a:solidFill>
                <a:effectLst/>
                <a:latin typeface="+mn-lt"/>
              </a:rPr>
              <a:t>Trên con đường loan báo Tin Mừng cho muôn dân nước,/ Xin dạy chúng con biết yêu thương và phục vụ,/ biết chia sẻ của cải tinh thần và vật chất cho người nghèo khổ và bất hạnh,/</a:t>
            </a:r>
            <a:endParaRPr lang="en-US" sz="5000" b="0">
              <a:solidFill>
                <a:srgbClr val="A50021"/>
              </a:solidFill>
              <a:effectLst/>
              <a:latin typeface="+mn-lt"/>
            </a:endParaRPr>
          </a:p>
        </p:txBody>
      </p:sp>
    </p:spTree>
    <p:extLst>
      <p:ext uri="{BB962C8B-B14F-4D97-AF65-F5344CB8AC3E}">
        <p14:creationId xmlns:p14="http://schemas.microsoft.com/office/powerpoint/2010/main" val="1192239260"/>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900" b="0" smtClean="0">
                <a:solidFill>
                  <a:srgbClr val="A50021"/>
                </a:solidFill>
                <a:effectLst/>
                <a:latin typeface="+mn-lt"/>
              </a:rPr>
              <a:t>biết góp phần vào việc mở mang nước Cha./ Nhờ lời chuyển cầu của Đức Mẹ Maria Lavang,/ xin Cha làm cho chúng con trở nên những chứng nhân Tin Mừng,/ hôm nay và mãi mãi </a:t>
            </a:r>
            <a:r>
              <a:rPr lang="en-US" sz="4900" b="0" smtClean="0">
                <a:solidFill>
                  <a:srgbClr val="003300"/>
                </a:solidFill>
                <a:effectLst/>
                <a:latin typeface="+mn-lt"/>
              </a:rPr>
              <a:t>Amen.</a:t>
            </a:r>
            <a:endParaRPr lang="en-US" sz="4900" b="0">
              <a:solidFill>
                <a:srgbClr val="003300"/>
              </a:solidFill>
              <a:effectLst/>
              <a:latin typeface="+mn-lt"/>
            </a:endParaRPr>
          </a:p>
        </p:txBody>
      </p:sp>
    </p:spTree>
    <p:extLst>
      <p:ext uri="{BB962C8B-B14F-4D97-AF65-F5344CB8AC3E}">
        <p14:creationId xmlns:p14="http://schemas.microsoft.com/office/powerpoint/2010/main" val="4118492097"/>
      </p:ext>
    </p:extLst>
  </p:cSld>
  <p:clrMapOvr>
    <a:masterClrMapping/>
  </p:clrMapOvr>
  <p:transition spd="slow"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22182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err="1" smtClean="0">
                <a:solidFill>
                  <a:srgbClr val="990000"/>
                </a:solidFill>
                <a:effectLst/>
                <a:latin typeface="+mj-lt"/>
              </a:rPr>
              <a:t>Ca</a:t>
            </a:r>
            <a:r>
              <a:rPr lang="en-US" sz="8000" b="0" dirty="0" smtClean="0">
                <a:solidFill>
                  <a:srgbClr val="990000"/>
                </a:solidFill>
                <a:effectLst/>
                <a:latin typeface="+mj-lt"/>
              </a:rPr>
              <a:t> </a:t>
            </a:r>
            <a:r>
              <a:rPr lang="en-US" sz="8000" b="0" dirty="0" err="1">
                <a:solidFill>
                  <a:srgbClr val="990000"/>
                </a:solidFill>
                <a:effectLst/>
                <a:latin typeface="+mj-lt"/>
              </a:rPr>
              <a:t>Nhập</a:t>
            </a:r>
            <a:r>
              <a:rPr lang="en-US" sz="8000" b="0" dirty="0">
                <a:solidFill>
                  <a:srgbClr val="990000"/>
                </a:solidFill>
                <a:effectLst/>
                <a:latin typeface="+mj-lt"/>
              </a:rPr>
              <a:t> </a:t>
            </a:r>
            <a:r>
              <a:rPr lang="en-US" sz="8000" b="0" dirty="0" err="1">
                <a:solidFill>
                  <a:srgbClr val="990000"/>
                </a:solidFill>
                <a:effectLst/>
                <a:latin typeface="+mj-lt"/>
              </a:rPr>
              <a:t>Lễ</a:t>
            </a:r>
            <a:r>
              <a:rPr lang="en-US" sz="8000" b="0" dirty="0">
                <a:solidFill>
                  <a:srgbClr val="990000"/>
                </a:solidFill>
                <a:effectLst/>
                <a:latin typeface="+mj-lt"/>
              </a:rPr>
              <a:t/>
            </a:r>
            <a:br>
              <a:rPr lang="en-US" sz="8000" b="0" dirty="0">
                <a:solidFill>
                  <a:srgbClr val="990000"/>
                </a:solidFill>
                <a:effectLst/>
                <a:latin typeface="+mj-lt"/>
              </a:rPr>
            </a:br>
            <a:r>
              <a:rPr lang="en-US" sz="8000" dirty="0" err="1" smtClean="0">
                <a:solidFill>
                  <a:srgbClr val="990000"/>
                </a:solidFill>
              </a:rPr>
              <a:t>Đẹp</a:t>
            </a:r>
            <a:r>
              <a:rPr lang="en-US" sz="8000" dirty="0" smtClean="0">
                <a:solidFill>
                  <a:srgbClr val="990000"/>
                </a:solidFill>
              </a:rPr>
              <a:t> </a:t>
            </a:r>
            <a:r>
              <a:rPr lang="en-US" sz="8000" dirty="0" err="1" smtClean="0">
                <a:solidFill>
                  <a:srgbClr val="990000"/>
                </a:solidFill>
              </a:rPr>
              <a:t>Thay</a:t>
            </a:r>
            <a:r>
              <a:rPr lang="en-US" sz="8000" b="0" dirty="0" smtClean="0">
                <a:solidFill>
                  <a:srgbClr val="990000"/>
                </a:solidFill>
                <a:effectLst/>
                <a:latin typeface="+mj-lt"/>
              </a:rPr>
              <a:t/>
            </a:r>
            <a:br>
              <a:rPr lang="en-US" sz="8000" b="0" dirty="0" smtClean="0">
                <a:solidFill>
                  <a:srgbClr val="990000"/>
                </a:solidFill>
                <a:effectLst/>
                <a:latin typeface="+mj-lt"/>
              </a:rPr>
            </a:br>
            <a:r>
              <a:rPr lang="en-US" sz="5400" i="1" dirty="0" smtClean="0">
                <a:solidFill>
                  <a:srgbClr val="002060"/>
                </a:solidFill>
              </a:rPr>
              <a:t>Lm. </a:t>
            </a:r>
            <a:r>
              <a:rPr lang="en-US" sz="5400" i="1" dirty="0" err="1" smtClean="0">
                <a:solidFill>
                  <a:srgbClr val="002060"/>
                </a:solidFill>
              </a:rPr>
              <a:t>Mi</a:t>
            </a:r>
            <a:r>
              <a:rPr lang="en-US" sz="5400" i="1" dirty="0" smtClean="0">
                <a:solidFill>
                  <a:srgbClr val="002060"/>
                </a:solidFill>
              </a:rPr>
              <a:t> </a:t>
            </a:r>
            <a:r>
              <a:rPr lang="en-US" sz="5400" i="1" dirty="0" err="1" smtClean="0">
                <a:solidFill>
                  <a:srgbClr val="002060"/>
                </a:solidFill>
              </a:rPr>
              <a:t>Trầm</a:t>
            </a:r>
            <a:endParaRPr lang="en-US" sz="6000" b="0" i="1" dirty="0">
              <a:solidFill>
                <a:srgbClr val="002060"/>
              </a:solidFill>
              <a:effectLst/>
            </a:endParaRPr>
          </a:p>
        </p:txBody>
      </p:sp>
    </p:spTree>
    <p:extLst>
      <p:ext uri="{BB962C8B-B14F-4D97-AF65-F5344CB8AC3E}">
        <p14:creationId xmlns:p14="http://schemas.microsoft.com/office/powerpoint/2010/main" val="11484157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4300" b="0" u="sng" dirty="0" err="1" smtClean="0">
                <a:solidFill>
                  <a:srgbClr val="002060"/>
                </a:solidFill>
                <a:effectLst/>
                <a:latin typeface="+mj-lt"/>
              </a:rPr>
              <a:t>Đk</a:t>
            </a:r>
            <a:r>
              <a:rPr lang="vi-VN" sz="4300" b="0" u="sng" dirty="0" smtClean="0">
                <a:solidFill>
                  <a:srgbClr val="002060"/>
                </a:solidFill>
                <a:effectLst/>
                <a:latin typeface="+mj-lt"/>
              </a:rPr>
              <a:t>:</a:t>
            </a:r>
            <a:r>
              <a:rPr lang="en-US" sz="4300" dirty="0">
                <a:solidFill>
                  <a:srgbClr val="990000"/>
                </a:solidFill>
                <a:latin typeface="+mj-lt"/>
              </a:rPr>
              <a:t> </a:t>
            </a:r>
            <a:r>
              <a:rPr lang="en-US" sz="4300" dirty="0" smtClean="0">
                <a:solidFill>
                  <a:srgbClr val="002060"/>
                </a:solidFill>
                <a:latin typeface="+mj-lt"/>
              </a:rPr>
              <a:t>(</a:t>
            </a:r>
            <a:r>
              <a:rPr lang="vi-VN" sz="4300" dirty="0" smtClean="0">
                <a:solidFill>
                  <a:srgbClr val="002060"/>
                </a:solidFill>
              </a:rPr>
              <a:t>Đẹp </a:t>
            </a:r>
            <a:r>
              <a:rPr lang="vi-VN" sz="4300" dirty="0">
                <a:solidFill>
                  <a:srgbClr val="002060"/>
                </a:solidFill>
              </a:rPr>
              <a:t>thay)</a:t>
            </a:r>
            <a:r>
              <a:rPr lang="vi-VN" sz="4300" dirty="0">
                <a:solidFill>
                  <a:srgbClr val="990000"/>
                </a:solidFill>
              </a:rPr>
              <a:t> Ôi đẹp thay</a:t>
            </a:r>
            <a:r>
              <a:rPr lang="vi-VN" sz="4300" dirty="0" smtClean="0">
                <a:solidFill>
                  <a:srgbClr val="002060"/>
                </a:solidFill>
                <a:latin typeface="+mj-lt"/>
              </a:rPr>
              <a:t> </a:t>
            </a:r>
            <a:r>
              <a:rPr lang="vi-VN" sz="4300" dirty="0">
                <a:solidFill>
                  <a:srgbClr val="990000"/>
                </a:solidFill>
                <a:latin typeface="+mj-lt"/>
              </a:rPr>
              <a:t>những bước chân gieo mầm cứu rỗi. </a:t>
            </a:r>
            <a:r>
              <a:rPr lang="vi-VN" sz="4300" dirty="0">
                <a:solidFill>
                  <a:srgbClr val="002060"/>
                </a:solidFill>
                <a:latin typeface="+mj-lt"/>
              </a:rPr>
              <a:t>(Đẹp thay)</a:t>
            </a:r>
            <a:r>
              <a:rPr lang="vi-VN" sz="4300" dirty="0">
                <a:solidFill>
                  <a:srgbClr val="990000"/>
                </a:solidFill>
                <a:latin typeface="+mj-lt"/>
              </a:rPr>
              <a:t> Ôi đẹp thay những bước chân rảo khắp </a:t>
            </a:r>
            <a:r>
              <a:rPr lang="en-US" sz="4300" dirty="0" err="1" smtClean="0">
                <a:solidFill>
                  <a:srgbClr val="990000"/>
                </a:solidFill>
                <a:latin typeface="+mj-lt"/>
              </a:rPr>
              <a:t>nẻo</a:t>
            </a:r>
            <a:r>
              <a:rPr lang="en-US" sz="4300" dirty="0" smtClean="0">
                <a:solidFill>
                  <a:srgbClr val="990000"/>
                </a:solidFill>
                <a:latin typeface="+mj-lt"/>
              </a:rPr>
              <a:t> </a:t>
            </a:r>
            <a:r>
              <a:rPr lang="vi-VN" sz="4300" dirty="0" smtClean="0">
                <a:solidFill>
                  <a:srgbClr val="990000"/>
                </a:solidFill>
                <a:latin typeface="+mj-lt"/>
              </a:rPr>
              <a:t>đường. </a:t>
            </a:r>
            <a:r>
              <a:rPr lang="vi-VN" sz="4300" dirty="0">
                <a:solidFill>
                  <a:srgbClr val="002060"/>
                </a:solidFill>
                <a:latin typeface="+mj-lt"/>
              </a:rPr>
              <a:t>(Ai gieo trong lệ sầu)</a:t>
            </a:r>
            <a:r>
              <a:rPr lang="vi-VN" sz="4300" dirty="0">
                <a:solidFill>
                  <a:srgbClr val="990000"/>
                </a:solidFill>
                <a:latin typeface="+mj-lt"/>
              </a:rPr>
              <a:t> Sẽ gặt trong vui sướng. </a:t>
            </a:r>
            <a:r>
              <a:rPr lang="vi-VN" sz="4300" dirty="0">
                <a:solidFill>
                  <a:srgbClr val="002060"/>
                </a:solidFill>
                <a:latin typeface="+mj-lt"/>
              </a:rPr>
              <a:t>(Ai gieo trong nước mắt)</a:t>
            </a:r>
            <a:r>
              <a:rPr lang="vi-VN" sz="4300" dirty="0">
                <a:solidFill>
                  <a:srgbClr val="990000"/>
                </a:solidFill>
                <a:latin typeface="+mj-lt"/>
              </a:rPr>
              <a:t> Sẽ về giữa tiếng cười</a:t>
            </a:r>
            <a:r>
              <a:rPr lang="vi-VN" sz="4300" dirty="0" smtClean="0">
                <a:solidFill>
                  <a:srgbClr val="990000"/>
                </a:solidFill>
                <a:latin typeface="+mj-lt"/>
              </a:rPr>
              <a:t>.</a:t>
            </a:r>
            <a:endParaRPr lang="vi-VN" sz="4300" dirty="0">
              <a:solidFill>
                <a:srgbClr val="990000"/>
              </a:solidFill>
              <a:latin typeface="+mj-lt"/>
            </a:endParaRPr>
          </a:p>
        </p:txBody>
      </p:sp>
    </p:spTree>
    <p:extLst>
      <p:ext uri="{BB962C8B-B14F-4D97-AF65-F5344CB8AC3E}">
        <p14:creationId xmlns:p14="http://schemas.microsoft.com/office/powerpoint/2010/main" val="231503272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000" u="sng" dirty="0" smtClean="0">
                <a:solidFill>
                  <a:srgbClr val="002060"/>
                </a:solidFill>
                <a:latin typeface="+mj-lt"/>
              </a:rPr>
              <a:t>**</a:t>
            </a:r>
            <a:r>
              <a:rPr lang="vi-VN" sz="5000" b="0" u="sng" dirty="0" smtClean="0">
                <a:solidFill>
                  <a:srgbClr val="002060"/>
                </a:solidFill>
                <a:effectLst/>
                <a:latin typeface="+mj-lt"/>
              </a:rPr>
              <a:t>:</a:t>
            </a:r>
            <a:r>
              <a:rPr lang="en-US" sz="5000" dirty="0" smtClean="0">
                <a:solidFill>
                  <a:srgbClr val="990000"/>
                </a:solidFill>
                <a:latin typeface="+mj-lt"/>
              </a:rPr>
              <a:t> </a:t>
            </a:r>
            <a:r>
              <a:rPr lang="vi-VN" sz="5000" dirty="0" smtClean="0">
                <a:solidFill>
                  <a:srgbClr val="990000"/>
                </a:solidFill>
                <a:latin typeface="+mj-lt"/>
              </a:rPr>
              <a:t>Ôi </a:t>
            </a:r>
            <a:r>
              <a:rPr lang="vi-VN" sz="5000" dirty="0">
                <a:solidFill>
                  <a:srgbClr val="990000"/>
                </a:solidFill>
                <a:latin typeface="+mj-lt"/>
              </a:rPr>
              <a:t>đẹp thay những bước chân tiến vào giữa lòng thế giới, loan tình thương, tình thương Chúa Trời, loan niềm vui, niềm vui cứu đời, cho mọi người và mọi nơi.</a:t>
            </a:r>
          </a:p>
        </p:txBody>
      </p:sp>
    </p:spTree>
    <p:extLst>
      <p:ext uri="{BB962C8B-B14F-4D97-AF65-F5344CB8AC3E}">
        <p14:creationId xmlns:p14="http://schemas.microsoft.com/office/powerpoint/2010/main" val="284513373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000" b="0" u="sng" dirty="0" smtClean="0">
                <a:solidFill>
                  <a:srgbClr val="002060"/>
                </a:solidFill>
                <a:effectLst/>
                <a:latin typeface="+mj-lt"/>
              </a:rPr>
              <a:t>Tk1</a:t>
            </a:r>
            <a:r>
              <a:rPr lang="vi-VN" sz="5000" b="0" u="sng" dirty="0">
                <a:solidFill>
                  <a:srgbClr val="002060"/>
                </a:solidFill>
                <a:effectLst/>
                <a:latin typeface="+mj-lt"/>
              </a:rPr>
              <a:t>:</a:t>
            </a:r>
            <a:r>
              <a:rPr lang="vi-VN" sz="5000" b="0" dirty="0">
                <a:solidFill>
                  <a:srgbClr val="990000"/>
                </a:solidFill>
                <a:effectLst/>
                <a:latin typeface="+mj-lt"/>
              </a:rPr>
              <a:t> </a:t>
            </a:r>
            <a:r>
              <a:rPr lang="vi-VN" sz="5000" dirty="0">
                <a:solidFill>
                  <a:srgbClr val="990000"/>
                </a:solidFill>
                <a:latin typeface="+mj-lt"/>
              </a:rPr>
              <a:t>Ôi đồng lúa mênh mông phơi mình dưới nắng hồng lúa đã trổ bông dâng ngàn sức sống. Người đi trong nước mắt, và người về trong câu ca, tay ôm bó lúa lòng mừng bao la.</a:t>
            </a:r>
          </a:p>
        </p:txBody>
      </p:sp>
    </p:spTree>
    <p:extLst>
      <p:ext uri="{BB962C8B-B14F-4D97-AF65-F5344CB8AC3E}">
        <p14:creationId xmlns:p14="http://schemas.microsoft.com/office/powerpoint/2010/main" val="151990617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4300" b="0" u="sng" dirty="0" err="1" smtClean="0">
                <a:solidFill>
                  <a:srgbClr val="002060"/>
                </a:solidFill>
                <a:effectLst/>
                <a:latin typeface="+mj-lt"/>
              </a:rPr>
              <a:t>Đk</a:t>
            </a:r>
            <a:r>
              <a:rPr lang="vi-VN" sz="4300" b="0" u="sng" dirty="0" smtClean="0">
                <a:solidFill>
                  <a:srgbClr val="002060"/>
                </a:solidFill>
                <a:effectLst/>
                <a:latin typeface="+mj-lt"/>
              </a:rPr>
              <a:t>:</a:t>
            </a:r>
            <a:r>
              <a:rPr lang="en-US" sz="4300" dirty="0">
                <a:solidFill>
                  <a:srgbClr val="990000"/>
                </a:solidFill>
                <a:latin typeface="+mj-lt"/>
              </a:rPr>
              <a:t> </a:t>
            </a:r>
            <a:r>
              <a:rPr lang="en-US" sz="4300" dirty="0" smtClean="0">
                <a:solidFill>
                  <a:srgbClr val="002060"/>
                </a:solidFill>
                <a:latin typeface="+mj-lt"/>
              </a:rPr>
              <a:t>(</a:t>
            </a:r>
            <a:r>
              <a:rPr lang="vi-VN" sz="4300" dirty="0" smtClean="0">
                <a:solidFill>
                  <a:srgbClr val="002060"/>
                </a:solidFill>
              </a:rPr>
              <a:t>Đẹp </a:t>
            </a:r>
            <a:r>
              <a:rPr lang="vi-VN" sz="4300" dirty="0">
                <a:solidFill>
                  <a:srgbClr val="002060"/>
                </a:solidFill>
              </a:rPr>
              <a:t>thay)</a:t>
            </a:r>
            <a:r>
              <a:rPr lang="vi-VN" sz="4300" dirty="0">
                <a:solidFill>
                  <a:srgbClr val="990000"/>
                </a:solidFill>
              </a:rPr>
              <a:t> Ôi đẹp thay</a:t>
            </a:r>
            <a:r>
              <a:rPr lang="vi-VN" sz="4300" dirty="0" smtClean="0">
                <a:solidFill>
                  <a:srgbClr val="002060"/>
                </a:solidFill>
                <a:latin typeface="+mj-lt"/>
              </a:rPr>
              <a:t> </a:t>
            </a:r>
            <a:r>
              <a:rPr lang="vi-VN" sz="4300" dirty="0">
                <a:solidFill>
                  <a:srgbClr val="990000"/>
                </a:solidFill>
                <a:latin typeface="+mj-lt"/>
              </a:rPr>
              <a:t>những bước chân gieo mầm cứu rỗi. </a:t>
            </a:r>
            <a:r>
              <a:rPr lang="vi-VN" sz="4300" dirty="0">
                <a:solidFill>
                  <a:srgbClr val="002060"/>
                </a:solidFill>
                <a:latin typeface="+mj-lt"/>
              </a:rPr>
              <a:t>(Đẹp thay)</a:t>
            </a:r>
            <a:r>
              <a:rPr lang="vi-VN" sz="4300" dirty="0">
                <a:solidFill>
                  <a:srgbClr val="990000"/>
                </a:solidFill>
                <a:latin typeface="+mj-lt"/>
              </a:rPr>
              <a:t> Ôi đẹp thay những bước chân rảo khắp </a:t>
            </a:r>
            <a:r>
              <a:rPr lang="en-US" sz="4300" dirty="0" err="1" smtClean="0">
                <a:solidFill>
                  <a:srgbClr val="990000"/>
                </a:solidFill>
                <a:latin typeface="+mj-lt"/>
              </a:rPr>
              <a:t>nẻo</a:t>
            </a:r>
            <a:r>
              <a:rPr lang="en-US" sz="4300" dirty="0" smtClean="0">
                <a:solidFill>
                  <a:srgbClr val="990000"/>
                </a:solidFill>
                <a:latin typeface="+mj-lt"/>
              </a:rPr>
              <a:t> </a:t>
            </a:r>
            <a:r>
              <a:rPr lang="vi-VN" sz="4300" dirty="0" smtClean="0">
                <a:solidFill>
                  <a:srgbClr val="990000"/>
                </a:solidFill>
                <a:latin typeface="+mj-lt"/>
              </a:rPr>
              <a:t>đường. </a:t>
            </a:r>
            <a:r>
              <a:rPr lang="vi-VN" sz="4300" dirty="0">
                <a:solidFill>
                  <a:srgbClr val="002060"/>
                </a:solidFill>
                <a:latin typeface="+mj-lt"/>
              </a:rPr>
              <a:t>(Ai gieo trong lệ sầu)</a:t>
            </a:r>
            <a:r>
              <a:rPr lang="vi-VN" sz="4300" dirty="0">
                <a:solidFill>
                  <a:srgbClr val="990000"/>
                </a:solidFill>
                <a:latin typeface="+mj-lt"/>
              </a:rPr>
              <a:t> Sẽ gặt trong vui sướng. </a:t>
            </a:r>
            <a:r>
              <a:rPr lang="vi-VN" sz="4300" dirty="0">
                <a:solidFill>
                  <a:srgbClr val="002060"/>
                </a:solidFill>
                <a:latin typeface="+mj-lt"/>
              </a:rPr>
              <a:t>(Ai gieo trong nước mắt)</a:t>
            </a:r>
            <a:r>
              <a:rPr lang="vi-VN" sz="4300" dirty="0">
                <a:solidFill>
                  <a:srgbClr val="990000"/>
                </a:solidFill>
                <a:latin typeface="+mj-lt"/>
              </a:rPr>
              <a:t> Sẽ về giữa tiếng cười</a:t>
            </a:r>
            <a:r>
              <a:rPr lang="vi-VN" sz="4300" dirty="0" smtClean="0">
                <a:solidFill>
                  <a:srgbClr val="990000"/>
                </a:solidFill>
                <a:latin typeface="+mj-lt"/>
              </a:rPr>
              <a:t>.</a:t>
            </a:r>
            <a:endParaRPr lang="vi-VN" sz="4300" dirty="0">
              <a:solidFill>
                <a:srgbClr val="990000"/>
              </a:solidFill>
              <a:latin typeface="+mj-lt"/>
            </a:endParaRPr>
          </a:p>
        </p:txBody>
      </p:sp>
    </p:spTree>
    <p:extLst>
      <p:ext uri="{BB962C8B-B14F-4D97-AF65-F5344CB8AC3E}">
        <p14:creationId xmlns:p14="http://schemas.microsoft.com/office/powerpoint/2010/main" val="323413775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000" u="sng" dirty="0" smtClean="0">
                <a:solidFill>
                  <a:srgbClr val="002060"/>
                </a:solidFill>
                <a:latin typeface="+mj-lt"/>
              </a:rPr>
              <a:t>**</a:t>
            </a:r>
            <a:r>
              <a:rPr lang="vi-VN" sz="5000" b="0" u="sng" dirty="0" smtClean="0">
                <a:solidFill>
                  <a:srgbClr val="002060"/>
                </a:solidFill>
                <a:effectLst/>
                <a:latin typeface="+mj-lt"/>
              </a:rPr>
              <a:t>:</a:t>
            </a:r>
            <a:r>
              <a:rPr lang="en-US" sz="5000" dirty="0" smtClean="0">
                <a:solidFill>
                  <a:srgbClr val="990000"/>
                </a:solidFill>
                <a:latin typeface="+mj-lt"/>
              </a:rPr>
              <a:t> </a:t>
            </a:r>
            <a:r>
              <a:rPr lang="vi-VN" sz="5000" dirty="0" smtClean="0">
                <a:solidFill>
                  <a:srgbClr val="990000"/>
                </a:solidFill>
                <a:latin typeface="+mj-lt"/>
              </a:rPr>
              <a:t>Ôi </a:t>
            </a:r>
            <a:r>
              <a:rPr lang="vi-VN" sz="5000" dirty="0">
                <a:solidFill>
                  <a:srgbClr val="990000"/>
                </a:solidFill>
                <a:latin typeface="+mj-lt"/>
              </a:rPr>
              <a:t>đẹp thay những bước chân tiến vào giữa lòng thế giới, loan tình thương, tình thương Chúa Trời, loan niềm vui, niềm vui cứu đời, cho mọi người và mọi nơi.</a:t>
            </a:r>
          </a:p>
        </p:txBody>
      </p:sp>
    </p:spTree>
    <p:extLst>
      <p:ext uri="{BB962C8B-B14F-4D97-AF65-F5344CB8AC3E}">
        <p14:creationId xmlns:p14="http://schemas.microsoft.com/office/powerpoint/2010/main" val="72023317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00206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000" b="0" u="sng" dirty="0" smtClean="0">
                <a:solidFill>
                  <a:srgbClr val="002060"/>
                </a:solidFill>
                <a:effectLst/>
                <a:latin typeface="+mj-lt"/>
              </a:rPr>
              <a:t>Tk2</a:t>
            </a:r>
            <a:r>
              <a:rPr lang="vi-VN" sz="5000" b="0" u="sng" dirty="0" smtClean="0">
                <a:solidFill>
                  <a:srgbClr val="002060"/>
                </a:solidFill>
                <a:effectLst/>
                <a:latin typeface="+mj-lt"/>
              </a:rPr>
              <a:t>:</a:t>
            </a:r>
            <a:r>
              <a:rPr lang="en-US" sz="5000" dirty="0">
                <a:solidFill>
                  <a:srgbClr val="990000"/>
                </a:solidFill>
                <a:latin typeface="+mj-lt"/>
              </a:rPr>
              <a:t> </a:t>
            </a:r>
            <a:r>
              <a:rPr lang="vi-VN" sz="5000" dirty="0">
                <a:solidFill>
                  <a:srgbClr val="990000"/>
                </a:solidFill>
                <a:latin typeface="+mj-lt"/>
              </a:rPr>
              <a:t>Bao người đã hy sinh say tình Chúa quên mình lý tưởng thần linh muôn đời tôn kính. Người đi trong nước mắt, và người về trong câu ca tay ôm bó lúa lòng mừng bao la.</a:t>
            </a:r>
          </a:p>
        </p:txBody>
      </p:sp>
    </p:spTree>
    <p:extLst>
      <p:ext uri="{BB962C8B-B14F-4D97-AF65-F5344CB8AC3E}">
        <p14:creationId xmlns:p14="http://schemas.microsoft.com/office/powerpoint/2010/main" val="280584533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4300" b="0" u="sng" dirty="0" err="1" smtClean="0">
                <a:solidFill>
                  <a:srgbClr val="002060"/>
                </a:solidFill>
                <a:effectLst/>
                <a:latin typeface="+mj-lt"/>
              </a:rPr>
              <a:t>Đk</a:t>
            </a:r>
            <a:r>
              <a:rPr lang="vi-VN" sz="4300" b="0" u="sng" dirty="0" smtClean="0">
                <a:solidFill>
                  <a:srgbClr val="002060"/>
                </a:solidFill>
                <a:effectLst/>
                <a:latin typeface="+mj-lt"/>
              </a:rPr>
              <a:t>:</a:t>
            </a:r>
            <a:r>
              <a:rPr lang="en-US" sz="4300" dirty="0">
                <a:solidFill>
                  <a:srgbClr val="990000"/>
                </a:solidFill>
                <a:latin typeface="+mj-lt"/>
              </a:rPr>
              <a:t> </a:t>
            </a:r>
            <a:r>
              <a:rPr lang="en-US" sz="4300" dirty="0" smtClean="0">
                <a:solidFill>
                  <a:srgbClr val="002060"/>
                </a:solidFill>
                <a:latin typeface="+mj-lt"/>
              </a:rPr>
              <a:t>(</a:t>
            </a:r>
            <a:r>
              <a:rPr lang="vi-VN" sz="4300" dirty="0" smtClean="0">
                <a:solidFill>
                  <a:srgbClr val="002060"/>
                </a:solidFill>
              </a:rPr>
              <a:t>Đẹp </a:t>
            </a:r>
            <a:r>
              <a:rPr lang="vi-VN" sz="4300" dirty="0">
                <a:solidFill>
                  <a:srgbClr val="002060"/>
                </a:solidFill>
              </a:rPr>
              <a:t>thay)</a:t>
            </a:r>
            <a:r>
              <a:rPr lang="vi-VN" sz="4300" dirty="0">
                <a:solidFill>
                  <a:srgbClr val="990000"/>
                </a:solidFill>
              </a:rPr>
              <a:t> Ôi đẹp thay</a:t>
            </a:r>
            <a:r>
              <a:rPr lang="vi-VN" sz="4300" dirty="0" smtClean="0">
                <a:solidFill>
                  <a:srgbClr val="002060"/>
                </a:solidFill>
                <a:latin typeface="+mj-lt"/>
              </a:rPr>
              <a:t> </a:t>
            </a:r>
            <a:r>
              <a:rPr lang="vi-VN" sz="4300" dirty="0">
                <a:solidFill>
                  <a:srgbClr val="990000"/>
                </a:solidFill>
                <a:latin typeface="+mj-lt"/>
              </a:rPr>
              <a:t>những bước chân gieo mầm cứu rỗi. </a:t>
            </a:r>
            <a:r>
              <a:rPr lang="vi-VN" sz="4300" dirty="0">
                <a:solidFill>
                  <a:srgbClr val="002060"/>
                </a:solidFill>
                <a:latin typeface="+mj-lt"/>
              </a:rPr>
              <a:t>(Đẹp thay)</a:t>
            </a:r>
            <a:r>
              <a:rPr lang="vi-VN" sz="4300" dirty="0">
                <a:solidFill>
                  <a:srgbClr val="990000"/>
                </a:solidFill>
                <a:latin typeface="+mj-lt"/>
              </a:rPr>
              <a:t> Ôi đẹp thay những bước chân rảo khắp </a:t>
            </a:r>
            <a:r>
              <a:rPr lang="en-US" sz="4300" dirty="0" err="1" smtClean="0">
                <a:solidFill>
                  <a:srgbClr val="990000"/>
                </a:solidFill>
                <a:latin typeface="+mj-lt"/>
              </a:rPr>
              <a:t>nẻo</a:t>
            </a:r>
            <a:r>
              <a:rPr lang="en-US" sz="4300" dirty="0" smtClean="0">
                <a:solidFill>
                  <a:srgbClr val="990000"/>
                </a:solidFill>
                <a:latin typeface="+mj-lt"/>
              </a:rPr>
              <a:t> </a:t>
            </a:r>
            <a:r>
              <a:rPr lang="vi-VN" sz="4300" dirty="0" smtClean="0">
                <a:solidFill>
                  <a:srgbClr val="990000"/>
                </a:solidFill>
                <a:latin typeface="+mj-lt"/>
              </a:rPr>
              <a:t>đường. </a:t>
            </a:r>
            <a:r>
              <a:rPr lang="vi-VN" sz="4300" dirty="0">
                <a:solidFill>
                  <a:srgbClr val="002060"/>
                </a:solidFill>
                <a:latin typeface="+mj-lt"/>
              </a:rPr>
              <a:t>(Ai gieo trong lệ sầu)</a:t>
            </a:r>
            <a:r>
              <a:rPr lang="vi-VN" sz="4300" dirty="0">
                <a:solidFill>
                  <a:srgbClr val="990000"/>
                </a:solidFill>
                <a:latin typeface="+mj-lt"/>
              </a:rPr>
              <a:t> Sẽ gặt trong vui sướng. </a:t>
            </a:r>
            <a:r>
              <a:rPr lang="vi-VN" sz="4300" dirty="0">
                <a:solidFill>
                  <a:srgbClr val="002060"/>
                </a:solidFill>
                <a:latin typeface="+mj-lt"/>
              </a:rPr>
              <a:t>(Ai gieo trong nước mắt)</a:t>
            </a:r>
            <a:r>
              <a:rPr lang="vi-VN" sz="4300" dirty="0">
                <a:solidFill>
                  <a:srgbClr val="990000"/>
                </a:solidFill>
                <a:latin typeface="+mj-lt"/>
              </a:rPr>
              <a:t> Sẽ về giữa tiếng cười</a:t>
            </a:r>
            <a:r>
              <a:rPr lang="vi-VN" sz="4300" dirty="0" smtClean="0">
                <a:solidFill>
                  <a:srgbClr val="990000"/>
                </a:solidFill>
                <a:latin typeface="+mj-lt"/>
              </a:rPr>
              <a:t>.</a:t>
            </a:r>
            <a:endParaRPr lang="vi-VN" sz="4300" dirty="0">
              <a:solidFill>
                <a:srgbClr val="990000"/>
              </a:solidFill>
              <a:latin typeface="+mj-lt"/>
            </a:endParaRPr>
          </a:p>
        </p:txBody>
      </p:sp>
    </p:spTree>
    <p:extLst>
      <p:ext uri="{BB962C8B-B14F-4D97-AF65-F5344CB8AC3E}">
        <p14:creationId xmlns:p14="http://schemas.microsoft.com/office/powerpoint/2010/main" val="43158895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000" u="sng" dirty="0" smtClean="0">
                <a:solidFill>
                  <a:srgbClr val="002060"/>
                </a:solidFill>
                <a:latin typeface="+mj-lt"/>
              </a:rPr>
              <a:t>**</a:t>
            </a:r>
            <a:r>
              <a:rPr lang="vi-VN" sz="5000" b="0" u="sng" dirty="0" smtClean="0">
                <a:solidFill>
                  <a:srgbClr val="002060"/>
                </a:solidFill>
                <a:effectLst/>
                <a:latin typeface="+mj-lt"/>
              </a:rPr>
              <a:t>:</a:t>
            </a:r>
            <a:r>
              <a:rPr lang="en-US" sz="5000" dirty="0" smtClean="0">
                <a:solidFill>
                  <a:srgbClr val="990000"/>
                </a:solidFill>
                <a:latin typeface="+mj-lt"/>
              </a:rPr>
              <a:t> </a:t>
            </a:r>
            <a:r>
              <a:rPr lang="vi-VN" sz="5000" dirty="0" smtClean="0">
                <a:solidFill>
                  <a:srgbClr val="990000"/>
                </a:solidFill>
                <a:latin typeface="+mj-lt"/>
              </a:rPr>
              <a:t>Ôi </a:t>
            </a:r>
            <a:r>
              <a:rPr lang="vi-VN" sz="5000" dirty="0">
                <a:solidFill>
                  <a:srgbClr val="990000"/>
                </a:solidFill>
                <a:latin typeface="+mj-lt"/>
              </a:rPr>
              <a:t>đẹp thay những bước chân tiến vào giữa lòng thế giới, loan tình thương, tình thương Chúa Trời, loan niềm vui, niềm vui cứu đời, cho mọi người và mọi nơi.</a:t>
            </a:r>
          </a:p>
        </p:txBody>
      </p:sp>
    </p:spTree>
    <p:extLst>
      <p:ext uri="{BB962C8B-B14F-4D97-AF65-F5344CB8AC3E}">
        <p14:creationId xmlns:p14="http://schemas.microsoft.com/office/powerpoint/2010/main" val="140842944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22182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002060"/>
              </a:solidFill>
              <a:effectLst/>
              <a:latin typeface="+mj-lt"/>
              <a:cs typeface="Times New Roman" panose="02020603050405020304" pitchFamily="18" charset="0"/>
            </a:endParaRPr>
          </a:p>
          <a:p>
            <a:pPr eaLnBrk="1" hangingPunct="1">
              <a:lnSpc>
                <a:spcPct val="150000"/>
              </a:lnSpc>
            </a:pPr>
            <a:r>
              <a:rPr lang="en-US" sz="7200" b="0">
                <a:solidFill>
                  <a:srgbClr val="002060"/>
                </a:solidFill>
                <a:effectLst/>
                <a:latin typeface="+mj-lt"/>
                <a:cs typeface="Times New Roman" panose="02020603050405020304" pitchFamily="18" charset="0"/>
              </a:rPr>
              <a:t>KINH VINH DANH</a:t>
            </a:r>
            <a:endParaRPr lang="vi-VN" sz="7200" b="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002060"/>
                </a:solidFill>
                <a:effectLst/>
                <a:latin typeface="+mj-lt"/>
                <a:cs typeface="Times New Roman" panose="02020603050405020304" pitchFamily="18" charset="0"/>
              </a:rPr>
              <a:t>Chủ</a:t>
            </a:r>
            <a:r>
              <a:rPr lang="en-US" sz="4000" b="0" u="sng" dirty="0">
                <a:solidFill>
                  <a:srgbClr val="002060"/>
                </a:solidFill>
                <a:effectLst/>
                <a:latin typeface="+mj-lt"/>
                <a:cs typeface="Times New Roman" panose="02020603050405020304" pitchFamily="18" charset="0"/>
              </a:rPr>
              <a:t> </a:t>
            </a:r>
            <a:r>
              <a:rPr lang="en-US" sz="4000" b="0" u="sng" dirty="0" err="1">
                <a:solidFill>
                  <a:srgbClr val="002060"/>
                </a:solidFill>
                <a:effectLst/>
                <a:latin typeface="+mj-lt"/>
                <a:cs typeface="Times New Roman" panose="02020603050405020304" pitchFamily="18" charset="0"/>
              </a:rPr>
              <a:t>tế</a:t>
            </a:r>
            <a:r>
              <a:rPr lang="en-US" sz="4000" b="0" u="sng" dirty="0">
                <a:solidFill>
                  <a:srgbClr val="002060"/>
                </a:solidFill>
                <a:effectLst/>
                <a:latin typeface="+mj-lt"/>
                <a:cs typeface="Times New Roman" panose="02020603050405020304" pitchFamily="18" charset="0"/>
              </a:rPr>
              <a:t>:</a:t>
            </a:r>
            <a:r>
              <a:rPr lang="en-US" sz="4000" b="0" dirty="0">
                <a:solidFill>
                  <a:srgbClr val="002060"/>
                </a:solidFill>
                <a:effectLst/>
                <a:latin typeface="+mj-lt"/>
                <a:cs typeface="Times New Roman" panose="02020603050405020304" pitchFamily="18" charset="0"/>
              </a:rPr>
              <a:t> </a:t>
            </a:r>
            <a:r>
              <a:rPr lang="en-US" sz="5400" b="0" i="1" dirty="0" err="1">
                <a:solidFill>
                  <a:srgbClr val="002060"/>
                </a:solidFill>
                <a:effectLst/>
                <a:latin typeface="+mj-lt"/>
                <a:cs typeface="Times New Roman" panose="02020603050405020304" pitchFamily="18" charset="0"/>
              </a:rPr>
              <a:t>Vinh</a:t>
            </a:r>
            <a:r>
              <a:rPr lang="en-US" sz="5400" b="0" i="1" dirty="0">
                <a:solidFill>
                  <a:srgbClr val="002060"/>
                </a:solidFill>
                <a:effectLst/>
                <a:latin typeface="+mj-lt"/>
                <a:cs typeface="Times New Roman" panose="02020603050405020304" pitchFamily="18" charset="0"/>
              </a:rPr>
              <a:t> </a:t>
            </a:r>
            <a:r>
              <a:rPr lang="en-US" sz="5400" b="0" i="1" dirty="0" err="1">
                <a:solidFill>
                  <a:srgbClr val="002060"/>
                </a:solidFill>
                <a:effectLst/>
                <a:latin typeface="+mj-lt"/>
                <a:cs typeface="Times New Roman" panose="02020603050405020304" pitchFamily="18" charset="0"/>
              </a:rPr>
              <a:t>danh</a:t>
            </a:r>
            <a:r>
              <a:rPr lang="en-US" sz="5400" b="0" i="1" dirty="0">
                <a:solidFill>
                  <a:srgbClr val="002060"/>
                </a:solidFill>
                <a:effectLst/>
                <a:latin typeface="+mj-lt"/>
                <a:cs typeface="Times New Roman" panose="02020603050405020304" pitchFamily="18" charset="0"/>
              </a:rPr>
              <a:t> </a:t>
            </a:r>
            <a:r>
              <a:rPr lang="en-US" sz="5400" b="0" i="1" dirty="0" err="1">
                <a:solidFill>
                  <a:srgbClr val="002060"/>
                </a:solidFill>
                <a:effectLst/>
                <a:latin typeface="+mj-lt"/>
                <a:cs typeface="Times New Roman" panose="02020603050405020304" pitchFamily="18" charset="0"/>
              </a:rPr>
              <a:t>Thiên</a:t>
            </a:r>
            <a:r>
              <a:rPr lang="en-US" sz="5400" b="0" i="1" dirty="0">
                <a:solidFill>
                  <a:srgbClr val="002060"/>
                </a:solidFill>
                <a:effectLst/>
                <a:latin typeface="+mj-lt"/>
                <a:cs typeface="Times New Roman" panose="02020603050405020304" pitchFamily="18" charset="0"/>
              </a:rPr>
              <a:t> </a:t>
            </a:r>
            <a:r>
              <a:rPr lang="en-US" sz="5400" b="0" i="1" dirty="0" err="1">
                <a:solidFill>
                  <a:srgbClr val="002060"/>
                </a:solidFill>
                <a:effectLst/>
                <a:latin typeface="+mj-lt"/>
                <a:cs typeface="Times New Roman" panose="02020603050405020304" pitchFamily="18" charset="0"/>
              </a:rPr>
              <a:t>Chúa</a:t>
            </a:r>
            <a:r>
              <a:rPr lang="en-US" sz="5400" b="0" i="1" dirty="0">
                <a:solidFill>
                  <a:srgbClr val="002060"/>
                </a:solidFill>
                <a:effectLst/>
                <a:latin typeface="+mj-lt"/>
                <a:cs typeface="Times New Roman" panose="02020603050405020304" pitchFamily="18" charset="0"/>
              </a:rPr>
              <a:t> </a:t>
            </a:r>
            <a:r>
              <a:rPr lang="en-US" sz="5400" b="0" i="1" dirty="0" err="1">
                <a:solidFill>
                  <a:srgbClr val="002060"/>
                </a:solidFill>
                <a:effectLst/>
                <a:latin typeface="+mj-lt"/>
                <a:cs typeface="Times New Roman" panose="02020603050405020304" pitchFamily="18" charset="0"/>
              </a:rPr>
              <a:t>trên</a:t>
            </a:r>
            <a:r>
              <a:rPr lang="en-US" sz="5400" b="0" i="1" dirty="0">
                <a:solidFill>
                  <a:srgbClr val="002060"/>
                </a:solidFill>
                <a:effectLst/>
                <a:latin typeface="+mj-lt"/>
                <a:cs typeface="Times New Roman" panose="02020603050405020304" pitchFamily="18" charset="0"/>
              </a:rPr>
              <a:t> </a:t>
            </a:r>
            <a:r>
              <a:rPr lang="en-US" sz="5400" b="0" i="1" dirty="0" err="1">
                <a:solidFill>
                  <a:srgbClr val="002060"/>
                </a:solidFill>
                <a:effectLst/>
                <a:latin typeface="+mj-lt"/>
                <a:cs typeface="Times New Roman" panose="02020603050405020304" pitchFamily="18" charset="0"/>
              </a:rPr>
              <a:t>các</a:t>
            </a:r>
            <a:r>
              <a:rPr lang="en-US" sz="5400" b="0" i="1" dirty="0">
                <a:solidFill>
                  <a:srgbClr val="002060"/>
                </a:solidFill>
                <a:effectLst/>
                <a:latin typeface="+mj-lt"/>
                <a:cs typeface="Times New Roman" panose="02020603050405020304" pitchFamily="18" charset="0"/>
              </a:rPr>
              <a:t> </a:t>
            </a:r>
            <a:r>
              <a:rPr lang="en-US" sz="5400" b="0" i="1" dirty="0" err="1">
                <a:solidFill>
                  <a:srgbClr val="002060"/>
                </a:solidFill>
                <a:effectLst/>
                <a:latin typeface="+mj-lt"/>
                <a:cs typeface="Times New Roman" panose="02020603050405020304" pitchFamily="18" charset="0"/>
              </a:rPr>
              <a:t>tầng</a:t>
            </a:r>
            <a:r>
              <a:rPr lang="en-US" sz="5400" b="0" i="1" dirty="0">
                <a:solidFill>
                  <a:srgbClr val="002060"/>
                </a:solidFill>
                <a:effectLst/>
                <a:latin typeface="+mj-lt"/>
                <a:cs typeface="Times New Roman" panose="02020603050405020304" pitchFamily="18" charset="0"/>
              </a:rPr>
              <a:t> </a:t>
            </a:r>
            <a:r>
              <a:rPr lang="en-US" sz="5400" b="0" i="1" dirty="0" err="1">
                <a:solidFill>
                  <a:srgbClr val="002060"/>
                </a:solidFill>
                <a:effectLst/>
                <a:latin typeface="+mj-lt"/>
                <a:cs typeface="Times New Roman" panose="02020603050405020304" pitchFamily="18" charset="0"/>
              </a:rPr>
              <a:t>trời</a:t>
            </a:r>
            <a:r>
              <a:rPr lang="en-US" sz="5400" b="0" i="1" dirty="0">
                <a:solidFill>
                  <a:srgbClr val="002060"/>
                </a:solidFill>
                <a:effectLst/>
                <a:latin typeface="+mj-lt"/>
                <a:cs typeface="Times New Roman" panose="02020603050405020304" pitchFamily="18" charset="0"/>
              </a:rPr>
              <a:t>.</a:t>
            </a:r>
            <a:br>
              <a:rPr lang="en-US" sz="5400" b="0" i="1" dirty="0">
                <a:solidFill>
                  <a:srgbClr val="002060"/>
                </a:solidFill>
                <a:effectLst/>
                <a:latin typeface="+mj-lt"/>
                <a:cs typeface="Times New Roman" panose="02020603050405020304" pitchFamily="18" charset="0"/>
              </a:rPr>
            </a:br>
            <a:r>
              <a:rPr lang="vi-VN" sz="5400" b="0" u="sng" dirty="0">
                <a:solidFill>
                  <a:srgbClr val="002060"/>
                </a:solidFill>
                <a:effectLst/>
                <a:latin typeface="+mj-lt"/>
                <a:cs typeface="Times New Roman" panose="02020603050405020304" pitchFamily="18" charset="0"/>
              </a:rPr>
              <a:t>A+B:</a:t>
            </a:r>
            <a:r>
              <a:rPr lang="vi-VN" sz="5400" b="0" dirty="0">
                <a:solidFill>
                  <a:srgbClr val="990000"/>
                </a:solidFill>
                <a:effectLst/>
                <a:latin typeface="+mj-lt"/>
                <a:cs typeface="Times New Roman" panose="02020603050405020304" pitchFamily="18" charset="0"/>
              </a:rPr>
              <a:t> Và bình an dưới thế cho người thiện tâm</a:t>
            </a:r>
            <a:r>
              <a:rPr lang="en-US" sz="5400" b="0" dirty="0">
                <a:solidFill>
                  <a:srgbClr val="990000"/>
                </a:solidFill>
                <a:effectLst/>
                <a:latin typeface="+mj-lt"/>
                <a:cs typeface="Times New Roman" panose="02020603050405020304" pitchFamily="18" charset="0"/>
              </a:rPr>
              <a:t>.</a:t>
            </a:r>
            <a:endParaRPr lang="vi-VN" sz="5400" b="0" dirty="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002060"/>
                </a:solidFill>
                <a:effectLst/>
                <a:latin typeface="+mj-lt"/>
                <a:cs typeface="Times New Roman" panose="02020603050405020304" pitchFamily="18" charset="0"/>
              </a:rPr>
              <a:t>A:</a:t>
            </a:r>
            <a:r>
              <a:rPr lang="en-US" sz="5000" b="0" dirty="0">
                <a:solidFill>
                  <a:srgbClr val="990000"/>
                </a:solidFill>
                <a:effectLst/>
                <a:latin typeface="+mj-lt"/>
                <a:cs typeface="Times New Roman" panose="02020603050405020304" pitchFamily="18" charset="0"/>
              </a:rPr>
              <a:t> </a:t>
            </a:r>
            <a:r>
              <a:rPr lang="en-US" sz="5000" b="0" dirty="0" err="1">
                <a:solidFill>
                  <a:srgbClr val="990000"/>
                </a:solidFill>
                <a:effectLst/>
                <a:latin typeface="+mj-lt"/>
                <a:cs typeface="Times New Roman" panose="02020603050405020304" pitchFamily="18" charset="0"/>
              </a:rPr>
              <a:t>Chúng</a:t>
            </a:r>
            <a:r>
              <a:rPr lang="en-US" sz="5000" b="0" dirty="0">
                <a:solidFill>
                  <a:srgbClr val="990000"/>
                </a:solidFill>
                <a:effectLst/>
                <a:latin typeface="+mj-lt"/>
                <a:cs typeface="Times New Roman" panose="02020603050405020304" pitchFamily="18" charset="0"/>
              </a:rPr>
              <a:t> con </a:t>
            </a:r>
            <a:r>
              <a:rPr lang="en-US" sz="5000" b="0" dirty="0" err="1">
                <a:solidFill>
                  <a:srgbClr val="990000"/>
                </a:solidFill>
                <a:effectLst/>
                <a:latin typeface="+mj-lt"/>
                <a:cs typeface="Times New Roman" panose="02020603050405020304" pitchFamily="18" charset="0"/>
              </a:rPr>
              <a:t>ca</a:t>
            </a:r>
            <a:r>
              <a:rPr lang="en-US" sz="5000" b="0" dirty="0">
                <a:solidFill>
                  <a:srgbClr val="990000"/>
                </a:solidFill>
                <a:effectLst/>
                <a:latin typeface="+mj-lt"/>
                <a:cs typeface="Times New Roman" panose="02020603050405020304" pitchFamily="18" charset="0"/>
              </a:rPr>
              <a:t> </a:t>
            </a:r>
            <a:r>
              <a:rPr lang="en-US" sz="5000" b="0" dirty="0" err="1">
                <a:solidFill>
                  <a:srgbClr val="990000"/>
                </a:solidFill>
                <a:effectLst/>
                <a:latin typeface="+mj-lt"/>
                <a:cs typeface="Times New Roman" panose="02020603050405020304" pitchFamily="18" charset="0"/>
              </a:rPr>
              <a:t>ngợi</a:t>
            </a:r>
            <a:r>
              <a:rPr lang="en-US" sz="5000" b="0" dirty="0">
                <a:solidFill>
                  <a:srgbClr val="990000"/>
                </a:solidFill>
                <a:effectLst/>
                <a:latin typeface="+mj-lt"/>
                <a:cs typeface="Times New Roman" panose="02020603050405020304" pitchFamily="18" charset="0"/>
              </a:rPr>
              <a:t> </a:t>
            </a:r>
            <a:r>
              <a:rPr lang="en-US" sz="5000" b="0" dirty="0" err="1">
                <a:solidFill>
                  <a:srgbClr val="990000"/>
                </a:solidFill>
                <a:effectLst/>
                <a:latin typeface="+mj-lt"/>
                <a:cs typeface="Times New Roman" panose="02020603050405020304" pitchFamily="18" charset="0"/>
              </a:rPr>
              <a:t>Chúa</a:t>
            </a:r>
            <a:r>
              <a:rPr lang="en-US" sz="5000" b="0" dirty="0">
                <a:solidFill>
                  <a:srgbClr val="990000"/>
                </a:solidFill>
                <a:effectLst/>
                <a:latin typeface="+mj-lt"/>
                <a:cs typeface="Times New Roman" panose="02020603050405020304" pitchFamily="18" charset="0"/>
              </a:rPr>
              <a:t>.</a:t>
            </a:r>
          </a:p>
          <a:p>
            <a:pPr algn="l" eaLnBrk="1" hangingPunct="1">
              <a:lnSpc>
                <a:spcPct val="140000"/>
              </a:lnSpc>
            </a:pPr>
            <a:r>
              <a:rPr lang="en-US" sz="5000" b="0" u="sng" dirty="0">
                <a:solidFill>
                  <a:srgbClr val="002060"/>
                </a:solidFill>
                <a:effectLst/>
                <a:latin typeface="+mj-lt"/>
                <a:cs typeface="Times New Roman" panose="02020603050405020304" pitchFamily="18" charset="0"/>
              </a:rPr>
              <a:t>B:</a:t>
            </a:r>
            <a:r>
              <a:rPr lang="en-US" sz="5000" b="0" dirty="0">
                <a:solidFill>
                  <a:srgbClr val="990000"/>
                </a:solidFill>
                <a:effectLst/>
                <a:latin typeface="+mj-lt"/>
                <a:cs typeface="Times New Roman" panose="02020603050405020304" pitchFamily="18" charset="0"/>
              </a:rPr>
              <a:t> </a:t>
            </a:r>
            <a:r>
              <a:rPr lang="en-US" sz="5000" b="0" dirty="0" err="1">
                <a:solidFill>
                  <a:srgbClr val="990000"/>
                </a:solidFill>
                <a:effectLst/>
                <a:latin typeface="+mj-lt"/>
                <a:cs typeface="Times New Roman" panose="02020603050405020304" pitchFamily="18" charset="0"/>
              </a:rPr>
              <a:t>Chúng</a:t>
            </a:r>
            <a:r>
              <a:rPr lang="en-US" sz="5000" b="0" dirty="0">
                <a:solidFill>
                  <a:srgbClr val="990000"/>
                </a:solidFill>
                <a:effectLst/>
                <a:latin typeface="+mj-lt"/>
                <a:cs typeface="Times New Roman" panose="02020603050405020304" pitchFamily="18" charset="0"/>
              </a:rPr>
              <a:t> con </a:t>
            </a:r>
            <a:r>
              <a:rPr lang="en-US" sz="5000" b="0" dirty="0" err="1">
                <a:solidFill>
                  <a:srgbClr val="990000"/>
                </a:solidFill>
                <a:effectLst/>
                <a:latin typeface="+mj-lt"/>
                <a:cs typeface="Times New Roman" panose="02020603050405020304" pitchFamily="18" charset="0"/>
              </a:rPr>
              <a:t>chúc</a:t>
            </a:r>
            <a:r>
              <a:rPr lang="en-US" sz="5000" b="0" dirty="0">
                <a:solidFill>
                  <a:srgbClr val="990000"/>
                </a:solidFill>
                <a:effectLst/>
                <a:latin typeface="+mj-lt"/>
                <a:cs typeface="Times New Roman" panose="02020603050405020304" pitchFamily="18" charset="0"/>
              </a:rPr>
              <a:t> </a:t>
            </a:r>
            <a:r>
              <a:rPr lang="en-US" sz="5000" b="0" dirty="0" err="1">
                <a:solidFill>
                  <a:srgbClr val="990000"/>
                </a:solidFill>
                <a:effectLst/>
                <a:latin typeface="+mj-lt"/>
                <a:cs typeface="Times New Roman" panose="02020603050405020304" pitchFamily="18" charset="0"/>
              </a:rPr>
              <a:t>tụng</a:t>
            </a:r>
            <a:r>
              <a:rPr lang="en-US" sz="5000" b="0" dirty="0">
                <a:solidFill>
                  <a:srgbClr val="990000"/>
                </a:solidFill>
                <a:effectLst/>
                <a:latin typeface="+mj-lt"/>
                <a:cs typeface="Times New Roman" panose="02020603050405020304" pitchFamily="18" charset="0"/>
              </a:rPr>
              <a:t> </a:t>
            </a:r>
            <a:r>
              <a:rPr lang="en-US" sz="5000" b="0" dirty="0" err="1">
                <a:solidFill>
                  <a:srgbClr val="990000"/>
                </a:solidFill>
                <a:effectLst/>
                <a:latin typeface="+mj-lt"/>
                <a:cs typeface="Times New Roman" panose="02020603050405020304" pitchFamily="18" charset="0"/>
              </a:rPr>
              <a:t>Chúa</a:t>
            </a:r>
            <a:r>
              <a:rPr lang="en-US" sz="5000" b="0" dirty="0">
                <a:solidFill>
                  <a:srgbClr val="990000"/>
                </a:solidFill>
                <a:effectLst/>
                <a:latin typeface="+mj-lt"/>
                <a:cs typeface="Times New Roman" panose="02020603050405020304" pitchFamily="18" charset="0"/>
              </a:rPr>
              <a:t>. </a:t>
            </a:r>
            <a:br>
              <a:rPr lang="en-US" sz="5000" b="0" dirty="0">
                <a:solidFill>
                  <a:srgbClr val="990000"/>
                </a:solidFill>
                <a:effectLst/>
                <a:latin typeface="+mj-lt"/>
                <a:cs typeface="Times New Roman" panose="02020603050405020304" pitchFamily="18" charset="0"/>
              </a:rPr>
            </a:br>
            <a:r>
              <a:rPr lang="en-US" sz="5000" b="0" u="sng" dirty="0">
                <a:solidFill>
                  <a:srgbClr val="002060"/>
                </a:solidFill>
                <a:effectLst/>
                <a:latin typeface="+mj-lt"/>
                <a:cs typeface="Times New Roman" panose="02020603050405020304" pitchFamily="18" charset="0"/>
              </a:rPr>
              <a:t>A:</a:t>
            </a:r>
            <a:r>
              <a:rPr lang="en-US" sz="5000" b="0" dirty="0">
                <a:solidFill>
                  <a:srgbClr val="990000"/>
                </a:solidFill>
                <a:effectLst/>
                <a:latin typeface="+mj-lt"/>
                <a:cs typeface="Times New Roman" panose="02020603050405020304" pitchFamily="18" charset="0"/>
              </a:rPr>
              <a:t> </a:t>
            </a:r>
            <a:r>
              <a:rPr lang="en-US" sz="5000" b="0" dirty="0" err="1">
                <a:solidFill>
                  <a:srgbClr val="990000"/>
                </a:solidFill>
                <a:effectLst/>
                <a:latin typeface="+mj-lt"/>
                <a:cs typeface="Times New Roman" panose="02020603050405020304" pitchFamily="18" charset="0"/>
              </a:rPr>
              <a:t>Chúng</a:t>
            </a:r>
            <a:r>
              <a:rPr lang="en-US" sz="5000" b="0" dirty="0">
                <a:solidFill>
                  <a:srgbClr val="990000"/>
                </a:solidFill>
                <a:effectLst/>
                <a:latin typeface="+mj-lt"/>
                <a:cs typeface="Times New Roman" panose="02020603050405020304" pitchFamily="18" charset="0"/>
              </a:rPr>
              <a:t> con </a:t>
            </a:r>
            <a:r>
              <a:rPr lang="en-US" sz="5000" b="0" dirty="0" err="1">
                <a:solidFill>
                  <a:srgbClr val="990000"/>
                </a:solidFill>
                <a:effectLst/>
                <a:latin typeface="+mj-lt"/>
                <a:cs typeface="Times New Roman" panose="02020603050405020304" pitchFamily="18" charset="0"/>
              </a:rPr>
              <a:t>thờ</a:t>
            </a:r>
            <a:r>
              <a:rPr lang="en-US" sz="5000" b="0" dirty="0">
                <a:solidFill>
                  <a:srgbClr val="990000"/>
                </a:solidFill>
                <a:effectLst/>
                <a:latin typeface="+mj-lt"/>
                <a:cs typeface="Times New Roman" panose="02020603050405020304" pitchFamily="18" charset="0"/>
              </a:rPr>
              <a:t> </a:t>
            </a:r>
            <a:r>
              <a:rPr lang="en-US" sz="5000" b="0" dirty="0" err="1">
                <a:solidFill>
                  <a:srgbClr val="990000"/>
                </a:solidFill>
                <a:effectLst/>
                <a:latin typeface="+mj-lt"/>
                <a:cs typeface="Times New Roman" panose="02020603050405020304" pitchFamily="18" charset="0"/>
              </a:rPr>
              <a:t>lạy</a:t>
            </a:r>
            <a:r>
              <a:rPr lang="en-US" sz="5000" b="0" dirty="0">
                <a:solidFill>
                  <a:srgbClr val="990000"/>
                </a:solidFill>
                <a:effectLst/>
                <a:latin typeface="+mj-lt"/>
                <a:cs typeface="Times New Roman" panose="02020603050405020304" pitchFamily="18" charset="0"/>
              </a:rPr>
              <a:t> </a:t>
            </a:r>
            <a:r>
              <a:rPr lang="en-US" sz="5000" b="0" dirty="0" err="1">
                <a:solidFill>
                  <a:srgbClr val="990000"/>
                </a:solidFill>
                <a:effectLst/>
                <a:latin typeface="+mj-lt"/>
                <a:cs typeface="Times New Roman" panose="02020603050405020304" pitchFamily="18" charset="0"/>
              </a:rPr>
              <a:t>Chúa</a:t>
            </a:r>
            <a:r>
              <a:rPr lang="en-US" sz="5000" b="0" dirty="0">
                <a:solidFill>
                  <a:srgbClr val="990000"/>
                </a:solidFill>
                <a:effectLst/>
                <a:latin typeface="+mj-lt"/>
                <a:cs typeface="Times New Roman" panose="02020603050405020304" pitchFamily="18" charset="0"/>
              </a:rPr>
              <a:t>. </a:t>
            </a:r>
          </a:p>
          <a:p>
            <a:pPr algn="l" eaLnBrk="1" hangingPunct="1">
              <a:lnSpc>
                <a:spcPct val="140000"/>
              </a:lnSpc>
            </a:pPr>
            <a:r>
              <a:rPr lang="en-US" sz="5000" b="0" u="sng" dirty="0">
                <a:solidFill>
                  <a:srgbClr val="002060"/>
                </a:solidFill>
                <a:effectLst/>
                <a:latin typeface="+mj-lt"/>
                <a:cs typeface="Times New Roman" panose="02020603050405020304" pitchFamily="18" charset="0"/>
              </a:rPr>
              <a:t>B:</a:t>
            </a:r>
            <a:r>
              <a:rPr lang="en-US" sz="5000" b="0" dirty="0">
                <a:solidFill>
                  <a:srgbClr val="990000"/>
                </a:solidFill>
                <a:effectLst/>
                <a:latin typeface="+mj-lt"/>
                <a:cs typeface="Times New Roman" panose="02020603050405020304" pitchFamily="18" charset="0"/>
              </a:rPr>
              <a:t> </a:t>
            </a:r>
            <a:r>
              <a:rPr lang="en-US" sz="5000" b="0" dirty="0" err="1">
                <a:solidFill>
                  <a:srgbClr val="990000"/>
                </a:solidFill>
                <a:effectLst/>
                <a:latin typeface="+mj-lt"/>
                <a:cs typeface="Times New Roman" panose="02020603050405020304" pitchFamily="18" charset="0"/>
              </a:rPr>
              <a:t>Chúng</a:t>
            </a:r>
            <a:r>
              <a:rPr lang="en-US" sz="5000" b="0" dirty="0">
                <a:solidFill>
                  <a:srgbClr val="990000"/>
                </a:solidFill>
                <a:effectLst/>
                <a:latin typeface="+mj-lt"/>
                <a:cs typeface="Times New Roman" panose="02020603050405020304" pitchFamily="18" charset="0"/>
              </a:rPr>
              <a:t> con </a:t>
            </a:r>
            <a:r>
              <a:rPr lang="en-US" sz="5000" b="0" dirty="0" err="1">
                <a:solidFill>
                  <a:srgbClr val="990000"/>
                </a:solidFill>
                <a:effectLst/>
                <a:latin typeface="+mj-lt"/>
                <a:cs typeface="Times New Roman" panose="02020603050405020304" pitchFamily="18" charset="0"/>
              </a:rPr>
              <a:t>tôn</a:t>
            </a:r>
            <a:r>
              <a:rPr lang="en-US" sz="5000" b="0" dirty="0">
                <a:solidFill>
                  <a:srgbClr val="990000"/>
                </a:solidFill>
                <a:effectLst/>
                <a:latin typeface="+mj-lt"/>
                <a:cs typeface="Times New Roman" panose="02020603050405020304" pitchFamily="18" charset="0"/>
              </a:rPr>
              <a:t> </a:t>
            </a:r>
            <a:r>
              <a:rPr lang="en-US" sz="5000" b="0" dirty="0" err="1">
                <a:solidFill>
                  <a:srgbClr val="990000"/>
                </a:solidFill>
                <a:effectLst/>
                <a:latin typeface="+mj-lt"/>
                <a:cs typeface="Times New Roman" panose="02020603050405020304" pitchFamily="18" charset="0"/>
              </a:rPr>
              <a:t>vinh</a:t>
            </a:r>
            <a:r>
              <a:rPr lang="en-US" sz="5000" b="0" dirty="0">
                <a:solidFill>
                  <a:srgbClr val="990000"/>
                </a:solidFill>
                <a:effectLst/>
                <a:latin typeface="+mj-lt"/>
                <a:cs typeface="Times New Roman" panose="02020603050405020304" pitchFamily="18" charset="0"/>
              </a:rPr>
              <a:t> </a:t>
            </a:r>
            <a:r>
              <a:rPr lang="en-US" sz="5000" b="0" dirty="0" err="1">
                <a:solidFill>
                  <a:srgbClr val="990000"/>
                </a:solidFill>
                <a:effectLst/>
                <a:latin typeface="+mj-lt"/>
                <a:cs typeface="Times New Roman" panose="02020603050405020304" pitchFamily="18" charset="0"/>
              </a:rPr>
              <a:t>Chúa</a:t>
            </a:r>
            <a:r>
              <a:rPr lang="en-US" sz="5000" b="0" dirty="0">
                <a:solidFill>
                  <a:srgbClr val="9900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002060"/>
                </a:solidFill>
                <a:effectLst/>
                <a:latin typeface="+mj-lt"/>
                <a:cs typeface="Times New Roman" panose="02020603050405020304" pitchFamily="18" charset="0"/>
              </a:rPr>
              <a:t>A:</a:t>
            </a:r>
            <a:r>
              <a:rPr lang="en-US" sz="4800" b="0" dirty="0">
                <a:solidFill>
                  <a:srgbClr val="990000"/>
                </a:solidFill>
                <a:effectLst/>
                <a:latin typeface="+mj-lt"/>
                <a:cs typeface="Times New Roman" panose="02020603050405020304" pitchFamily="18" charset="0"/>
              </a:rPr>
              <a:t> </a:t>
            </a:r>
            <a:r>
              <a:rPr lang="en-US" sz="4800" b="0" dirty="0" err="1">
                <a:solidFill>
                  <a:srgbClr val="990000"/>
                </a:solidFill>
                <a:effectLst/>
                <a:latin typeface="+mj-lt"/>
                <a:cs typeface="Times New Roman" panose="02020603050405020304" pitchFamily="18" charset="0"/>
              </a:rPr>
              <a:t>Chúng</a:t>
            </a:r>
            <a:r>
              <a:rPr lang="en-US" sz="4800" b="0" dirty="0">
                <a:solidFill>
                  <a:srgbClr val="990000"/>
                </a:solidFill>
                <a:effectLst/>
                <a:latin typeface="+mj-lt"/>
                <a:cs typeface="Times New Roman" panose="02020603050405020304" pitchFamily="18" charset="0"/>
              </a:rPr>
              <a:t> con </a:t>
            </a:r>
            <a:r>
              <a:rPr lang="en-US" sz="4800" b="0" dirty="0" err="1">
                <a:solidFill>
                  <a:srgbClr val="990000"/>
                </a:solidFill>
                <a:effectLst/>
                <a:latin typeface="+mj-lt"/>
                <a:cs typeface="Times New Roman" panose="02020603050405020304" pitchFamily="18" charset="0"/>
              </a:rPr>
              <a:t>cảm</a:t>
            </a:r>
            <a:r>
              <a:rPr lang="en-US" sz="4800" b="0" dirty="0">
                <a:solidFill>
                  <a:srgbClr val="990000"/>
                </a:solidFill>
                <a:effectLst/>
                <a:latin typeface="+mj-lt"/>
                <a:cs typeface="Times New Roman" panose="02020603050405020304" pitchFamily="18" charset="0"/>
              </a:rPr>
              <a:t> </a:t>
            </a:r>
            <a:r>
              <a:rPr lang="en-US" sz="4800" b="0" dirty="0" err="1">
                <a:solidFill>
                  <a:srgbClr val="990000"/>
                </a:solidFill>
                <a:effectLst/>
                <a:latin typeface="+mj-lt"/>
                <a:cs typeface="Times New Roman" panose="02020603050405020304" pitchFamily="18" charset="0"/>
              </a:rPr>
              <a:t>tạ</a:t>
            </a:r>
            <a:r>
              <a:rPr lang="en-US" sz="4800" b="0" dirty="0">
                <a:solidFill>
                  <a:srgbClr val="990000"/>
                </a:solidFill>
                <a:effectLst/>
                <a:latin typeface="+mj-lt"/>
                <a:cs typeface="Times New Roman" panose="02020603050405020304" pitchFamily="18" charset="0"/>
              </a:rPr>
              <a:t> </a:t>
            </a:r>
            <a:r>
              <a:rPr lang="en-US" sz="4800" b="0" dirty="0" err="1">
                <a:solidFill>
                  <a:srgbClr val="990000"/>
                </a:solidFill>
                <a:effectLst/>
                <a:latin typeface="+mj-lt"/>
                <a:cs typeface="Times New Roman" panose="02020603050405020304" pitchFamily="18" charset="0"/>
              </a:rPr>
              <a:t>Chúa</a:t>
            </a:r>
            <a:r>
              <a:rPr lang="en-US" sz="4800" b="0" dirty="0">
                <a:solidFill>
                  <a:srgbClr val="990000"/>
                </a:solidFill>
                <a:effectLst/>
                <a:latin typeface="+mj-lt"/>
                <a:cs typeface="Times New Roman" panose="02020603050405020304" pitchFamily="18" charset="0"/>
              </a:rPr>
              <a:t> </a:t>
            </a:r>
            <a:r>
              <a:rPr lang="en-US" sz="4800" b="0" dirty="0" err="1">
                <a:solidFill>
                  <a:srgbClr val="990000"/>
                </a:solidFill>
                <a:effectLst/>
                <a:latin typeface="+mj-lt"/>
                <a:cs typeface="Times New Roman" panose="02020603050405020304" pitchFamily="18" charset="0"/>
              </a:rPr>
              <a:t>vì</a:t>
            </a:r>
            <a:r>
              <a:rPr lang="en-US" sz="4800" b="0" dirty="0">
                <a:solidFill>
                  <a:srgbClr val="990000"/>
                </a:solidFill>
                <a:effectLst/>
                <a:latin typeface="+mj-lt"/>
                <a:cs typeface="Times New Roman" panose="02020603050405020304" pitchFamily="18" charset="0"/>
              </a:rPr>
              <a:t> </a:t>
            </a:r>
            <a:r>
              <a:rPr lang="en-US" sz="4800" b="0" dirty="0" err="1">
                <a:solidFill>
                  <a:srgbClr val="990000"/>
                </a:solidFill>
                <a:effectLst/>
                <a:latin typeface="+mj-lt"/>
                <a:cs typeface="Times New Roman" panose="02020603050405020304" pitchFamily="18" charset="0"/>
              </a:rPr>
              <a:t>vinh</a:t>
            </a:r>
            <a:r>
              <a:rPr lang="en-US" sz="4800" b="0" dirty="0">
                <a:solidFill>
                  <a:srgbClr val="990000"/>
                </a:solidFill>
                <a:effectLst/>
                <a:latin typeface="+mj-lt"/>
                <a:cs typeface="Times New Roman" panose="02020603050405020304" pitchFamily="18" charset="0"/>
              </a:rPr>
              <a:t> </a:t>
            </a:r>
            <a:r>
              <a:rPr lang="en-US" sz="4800" b="0" dirty="0" err="1">
                <a:solidFill>
                  <a:srgbClr val="990000"/>
                </a:solidFill>
                <a:effectLst/>
                <a:latin typeface="+mj-lt"/>
                <a:cs typeface="Times New Roman" panose="02020603050405020304" pitchFamily="18" charset="0"/>
              </a:rPr>
              <a:t>quang</a:t>
            </a:r>
            <a:r>
              <a:rPr lang="en-US" sz="4800" b="0" dirty="0">
                <a:solidFill>
                  <a:srgbClr val="990000"/>
                </a:solidFill>
                <a:effectLst/>
                <a:latin typeface="+mj-lt"/>
                <a:cs typeface="Times New Roman" panose="02020603050405020304" pitchFamily="18" charset="0"/>
              </a:rPr>
              <a:t> </a:t>
            </a:r>
            <a:r>
              <a:rPr lang="en-US" sz="4800" b="0" dirty="0" err="1">
                <a:solidFill>
                  <a:srgbClr val="990000"/>
                </a:solidFill>
                <a:effectLst/>
                <a:latin typeface="+mj-lt"/>
                <a:cs typeface="Times New Roman" panose="02020603050405020304" pitchFamily="18" charset="0"/>
              </a:rPr>
              <a:t>cao</a:t>
            </a:r>
            <a:r>
              <a:rPr lang="en-US" sz="4800" b="0" dirty="0">
                <a:solidFill>
                  <a:srgbClr val="990000"/>
                </a:solidFill>
                <a:effectLst/>
                <a:latin typeface="+mj-lt"/>
                <a:cs typeface="Times New Roman" panose="02020603050405020304" pitchFamily="18" charset="0"/>
              </a:rPr>
              <a:t> </a:t>
            </a:r>
            <a:r>
              <a:rPr lang="en-US" sz="4800" b="0" dirty="0" err="1">
                <a:solidFill>
                  <a:srgbClr val="990000"/>
                </a:solidFill>
                <a:effectLst/>
                <a:latin typeface="+mj-lt"/>
                <a:cs typeface="Times New Roman" panose="02020603050405020304" pitchFamily="18" charset="0"/>
              </a:rPr>
              <a:t>cả</a:t>
            </a:r>
            <a:r>
              <a:rPr lang="en-US" sz="4800" b="0" dirty="0">
                <a:solidFill>
                  <a:srgbClr val="990000"/>
                </a:solidFill>
                <a:effectLst/>
                <a:latin typeface="+mj-lt"/>
                <a:cs typeface="Times New Roman" panose="02020603050405020304" pitchFamily="18" charset="0"/>
              </a:rPr>
              <a:t> </a:t>
            </a:r>
            <a:r>
              <a:rPr lang="en-US" sz="4800" b="0" dirty="0" err="1">
                <a:solidFill>
                  <a:srgbClr val="990000"/>
                </a:solidFill>
                <a:effectLst/>
                <a:latin typeface="+mj-lt"/>
                <a:cs typeface="Times New Roman" panose="02020603050405020304" pitchFamily="18" charset="0"/>
              </a:rPr>
              <a:t>Chúa</a:t>
            </a:r>
            <a:r>
              <a:rPr lang="en-US" sz="4800" b="0" dirty="0">
                <a:solidFill>
                  <a:srgbClr val="990000"/>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002060"/>
                </a:solidFill>
                <a:effectLst/>
                <a:latin typeface="+mj-lt"/>
                <a:cs typeface="Times New Roman" panose="02020603050405020304" pitchFamily="18" charset="0"/>
              </a:rPr>
              <a:t>B:</a:t>
            </a:r>
            <a:r>
              <a:rPr lang="vi-VN" sz="4800" b="0" dirty="0">
                <a:solidFill>
                  <a:srgbClr val="990000"/>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002060"/>
                </a:solidFill>
                <a:effectLst/>
                <a:latin typeface="+mj-lt"/>
                <a:cs typeface="Times New Roman" panose="02020603050405020304" pitchFamily="18" charset="0"/>
              </a:rPr>
              <a:t>A:</a:t>
            </a:r>
            <a:r>
              <a:rPr lang="en-US" sz="4800" b="0" dirty="0">
                <a:solidFill>
                  <a:srgbClr val="990000"/>
                </a:solidFill>
                <a:effectLst/>
                <a:latin typeface="+mj-lt"/>
                <a:cs typeface="Times New Roman" panose="02020603050405020304" pitchFamily="18" charset="0"/>
              </a:rPr>
              <a:t> </a:t>
            </a:r>
            <a:r>
              <a:rPr lang="en-US" sz="4800" b="0" dirty="0" err="1">
                <a:solidFill>
                  <a:srgbClr val="990000"/>
                </a:solidFill>
                <a:effectLst/>
                <a:latin typeface="+mj-lt"/>
                <a:cs typeface="Times New Roman" panose="02020603050405020304" pitchFamily="18" charset="0"/>
              </a:rPr>
              <a:t>Lạy</a:t>
            </a:r>
            <a:r>
              <a:rPr lang="en-US" sz="4800" b="0" dirty="0">
                <a:solidFill>
                  <a:srgbClr val="990000"/>
                </a:solidFill>
                <a:effectLst/>
                <a:latin typeface="+mj-lt"/>
                <a:cs typeface="Times New Roman" panose="02020603050405020304" pitchFamily="18" charset="0"/>
              </a:rPr>
              <a:t> con </a:t>
            </a:r>
            <a:r>
              <a:rPr lang="en-US" sz="4800" b="0" dirty="0" err="1">
                <a:solidFill>
                  <a:srgbClr val="990000"/>
                </a:solidFill>
                <a:effectLst/>
                <a:latin typeface="+mj-lt"/>
                <a:cs typeface="Times New Roman" panose="02020603050405020304" pitchFamily="18" charset="0"/>
              </a:rPr>
              <a:t>một</a:t>
            </a:r>
            <a:r>
              <a:rPr lang="en-US" sz="4800" b="0" dirty="0">
                <a:solidFill>
                  <a:srgbClr val="990000"/>
                </a:solidFill>
                <a:effectLst/>
                <a:latin typeface="+mj-lt"/>
                <a:cs typeface="Times New Roman" panose="02020603050405020304" pitchFamily="18" charset="0"/>
              </a:rPr>
              <a:t> </a:t>
            </a:r>
            <a:r>
              <a:rPr lang="en-US" sz="4800" b="0" dirty="0" err="1">
                <a:solidFill>
                  <a:srgbClr val="990000"/>
                </a:solidFill>
                <a:effectLst/>
                <a:latin typeface="+mj-lt"/>
                <a:cs typeface="Times New Roman" panose="02020603050405020304" pitchFamily="18" charset="0"/>
              </a:rPr>
              <a:t>Thiên</a:t>
            </a:r>
            <a:r>
              <a:rPr lang="en-US" sz="4800" b="0" dirty="0">
                <a:solidFill>
                  <a:srgbClr val="990000"/>
                </a:solidFill>
                <a:effectLst/>
                <a:latin typeface="+mj-lt"/>
                <a:cs typeface="Times New Roman" panose="02020603050405020304" pitchFamily="18" charset="0"/>
              </a:rPr>
              <a:t> </a:t>
            </a:r>
            <a:r>
              <a:rPr lang="en-US" sz="4800" b="0" dirty="0" err="1">
                <a:solidFill>
                  <a:srgbClr val="990000"/>
                </a:solidFill>
                <a:effectLst/>
                <a:latin typeface="+mj-lt"/>
                <a:cs typeface="Times New Roman" panose="02020603050405020304" pitchFamily="18" charset="0"/>
              </a:rPr>
              <a:t>Chúa</a:t>
            </a:r>
            <a:r>
              <a:rPr lang="en-US" sz="4800" b="0" dirty="0">
                <a:solidFill>
                  <a:srgbClr val="990000"/>
                </a:solidFill>
                <a:effectLst/>
                <a:latin typeface="+mj-lt"/>
                <a:cs typeface="Times New Roman" panose="02020603050405020304" pitchFamily="18" charset="0"/>
              </a:rPr>
              <a:t>,            </a:t>
            </a:r>
            <a:r>
              <a:rPr lang="en-US" sz="4800" b="0" dirty="0" err="1">
                <a:solidFill>
                  <a:srgbClr val="990000"/>
                </a:solidFill>
                <a:effectLst/>
                <a:latin typeface="+mj-lt"/>
                <a:cs typeface="Times New Roman" panose="02020603050405020304" pitchFamily="18" charset="0"/>
              </a:rPr>
              <a:t>Chúa</a:t>
            </a:r>
            <a:r>
              <a:rPr lang="en-US" sz="4800" b="0" dirty="0">
                <a:solidFill>
                  <a:srgbClr val="990000"/>
                </a:solidFill>
                <a:effectLst/>
                <a:latin typeface="+mj-lt"/>
                <a:cs typeface="Times New Roman" panose="02020603050405020304" pitchFamily="18" charset="0"/>
              </a:rPr>
              <a:t> </a:t>
            </a:r>
            <a:r>
              <a:rPr lang="en-US" sz="4800" b="0" dirty="0" err="1">
                <a:solidFill>
                  <a:srgbClr val="990000"/>
                </a:solidFill>
                <a:effectLst/>
                <a:latin typeface="+mj-lt"/>
                <a:cs typeface="Times New Roman" panose="02020603050405020304" pitchFamily="18" charset="0"/>
              </a:rPr>
              <a:t>Giêsu</a:t>
            </a:r>
            <a:r>
              <a:rPr lang="en-US" sz="4800" b="0" dirty="0">
                <a:solidFill>
                  <a:srgbClr val="990000"/>
                </a:solidFill>
                <a:effectLst/>
                <a:latin typeface="+mj-lt"/>
                <a:cs typeface="Times New Roman" panose="02020603050405020304" pitchFamily="18" charset="0"/>
              </a:rPr>
              <a:t> </a:t>
            </a:r>
            <a:r>
              <a:rPr lang="en-US" sz="4800" b="0" dirty="0" err="1">
                <a:solidFill>
                  <a:srgbClr val="990000"/>
                </a:solidFill>
                <a:effectLst/>
                <a:latin typeface="+mj-lt"/>
                <a:cs typeface="Times New Roman" panose="02020603050405020304" pitchFamily="18" charset="0"/>
              </a:rPr>
              <a:t>Kitô</a:t>
            </a:r>
            <a:r>
              <a:rPr lang="en-US" sz="4800" b="0" dirty="0">
                <a:solidFill>
                  <a:srgbClr val="990000"/>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002060"/>
                </a:solidFill>
                <a:effectLst/>
                <a:latin typeface="+mj-lt"/>
                <a:cs typeface="Times New Roman" panose="02020603050405020304" pitchFamily="18" charset="0"/>
              </a:rPr>
              <a:t>B:</a:t>
            </a:r>
            <a:r>
              <a:rPr lang="vi-VN" sz="4800" b="0" dirty="0">
                <a:solidFill>
                  <a:srgbClr val="990000"/>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002060"/>
                </a:solidFill>
                <a:effectLst/>
                <a:latin typeface="+mj-lt"/>
                <a:cs typeface="Times New Roman" panose="02020603050405020304" pitchFamily="18" charset="0"/>
              </a:rPr>
              <a:t>A:</a:t>
            </a:r>
            <a:r>
              <a:rPr lang="en-US" sz="5400" b="0">
                <a:solidFill>
                  <a:srgbClr val="990000"/>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002060"/>
                </a:solidFill>
                <a:effectLst/>
                <a:latin typeface="+mj-lt"/>
                <a:cs typeface="Times New Roman" panose="02020603050405020304" pitchFamily="18" charset="0"/>
              </a:rPr>
              <a:t>B:</a:t>
            </a:r>
            <a:r>
              <a:rPr lang="en-US" sz="5400" b="0">
                <a:solidFill>
                  <a:srgbClr val="990000"/>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40000"/>
              </a:lnSpc>
            </a:pPr>
            <a:r>
              <a:rPr lang="en-US" sz="7000" u="sng" dirty="0" err="1" smtClean="0">
                <a:solidFill>
                  <a:srgbClr val="002060"/>
                </a:solidFill>
              </a:rPr>
              <a:t>Đk</a:t>
            </a:r>
            <a:r>
              <a:rPr lang="en-US" sz="7000" u="sng" dirty="0" smtClean="0">
                <a:solidFill>
                  <a:srgbClr val="002060"/>
                </a:solidFill>
              </a:rPr>
              <a:t>:</a:t>
            </a:r>
            <a:r>
              <a:rPr lang="en-US" sz="7000" dirty="0" smtClean="0">
                <a:solidFill>
                  <a:srgbClr val="990000"/>
                </a:solidFill>
              </a:rPr>
              <a:t> </a:t>
            </a:r>
            <a:r>
              <a:rPr lang="vi-VN" sz="7000" dirty="0" smtClean="0">
                <a:solidFill>
                  <a:srgbClr val="990000"/>
                </a:solidFill>
              </a:rPr>
              <a:t>Hãy </a:t>
            </a:r>
            <a:r>
              <a:rPr lang="en-US" sz="7000" dirty="0" err="1" smtClean="0">
                <a:solidFill>
                  <a:srgbClr val="990000"/>
                </a:solidFill>
              </a:rPr>
              <a:t>đi</a:t>
            </a:r>
            <a:r>
              <a:rPr lang="en-US" sz="7000" dirty="0" smtClean="0">
                <a:solidFill>
                  <a:srgbClr val="990000"/>
                </a:solidFill>
              </a:rPr>
              <a:t> </a:t>
            </a:r>
            <a:r>
              <a:rPr lang="en-US" sz="7000" dirty="0" err="1" smtClean="0">
                <a:solidFill>
                  <a:srgbClr val="990000"/>
                </a:solidFill>
              </a:rPr>
              <a:t>rao</a:t>
            </a:r>
            <a:r>
              <a:rPr lang="en-US" sz="7000" dirty="0" smtClean="0">
                <a:solidFill>
                  <a:srgbClr val="990000"/>
                </a:solidFill>
              </a:rPr>
              <a:t> </a:t>
            </a:r>
            <a:r>
              <a:rPr lang="en-US" sz="7000" dirty="0" err="1" smtClean="0">
                <a:solidFill>
                  <a:srgbClr val="990000"/>
                </a:solidFill>
              </a:rPr>
              <a:t>giảng</a:t>
            </a:r>
            <a:r>
              <a:rPr lang="en-US" sz="7000" dirty="0" smtClean="0">
                <a:solidFill>
                  <a:srgbClr val="990000"/>
                </a:solidFill>
              </a:rPr>
              <a:t> tin </a:t>
            </a:r>
            <a:r>
              <a:rPr lang="en-US" sz="7000" dirty="0" err="1" smtClean="0">
                <a:solidFill>
                  <a:srgbClr val="990000"/>
                </a:solidFill>
              </a:rPr>
              <a:t>mừng</a:t>
            </a:r>
            <a:r>
              <a:rPr lang="en-US" sz="7000" dirty="0" smtClean="0">
                <a:solidFill>
                  <a:srgbClr val="990000"/>
                </a:solidFill>
              </a:rPr>
              <a:t> </a:t>
            </a:r>
            <a:r>
              <a:rPr lang="en-US" sz="7000" dirty="0" err="1" smtClean="0">
                <a:solidFill>
                  <a:srgbClr val="990000"/>
                </a:solidFill>
              </a:rPr>
              <a:t>khắp</a:t>
            </a:r>
            <a:r>
              <a:rPr lang="en-US" sz="7000" dirty="0" smtClean="0">
                <a:solidFill>
                  <a:srgbClr val="990000"/>
                </a:solidFill>
              </a:rPr>
              <a:t> </a:t>
            </a:r>
            <a:r>
              <a:rPr lang="en-US" sz="7000" dirty="0" err="1" smtClean="0">
                <a:solidFill>
                  <a:srgbClr val="990000"/>
                </a:solidFill>
              </a:rPr>
              <a:t>thế</a:t>
            </a:r>
            <a:r>
              <a:rPr lang="en-US" sz="7000" dirty="0" smtClean="0">
                <a:solidFill>
                  <a:srgbClr val="990000"/>
                </a:solidFill>
              </a:rPr>
              <a:t> </a:t>
            </a:r>
            <a:r>
              <a:rPr lang="en-US" sz="7000" dirty="0" err="1" smtClean="0">
                <a:solidFill>
                  <a:srgbClr val="990000"/>
                </a:solidFill>
              </a:rPr>
              <a:t>gian</a:t>
            </a:r>
            <a:r>
              <a:rPr lang="vi-VN" sz="7000" dirty="0" smtClean="0">
                <a:solidFill>
                  <a:srgbClr val="990000"/>
                </a:solidFill>
              </a:rPr>
              <a:t>.</a:t>
            </a:r>
          </a:p>
        </p:txBody>
      </p:sp>
    </p:spTree>
    <p:extLst>
      <p:ext uri="{BB962C8B-B14F-4D97-AF65-F5344CB8AC3E}">
        <p14:creationId xmlns:p14="http://schemas.microsoft.com/office/powerpoint/2010/main" val="39219132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002060"/>
                </a:solidFill>
                <a:effectLst/>
                <a:latin typeface="+mj-lt"/>
                <a:cs typeface="Times New Roman" panose="02020603050405020304" pitchFamily="18" charset="0"/>
              </a:rPr>
              <a:t>A:</a:t>
            </a:r>
            <a:r>
              <a:rPr lang="en-US" sz="4800" b="0">
                <a:solidFill>
                  <a:srgbClr val="990000"/>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002060"/>
                </a:solidFill>
                <a:effectLst/>
                <a:latin typeface="+mj-lt"/>
                <a:cs typeface="Times New Roman" panose="02020603050405020304" pitchFamily="18" charset="0"/>
              </a:rPr>
              <a:t>B:</a:t>
            </a:r>
            <a:r>
              <a:rPr lang="vi-VN" sz="4800" b="0">
                <a:solidFill>
                  <a:srgbClr val="990000"/>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rgbClr val="990000"/>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002060"/>
                </a:solidFill>
                <a:effectLst/>
                <a:latin typeface="+mj-lt"/>
                <a:cs typeface="Times New Roman" panose="02020603050405020304" pitchFamily="18" charset="0"/>
              </a:rPr>
              <a:t>A+</a:t>
            </a:r>
            <a:r>
              <a:rPr lang="en-US" sz="4400" b="0" u="sng">
                <a:solidFill>
                  <a:srgbClr val="002060"/>
                </a:solidFill>
                <a:effectLst/>
                <a:latin typeface="+mj-lt"/>
                <a:cs typeface="Times New Roman" panose="02020603050405020304" pitchFamily="18" charset="0"/>
              </a:rPr>
              <a:t>B</a:t>
            </a:r>
            <a:r>
              <a:rPr lang="vi-VN" sz="4400" b="0" u="sng">
                <a:solidFill>
                  <a:srgbClr val="002060"/>
                </a:solidFill>
                <a:effectLst/>
                <a:latin typeface="+mj-lt"/>
                <a:cs typeface="Times New Roman" panose="02020603050405020304" pitchFamily="18" charset="0"/>
              </a:rPr>
              <a:t>:</a:t>
            </a:r>
            <a:r>
              <a:rPr lang="vi-VN" sz="4400" b="0">
                <a:solidFill>
                  <a:srgbClr val="990000"/>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00206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solidFill>
                <a:srgbClr val="99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12871506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990000"/>
                </a:solidFill>
              </a:rPr>
              <a:t>Thánh Vịnh 116</a:t>
            </a:r>
            <a:br>
              <a:rPr lang="en-US" smtClean="0">
                <a:solidFill>
                  <a:srgbClr val="990000"/>
                </a:solidFill>
              </a:rPr>
            </a:br>
            <a:r>
              <a:rPr lang="en-US" sz="4000" smtClean="0">
                <a:solidFill>
                  <a:srgbClr val="990000"/>
                </a:solidFill>
              </a:rPr>
              <a:t>Chúa Nhật XXIX Thường Niên </a:t>
            </a:r>
            <a:r>
              <a:rPr lang="vi-VN" sz="4000">
                <a:solidFill>
                  <a:srgbClr val="990000"/>
                </a:solidFill>
              </a:rPr>
              <a:t>Năm A</a:t>
            </a:r>
            <a:r>
              <a:rPr lang="en-US" sz="4000" smtClean="0">
                <a:solidFill>
                  <a:srgbClr val="990000"/>
                </a:solidFill>
              </a:rPr>
              <a:t/>
            </a:r>
            <a:br>
              <a:rPr lang="en-US" sz="4000" smtClean="0">
                <a:solidFill>
                  <a:srgbClr val="990000"/>
                </a:solidFill>
              </a:rPr>
            </a:br>
            <a:r>
              <a:rPr lang="en-US" smtClean="0">
                <a:solidFill>
                  <a:srgbClr val="990000"/>
                </a:solidFill>
              </a:rPr>
              <a:t>Khánh Nhật Truyền Giáo</a:t>
            </a:r>
            <a:br>
              <a:rPr lang="en-US" smtClean="0">
                <a:solidFill>
                  <a:srgbClr val="990000"/>
                </a:solidFill>
              </a:rPr>
            </a:br>
            <a:r>
              <a:rPr lang="en-US" i="1" smtClean="0">
                <a:solidFill>
                  <a:srgbClr val="002060"/>
                </a:solidFill>
              </a:rPr>
              <a:t>Lm. Kim Long</a:t>
            </a:r>
            <a:br>
              <a:rPr lang="en-US" i="1" smtClean="0">
                <a:solidFill>
                  <a:srgbClr val="002060"/>
                </a:solidFill>
              </a:rPr>
            </a:br>
            <a:r>
              <a:rPr lang="en-US" i="1" smtClean="0">
                <a:solidFill>
                  <a:srgbClr val="002060"/>
                </a:solidFill>
              </a:rPr>
              <a:t>02 Câu</a:t>
            </a:r>
            <a:br>
              <a:rPr lang="en-US" i="1" smtClean="0">
                <a:solidFill>
                  <a:srgbClr val="002060"/>
                </a:solidFill>
              </a:rPr>
            </a:br>
            <a:endParaRPr lang="en-US" i="1">
              <a:solidFill>
                <a:srgbClr val="002060"/>
              </a:solidFill>
            </a:endParaRPr>
          </a:p>
        </p:txBody>
      </p:sp>
    </p:spTree>
    <p:extLst>
      <p:ext uri="{BB962C8B-B14F-4D97-AF65-F5344CB8AC3E}">
        <p14:creationId xmlns:p14="http://schemas.microsoft.com/office/powerpoint/2010/main" val="42629413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40000"/>
              </a:lnSpc>
            </a:pPr>
            <a:r>
              <a:rPr lang="en-US" sz="7000" u="sng" dirty="0" err="1" smtClean="0">
                <a:solidFill>
                  <a:srgbClr val="002060"/>
                </a:solidFill>
              </a:rPr>
              <a:t>Đk</a:t>
            </a:r>
            <a:r>
              <a:rPr lang="en-US" sz="7000" u="sng" dirty="0" smtClean="0">
                <a:solidFill>
                  <a:srgbClr val="002060"/>
                </a:solidFill>
              </a:rPr>
              <a:t>:</a:t>
            </a:r>
            <a:r>
              <a:rPr lang="en-US" sz="7000" dirty="0" smtClean="0">
                <a:solidFill>
                  <a:srgbClr val="990000"/>
                </a:solidFill>
              </a:rPr>
              <a:t> </a:t>
            </a:r>
            <a:r>
              <a:rPr lang="vi-VN" sz="7000" dirty="0" smtClean="0">
                <a:solidFill>
                  <a:srgbClr val="990000"/>
                </a:solidFill>
              </a:rPr>
              <a:t>Hãy </a:t>
            </a:r>
            <a:r>
              <a:rPr lang="en-US" sz="7000" dirty="0" err="1" smtClean="0">
                <a:solidFill>
                  <a:srgbClr val="990000"/>
                </a:solidFill>
              </a:rPr>
              <a:t>đi</a:t>
            </a:r>
            <a:r>
              <a:rPr lang="en-US" sz="7000" dirty="0" smtClean="0">
                <a:solidFill>
                  <a:srgbClr val="990000"/>
                </a:solidFill>
              </a:rPr>
              <a:t> </a:t>
            </a:r>
            <a:r>
              <a:rPr lang="en-US" sz="7000" dirty="0" err="1" smtClean="0">
                <a:solidFill>
                  <a:srgbClr val="990000"/>
                </a:solidFill>
              </a:rPr>
              <a:t>rao</a:t>
            </a:r>
            <a:r>
              <a:rPr lang="en-US" sz="7000" dirty="0" smtClean="0">
                <a:solidFill>
                  <a:srgbClr val="990000"/>
                </a:solidFill>
              </a:rPr>
              <a:t> </a:t>
            </a:r>
            <a:r>
              <a:rPr lang="en-US" sz="7000" dirty="0" err="1" smtClean="0">
                <a:solidFill>
                  <a:srgbClr val="990000"/>
                </a:solidFill>
              </a:rPr>
              <a:t>giảng</a:t>
            </a:r>
            <a:r>
              <a:rPr lang="en-US" sz="7000" dirty="0" smtClean="0">
                <a:solidFill>
                  <a:srgbClr val="990000"/>
                </a:solidFill>
              </a:rPr>
              <a:t> tin </a:t>
            </a:r>
            <a:r>
              <a:rPr lang="en-US" sz="7000" dirty="0" err="1" smtClean="0">
                <a:solidFill>
                  <a:srgbClr val="990000"/>
                </a:solidFill>
              </a:rPr>
              <a:t>mừng</a:t>
            </a:r>
            <a:r>
              <a:rPr lang="en-US" sz="7000" dirty="0" smtClean="0">
                <a:solidFill>
                  <a:srgbClr val="990000"/>
                </a:solidFill>
              </a:rPr>
              <a:t> </a:t>
            </a:r>
            <a:r>
              <a:rPr lang="en-US" sz="7000" dirty="0" err="1" smtClean="0">
                <a:solidFill>
                  <a:srgbClr val="990000"/>
                </a:solidFill>
              </a:rPr>
              <a:t>khắp</a:t>
            </a:r>
            <a:r>
              <a:rPr lang="en-US" sz="7000" dirty="0" smtClean="0">
                <a:solidFill>
                  <a:srgbClr val="990000"/>
                </a:solidFill>
              </a:rPr>
              <a:t> </a:t>
            </a:r>
            <a:r>
              <a:rPr lang="en-US" sz="7000" dirty="0" err="1" smtClean="0">
                <a:solidFill>
                  <a:srgbClr val="990000"/>
                </a:solidFill>
              </a:rPr>
              <a:t>thế</a:t>
            </a:r>
            <a:r>
              <a:rPr lang="en-US" sz="7000" dirty="0" smtClean="0">
                <a:solidFill>
                  <a:srgbClr val="990000"/>
                </a:solidFill>
              </a:rPr>
              <a:t> </a:t>
            </a:r>
            <a:r>
              <a:rPr lang="en-US" sz="7000" dirty="0" err="1" smtClean="0">
                <a:solidFill>
                  <a:srgbClr val="990000"/>
                </a:solidFill>
              </a:rPr>
              <a:t>gian</a:t>
            </a:r>
            <a:r>
              <a:rPr lang="vi-VN" sz="7000" dirty="0" smtClean="0">
                <a:solidFill>
                  <a:srgbClr val="990000"/>
                </a:solidFill>
              </a:rPr>
              <a:t>.</a:t>
            </a:r>
          </a:p>
        </p:txBody>
      </p:sp>
    </p:spTree>
    <p:extLst>
      <p:ext uri="{BB962C8B-B14F-4D97-AF65-F5344CB8AC3E}">
        <p14:creationId xmlns:p14="http://schemas.microsoft.com/office/powerpoint/2010/main" val="7779006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7200" u="sng" dirty="0" smtClean="0">
                <a:solidFill>
                  <a:srgbClr val="002060"/>
                </a:solidFill>
              </a:rPr>
              <a:t>Tk1:</a:t>
            </a:r>
            <a:r>
              <a:rPr lang="en-US" sz="7200" dirty="0">
                <a:solidFill>
                  <a:srgbClr val="990000"/>
                </a:solidFill>
              </a:rPr>
              <a:t> </a:t>
            </a:r>
            <a:r>
              <a:rPr lang="vi-VN" sz="7200" dirty="0">
                <a:solidFill>
                  <a:srgbClr val="990000"/>
                </a:solidFill>
              </a:rPr>
              <a:t>Vạn quốc hỡi mừng chúc Chúa đi, ngàn dân ơi hãy tán dương Ngài.</a:t>
            </a:r>
            <a:endParaRPr lang="en-US" sz="7200" dirty="0">
              <a:solidFill>
                <a:srgbClr val="990000"/>
              </a:solidFill>
            </a:endParaRPr>
          </a:p>
        </p:txBody>
      </p:sp>
    </p:spTree>
    <p:extLst>
      <p:ext uri="{BB962C8B-B14F-4D97-AF65-F5344CB8AC3E}">
        <p14:creationId xmlns:p14="http://schemas.microsoft.com/office/powerpoint/2010/main" val="41444964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40000"/>
              </a:lnSpc>
            </a:pPr>
            <a:r>
              <a:rPr lang="en-US" sz="7000" u="sng" dirty="0" err="1" smtClean="0">
                <a:solidFill>
                  <a:srgbClr val="002060"/>
                </a:solidFill>
              </a:rPr>
              <a:t>Đk</a:t>
            </a:r>
            <a:r>
              <a:rPr lang="en-US" sz="7000" u="sng" dirty="0" smtClean="0">
                <a:solidFill>
                  <a:srgbClr val="002060"/>
                </a:solidFill>
              </a:rPr>
              <a:t>:</a:t>
            </a:r>
            <a:r>
              <a:rPr lang="en-US" sz="7000" dirty="0" smtClean="0">
                <a:solidFill>
                  <a:srgbClr val="990000"/>
                </a:solidFill>
              </a:rPr>
              <a:t> </a:t>
            </a:r>
            <a:r>
              <a:rPr lang="vi-VN" sz="7000" dirty="0" smtClean="0">
                <a:solidFill>
                  <a:srgbClr val="990000"/>
                </a:solidFill>
              </a:rPr>
              <a:t>Hãy </a:t>
            </a:r>
            <a:r>
              <a:rPr lang="en-US" sz="7000" dirty="0" err="1" smtClean="0">
                <a:solidFill>
                  <a:srgbClr val="990000"/>
                </a:solidFill>
              </a:rPr>
              <a:t>đi</a:t>
            </a:r>
            <a:r>
              <a:rPr lang="en-US" sz="7000" dirty="0" smtClean="0">
                <a:solidFill>
                  <a:srgbClr val="990000"/>
                </a:solidFill>
              </a:rPr>
              <a:t> </a:t>
            </a:r>
            <a:r>
              <a:rPr lang="en-US" sz="7000" dirty="0" err="1" smtClean="0">
                <a:solidFill>
                  <a:srgbClr val="990000"/>
                </a:solidFill>
              </a:rPr>
              <a:t>rao</a:t>
            </a:r>
            <a:r>
              <a:rPr lang="en-US" sz="7000" dirty="0" smtClean="0">
                <a:solidFill>
                  <a:srgbClr val="990000"/>
                </a:solidFill>
              </a:rPr>
              <a:t> </a:t>
            </a:r>
            <a:r>
              <a:rPr lang="en-US" sz="7000" dirty="0" err="1" smtClean="0">
                <a:solidFill>
                  <a:srgbClr val="990000"/>
                </a:solidFill>
              </a:rPr>
              <a:t>giảng</a:t>
            </a:r>
            <a:r>
              <a:rPr lang="en-US" sz="7000" dirty="0" smtClean="0">
                <a:solidFill>
                  <a:srgbClr val="990000"/>
                </a:solidFill>
              </a:rPr>
              <a:t> tin </a:t>
            </a:r>
            <a:r>
              <a:rPr lang="en-US" sz="7000" dirty="0" err="1" smtClean="0">
                <a:solidFill>
                  <a:srgbClr val="990000"/>
                </a:solidFill>
              </a:rPr>
              <a:t>mừng</a:t>
            </a:r>
            <a:r>
              <a:rPr lang="en-US" sz="7000" dirty="0" smtClean="0">
                <a:solidFill>
                  <a:srgbClr val="990000"/>
                </a:solidFill>
              </a:rPr>
              <a:t> </a:t>
            </a:r>
            <a:r>
              <a:rPr lang="en-US" sz="7000" dirty="0" err="1" smtClean="0">
                <a:solidFill>
                  <a:srgbClr val="990000"/>
                </a:solidFill>
              </a:rPr>
              <a:t>khắp</a:t>
            </a:r>
            <a:r>
              <a:rPr lang="en-US" sz="7000" dirty="0" smtClean="0">
                <a:solidFill>
                  <a:srgbClr val="990000"/>
                </a:solidFill>
              </a:rPr>
              <a:t> </a:t>
            </a:r>
            <a:r>
              <a:rPr lang="en-US" sz="7000" dirty="0" err="1" smtClean="0">
                <a:solidFill>
                  <a:srgbClr val="990000"/>
                </a:solidFill>
              </a:rPr>
              <a:t>thế</a:t>
            </a:r>
            <a:r>
              <a:rPr lang="en-US" sz="7000" dirty="0" smtClean="0">
                <a:solidFill>
                  <a:srgbClr val="990000"/>
                </a:solidFill>
              </a:rPr>
              <a:t> </a:t>
            </a:r>
            <a:r>
              <a:rPr lang="en-US" sz="7000" dirty="0" err="1" smtClean="0">
                <a:solidFill>
                  <a:srgbClr val="990000"/>
                </a:solidFill>
              </a:rPr>
              <a:t>gian</a:t>
            </a:r>
            <a:r>
              <a:rPr lang="vi-VN" sz="7000" dirty="0" smtClean="0">
                <a:solidFill>
                  <a:srgbClr val="990000"/>
                </a:solidFill>
              </a:rPr>
              <a:t>.</a:t>
            </a:r>
          </a:p>
        </p:txBody>
      </p:sp>
    </p:spTree>
    <p:extLst>
      <p:ext uri="{BB962C8B-B14F-4D97-AF65-F5344CB8AC3E}">
        <p14:creationId xmlns:p14="http://schemas.microsoft.com/office/powerpoint/2010/main" val="30238620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7200" u="sng" dirty="0" smtClean="0">
                <a:solidFill>
                  <a:srgbClr val="002060"/>
                </a:solidFill>
              </a:rPr>
              <a:t>Tk2:</a:t>
            </a:r>
            <a:r>
              <a:rPr lang="en-US" sz="7200" dirty="0">
                <a:solidFill>
                  <a:srgbClr val="990000"/>
                </a:solidFill>
              </a:rPr>
              <a:t> </a:t>
            </a:r>
            <a:r>
              <a:rPr lang="vi-VN" sz="7200" dirty="0" smtClean="0">
                <a:solidFill>
                  <a:srgbClr val="990000"/>
                </a:solidFill>
              </a:rPr>
              <a:t>Vì </a:t>
            </a:r>
            <a:r>
              <a:rPr lang="vi-VN" sz="7200" dirty="0">
                <a:solidFill>
                  <a:srgbClr val="990000"/>
                </a:solidFill>
              </a:rPr>
              <a:t>tình Chúa mạnh mẽ thiết tha, lòng trung tín bền vững muôn đời.</a:t>
            </a:r>
            <a:endParaRPr lang="en-US" sz="7200" dirty="0">
              <a:solidFill>
                <a:srgbClr val="990000"/>
              </a:solidFill>
            </a:endParaRPr>
          </a:p>
        </p:txBody>
      </p:sp>
    </p:spTree>
    <p:extLst>
      <p:ext uri="{BB962C8B-B14F-4D97-AF65-F5344CB8AC3E}">
        <p14:creationId xmlns:p14="http://schemas.microsoft.com/office/powerpoint/2010/main" val="13527777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40000"/>
              </a:lnSpc>
            </a:pPr>
            <a:r>
              <a:rPr lang="en-US" sz="7000" u="sng" dirty="0" err="1" smtClean="0">
                <a:solidFill>
                  <a:srgbClr val="002060"/>
                </a:solidFill>
              </a:rPr>
              <a:t>Đk</a:t>
            </a:r>
            <a:r>
              <a:rPr lang="en-US" sz="7000" u="sng" dirty="0" smtClean="0">
                <a:solidFill>
                  <a:srgbClr val="002060"/>
                </a:solidFill>
              </a:rPr>
              <a:t>:</a:t>
            </a:r>
            <a:r>
              <a:rPr lang="en-US" sz="7000" dirty="0" smtClean="0">
                <a:solidFill>
                  <a:srgbClr val="990000"/>
                </a:solidFill>
              </a:rPr>
              <a:t> </a:t>
            </a:r>
            <a:r>
              <a:rPr lang="vi-VN" sz="7000" dirty="0" smtClean="0">
                <a:solidFill>
                  <a:srgbClr val="990000"/>
                </a:solidFill>
              </a:rPr>
              <a:t>Hãy </a:t>
            </a:r>
            <a:r>
              <a:rPr lang="en-US" sz="7000" dirty="0" err="1" smtClean="0">
                <a:solidFill>
                  <a:srgbClr val="990000"/>
                </a:solidFill>
              </a:rPr>
              <a:t>đi</a:t>
            </a:r>
            <a:r>
              <a:rPr lang="en-US" sz="7000" dirty="0" smtClean="0">
                <a:solidFill>
                  <a:srgbClr val="990000"/>
                </a:solidFill>
              </a:rPr>
              <a:t> </a:t>
            </a:r>
            <a:r>
              <a:rPr lang="en-US" sz="7000" dirty="0" err="1" smtClean="0">
                <a:solidFill>
                  <a:srgbClr val="990000"/>
                </a:solidFill>
              </a:rPr>
              <a:t>rao</a:t>
            </a:r>
            <a:r>
              <a:rPr lang="en-US" sz="7000" dirty="0" smtClean="0">
                <a:solidFill>
                  <a:srgbClr val="990000"/>
                </a:solidFill>
              </a:rPr>
              <a:t> </a:t>
            </a:r>
            <a:r>
              <a:rPr lang="en-US" sz="7000" dirty="0" err="1" smtClean="0">
                <a:solidFill>
                  <a:srgbClr val="990000"/>
                </a:solidFill>
              </a:rPr>
              <a:t>giảng</a:t>
            </a:r>
            <a:r>
              <a:rPr lang="en-US" sz="7000" dirty="0" smtClean="0">
                <a:solidFill>
                  <a:srgbClr val="990000"/>
                </a:solidFill>
              </a:rPr>
              <a:t> tin </a:t>
            </a:r>
            <a:r>
              <a:rPr lang="en-US" sz="7000" dirty="0" err="1" smtClean="0">
                <a:solidFill>
                  <a:srgbClr val="990000"/>
                </a:solidFill>
              </a:rPr>
              <a:t>mừng</a:t>
            </a:r>
            <a:r>
              <a:rPr lang="en-US" sz="7000" dirty="0" smtClean="0">
                <a:solidFill>
                  <a:srgbClr val="990000"/>
                </a:solidFill>
              </a:rPr>
              <a:t> </a:t>
            </a:r>
            <a:r>
              <a:rPr lang="en-US" sz="7000" dirty="0" err="1" smtClean="0">
                <a:solidFill>
                  <a:srgbClr val="990000"/>
                </a:solidFill>
              </a:rPr>
              <a:t>khắp</a:t>
            </a:r>
            <a:r>
              <a:rPr lang="en-US" sz="7000" dirty="0" smtClean="0">
                <a:solidFill>
                  <a:srgbClr val="990000"/>
                </a:solidFill>
              </a:rPr>
              <a:t> </a:t>
            </a:r>
            <a:r>
              <a:rPr lang="en-US" sz="7000" dirty="0" err="1" smtClean="0">
                <a:solidFill>
                  <a:srgbClr val="990000"/>
                </a:solidFill>
              </a:rPr>
              <a:t>thế</a:t>
            </a:r>
            <a:r>
              <a:rPr lang="en-US" sz="7000" dirty="0" smtClean="0">
                <a:solidFill>
                  <a:srgbClr val="990000"/>
                </a:solidFill>
              </a:rPr>
              <a:t> </a:t>
            </a:r>
            <a:r>
              <a:rPr lang="en-US" sz="7000" dirty="0" err="1" smtClean="0">
                <a:solidFill>
                  <a:srgbClr val="990000"/>
                </a:solidFill>
              </a:rPr>
              <a:t>gian</a:t>
            </a:r>
            <a:r>
              <a:rPr lang="vi-VN" sz="7000" dirty="0" smtClean="0">
                <a:solidFill>
                  <a:srgbClr val="990000"/>
                </a:solidFill>
              </a:rPr>
              <a:t>.</a:t>
            </a:r>
          </a:p>
        </p:txBody>
      </p:sp>
    </p:spTree>
    <p:extLst>
      <p:ext uri="{BB962C8B-B14F-4D97-AF65-F5344CB8AC3E}">
        <p14:creationId xmlns:p14="http://schemas.microsoft.com/office/powerpoint/2010/main" val="35188208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53"/>
            <a:ext cx="9144000" cy="5131594"/>
          </a:xfrm>
          <a:prstGeom prst="rect">
            <a:avLst/>
          </a:prstGeom>
        </p:spPr>
      </p:pic>
    </p:spTree>
    <p:extLst>
      <p:ext uri="{BB962C8B-B14F-4D97-AF65-F5344CB8AC3E}">
        <p14:creationId xmlns:p14="http://schemas.microsoft.com/office/powerpoint/2010/main" val="1076586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7200" u="sng" dirty="0" smtClean="0">
                <a:solidFill>
                  <a:srgbClr val="002060"/>
                </a:solidFill>
              </a:rPr>
              <a:t>Tk1:</a:t>
            </a:r>
            <a:r>
              <a:rPr lang="en-US" sz="7200" dirty="0">
                <a:solidFill>
                  <a:srgbClr val="990000"/>
                </a:solidFill>
              </a:rPr>
              <a:t> </a:t>
            </a:r>
            <a:r>
              <a:rPr lang="vi-VN" sz="7200" dirty="0">
                <a:solidFill>
                  <a:srgbClr val="990000"/>
                </a:solidFill>
              </a:rPr>
              <a:t>Vạn quốc hỡi mừng chúc Chúa đi, ngàn dân ơi hãy tán dương Ngài.</a:t>
            </a:r>
            <a:endParaRPr lang="en-US" sz="7200" dirty="0">
              <a:solidFill>
                <a:srgbClr val="990000"/>
              </a:solidFill>
            </a:endParaRPr>
          </a:p>
        </p:txBody>
      </p:sp>
    </p:spTree>
    <p:extLst>
      <p:ext uri="{BB962C8B-B14F-4D97-AF65-F5344CB8AC3E}">
        <p14:creationId xmlns:p14="http://schemas.microsoft.com/office/powerpoint/2010/main" val="16897374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0654"/>
            <a:ext cx="9144000" cy="3962400"/>
          </a:xfrm>
        </p:spPr>
        <p:txBody>
          <a:bodyPr>
            <a:noAutofit/>
          </a:bodyPr>
          <a:lstStyle/>
          <a:p>
            <a:pPr algn="just">
              <a:lnSpc>
                <a:spcPct val="110000"/>
              </a:lnSpc>
            </a:pPr>
            <a:r>
              <a:rPr lang="en-US" sz="5900" dirty="0" err="1" smtClean="0">
                <a:solidFill>
                  <a:srgbClr val="990000"/>
                </a:solidFill>
              </a:rPr>
              <a:t>Chúa</a:t>
            </a:r>
            <a:r>
              <a:rPr lang="en-US" sz="5900" dirty="0" smtClean="0">
                <a:solidFill>
                  <a:srgbClr val="990000"/>
                </a:solidFill>
              </a:rPr>
              <a:t> </a:t>
            </a:r>
            <a:r>
              <a:rPr lang="en-US" sz="5900" dirty="0" err="1" smtClean="0">
                <a:solidFill>
                  <a:srgbClr val="990000"/>
                </a:solidFill>
              </a:rPr>
              <a:t>nói</a:t>
            </a:r>
            <a:r>
              <a:rPr lang="en-US" sz="5900" dirty="0" smtClean="0">
                <a:solidFill>
                  <a:srgbClr val="990000"/>
                </a:solidFill>
              </a:rPr>
              <a:t>: </a:t>
            </a:r>
            <a:r>
              <a:rPr lang="en-US" sz="5900" dirty="0" err="1" smtClean="0">
                <a:solidFill>
                  <a:srgbClr val="990000"/>
                </a:solidFill>
              </a:rPr>
              <a:t>Các</a:t>
            </a:r>
            <a:r>
              <a:rPr lang="en-US" sz="5900" dirty="0" smtClean="0">
                <a:solidFill>
                  <a:srgbClr val="990000"/>
                </a:solidFill>
              </a:rPr>
              <a:t> con </a:t>
            </a:r>
            <a:r>
              <a:rPr lang="en-US" sz="5900" dirty="0" err="1" smtClean="0">
                <a:solidFill>
                  <a:srgbClr val="990000"/>
                </a:solidFill>
              </a:rPr>
              <a:t>hãy</a:t>
            </a:r>
            <a:r>
              <a:rPr lang="en-US" sz="5900" dirty="0" smtClean="0">
                <a:solidFill>
                  <a:srgbClr val="990000"/>
                </a:solidFill>
              </a:rPr>
              <a:t> </a:t>
            </a:r>
            <a:r>
              <a:rPr lang="en-US" sz="5900" dirty="0" err="1" smtClean="0">
                <a:solidFill>
                  <a:srgbClr val="990000"/>
                </a:solidFill>
              </a:rPr>
              <a:t>ra</a:t>
            </a:r>
            <a:r>
              <a:rPr lang="en-US" sz="5900" dirty="0" smtClean="0">
                <a:solidFill>
                  <a:srgbClr val="990000"/>
                </a:solidFill>
              </a:rPr>
              <a:t> </a:t>
            </a:r>
            <a:r>
              <a:rPr lang="en-US" sz="5900" dirty="0" err="1" smtClean="0">
                <a:solidFill>
                  <a:srgbClr val="990000"/>
                </a:solidFill>
              </a:rPr>
              <a:t>đi</a:t>
            </a:r>
            <a:r>
              <a:rPr lang="en-US" sz="5900" dirty="0" smtClean="0">
                <a:solidFill>
                  <a:srgbClr val="990000"/>
                </a:solidFill>
              </a:rPr>
              <a:t> </a:t>
            </a:r>
            <a:r>
              <a:rPr lang="en-US" sz="5900" dirty="0" err="1" smtClean="0">
                <a:solidFill>
                  <a:srgbClr val="990000"/>
                </a:solidFill>
              </a:rPr>
              <a:t>giảng</a:t>
            </a:r>
            <a:r>
              <a:rPr lang="en-US" sz="5900" dirty="0" smtClean="0">
                <a:solidFill>
                  <a:srgbClr val="990000"/>
                </a:solidFill>
              </a:rPr>
              <a:t> </a:t>
            </a:r>
            <a:r>
              <a:rPr lang="en-US" sz="5900" dirty="0" err="1" smtClean="0">
                <a:solidFill>
                  <a:srgbClr val="990000"/>
                </a:solidFill>
              </a:rPr>
              <a:t>dạy</a:t>
            </a:r>
            <a:r>
              <a:rPr lang="en-US" sz="5900" dirty="0" smtClean="0">
                <a:solidFill>
                  <a:srgbClr val="990000"/>
                </a:solidFill>
              </a:rPr>
              <a:t> </a:t>
            </a:r>
            <a:r>
              <a:rPr lang="en-US" sz="5900" dirty="0" err="1" smtClean="0">
                <a:solidFill>
                  <a:srgbClr val="990000"/>
                </a:solidFill>
              </a:rPr>
              <a:t>muôn</a:t>
            </a:r>
            <a:r>
              <a:rPr lang="en-US" sz="5900" dirty="0" smtClean="0">
                <a:solidFill>
                  <a:srgbClr val="990000"/>
                </a:solidFill>
              </a:rPr>
              <a:t> </a:t>
            </a:r>
            <a:r>
              <a:rPr lang="en-US" sz="5900" dirty="0" err="1" smtClean="0">
                <a:solidFill>
                  <a:srgbClr val="990000"/>
                </a:solidFill>
              </a:rPr>
              <a:t>dân</a:t>
            </a:r>
            <a:r>
              <a:rPr lang="en-US" sz="5900" dirty="0" smtClean="0">
                <a:solidFill>
                  <a:srgbClr val="990000"/>
                </a:solidFill>
              </a:rPr>
              <a:t>, </a:t>
            </a:r>
            <a:r>
              <a:rPr lang="en-US" sz="5900" dirty="0" err="1" smtClean="0">
                <a:solidFill>
                  <a:srgbClr val="990000"/>
                </a:solidFill>
              </a:rPr>
              <a:t>và</a:t>
            </a:r>
            <a:r>
              <a:rPr lang="en-US" sz="5900" dirty="0" smtClean="0">
                <a:solidFill>
                  <a:srgbClr val="990000"/>
                </a:solidFill>
              </a:rPr>
              <a:t> </a:t>
            </a:r>
            <a:r>
              <a:rPr lang="en-US" sz="5900" dirty="0" err="1" smtClean="0">
                <a:solidFill>
                  <a:srgbClr val="990000"/>
                </a:solidFill>
              </a:rPr>
              <a:t>đây</a:t>
            </a:r>
            <a:r>
              <a:rPr lang="en-US" sz="5900" dirty="0" smtClean="0">
                <a:solidFill>
                  <a:srgbClr val="990000"/>
                </a:solidFill>
              </a:rPr>
              <a:t> </a:t>
            </a:r>
            <a:r>
              <a:rPr lang="en-US" sz="5900" dirty="0" err="1" smtClean="0">
                <a:solidFill>
                  <a:srgbClr val="990000"/>
                </a:solidFill>
              </a:rPr>
              <a:t>Thầy</a:t>
            </a:r>
            <a:r>
              <a:rPr lang="en-US" sz="5900" dirty="0" smtClean="0">
                <a:solidFill>
                  <a:srgbClr val="990000"/>
                </a:solidFill>
              </a:rPr>
              <a:t> ở </a:t>
            </a:r>
            <a:r>
              <a:rPr lang="en-US" sz="5900" dirty="0" err="1" smtClean="0">
                <a:solidFill>
                  <a:srgbClr val="990000"/>
                </a:solidFill>
              </a:rPr>
              <a:t>cùng</a:t>
            </a:r>
            <a:r>
              <a:rPr lang="en-US" sz="5900" dirty="0" smtClean="0">
                <a:solidFill>
                  <a:srgbClr val="990000"/>
                </a:solidFill>
              </a:rPr>
              <a:t> </a:t>
            </a:r>
            <a:r>
              <a:rPr lang="en-US" sz="5900" dirty="0" err="1" smtClean="0">
                <a:solidFill>
                  <a:srgbClr val="990000"/>
                </a:solidFill>
              </a:rPr>
              <a:t>các</a:t>
            </a:r>
            <a:r>
              <a:rPr lang="en-US" sz="5900" dirty="0" smtClean="0">
                <a:solidFill>
                  <a:srgbClr val="990000"/>
                </a:solidFill>
              </a:rPr>
              <a:t> con </a:t>
            </a:r>
            <a:r>
              <a:rPr lang="en-US" sz="5900" dirty="0" err="1" smtClean="0">
                <a:solidFill>
                  <a:srgbClr val="990000"/>
                </a:solidFill>
              </a:rPr>
              <a:t>mọi</a:t>
            </a:r>
            <a:r>
              <a:rPr lang="en-US" sz="5900" dirty="0" smtClean="0">
                <a:solidFill>
                  <a:srgbClr val="990000"/>
                </a:solidFill>
              </a:rPr>
              <a:t> </a:t>
            </a:r>
            <a:r>
              <a:rPr lang="en-US" sz="5900" dirty="0" err="1" smtClean="0">
                <a:solidFill>
                  <a:srgbClr val="990000"/>
                </a:solidFill>
              </a:rPr>
              <a:t>ngày</a:t>
            </a:r>
            <a:r>
              <a:rPr lang="en-US" sz="5900" dirty="0" smtClean="0">
                <a:solidFill>
                  <a:srgbClr val="990000"/>
                </a:solidFill>
              </a:rPr>
              <a:t> </a:t>
            </a:r>
            <a:r>
              <a:rPr lang="en-US" sz="5900" dirty="0" err="1" smtClean="0">
                <a:solidFill>
                  <a:srgbClr val="990000"/>
                </a:solidFill>
              </a:rPr>
              <a:t>cho</a:t>
            </a:r>
            <a:r>
              <a:rPr lang="en-US" sz="5900" dirty="0" smtClean="0">
                <a:solidFill>
                  <a:srgbClr val="990000"/>
                </a:solidFill>
              </a:rPr>
              <a:t> </a:t>
            </a:r>
            <a:r>
              <a:rPr lang="en-US" sz="5900" dirty="0" err="1" smtClean="0">
                <a:solidFill>
                  <a:srgbClr val="990000"/>
                </a:solidFill>
              </a:rPr>
              <a:t>đến</a:t>
            </a:r>
            <a:r>
              <a:rPr lang="en-US" sz="5900" dirty="0" smtClean="0">
                <a:solidFill>
                  <a:srgbClr val="990000"/>
                </a:solidFill>
              </a:rPr>
              <a:t> </a:t>
            </a:r>
            <a:r>
              <a:rPr lang="en-US" sz="5900" dirty="0" err="1" smtClean="0">
                <a:solidFill>
                  <a:srgbClr val="990000"/>
                </a:solidFill>
              </a:rPr>
              <a:t>tận</a:t>
            </a:r>
            <a:r>
              <a:rPr lang="en-US" sz="5900" dirty="0" smtClean="0">
                <a:solidFill>
                  <a:srgbClr val="990000"/>
                </a:solidFill>
              </a:rPr>
              <a:t> </a:t>
            </a:r>
            <a:r>
              <a:rPr lang="en-US" sz="5900" dirty="0" err="1" smtClean="0">
                <a:solidFill>
                  <a:srgbClr val="990000"/>
                </a:solidFill>
              </a:rPr>
              <a:t>thế</a:t>
            </a:r>
            <a:r>
              <a:rPr lang="en-US" sz="5900" dirty="0" smtClean="0">
                <a:solidFill>
                  <a:srgbClr val="990000"/>
                </a:solidFill>
              </a:rPr>
              <a:t>.</a:t>
            </a:r>
            <a:endParaRPr lang="en-US" sz="5900" dirty="0">
              <a:solidFill>
                <a:srgbClr val="990000"/>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00206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002060"/>
                </a:solidFill>
              </a:rPr>
              <a:t>Alleluia …</a:t>
            </a:r>
          </a:p>
        </p:txBody>
      </p:sp>
    </p:spTree>
    <p:extLst>
      <p:ext uri="{BB962C8B-B14F-4D97-AF65-F5344CB8AC3E}">
        <p14:creationId xmlns:p14="http://schemas.microsoft.com/office/powerpoint/2010/main" val="23847486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solidFill>
                <a:srgbClr val="99000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5" y="0"/>
            <a:ext cx="9136950" cy="5143500"/>
          </a:xfrm>
          <a:prstGeom prst="rect">
            <a:avLst/>
          </a:prstGeom>
        </p:spPr>
      </p:pic>
    </p:spTree>
    <p:extLst>
      <p:ext uri="{BB962C8B-B14F-4D97-AF65-F5344CB8AC3E}">
        <p14:creationId xmlns:p14="http://schemas.microsoft.com/office/powerpoint/2010/main" val="29272188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00206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Tôi tin kính một Thiên Chúa là Cha toàn năng, </a:t>
            </a:r>
            <a:r>
              <a:rPr lang="vi-VN" sz="6600" b="0" dirty="0">
                <a:solidFill>
                  <a:srgbClr val="990000"/>
                </a:solidFill>
                <a:effectLst/>
                <a:latin typeface="+mj-lt"/>
                <a:cs typeface="Times New Roman" pitchFamily="18" charset="0"/>
              </a:rPr>
              <a:t>Đấng tạo thành trời đất, muôn vật hữu hình và vô hình. </a:t>
            </a:r>
            <a:endParaRPr lang="en-US" sz="66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990000"/>
                </a:solidFill>
                <a:effectLst/>
                <a:latin typeface="+mj-lt"/>
                <a:cs typeface="Times New Roman" pitchFamily="18" charset="0"/>
              </a:rPr>
              <a:t>Tôi</a:t>
            </a:r>
            <a:r>
              <a:rPr lang="en-US" sz="6600" b="0" dirty="0">
                <a:solidFill>
                  <a:srgbClr val="990000"/>
                </a:solidFill>
                <a:effectLst/>
                <a:latin typeface="+mj-lt"/>
                <a:cs typeface="Times New Roman" pitchFamily="18" charset="0"/>
              </a:rPr>
              <a:t> tin </a:t>
            </a:r>
            <a:r>
              <a:rPr lang="en-US" sz="6600" b="0" dirty="0" err="1">
                <a:solidFill>
                  <a:srgbClr val="990000"/>
                </a:solidFill>
                <a:effectLst/>
                <a:latin typeface="+mj-lt"/>
                <a:cs typeface="Times New Roman" pitchFamily="18" charset="0"/>
              </a:rPr>
              <a:t>kính</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một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Giêsu</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Kitô</a:t>
            </a:r>
            <a:r>
              <a:rPr lang="en-US" sz="6600" b="0" dirty="0">
                <a:solidFill>
                  <a:srgbClr val="990000"/>
                </a:solidFill>
                <a:effectLst/>
                <a:latin typeface="+mj-lt"/>
                <a:cs typeface="Times New Roman" pitchFamily="18" charset="0"/>
              </a:rPr>
              <a:t>, Con </a:t>
            </a:r>
            <a:r>
              <a:rPr lang="en-US" sz="6600" b="0" dirty="0" err="1">
                <a:solidFill>
                  <a:srgbClr val="990000"/>
                </a:solidFill>
                <a:effectLst/>
                <a:latin typeface="+mj-lt"/>
                <a:cs typeface="Times New Roman" pitchFamily="18" charset="0"/>
              </a:rPr>
              <a:t>Một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vi-VN" sz="6600" b="0" dirty="0">
                <a:solidFill>
                  <a:srgbClr val="990000"/>
                </a:solidFill>
                <a:effectLst/>
                <a:latin typeface="+mj-lt"/>
                <a:cs typeface="Times New Roman" pitchFamily="18" charset="0"/>
              </a:rPr>
              <a:t>Sinh bởi Đức Chúa Cha từ trước muôn đời. </a:t>
            </a:r>
            <a:endParaRPr lang="en-US" sz="66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990000"/>
                </a:solidFill>
                <a:effectLst/>
                <a:latin typeface="+mj-lt"/>
                <a:cs typeface="Times New Roman" pitchFamily="18" charset="0"/>
              </a:rPr>
              <a:t>Người là Thiên Chúa bởi Thiên Chúa, Ánh Sáng bởi Ánh Sáng,</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thật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bởi</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thật</a:t>
            </a:r>
            <a:r>
              <a:rPr lang="en-US" sz="6600" b="0" dirty="0">
                <a:solidFill>
                  <a:srgbClr val="990000"/>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990000"/>
                </a:solidFill>
                <a:effectLst/>
                <a:latin typeface="+mj-lt"/>
              </a:rPr>
              <a:t>được sinh ra mà không phải được tạo thành, đồng bản thể với Đức Chúa Cha: nhờ Người mà muôn vật được tạo thành. </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990000"/>
                </a:solidFill>
                <a:effectLst/>
                <a:latin typeface="+mj-lt"/>
              </a:rPr>
              <a:t>Vì loài người chúng ta và để cứu độ chúng ta,</a:t>
            </a:r>
            <a:r>
              <a:rPr lang="en-US" sz="7200" b="0" dirty="0">
                <a:solidFill>
                  <a:srgbClr val="990000"/>
                </a:solidFill>
                <a:effectLst/>
                <a:latin typeface="+mj-lt"/>
              </a:rPr>
              <a:t> </a:t>
            </a:r>
            <a:r>
              <a:rPr lang="vi-VN" sz="7200" b="0" dirty="0">
                <a:solidFill>
                  <a:srgbClr val="990000"/>
                </a:solidFill>
                <a:effectLst/>
                <a:latin typeface="+mj-lt"/>
                <a:cs typeface="Times New Roman" pitchFamily="18" charset="0"/>
              </a:rPr>
              <a:t>Người đã từ trời xuống thế. </a:t>
            </a:r>
            <a:endParaRPr lang="en-US" sz="72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40000"/>
              </a:lnSpc>
            </a:pPr>
            <a:r>
              <a:rPr lang="en-US" sz="7000" u="sng" dirty="0" err="1" smtClean="0">
                <a:solidFill>
                  <a:srgbClr val="002060"/>
                </a:solidFill>
              </a:rPr>
              <a:t>Đk</a:t>
            </a:r>
            <a:r>
              <a:rPr lang="en-US" sz="7000" u="sng" dirty="0" smtClean="0">
                <a:solidFill>
                  <a:srgbClr val="002060"/>
                </a:solidFill>
              </a:rPr>
              <a:t>:</a:t>
            </a:r>
            <a:r>
              <a:rPr lang="en-US" sz="7000" dirty="0" smtClean="0">
                <a:solidFill>
                  <a:srgbClr val="990000"/>
                </a:solidFill>
              </a:rPr>
              <a:t> </a:t>
            </a:r>
            <a:r>
              <a:rPr lang="vi-VN" sz="7000" dirty="0" smtClean="0">
                <a:solidFill>
                  <a:srgbClr val="990000"/>
                </a:solidFill>
              </a:rPr>
              <a:t>Hãy </a:t>
            </a:r>
            <a:r>
              <a:rPr lang="en-US" sz="7000" dirty="0" err="1" smtClean="0">
                <a:solidFill>
                  <a:srgbClr val="990000"/>
                </a:solidFill>
              </a:rPr>
              <a:t>đi</a:t>
            </a:r>
            <a:r>
              <a:rPr lang="en-US" sz="7000" dirty="0" smtClean="0">
                <a:solidFill>
                  <a:srgbClr val="990000"/>
                </a:solidFill>
              </a:rPr>
              <a:t> </a:t>
            </a:r>
            <a:r>
              <a:rPr lang="en-US" sz="7000" dirty="0" err="1" smtClean="0">
                <a:solidFill>
                  <a:srgbClr val="990000"/>
                </a:solidFill>
              </a:rPr>
              <a:t>rao</a:t>
            </a:r>
            <a:r>
              <a:rPr lang="en-US" sz="7000" dirty="0" smtClean="0">
                <a:solidFill>
                  <a:srgbClr val="990000"/>
                </a:solidFill>
              </a:rPr>
              <a:t> </a:t>
            </a:r>
            <a:r>
              <a:rPr lang="en-US" sz="7000" dirty="0" err="1" smtClean="0">
                <a:solidFill>
                  <a:srgbClr val="990000"/>
                </a:solidFill>
              </a:rPr>
              <a:t>giảng</a:t>
            </a:r>
            <a:r>
              <a:rPr lang="en-US" sz="7000" dirty="0" smtClean="0">
                <a:solidFill>
                  <a:srgbClr val="990000"/>
                </a:solidFill>
              </a:rPr>
              <a:t> tin </a:t>
            </a:r>
            <a:r>
              <a:rPr lang="en-US" sz="7000" dirty="0" err="1" smtClean="0">
                <a:solidFill>
                  <a:srgbClr val="990000"/>
                </a:solidFill>
              </a:rPr>
              <a:t>mừng</a:t>
            </a:r>
            <a:r>
              <a:rPr lang="en-US" sz="7000" dirty="0" smtClean="0">
                <a:solidFill>
                  <a:srgbClr val="990000"/>
                </a:solidFill>
              </a:rPr>
              <a:t> </a:t>
            </a:r>
            <a:r>
              <a:rPr lang="en-US" sz="7000" dirty="0" err="1" smtClean="0">
                <a:solidFill>
                  <a:srgbClr val="990000"/>
                </a:solidFill>
              </a:rPr>
              <a:t>khắp</a:t>
            </a:r>
            <a:r>
              <a:rPr lang="en-US" sz="7000" dirty="0" smtClean="0">
                <a:solidFill>
                  <a:srgbClr val="990000"/>
                </a:solidFill>
              </a:rPr>
              <a:t> </a:t>
            </a:r>
            <a:r>
              <a:rPr lang="en-US" sz="7000" dirty="0" err="1" smtClean="0">
                <a:solidFill>
                  <a:srgbClr val="990000"/>
                </a:solidFill>
              </a:rPr>
              <a:t>thế</a:t>
            </a:r>
            <a:r>
              <a:rPr lang="en-US" sz="7000" dirty="0" smtClean="0">
                <a:solidFill>
                  <a:srgbClr val="990000"/>
                </a:solidFill>
              </a:rPr>
              <a:t> </a:t>
            </a:r>
            <a:r>
              <a:rPr lang="en-US" sz="7000" dirty="0" err="1" smtClean="0">
                <a:solidFill>
                  <a:srgbClr val="990000"/>
                </a:solidFill>
              </a:rPr>
              <a:t>gian</a:t>
            </a:r>
            <a:r>
              <a:rPr lang="vi-VN" sz="7000" dirty="0" smtClean="0">
                <a:solidFill>
                  <a:srgbClr val="990000"/>
                </a:solidFill>
              </a:rPr>
              <a:t>.</a:t>
            </a:r>
          </a:p>
        </p:txBody>
      </p:sp>
    </p:spTree>
    <p:extLst>
      <p:ext uri="{BB962C8B-B14F-4D97-AF65-F5344CB8AC3E}">
        <p14:creationId xmlns:p14="http://schemas.microsoft.com/office/powerpoint/2010/main" val="3502845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99000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99000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99000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990000"/>
                </a:solidFill>
                <a:effectLst/>
                <a:latin typeface="+mj-lt"/>
              </a:rPr>
              <a:t>Người được phụng thờ và tôn vinh cùng với Đức Chúa Cha và Đức Chúa Con: Người đã dùng các tiên tri mà phán dạy. </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990000"/>
                </a:solidFill>
                <a:effectLst/>
                <a:latin typeface="+mj-lt"/>
              </a:rPr>
              <a:t>Tôi tin Hội Thánh duy nhất thánh thiện công giáo và tông truyền.</a:t>
            </a:r>
            <a:endParaRPr lang="en-US" sz="8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990000"/>
                </a:solidFill>
                <a:effectLst/>
                <a:latin typeface="+mj-lt"/>
                <a:cs typeface="Times New Roman" pitchFamily="18" charset="0"/>
              </a:rPr>
              <a:t>Tôi tuyên xưng có một Phép Rửa để tha tội. Tôi trông đợi kẻ chết sống lại và sự</a:t>
            </a:r>
            <a:r>
              <a:rPr lang="en-US" sz="6600" b="0" dirty="0">
                <a:solidFill>
                  <a:srgbClr val="990000"/>
                </a:solidFill>
                <a:effectLst/>
                <a:latin typeface="+mj-lt"/>
                <a:cs typeface="Times New Roman" pitchFamily="18" charset="0"/>
              </a:rPr>
              <a:t> </a:t>
            </a:r>
            <a:r>
              <a:rPr lang="vi-VN" sz="6600" b="0" dirty="0">
                <a:solidFill>
                  <a:srgbClr val="990000"/>
                </a:solidFill>
                <a:effectLst/>
                <a:latin typeface="+mj-lt"/>
                <a:cs typeface="Times New Roman" pitchFamily="18" charset="0"/>
              </a:rPr>
              <a:t>sống đời sau. </a:t>
            </a:r>
            <a:r>
              <a:rPr lang="vi-VN" sz="6600" b="0" dirty="0">
                <a:solidFill>
                  <a:srgbClr val="002060"/>
                </a:solidFill>
                <a:effectLst/>
                <a:latin typeface="+mj-lt"/>
                <a:cs typeface="Times New Roman" pitchFamily="18" charset="0"/>
              </a:rPr>
              <a:t>Amen.</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250"/>
            <a:ext cx="9144000" cy="5143500"/>
          </a:xfrm>
          <a:prstGeom prst="rect">
            <a:avLst/>
          </a:prstGeom>
        </p:spPr>
      </p:pic>
    </p:spTree>
    <p:extLst>
      <p:ext uri="{BB962C8B-B14F-4D97-AF65-F5344CB8AC3E}">
        <p14:creationId xmlns:p14="http://schemas.microsoft.com/office/powerpoint/2010/main" val="42050980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en-US" sz="4000" b="1" dirty="0" err="1" smtClean="0">
                <a:solidFill>
                  <a:srgbClr val="FFFF00"/>
                </a:solidFill>
              </a:rPr>
              <a:t>Tựa</a:t>
            </a:r>
            <a:r>
              <a:rPr lang="en-US" sz="4000" b="1" dirty="0" smtClean="0">
                <a:solidFill>
                  <a:srgbClr val="FFFF00"/>
                </a:solidFill>
              </a:rPr>
              <a:t> </a:t>
            </a:r>
            <a:r>
              <a:rPr lang="en-US" sz="4000" b="1" dirty="0" err="1" smtClean="0">
                <a:solidFill>
                  <a:srgbClr val="FFFF00"/>
                </a:solidFill>
              </a:rPr>
              <a:t>Làn</a:t>
            </a:r>
            <a:r>
              <a:rPr lang="en-US" sz="4000" b="1" dirty="0" smtClean="0">
                <a:solidFill>
                  <a:srgbClr val="FFFF00"/>
                </a:solidFill>
              </a:rPr>
              <a:t> </a:t>
            </a:r>
            <a:r>
              <a:rPr lang="en-US" sz="4000" b="1" dirty="0" err="1" smtClean="0">
                <a:solidFill>
                  <a:srgbClr val="FFFF00"/>
                </a:solidFill>
              </a:rPr>
              <a:t>Trầm</a:t>
            </a:r>
            <a:r>
              <a:rPr lang="en-US" sz="4000" b="1" dirty="0" smtClean="0">
                <a:solidFill>
                  <a:srgbClr val="FFFF00"/>
                </a:solidFill>
              </a:rPr>
              <a:t> </a:t>
            </a:r>
            <a:r>
              <a:rPr lang="en-US" sz="4000" b="1" dirty="0" err="1" smtClean="0">
                <a:solidFill>
                  <a:srgbClr val="FFFF00"/>
                </a:solidFill>
              </a:rPr>
              <a:t>Hương</a:t>
            </a:r>
            <a:endParaRPr lang="en-US" sz="4000" b="1" dirty="0">
              <a:solidFill>
                <a:srgbClr val="FFFF00"/>
              </a:solidFill>
            </a:endParaRPr>
          </a:p>
          <a:p>
            <a:pPr algn="ctr"/>
            <a:r>
              <a:rPr lang="en-US" sz="4000" b="1" i="1" dirty="0" err="1" smtClean="0">
                <a:solidFill>
                  <a:schemeClr val="bg1"/>
                </a:solidFill>
              </a:rPr>
              <a:t>Đỗ</a:t>
            </a:r>
            <a:r>
              <a:rPr lang="en-US" sz="4000" b="1" i="1" dirty="0" smtClean="0">
                <a:solidFill>
                  <a:schemeClr val="bg1"/>
                </a:solidFill>
              </a:rPr>
              <a:t> </a:t>
            </a:r>
            <a:r>
              <a:rPr lang="en-US" sz="4000" b="1" i="1" dirty="0" err="1" smtClean="0">
                <a:solidFill>
                  <a:schemeClr val="bg1"/>
                </a:solidFill>
              </a:rPr>
              <a:t>Vy</a:t>
            </a:r>
            <a:r>
              <a:rPr lang="en-US" sz="4000" b="1" i="1" dirty="0" smtClean="0">
                <a:solidFill>
                  <a:schemeClr val="bg1"/>
                </a:solidFill>
              </a:rPr>
              <a:t> </a:t>
            </a:r>
            <a:r>
              <a:rPr lang="en-US" sz="4000" b="1" i="1" dirty="0" err="1" smtClean="0">
                <a:solidFill>
                  <a:schemeClr val="bg1"/>
                </a:solidFill>
              </a:rPr>
              <a:t>Hạ</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300" b="0" u="sng" dirty="0">
                <a:solidFill>
                  <a:srgbClr val="002060"/>
                </a:solidFill>
                <a:effectLst/>
              </a:rPr>
              <a:t>Tk1:</a:t>
            </a:r>
            <a:r>
              <a:rPr lang="en-US" sz="6300" b="0" dirty="0">
                <a:solidFill>
                  <a:srgbClr val="002060"/>
                </a:solidFill>
                <a:effectLst/>
              </a:rPr>
              <a:t> </a:t>
            </a:r>
            <a:r>
              <a:rPr lang="en-US" sz="6300" dirty="0" err="1" smtClean="0">
                <a:solidFill>
                  <a:srgbClr val="990000"/>
                </a:solidFill>
              </a:rPr>
              <a:t>Tựa</a:t>
            </a:r>
            <a:r>
              <a:rPr lang="en-US" sz="6300" dirty="0" smtClean="0">
                <a:solidFill>
                  <a:srgbClr val="990000"/>
                </a:solidFill>
              </a:rPr>
              <a:t> </a:t>
            </a:r>
            <a:r>
              <a:rPr lang="en-US" sz="6300" dirty="0" err="1" smtClean="0">
                <a:solidFill>
                  <a:srgbClr val="990000"/>
                </a:solidFill>
              </a:rPr>
              <a:t>làn</a:t>
            </a:r>
            <a:r>
              <a:rPr lang="en-US" sz="6300" dirty="0" smtClean="0">
                <a:solidFill>
                  <a:srgbClr val="990000"/>
                </a:solidFill>
              </a:rPr>
              <a:t> </a:t>
            </a:r>
            <a:r>
              <a:rPr lang="en-US" sz="6300" dirty="0" err="1" smtClean="0">
                <a:solidFill>
                  <a:srgbClr val="990000"/>
                </a:solidFill>
              </a:rPr>
              <a:t>trầm</a:t>
            </a:r>
            <a:r>
              <a:rPr lang="en-US" sz="6300" dirty="0" smtClean="0">
                <a:solidFill>
                  <a:srgbClr val="990000"/>
                </a:solidFill>
              </a:rPr>
              <a:t> </a:t>
            </a:r>
            <a:r>
              <a:rPr lang="en-US" sz="6300" dirty="0" err="1" smtClean="0">
                <a:solidFill>
                  <a:srgbClr val="990000"/>
                </a:solidFill>
              </a:rPr>
              <a:t>hương</a:t>
            </a:r>
            <a:r>
              <a:rPr lang="en-US" sz="6300" dirty="0" smtClean="0">
                <a:solidFill>
                  <a:srgbClr val="990000"/>
                </a:solidFill>
              </a:rPr>
              <a:t> </a:t>
            </a:r>
            <a:r>
              <a:rPr lang="en-US" sz="6300" dirty="0" err="1" smtClean="0">
                <a:solidFill>
                  <a:srgbClr val="990000"/>
                </a:solidFill>
              </a:rPr>
              <a:t>thơm</a:t>
            </a:r>
            <a:r>
              <a:rPr lang="en-US" sz="6300" dirty="0" smtClean="0">
                <a:solidFill>
                  <a:srgbClr val="990000"/>
                </a:solidFill>
              </a:rPr>
              <a:t> bay </a:t>
            </a:r>
            <a:r>
              <a:rPr lang="en-US" sz="6300" dirty="0" err="1" smtClean="0">
                <a:solidFill>
                  <a:srgbClr val="990000"/>
                </a:solidFill>
              </a:rPr>
              <a:t>về</a:t>
            </a:r>
            <a:r>
              <a:rPr lang="en-US" sz="6300" dirty="0">
                <a:solidFill>
                  <a:srgbClr val="990000"/>
                </a:solidFill>
              </a:rPr>
              <a:t> </a:t>
            </a:r>
            <a:r>
              <a:rPr lang="en-US" sz="6300" dirty="0" err="1" smtClean="0">
                <a:solidFill>
                  <a:srgbClr val="990000"/>
                </a:solidFill>
              </a:rPr>
              <a:t>Thiên</a:t>
            </a:r>
            <a:r>
              <a:rPr lang="en-US" sz="6300" dirty="0" smtClean="0">
                <a:solidFill>
                  <a:srgbClr val="990000"/>
                </a:solidFill>
              </a:rPr>
              <a:t> </a:t>
            </a:r>
            <a:r>
              <a:rPr lang="en-US" sz="6300" dirty="0" err="1" smtClean="0">
                <a:solidFill>
                  <a:srgbClr val="990000"/>
                </a:solidFill>
              </a:rPr>
              <a:t>đường</a:t>
            </a:r>
            <a:r>
              <a:rPr lang="en-US" sz="6300" dirty="0" smtClean="0">
                <a:solidFill>
                  <a:srgbClr val="990000"/>
                </a:solidFill>
              </a:rPr>
              <a:t>. </a:t>
            </a:r>
            <a:r>
              <a:rPr lang="en-US" sz="6300" dirty="0" err="1" smtClean="0">
                <a:solidFill>
                  <a:srgbClr val="990000"/>
                </a:solidFill>
              </a:rPr>
              <a:t>Nguyện</a:t>
            </a:r>
            <a:r>
              <a:rPr lang="en-US" sz="6300" dirty="0" smtClean="0">
                <a:solidFill>
                  <a:srgbClr val="990000"/>
                </a:solidFill>
              </a:rPr>
              <a:t> </a:t>
            </a:r>
            <a:r>
              <a:rPr lang="en-US" sz="6300" dirty="0" err="1" smtClean="0">
                <a:solidFill>
                  <a:srgbClr val="990000"/>
                </a:solidFill>
              </a:rPr>
              <a:t>tình</a:t>
            </a:r>
            <a:r>
              <a:rPr lang="en-US" sz="6300" dirty="0" smtClean="0">
                <a:solidFill>
                  <a:srgbClr val="990000"/>
                </a:solidFill>
              </a:rPr>
              <a:t> </a:t>
            </a:r>
            <a:r>
              <a:rPr lang="en-US" sz="6300" dirty="0" err="1" smtClean="0">
                <a:solidFill>
                  <a:srgbClr val="990000"/>
                </a:solidFill>
              </a:rPr>
              <a:t>yêu</a:t>
            </a:r>
            <a:r>
              <a:rPr lang="en-US" sz="6300" dirty="0" smtClean="0">
                <a:solidFill>
                  <a:srgbClr val="990000"/>
                </a:solidFill>
              </a:rPr>
              <a:t> </a:t>
            </a:r>
            <a:r>
              <a:rPr lang="en-US" sz="6300" dirty="0" err="1" smtClean="0">
                <a:solidFill>
                  <a:srgbClr val="990000"/>
                </a:solidFill>
              </a:rPr>
              <a:t>Chúa</a:t>
            </a:r>
            <a:r>
              <a:rPr lang="en-US" sz="6300" dirty="0" smtClean="0">
                <a:solidFill>
                  <a:srgbClr val="990000"/>
                </a:solidFill>
              </a:rPr>
              <a:t> </a:t>
            </a:r>
            <a:r>
              <a:rPr lang="en-US" sz="6300" dirty="0" err="1" smtClean="0">
                <a:solidFill>
                  <a:srgbClr val="990000"/>
                </a:solidFill>
              </a:rPr>
              <a:t>thánh</a:t>
            </a:r>
            <a:r>
              <a:rPr lang="en-US" sz="6300" dirty="0" smtClean="0">
                <a:solidFill>
                  <a:srgbClr val="990000"/>
                </a:solidFill>
              </a:rPr>
              <a:t> </a:t>
            </a:r>
            <a:r>
              <a:rPr lang="en-US" sz="6300" dirty="0" err="1" smtClean="0">
                <a:solidFill>
                  <a:srgbClr val="990000"/>
                </a:solidFill>
              </a:rPr>
              <a:t>hóa</a:t>
            </a:r>
            <a:r>
              <a:rPr lang="en-US" sz="6300" dirty="0" smtClean="0">
                <a:solidFill>
                  <a:srgbClr val="990000"/>
                </a:solidFill>
              </a:rPr>
              <a:t> </a:t>
            </a:r>
            <a:r>
              <a:rPr lang="en-US" sz="6300" dirty="0" err="1" smtClean="0">
                <a:solidFill>
                  <a:srgbClr val="990000"/>
                </a:solidFill>
              </a:rPr>
              <a:t>cho</a:t>
            </a:r>
            <a:r>
              <a:rPr lang="en-US" sz="6300" dirty="0" smtClean="0">
                <a:solidFill>
                  <a:srgbClr val="990000"/>
                </a:solidFill>
              </a:rPr>
              <a:t> </a:t>
            </a:r>
            <a:r>
              <a:rPr lang="en-US" sz="6300" dirty="0" err="1" smtClean="0">
                <a:solidFill>
                  <a:srgbClr val="990000"/>
                </a:solidFill>
              </a:rPr>
              <a:t>lễ</a:t>
            </a:r>
            <a:r>
              <a:rPr lang="en-US" sz="6300" dirty="0" smtClean="0">
                <a:solidFill>
                  <a:srgbClr val="990000"/>
                </a:solidFill>
              </a:rPr>
              <a:t> </a:t>
            </a:r>
            <a:r>
              <a:rPr lang="en-US" sz="6300" dirty="0" err="1" smtClean="0">
                <a:solidFill>
                  <a:srgbClr val="990000"/>
                </a:solidFill>
              </a:rPr>
              <a:t>dâng</a:t>
            </a:r>
            <a:r>
              <a:rPr lang="en-US" sz="6300" dirty="0" smtClean="0">
                <a:solidFill>
                  <a:srgbClr val="990000"/>
                </a:solidFill>
              </a:rPr>
              <a:t>. </a:t>
            </a:r>
            <a:endParaRPr lang="en-US" sz="6300" b="0" dirty="0">
              <a:solidFill>
                <a:srgbClr val="990000"/>
              </a:solidFill>
              <a:effectLst/>
            </a:endParaRPr>
          </a:p>
        </p:txBody>
      </p:sp>
    </p:spTree>
    <p:extLst>
      <p:ext uri="{BB962C8B-B14F-4D97-AF65-F5344CB8AC3E}">
        <p14:creationId xmlns:p14="http://schemas.microsoft.com/office/powerpoint/2010/main" val="34451309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300" b="0" u="sng" dirty="0" smtClean="0">
                <a:solidFill>
                  <a:srgbClr val="002060"/>
                </a:solidFill>
                <a:effectLst/>
              </a:rPr>
              <a:t>**:</a:t>
            </a:r>
            <a:r>
              <a:rPr lang="en-US" sz="6300" b="0" dirty="0" smtClean="0">
                <a:solidFill>
                  <a:schemeClr val="bg1"/>
                </a:solidFill>
                <a:effectLst/>
              </a:rPr>
              <a:t> </a:t>
            </a:r>
            <a:r>
              <a:rPr lang="en-US" sz="6300" dirty="0" err="1" smtClean="0">
                <a:solidFill>
                  <a:srgbClr val="990000"/>
                </a:solidFill>
              </a:rPr>
              <a:t>Đây</a:t>
            </a:r>
            <a:r>
              <a:rPr lang="en-US" sz="6300" dirty="0" smtClean="0">
                <a:solidFill>
                  <a:srgbClr val="990000"/>
                </a:solidFill>
              </a:rPr>
              <a:t> </a:t>
            </a:r>
            <a:r>
              <a:rPr lang="en-US" sz="6300" dirty="0" err="1" smtClean="0">
                <a:solidFill>
                  <a:srgbClr val="990000"/>
                </a:solidFill>
              </a:rPr>
              <a:t>bánh</a:t>
            </a:r>
            <a:r>
              <a:rPr lang="en-US" sz="6300" dirty="0" smtClean="0">
                <a:solidFill>
                  <a:srgbClr val="990000"/>
                </a:solidFill>
              </a:rPr>
              <a:t> </a:t>
            </a:r>
            <a:r>
              <a:rPr lang="en-US" sz="6300" dirty="0" err="1" smtClean="0">
                <a:solidFill>
                  <a:srgbClr val="990000"/>
                </a:solidFill>
              </a:rPr>
              <a:t>thơm</a:t>
            </a:r>
            <a:r>
              <a:rPr lang="en-US" sz="6300" dirty="0" smtClean="0">
                <a:solidFill>
                  <a:srgbClr val="990000"/>
                </a:solidFill>
              </a:rPr>
              <a:t> </a:t>
            </a:r>
            <a:r>
              <a:rPr lang="en-US" sz="6300" dirty="0" err="1" smtClean="0">
                <a:solidFill>
                  <a:srgbClr val="990000"/>
                </a:solidFill>
              </a:rPr>
              <a:t>nồng</a:t>
            </a:r>
            <a:r>
              <a:rPr lang="en-US" sz="6300" dirty="0" smtClean="0">
                <a:solidFill>
                  <a:srgbClr val="990000"/>
                </a:solidFill>
              </a:rPr>
              <a:t>. </a:t>
            </a:r>
            <a:r>
              <a:rPr lang="en-US" sz="6300" dirty="0" err="1" smtClean="0">
                <a:solidFill>
                  <a:srgbClr val="990000"/>
                </a:solidFill>
              </a:rPr>
              <a:t>Đây</a:t>
            </a:r>
            <a:r>
              <a:rPr lang="en-US" sz="6300" dirty="0" smtClean="0">
                <a:solidFill>
                  <a:srgbClr val="990000"/>
                </a:solidFill>
              </a:rPr>
              <a:t> </a:t>
            </a:r>
            <a:r>
              <a:rPr lang="en-US" sz="6300" dirty="0" err="1" smtClean="0">
                <a:solidFill>
                  <a:srgbClr val="990000"/>
                </a:solidFill>
              </a:rPr>
              <a:t>chén</a:t>
            </a:r>
            <a:r>
              <a:rPr lang="en-US" sz="6300" dirty="0" smtClean="0">
                <a:solidFill>
                  <a:srgbClr val="990000"/>
                </a:solidFill>
              </a:rPr>
              <a:t> </a:t>
            </a:r>
            <a:r>
              <a:rPr lang="en-US" sz="6300" dirty="0" err="1" smtClean="0">
                <a:solidFill>
                  <a:srgbClr val="990000"/>
                </a:solidFill>
              </a:rPr>
              <a:t>rượu</a:t>
            </a:r>
            <a:r>
              <a:rPr lang="en-US" sz="6300" dirty="0" smtClean="0">
                <a:solidFill>
                  <a:srgbClr val="990000"/>
                </a:solidFill>
              </a:rPr>
              <a:t> </a:t>
            </a:r>
            <a:r>
              <a:rPr lang="en-US" sz="6300" dirty="0" err="1" smtClean="0">
                <a:solidFill>
                  <a:srgbClr val="990000"/>
                </a:solidFill>
              </a:rPr>
              <a:t>nồng</a:t>
            </a:r>
            <a:r>
              <a:rPr lang="en-US" sz="6300" dirty="0" smtClean="0">
                <a:solidFill>
                  <a:srgbClr val="990000"/>
                </a:solidFill>
              </a:rPr>
              <a:t>. </a:t>
            </a:r>
            <a:r>
              <a:rPr lang="en-US" sz="6300" dirty="0" err="1" smtClean="0">
                <a:solidFill>
                  <a:srgbClr val="990000"/>
                </a:solidFill>
              </a:rPr>
              <a:t>Làm</a:t>
            </a:r>
            <a:r>
              <a:rPr lang="en-US" sz="6300" dirty="0" smtClean="0">
                <a:solidFill>
                  <a:srgbClr val="990000"/>
                </a:solidFill>
              </a:rPr>
              <a:t> </a:t>
            </a:r>
            <a:r>
              <a:rPr lang="en-US" sz="6300" dirty="0" err="1" smtClean="0">
                <a:solidFill>
                  <a:srgbClr val="990000"/>
                </a:solidFill>
              </a:rPr>
              <a:t>thành</a:t>
            </a:r>
            <a:r>
              <a:rPr lang="en-US" sz="6300" dirty="0" smtClean="0">
                <a:solidFill>
                  <a:srgbClr val="990000"/>
                </a:solidFill>
              </a:rPr>
              <a:t> </a:t>
            </a:r>
            <a:r>
              <a:rPr lang="en-US" sz="6300" dirty="0" err="1" smtClean="0">
                <a:solidFill>
                  <a:srgbClr val="990000"/>
                </a:solidFill>
              </a:rPr>
              <a:t>lễ</a:t>
            </a:r>
            <a:r>
              <a:rPr lang="en-US" sz="6300" dirty="0" smtClean="0">
                <a:solidFill>
                  <a:srgbClr val="990000"/>
                </a:solidFill>
              </a:rPr>
              <a:t> </a:t>
            </a:r>
            <a:r>
              <a:rPr lang="en-US" sz="6300" dirty="0" err="1" smtClean="0">
                <a:solidFill>
                  <a:srgbClr val="990000"/>
                </a:solidFill>
              </a:rPr>
              <a:t>vật</a:t>
            </a:r>
            <a:r>
              <a:rPr lang="en-US" sz="6300" dirty="0" smtClean="0">
                <a:solidFill>
                  <a:srgbClr val="990000"/>
                </a:solidFill>
              </a:rPr>
              <a:t> </a:t>
            </a:r>
            <a:r>
              <a:rPr lang="en-US" sz="6300" dirty="0" err="1" smtClean="0">
                <a:solidFill>
                  <a:srgbClr val="990000"/>
                </a:solidFill>
              </a:rPr>
              <a:t>dâng</a:t>
            </a:r>
            <a:r>
              <a:rPr lang="en-US" sz="6300" dirty="0" smtClean="0">
                <a:solidFill>
                  <a:srgbClr val="990000"/>
                </a:solidFill>
              </a:rPr>
              <a:t> </a:t>
            </a:r>
            <a:r>
              <a:rPr lang="en-US" sz="6300" dirty="0" err="1" smtClean="0">
                <a:solidFill>
                  <a:srgbClr val="990000"/>
                </a:solidFill>
              </a:rPr>
              <a:t>về</a:t>
            </a:r>
            <a:r>
              <a:rPr lang="en-US" sz="6300" dirty="0" smtClean="0">
                <a:solidFill>
                  <a:srgbClr val="990000"/>
                </a:solidFill>
              </a:rPr>
              <a:t> Cha </a:t>
            </a:r>
            <a:r>
              <a:rPr lang="en-US" sz="6300" dirty="0" err="1" smtClean="0">
                <a:solidFill>
                  <a:srgbClr val="990000"/>
                </a:solidFill>
              </a:rPr>
              <a:t>chí</a:t>
            </a:r>
            <a:r>
              <a:rPr lang="en-US" sz="6300" dirty="0" smtClean="0">
                <a:solidFill>
                  <a:srgbClr val="990000"/>
                </a:solidFill>
              </a:rPr>
              <a:t> </a:t>
            </a:r>
            <a:r>
              <a:rPr lang="en-US" sz="6300" dirty="0" err="1" smtClean="0">
                <a:solidFill>
                  <a:srgbClr val="990000"/>
                </a:solidFill>
              </a:rPr>
              <a:t>nhân</a:t>
            </a:r>
            <a:r>
              <a:rPr lang="en-US" sz="6300" dirty="0" smtClean="0">
                <a:solidFill>
                  <a:srgbClr val="990000"/>
                </a:solidFill>
              </a:rPr>
              <a:t>.</a:t>
            </a:r>
            <a:endParaRPr lang="en-US" sz="6300" b="0" dirty="0">
              <a:solidFill>
                <a:srgbClr val="990000"/>
              </a:solidFill>
              <a:effectLst/>
            </a:endParaRPr>
          </a:p>
        </p:txBody>
      </p:sp>
    </p:spTree>
    <p:extLst>
      <p:ext uri="{BB962C8B-B14F-4D97-AF65-F5344CB8AC3E}">
        <p14:creationId xmlns:p14="http://schemas.microsoft.com/office/powerpoint/2010/main" val="2188302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0654"/>
            <a:ext cx="9144000" cy="3962400"/>
          </a:xfrm>
        </p:spPr>
        <p:txBody>
          <a:bodyPr>
            <a:noAutofit/>
          </a:bodyPr>
          <a:lstStyle/>
          <a:p>
            <a:pPr algn="just">
              <a:lnSpc>
                <a:spcPct val="110000"/>
              </a:lnSpc>
            </a:pPr>
            <a:r>
              <a:rPr lang="en-US" sz="5900" dirty="0" err="1" smtClean="0">
                <a:solidFill>
                  <a:srgbClr val="990000"/>
                </a:solidFill>
              </a:rPr>
              <a:t>Chúa</a:t>
            </a:r>
            <a:r>
              <a:rPr lang="en-US" sz="5900" dirty="0" smtClean="0">
                <a:solidFill>
                  <a:srgbClr val="990000"/>
                </a:solidFill>
              </a:rPr>
              <a:t> </a:t>
            </a:r>
            <a:r>
              <a:rPr lang="en-US" sz="5900" dirty="0" err="1" smtClean="0">
                <a:solidFill>
                  <a:srgbClr val="990000"/>
                </a:solidFill>
              </a:rPr>
              <a:t>nói</a:t>
            </a:r>
            <a:r>
              <a:rPr lang="en-US" sz="5900" dirty="0" smtClean="0">
                <a:solidFill>
                  <a:srgbClr val="990000"/>
                </a:solidFill>
              </a:rPr>
              <a:t>: </a:t>
            </a:r>
            <a:r>
              <a:rPr lang="en-US" sz="5900" dirty="0" err="1" smtClean="0">
                <a:solidFill>
                  <a:srgbClr val="990000"/>
                </a:solidFill>
              </a:rPr>
              <a:t>Các</a:t>
            </a:r>
            <a:r>
              <a:rPr lang="en-US" sz="5900" dirty="0" smtClean="0">
                <a:solidFill>
                  <a:srgbClr val="990000"/>
                </a:solidFill>
              </a:rPr>
              <a:t> con </a:t>
            </a:r>
            <a:r>
              <a:rPr lang="en-US" sz="5900" dirty="0" err="1" smtClean="0">
                <a:solidFill>
                  <a:srgbClr val="990000"/>
                </a:solidFill>
              </a:rPr>
              <a:t>hãy</a:t>
            </a:r>
            <a:r>
              <a:rPr lang="en-US" sz="5900" dirty="0" smtClean="0">
                <a:solidFill>
                  <a:srgbClr val="990000"/>
                </a:solidFill>
              </a:rPr>
              <a:t> </a:t>
            </a:r>
            <a:r>
              <a:rPr lang="en-US" sz="5900" dirty="0" err="1" smtClean="0">
                <a:solidFill>
                  <a:srgbClr val="990000"/>
                </a:solidFill>
              </a:rPr>
              <a:t>ra</a:t>
            </a:r>
            <a:r>
              <a:rPr lang="en-US" sz="5900" dirty="0" smtClean="0">
                <a:solidFill>
                  <a:srgbClr val="990000"/>
                </a:solidFill>
              </a:rPr>
              <a:t> </a:t>
            </a:r>
            <a:r>
              <a:rPr lang="en-US" sz="5900" dirty="0" err="1" smtClean="0">
                <a:solidFill>
                  <a:srgbClr val="990000"/>
                </a:solidFill>
              </a:rPr>
              <a:t>đi</a:t>
            </a:r>
            <a:r>
              <a:rPr lang="en-US" sz="5900" dirty="0" smtClean="0">
                <a:solidFill>
                  <a:srgbClr val="990000"/>
                </a:solidFill>
              </a:rPr>
              <a:t> </a:t>
            </a:r>
            <a:r>
              <a:rPr lang="en-US" sz="5900" dirty="0" err="1" smtClean="0">
                <a:solidFill>
                  <a:srgbClr val="990000"/>
                </a:solidFill>
              </a:rPr>
              <a:t>giảng</a:t>
            </a:r>
            <a:r>
              <a:rPr lang="en-US" sz="5900" dirty="0" smtClean="0">
                <a:solidFill>
                  <a:srgbClr val="990000"/>
                </a:solidFill>
              </a:rPr>
              <a:t> </a:t>
            </a:r>
            <a:r>
              <a:rPr lang="en-US" sz="5900" dirty="0" err="1" smtClean="0">
                <a:solidFill>
                  <a:srgbClr val="990000"/>
                </a:solidFill>
              </a:rPr>
              <a:t>dạy</a:t>
            </a:r>
            <a:r>
              <a:rPr lang="en-US" sz="5900" dirty="0" smtClean="0">
                <a:solidFill>
                  <a:srgbClr val="990000"/>
                </a:solidFill>
              </a:rPr>
              <a:t> </a:t>
            </a:r>
            <a:r>
              <a:rPr lang="en-US" sz="5900" dirty="0" err="1" smtClean="0">
                <a:solidFill>
                  <a:srgbClr val="990000"/>
                </a:solidFill>
              </a:rPr>
              <a:t>muôn</a:t>
            </a:r>
            <a:r>
              <a:rPr lang="en-US" sz="5900" dirty="0" smtClean="0">
                <a:solidFill>
                  <a:srgbClr val="990000"/>
                </a:solidFill>
              </a:rPr>
              <a:t> </a:t>
            </a:r>
            <a:r>
              <a:rPr lang="en-US" sz="5900" dirty="0" err="1" smtClean="0">
                <a:solidFill>
                  <a:srgbClr val="990000"/>
                </a:solidFill>
              </a:rPr>
              <a:t>dân</a:t>
            </a:r>
            <a:r>
              <a:rPr lang="en-US" sz="5900" dirty="0" smtClean="0">
                <a:solidFill>
                  <a:srgbClr val="990000"/>
                </a:solidFill>
              </a:rPr>
              <a:t>, </a:t>
            </a:r>
            <a:r>
              <a:rPr lang="en-US" sz="5900" dirty="0" err="1" smtClean="0">
                <a:solidFill>
                  <a:srgbClr val="990000"/>
                </a:solidFill>
              </a:rPr>
              <a:t>và</a:t>
            </a:r>
            <a:r>
              <a:rPr lang="en-US" sz="5900" dirty="0" smtClean="0">
                <a:solidFill>
                  <a:srgbClr val="990000"/>
                </a:solidFill>
              </a:rPr>
              <a:t> </a:t>
            </a:r>
            <a:r>
              <a:rPr lang="en-US" sz="5900" dirty="0" err="1" smtClean="0">
                <a:solidFill>
                  <a:srgbClr val="990000"/>
                </a:solidFill>
              </a:rPr>
              <a:t>đây</a:t>
            </a:r>
            <a:r>
              <a:rPr lang="en-US" sz="5900" dirty="0" smtClean="0">
                <a:solidFill>
                  <a:srgbClr val="990000"/>
                </a:solidFill>
              </a:rPr>
              <a:t> </a:t>
            </a:r>
            <a:r>
              <a:rPr lang="en-US" sz="5900" dirty="0" err="1" smtClean="0">
                <a:solidFill>
                  <a:srgbClr val="990000"/>
                </a:solidFill>
              </a:rPr>
              <a:t>Thầy</a:t>
            </a:r>
            <a:r>
              <a:rPr lang="en-US" sz="5900" dirty="0" smtClean="0">
                <a:solidFill>
                  <a:srgbClr val="990000"/>
                </a:solidFill>
              </a:rPr>
              <a:t> ở </a:t>
            </a:r>
            <a:r>
              <a:rPr lang="en-US" sz="5900" dirty="0" err="1" smtClean="0">
                <a:solidFill>
                  <a:srgbClr val="990000"/>
                </a:solidFill>
              </a:rPr>
              <a:t>cùng</a:t>
            </a:r>
            <a:r>
              <a:rPr lang="en-US" sz="5900" dirty="0" smtClean="0">
                <a:solidFill>
                  <a:srgbClr val="990000"/>
                </a:solidFill>
              </a:rPr>
              <a:t> </a:t>
            </a:r>
            <a:r>
              <a:rPr lang="en-US" sz="5900" dirty="0" err="1" smtClean="0">
                <a:solidFill>
                  <a:srgbClr val="990000"/>
                </a:solidFill>
              </a:rPr>
              <a:t>các</a:t>
            </a:r>
            <a:r>
              <a:rPr lang="en-US" sz="5900" dirty="0" smtClean="0">
                <a:solidFill>
                  <a:srgbClr val="990000"/>
                </a:solidFill>
              </a:rPr>
              <a:t> con </a:t>
            </a:r>
            <a:r>
              <a:rPr lang="en-US" sz="5900" dirty="0" err="1" smtClean="0">
                <a:solidFill>
                  <a:srgbClr val="990000"/>
                </a:solidFill>
              </a:rPr>
              <a:t>mọi</a:t>
            </a:r>
            <a:r>
              <a:rPr lang="en-US" sz="5900" dirty="0" smtClean="0">
                <a:solidFill>
                  <a:srgbClr val="990000"/>
                </a:solidFill>
              </a:rPr>
              <a:t> </a:t>
            </a:r>
            <a:r>
              <a:rPr lang="en-US" sz="5900" dirty="0" err="1" smtClean="0">
                <a:solidFill>
                  <a:srgbClr val="990000"/>
                </a:solidFill>
              </a:rPr>
              <a:t>ngày</a:t>
            </a:r>
            <a:r>
              <a:rPr lang="en-US" sz="5900" dirty="0" smtClean="0">
                <a:solidFill>
                  <a:srgbClr val="990000"/>
                </a:solidFill>
              </a:rPr>
              <a:t> </a:t>
            </a:r>
            <a:r>
              <a:rPr lang="en-US" sz="5900" dirty="0" err="1" smtClean="0">
                <a:solidFill>
                  <a:srgbClr val="990000"/>
                </a:solidFill>
              </a:rPr>
              <a:t>cho</a:t>
            </a:r>
            <a:r>
              <a:rPr lang="en-US" sz="5900" dirty="0" smtClean="0">
                <a:solidFill>
                  <a:srgbClr val="990000"/>
                </a:solidFill>
              </a:rPr>
              <a:t> </a:t>
            </a:r>
            <a:r>
              <a:rPr lang="en-US" sz="5900" dirty="0" err="1" smtClean="0">
                <a:solidFill>
                  <a:srgbClr val="990000"/>
                </a:solidFill>
              </a:rPr>
              <a:t>đến</a:t>
            </a:r>
            <a:r>
              <a:rPr lang="en-US" sz="5900" dirty="0" smtClean="0">
                <a:solidFill>
                  <a:srgbClr val="990000"/>
                </a:solidFill>
              </a:rPr>
              <a:t> </a:t>
            </a:r>
            <a:r>
              <a:rPr lang="en-US" sz="5900" dirty="0" err="1" smtClean="0">
                <a:solidFill>
                  <a:srgbClr val="990000"/>
                </a:solidFill>
              </a:rPr>
              <a:t>tận</a:t>
            </a:r>
            <a:r>
              <a:rPr lang="en-US" sz="5900" dirty="0" smtClean="0">
                <a:solidFill>
                  <a:srgbClr val="990000"/>
                </a:solidFill>
              </a:rPr>
              <a:t> </a:t>
            </a:r>
            <a:r>
              <a:rPr lang="en-US" sz="5900" dirty="0" err="1" smtClean="0">
                <a:solidFill>
                  <a:srgbClr val="990000"/>
                </a:solidFill>
              </a:rPr>
              <a:t>thế</a:t>
            </a:r>
            <a:r>
              <a:rPr lang="en-US" sz="5900" dirty="0" smtClean="0">
                <a:solidFill>
                  <a:srgbClr val="990000"/>
                </a:solidFill>
              </a:rPr>
              <a:t>.</a:t>
            </a:r>
            <a:endParaRPr lang="en-US" sz="5900" dirty="0">
              <a:solidFill>
                <a:srgbClr val="990000"/>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00206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002060"/>
                </a:solidFill>
              </a:rPr>
              <a:t>Alleluia …</a:t>
            </a:r>
          </a:p>
        </p:txBody>
      </p:sp>
    </p:spTree>
    <p:extLst>
      <p:ext uri="{BB962C8B-B14F-4D97-AF65-F5344CB8AC3E}">
        <p14:creationId xmlns:p14="http://schemas.microsoft.com/office/powerpoint/2010/main" val="15753902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600" b="0" u="sng" dirty="0" err="1">
                <a:solidFill>
                  <a:srgbClr val="002060"/>
                </a:solidFill>
                <a:effectLst/>
              </a:rPr>
              <a:t>Đk</a:t>
            </a:r>
            <a:r>
              <a:rPr lang="en-US" sz="6600" b="0" u="sng" dirty="0">
                <a:solidFill>
                  <a:srgbClr val="002060"/>
                </a:solidFill>
                <a:effectLst/>
              </a:rPr>
              <a:t>:</a:t>
            </a:r>
            <a:r>
              <a:rPr lang="en-US" sz="6600" b="0" dirty="0">
                <a:solidFill>
                  <a:srgbClr val="002060"/>
                </a:solidFill>
                <a:effectLst/>
              </a:rPr>
              <a:t> </a:t>
            </a:r>
            <a:r>
              <a:rPr lang="en-US" sz="6600" dirty="0" err="1" smtClean="0">
                <a:solidFill>
                  <a:srgbClr val="990000"/>
                </a:solidFill>
              </a:rPr>
              <a:t>Chúc</a:t>
            </a:r>
            <a:r>
              <a:rPr lang="en-US" sz="6600" dirty="0" smtClean="0">
                <a:solidFill>
                  <a:srgbClr val="990000"/>
                </a:solidFill>
              </a:rPr>
              <a:t> </a:t>
            </a:r>
            <a:r>
              <a:rPr lang="en-US" sz="6600" dirty="0" err="1" smtClean="0">
                <a:solidFill>
                  <a:srgbClr val="990000"/>
                </a:solidFill>
              </a:rPr>
              <a:t>tụng</a:t>
            </a:r>
            <a:r>
              <a:rPr lang="en-US" sz="6600" dirty="0" smtClean="0">
                <a:solidFill>
                  <a:srgbClr val="990000"/>
                </a:solidFill>
              </a:rPr>
              <a:t> </a:t>
            </a:r>
            <a:r>
              <a:rPr lang="en-US" sz="6600" dirty="0" err="1" smtClean="0">
                <a:solidFill>
                  <a:srgbClr val="990000"/>
                </a:solidFill>
              </a:rPr>
              <a:t>Ngài</a:t>
            </a:r>
            <a:r>
              <a:rPr lang="en-US" sz="6600" dirty="0" smtClean="0">
                <a:solidFill>
                  <a:srgbClr val="990000"/>
                </a:solidFill>
              </a:rPr>
              <a:t> </a:t>
            </a:r>
            <a:r>
              <a:rPr lang="en-US" sz="6600" dirty="0" err="1" smtClean="0">
                <a:solidFill>
                  <a:srgbClr val="990000"/>
                </a:solidFill>
              </a:rPr>
              <a:t>là</a:t>
            </a:r>
            <a:r>
              <a:rPr lang="en-US" sz="6600" dirty="0" smtClean="0">
                <a:solidFill>
                  <a:srgbClr val="990000"/>
                </a:solidFill>
              </a:rPr>
              <a:t> </a:t>
            </a:r>
            <a:r>
              <a:rPr lang="en-US" sz="6600" dirty="0" err="1" smtClean="0">
                <a:solidFill>
                  <a:srgbClr val="990000"/>
                </a:solidFill>
              </a:rPr>
              <a:t>Chúa</a:t>
            </a:r>
            <a:r>
              <a:rPr lang="en-US" sz="6600" dirty="0" smtClean="0">
                <a:solidFill>
                  <a:srgbClr val="990000"/>
                </a:solidFill>
              </a:rPr>
              <a:t> </a:t>
            </a:r>
            <a:r>
              <a:rPr lang="en-US" sz="6600" dirty="0" err="1" smtClean="0">
                <a:solidFill>
                  <a:srgbClr val="990000"/>
                </a:solidFill>
              </a:rPr>
              <a:t>Tể</a:t>
            </a:r>
            <a:r>
              <a:rPr lang="en-US" sz="6600" dirty="0" smtClean="0">
                <a:solidFill>
                  <a:srgbClr val="990000"/>
                </a:solidFill>
              </a:rPr>
              <a:t> </a:t>
            </a:r>
            <a:r>
              <a:rPr lang="en-US" sz="6600" dirty="0" err="1" smtClean="0">
                <a:solidFill>
                  <a:srgbClr val="990000"/>
                </a:solidFill>
              </a:rPr>
              <a:t>càn</a:t>
            </a:r>
            <a:r>
              <a:rPr lang="en-US" sz="6600" dirty="0" smtClean="0">
                <a:solidFill>
                  <a:srgbClr val="990000"/>
                </a:solidFill>
              </a:rPr>
              <a:t> </a:t>
            </a:r>
            <a:r>
              <a:rPr lang="en-US" sz="6600" dirty="0" err="1" smtClean="0">
                <a:solidFill>
                  <a:srgbClr val="990000"/>
                </a:solidFill>
              </a:rPr>
              <a:t>khôn</a:t>
            </a:r>
            <a:r>
              <a:rPr lang="en-US" sz="6600" dirty="0" smtClean="0">
                <a:solidFill>
                  <a:srgbClr val="990000"/>
                </a:solidFill>
              </a:rPr>
              <a:t>. </a:t>
            </a:r>
            <a:r>
              <a:rPr lang="en-US" sz="6600" dirty="0" err="1" smtClean="0">
                <a:solidFill>
                  <a:srgbClr val="990000"/>
                </a:solidFill>
              </a:rPr>
              <a:t>Đã</a:t>
            </a:r>
            <a:r>
              <a:rPr lang="en-US" sz="6600" dirty="0" smtClean="0">
                <a:solidFill>
                  <a:srgbClr val="990000"/>
                </a:solidFill>
              </a:rPr>
              <a:t> </a:t>
            </a:r>
            <a:r>
              <a:rPr lang="en-US" sz="6600" dirty="0" err="1" smtClean="0">
                <a:solidFill>
                  <a:srgbClr val="990000"/>
                </a:solidFill>
              </a:rPr>
              <a:t>rộng</a:t>
            </a:r>
            <a:r>
              <a:rPr lang="en-US" sz="6600" dirty="0" smtClean="0">
                <a:solidFill>
                  <a:srgbClr val="990000"/>
                </a:solidFill>
              </a:rPr>
              <a:t> </a:t>
            </a:r>
            <a:r>
              <a:rPr lang="en-US" sz="6600" dirty="0" err="1" smtClean="0">
                <a:solidFill>
                  <a:srgbClr val="990000"/>
                </a:solidFill>
              </a:rPr>
              <a:t>tình</a:t>
            </a:r>
            <a:r>
              <a:rPr lang="en-US" sz="6600" dirty="0" smtClean="0">
                <a:solidFill>
                  <a:srgbClr val="990000"/>
                </a:solidFill>
              </a:rPr>
              <a:t> </a:t>
            </a:r>
            <a:r>
              <a:rPr lang="en-US" sz="6600" dirty="0" err="1" smtClean="0">
                <a:solidFill>
                  <a:srgbClr val="990000"/>
                </a:solidFill>
              </a:rPr>
              <a:t>nuôi</a:t>
            </a:r>
            <a:r>
              <a:rPr lang="en-US" sz="6600" dirty="0" smtClean="0">
                <a:solidFill>
                  <a:srgbClr val="990000"/>
                </a:solidFill>
              </a:rPr>
              <a:t> </a:t>
            </a:r>
            <a:r>
              <a:rPr lang="en-US" sz="6600" dirty="0" err="1" smtClean="0">
                <a:solidFill>
                  <a:srgbClr val="990000"/>
                </a:solidFill>
              </a:rPr>
              <a:t>sống</a:t>
            </a:r>
            <a:r>
              <a:rPr lang="en-US" sz="6600" dirty="0" smtClean="0">
                <a:solidFill>
                  <a:srgbClr val="990000"/>
                </a:solidFill>
              </a:rPr>
              <a:t> con </a:t>
            </a:r>
            <a:r>
              <a:rPr lang="en-US" sz="6600" dirty="0" err="1" smtClean="0">
                <a:solidFill>
                  <a:srgbClr val="990000"/>
                </a:solidFill>
              </a:rPr>
              <a:t>từng</a:t>
            </a:r>
            <a:r>
              <a:rPr lang="en-US" sz="6600" dirty="0" smtClean="0">
                <a:solidFill>
                  <a:srgbClr val="990000"/>
                </a:solidFill>
              </a:rPr>
              <a:t> </a:t>
            </a:r>
            <a:r>
              <a:rPr lang="en-US" sz="6600" dirty="0" err="1" smtClean="0">
                <a:solidFill>
                  <a:srgbClr val="990000"/>
                </a:solidFill>
              </a:rPr>
              <a:t>ngày</a:t>
            </a:r>
            <a:r>
              <a:rPr lang="en-US" sz="6600" dirty="0" smtClean="0">
                <a:solidFill>
                  <a:srgbClr val="990000"/>
                </a:solidFill>
              </a:rPr>
              <a:t>. </a:t>
            </a:r>
            <a:endParaRPr lang="en-US" sz="6600" b="0" dirty="0">
              <a:solidFill>
                <a:srgbClr val="990000"/>
              </a:solidFill>
              <a:effectLst/>
            </a:endParaRPr>
          </a:p>
        </p:txBody>
      </p:sp>
    </p:spTree>
    <p:extLst>
      <p:ext uri="{BB962C8B-B14F-4D97-AF65-F5344CB8AC3E}">
        <p14:creationId xmlns:p14="http://schemas.microsoft.com/office/powerpoint/2010/main" val="23155731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600" b="0" u="sng" dirty="0" smtClean="0">
                <a:solidFill>
                  <a:srgbClr val="002060"/>
                </a:solidFill>
                <a:effectLst/>
              </a:rPr>
              <a:t>**:</a:t>
            </a:r>
            <a:r>
              <a:rPr lang="en-US" sz="6600" b="0" dirty="0" smtClean="0">
                <a:solidFill>
                  <a:schemeClr val="bg1"/>
                </a:solidFill>
                <a:effectLst/>
              </a:rPr>
              <a:t> </a:t>
            </a:r>
            <a:r>
              <a:rPr lang="en-US" sz="6600" dirty="0" err="1" smtClean="0">
                <a:solidFill>
                  <a:srgbClr val="990000"/>
                </a:solidFill>
              </a:rPr>
              <a:t>Chúc</a:t>
            </a:r>
            <a:r>
              <a:rPr lang="en-US" sz="6600" dirty="0" smtClean="0">
                <a:solidFill>
                  <a:srgbClr val="990000"/>
                </a:solidFill>
              </a:rPr>
              <a:t> </a:t>
            </a:r>
            <a:r>
              <a:rPr lang="en-US" sz="6600" dirty="0" err="1" smtClean="0">
                <a:solidFill>
                  <a:srgbClr val="990000"/>
                </a:solidFill>
              </a:rPr>
              <a:t>tụng</a:t>
            </a:r>
            <a:r>
              <a:rPr lang="en-US" sz="6600" dirty="0" smtClean="0">
                <a:solidFill>
                  <a:srgbClr val="990000"/>
                </a:solidFill>
              </a:rPr>
              <a:t> </a:t>
            </a:r>
            <a:r>
              <a:rPr lang="en-US" sz="6600" dirty="0" err="1" smtClean="0">
                <a:solidFill>
                  <a:srgbClr val="990000"/>
                </a:solidFill>
              </a:rPr>
              <a:t>Ngài</a:t>
            </a:r>
            <a:r>
              <a:rPr lang="en-US" sz="6600" dirty="0" smtClean="0">
                <a:solidFill>
                  <a:srgbClr val="990000"/>
                </a:solidFill>
              </a:rPr>
              <a:t> </a:t>
            </a:r>
            <a:r>
              <a:rPr lang="en-US" sz="6600" dirty="0" err="1" smtClean="0">
                <a:solidFill>
                  <a:srgbClr val="990000"/>
                </a:solidFill>
              </a:rPr>
              <a:t>là</a:t>
            </a:r>
            <a:r>
              <a:rPr lang="en-US" sz="6600" dirty="0" smtClean="0">
                <a:solidFill>
                  <a:srgbClr val="990000"/>
                </a:solidFill>
              </a:rPr>
              <a:t> </a:t>
            </a:r>
            <a:r>
              <a:rPr lang="en-US" sz="6600" dirty="0" err="1" smtClean="0">
                <a:solidFill>
                  <a:srgbClr val="990000"/>
                </a:solidFill>
              </a:rPr>
              <a:t>Chúa</a:t>
            </a:r>
            <a:r>
              <a:rPr lang="en-US" sz="6600" dirty="0" smtClean="0">
                <a:solidFill>
                  <a:srgbClr val="990000"/>
                </a:solidFill>
              </a:rPr>
              <a:t> </a:t>
            </a:r>
            <a:r>
              <a:rPr lang="en-US" sz="6600" dirty="0" err="1" smtClean="0">
                <a:solidFill>
                  <a:srgbClr val="990000"/>
                </a:solidFill>
              </a:rPr>
              <a:t>khắp</a:t>
            </a:r>
            <a:r>
              <a:rPr lang="en-US" sz="6600" dirty="0" smtClean="0">
                <a:solidFill>
                  <a:srgbClr val="990000"/>
                </a:solidFill>
              </a:rPr>
              <a:t> </a:t>
            </a:r>
            <a:r>
              <a:rPr lang="en-US" sz="6600" dirty="0" err="1" smtClean="0">
                <a:solidFill>
                  <a:srgbClr val="990000"/>
                </a:solidFill>
              </a:rPr>
              <a:t>mọi</a:t>
            </a:r>
            <a:r>
              <a:rPr lang="en-US" sz="6600" dirty="0" smtClean="0">
                <a:solidFill>
                  <a:srgbClr val="990000"/>
                </a:solidFill>
              </a:rPr>
              <a:t> </a:t>
            </a:r>
            <a:r>
              <a:rPr lang="en-US" sz="6600" dirty="0" err="1" smtClean="0">
                <a:solidFill>
                  <a:srgbClr val="990000"/>
                </a:solidFill>
              </a:rPr>
              <a:t>nơi</a:t>
            </a:r>
            <a:r>
              <a:rPr lang="en-US" sz="6600" dirty="0" smtClean="0">
                <a:solidFill>
                  <a:srgbClr val="990000"/>
                </a:solidFill>
              </a:rPr>
              <a:t>. </a:t>
            </a:r>
            <a:r>
              <a:rPr lang="en-US" sz="6600" dirty="0" err="1" smtClean="0">
                <a:solidFill>
                  <a:srgbClr val="990000"/>
                </a:solidFill>
              </a:rPr>
              <a:t>Chúc</a:t>
            </a:r>
            <a:r>
              <a:rPr lang="en-US" sz="6600" dirty="0" smtClean="0">
                <a:solidFill>
                  <a:srgbClr val="990000"/>
                </a:solidFill>
              </a:rPr>
              <a:t> </a:t>
            </a:r>
            <a:r>
              <a:rPr lang="en-US" sz="6600" dirty="0" err="1" smtClean="0">
                <a:solidFill>
                  <a:srgbClr val="990000"/>
                </a:solidFill>
              </a:rPr>
              <a:t>tụng</a:t>
            </a:r>
            <a:r>
              <a:rPr lang="en-US" sz="6600" dirty="0" smtClean="0">
                <a:solidFill>
                  <a:srgbClr val="990000"/>
                </a:solidFill>
              </a:rPr>
              <a:t> </a:t>
            </a:r>
            <a:r>
              <a:rPr lang="en-US" sz="6600" dirty="0" err="1" smtClean="0">
                <a:solidFill>
                  <a:srgbClr val="990000"/>
                </a:solidFill>
              </a:rPr>
              <a:t>Ngài</a:t>
            </a:r>
            <a:r>
              <a:rPr lang="en-US" sz="6600" dirty="0" smtClean="0">
                <a:solidFill>
                  <a:srgbClr val="990000"/>
                </a:solidFill>
              </a:rPr>
              <a:t> </a:t>
            </a:r>
            <a:r>
              <a:rPr lang="en-US" sz="6600" dirty="0" err="1" smtClean="0">
                <a:solidFill>
                  <a:srgbClr val="990000"/>
                </a:solidFill>
              </a:rPr>
              <a:t>mãi</a:t>
            </a:r>
            <a:r>
              <a:rPr lang="en-US" sz="6600" dirty="0" smtClean="0">
                <a:solidFill>
                  <a:srgbClr val="990000"/>
                </a:solidFill>
              </a:rPr>
              <a:t> </a:t>
            </a:r>
            <a:r>
              <a:rPr lang="en-US" sz="6600" dirty="0" err="1" smtClean="0">
                <a:solidFill>
                  <a:srgbClr val="990000"/>
                </a:solidFill>
              </a:rPr>
              <a:t>đến</a:t>
            </a:r>
            <a:r>
              <a:rPr lang="en-US" sz="6600" dirty="0" smtClean="0">
                <a:solidFill>
                  <a:srgbClr val="990000"/>
                </a:solidFill>
              </a:rPr>
              <a:t> </a:t>
            </a:r>
            <a:r>
              <a:rPr lang="en-US" sz="6600" dirty="0" err="1" smtClean="0">
                <a:solidFill>
                  <a:srgbClr val="990000"/>
                </a:solidFill>
              </a:rPr>
              <a:t>muôn</a:t>
            </a:r>
            <a:r>
              <a:rPr lang="en-US" sz="6600" dirty="0" smtClean="0">
                <a:solidFill>
                  <a:srgbClr val="990000"/>
                </a:solidFill>
              </a:rPr>
              <a:t> </a:t>
            </a:r>
            <a:r>
              <a:rPr lang="en-US" sz="6600" dirty="0" err="1" smtClean="0">
                <a:solidFill>
                  <a:srgbClr val="990000"/>
                </a:solidFill>
              </a:rPr>
              <a:t>muôn</a:t>
            </a:r>
            <a:r>
              <a:rPr lang="en-US" sz="6600" dirty="0" smtClean="0">
                <a:solidFill>
                  <a:srgbClr val="990000"/>
                </a:solidFill>
              </a:rPr>
              <a:t> </a:t>
            </a:r>
            <a:r>
              <a:rPr lang="en-US" sz="6600" dirty="0" err="1" smtClean="0">
                <a:solidFill>
                  <a:srgbClr val="990000"/>
                </a:solidFill>
              </a:rPr>
              <a:t>đời</a:t>
            </a:r>
            <a:r>
              <a:rPr lang="en-US" sz="6600" dirty="0" smtClean="0">
                <a:solidFill>
                  <a:srgbClr val="990000"/>
                </a:solidFill>
              </a:rPr>
              <a:t>.</a:t>
            </a:r>
            <a:endParaRPr lang="en-US" sz="6600" b="0" dirty="0">
              <a:solidFill>
                <a:srgbClr val="990000"/>
              </a:solidFill>
              <a:effectLst/>
            </a:endParaRPr>
          </a:p>
        </p:txBody>
      </p:sp>
    </p:spTree>
    <p:extLst>
      <p:ext uri="{BB962C8B-B14F-4D97-AF65-F5344CB8AC3E}">
        <p14:creationId xmlns:p14="http://schemas.microsoft.com/office/powerpoint/2010/main" val="12552328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300" b="0" u="sng" dirty="0" smtClean="0">
                <a:solidFill>
                  <a:srgbClr val="002060"/>
                </a:solidFill>
                <a:effectLst/>
              </a:rPr>
              <a:t>Tk2:</a:t>
            </a:r>
            <a:r>
              <a:rPr lang="en-US" sz="6300" b="0" dirty="0" smtClean="0">
                <a:solidFill>
                  <a:srgbClr val="002060"/>
                </a:solidFill>
                <a:effectLst/>
              </a:rPr>
              <a:t> </a:t>
            </a:r>
            <a:r>
              <a:rPr lang="en-US" sz="6300" dirty="0" err="1" smtClean="0">
                <a:solidFill>
                  <a:srgbClr val="990000"/>
                </a:solidFill>
              </a:rPr>
              <a:t>Hòa</a:t>
            </a:r>
            <a:r>
              <a:rPr lang="en-US" sz="6300" dirty="0" smtClean="0">
                <a:solidFill>
                  <a:srgbClr val="990000"/>
                </a:solidFill>
              </a:rPr>
              <a:t> </a:t>
            </a:r>
            <a:r>
              <a:rPr lang="en-US" sz="6300" dirty="0" err="1" smtClean="0">
                <a:solidFill>
                  <a:srgbClr val="990000"/>
                </a:solidFill>
              </a:rPr>
              <a:t>lời</a:t>
            </a:r>
            <a:r>
              <a:rPr lang="en-US" sz="6300" dirty="0" smtClean="0">
                <a:solidFill>
                  <a:srgbClr val="990000"/>
                </a:solidFill>
              </a:rPr>
              <a:t> </a:t>
            </a:r>
            <a:r>
              <a:rPr lang="en-US" sz="6300" dirty="0" err="1" smtClean="0">
                <a:solidFill>
                  <a:srgbClr val="990000"/>
                </a:solidFill>
              </a:rPr>
              <a:t>trầm</a:t>
            </a:r>
            <a:r>
              <a:rPr lang="en-US" sz="6300" dirty="0" smtClean="0">
                <a:solidFill>
                  <a:srgbClr val="990000"/>
                </a:solidFill>
              </a:rPr>
              <a:t> </a:t>
            </a:r>
            <a:r>
              <a:rPr lang="en-US" sz="6300" dirty="0" err="1" smtClean="0">
                <a:solidFill>
                  <a:srgbClr val="990000"/>
                </a:solidFill>
              </a:rPr>
              <a:t>ca</a:t>
            </a:r>
            <a:r>
              <a:rPr lang="en-US" sz="6300" dirty="0" smtClean="0">
                <a:solidFill>
                  <a:srgbClr val="990000"/>
                </a:solidFill>
              </a:rPr>
              <a:t> </a:t>
            </a:r>
            <a:r>
              <a:rPr lang="en-US" sz="6300" dirty="0" err="1" smtClean="0">
                <a:solidFill>
                  <a:srgbClr val="990000"/>
                </a:solidFill>
              </a:rPr>
              <a:t>cao</a:t>
            </a:r>
            <a:r>
              <a:rPr lang="en-US" sz="6300" dirty="0" smtClean="0">
                <a:solidFill>
                  <a:srgbClr val="990000"/>
                </a:solidFill>
              </a:rPr>
              <a:t> bay </a:t>
            </a:r>
            <a:r>
              <a:rPr lang="en-US" sz="6300" dirty="0" err="1" smtClean="0">
                <a:solidFill>
                  <a:srgbClr val="990000"/>
                </a:solidFill>
              </a:rPr>
              <a:t>lên</a:t>
            </a:r>
            <a:r>
              <a:rPr lang="en-US" sz="6300" dirty="0" smtClean="0">
                <a:solidFill>
                  <a:srgbClr val="990000"/>
                </a:solidFill>
              </a:rPr>
              <a:t> </a:t>
            </a:r>
            <a:r>
              <a:rPr lang="en-US" sz="6300" dirty="0" err="1" smtClean="0">
                <a:solidFill>
                  <a:srgbClr val="990000"/>
                </a:solidFill>
              </a:rPr>
              <a:t>chín</a:t>
            </a:r>
            <a:r>
              <a:rPr lang="en-US" sz="6300" dirty="0" smtClean="0">
                <a:solidFill>
                  <a:srgbClr val="990000"/>
                </a:solidFill>
              </a:rPr>
              <a:t> </a:t>
            </a:r>
            <a:r>
              <a:rPr lang="en-US" sz="6300" dirty="0" err="1" smtClean="0">
                <a:solidFill>
                  <a:srgbClr val="990000"/>
                </a:solidFill>
              </a:rPr>
              <a:t>tầng</a:t>
            </a:r>
            <a:r>
              <a:rPr lang="en-US" sz="6300" dirty="0" smtClean="0">
                <a:solidFill>
                  <a:srgbClr val="990000"/>
                </a:solidFill>
              </a:rPr>
              <a:t>. </a:t>
            </a:r>
            <a:r>
              <a:rPr lang="en-US" sz="6300" dirty="0" err="1" smtClean="0">
                <a:solidFill>
                  <a:srgbClr val="990000"/>
                </a:solidFill>
              </a:rPr>
              <a:t>Ngợi</a:t>
            </a:r>
            <a:r>
              <a:rPr lang="en-US" sz="6300" dirty="0" smtClean="0">
                <a:solidFill>
                  <a:srgbClr val="990000"/>
                </a:solidFill>
              </a:rPr>
              <a:t> </a:t>
            </a:r>
            <a:r>
              <a:rPr lang="en-US" sz="6300" dirty="0" err="1" smtClean="0">
                <a:solidFill>
                  <a:srgbClr val="990000"/>
                </a:solidFill>
              </a:rPr>
              <a:t>mừng</a:t>
            </a:r>
            <a:r>
              <a:rPr lang="en-US" sz="6300" dirty="0" smtClean="0">
                <a:solidFill>
                  <a:srgbClr val="990000"/>
                </a:solidFill>
              </a:rPr>
              <a:t> </a:t>
            </a:r>
            <a:r>
              <a:rPr lang="en-US" sz="6300" dirty="0" err="1" smtClean="0">
                <a:solidFill>
                  <a:srgbClr val="990000"/>
                </a:solidFill>
              </a:rPr>
              <a:t>Danh</a:t>
            </a:r>
            <a:r>
              <a:rPr lang="en-US" sz="6300" dirty="0" smtClean="0">
                <a:solidFill>
                  <a:srgbClr val="990000"/>
                </a:solidFill>
              </a:rPr>
              <a:t> </a:t>
            </a:r>
            <a:r>
              <a:rPr lang="en-US" sz="6300" dirty="0" err="1" smtClean="0">
                <a:solidFill>
                  <a:srgbClr val="990000"/>
                </a:solidFill>
              </a:rPr>
              <a:t>Chúa</a:t>
            </a:r>
            <a:r>
              <a:rPr lang="en-US" sz="6300" dirty="0" smtClean="0">
                <a:solidFill>
                  <a:srgbClr val="990000"/>
                </a:solidFill>
              </a:rPr>
              <a:t> </a:t>
            </a:r>
            <a:r>
              <a:rPr lang="en-US" sz="6300" dirty="0" err="1" smtClean="0">
                <a:solidFill>
                  <a:srgbClr val="990000"/>
                </a:solidFill>
              </a:rPr>
              <a:t>đã</a:t>
            </a:r>
            <a:r>
              <a:rPr lang="en-US" sz="6300" dirty="0" smtClean="0">
                <a:solidFill>
                  <a:srgbClr val="990000"/>
                </a:solidFill>
              </a:rPr>
              <a:t> </a:t>
            </a:r>
            <a:r>
              <a:rPr lang="en-US" sz="6300" dirty="0" err="1" smtClean="0">
                <a:solidFill>
                  <a:srgbClr val="990000"/>
                </a:solidFill>
              </a:rPr>
              <a:t>khấng</a:t>
            </a:r>
            <a:r>
              <a:rPr lang="en-US" sz="6300" dirty="0" smtClean="0">
                <a:solidFill>
                  <a:srgbClr val="990000"/>
                </a:solidFill>
              </a:rPr>
              <a:t> ban </a:t>
            </a:r>
            <a:r>
              <a:rPr lang="en-US" sz="6300" dirty="0" err="1" smtClean="0">
                <a:solidFill>
                  <a:srgbClr val="990000"/>
                </a:solidFill>
              </a:rPr>
              <a:t>hồng</a:t>
            </a:r>
            <a:r>
              <a:rPr lang="en-US" sz="6300" dirty="0" smtClean="0">
                <a:solidFill>
                  <a:srgbClr val="990000"/>
                </a:solidFill>
              </a:rPr>
              <a:t> </a:t>
            </a:r>
            <a:r>
              <a:rPr lang="en-US" sz="6300" dirty="0" err="1" smtClean="0">
                <a:solidFill>
                  <a:srgbClr val="990000"/>
                </a:solidFill>
              </a:rPr>
              <a:t>ân</a:t>
            </a:r>
            <a:r>
              <a:rPr lang="en-US" sz="6300" dirty="0" smtClean="0">
                <a:solidFill>
                  <a:srgbClr val="990000"/>
                </a:solidFill>
              </a:rPr>
              <a:t>.</a:t>
            </a:r>
            <a:endParaRPr lang="en-US" sz="6300" b="0" dirty="0">
              <a:solidFill>
                <a:srgbClr val="990000"/>
              </a:solidFill>
              <a:effectLst/>
            </a:endParaRPr>
          </a:p>
        </p:txBody>
      </p:sp>
    </p:spTree>
    <p:extLst>
      <p:ext uri="{BB962C8B-B14F-4D97-AF65-F5344CB8AC3E}">
        <p14:creationId xmlns:p14="http://schemas.microsoft.com/office/powerpoint/2010/main" val="367355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300" b="0" u="sng" dirty="0" smtClean="0">
                <a:solidFill>
                  <a:srgbClr val="002060"/>
                </a:solidFill>
                <a:effectLst/>
              </a:rPr>
              <a:t>**:</a:t>
            </a:r>
            <a:r>
              <a:rPr lang="en-US" sz="6300" b="0" dirty="0" smtClean="0">
                <a:solidFill>
                  <a:schemeClr val="bg1"/>
                </a:solidFill>
                <a:effectLst/>
              </a:rPr>
              <a:t> </a:t>
            </a:r>
            <a:r>
              <a:rPr lang="en-US" sz="6300" dirty="0" err="1" smtClean="0">
                <a:solidFill>
                  <a:srgbClr val="990000"/>
                </a:solidFill>
              </a:rPr>
              <a:t>Muôn</a:t>
            </a:r>
            <a:r>
              <a:rPr lang="en-US" sz="6300" dirty="0" smtClean="0">
                <a:solidFill>
                  <a:srgbClr val="990000"/>
                </a:solidFill>
              </a:rPr>
              <a:t> </a:t>
            </a:r>
            <a:r>
              <a:rPr lang="en-US" sz="6300" dirty="0" err="1" smtClean="0">
                <a:solidFill>
                  <a:srgbClr val="990000"/>
                </a:solidFill>
              </a:rPr>
              <a:t>tiếng</a:t>
            </a:r>
            <a:r>
              <a:rPr lang="en-US" sz="6300" dirty="0" smtClean="0">
                <a:solidFill>
                  <a:srgbClr val="990000"/>
                </a:solidFill>
              </a:rPr>
              <a:t> </a:t>
            </a:r>
            <a:r>
              <a:rPr lang="en-US" sz="6300" dirty="0" err="1" smtClean="0">
                <a:solidFill>
                  <a:srgbClr val="990000"/>
                </a:solidFill>
              </a:rPr>
              <a:t>tơ</a:t>
            </a:r>
            <a:r>
              <a:rPr lang="en-US" sz="6300" dirty="0" smtClean="0">
                <a:solidFill>
                  <a:srgbClr val="990000"/>
                </a:solidFill>
              </a:rPr>
              <a:t> </a:t>
            </a:r>
            <a:r>
              <a:rPr lang="en-US" sz="6300" dirty="0" err="1" smtClean="0">
                <a:solidFill>
                  <a:srgbClr val="990000"/>
                </a:solidFill>
              </a:rPr>
              <a:t>đàn</a:t>
            </a:r>
            <a:r>
              <a:rPr lang="en-US" sz="6300" dirty="0" smtClean="0">
                <a:solidFill>
                  <a:srgbClr val="990000"/>
                </a:solidFill>
              </a:rPr>
              <a:t>. </a:t>
            </a:r>
            <a:r>
              <a:rPr lang="en-US" sz="6300" dirty="0" err="1" smtClean="0">
                <a:solidFill>
                  <a:srgbClr val="990000"/>
                </a:solidFill>
              </a:rPr>
              <a:t>Giọng</a:t>
            </a:r>
            <a:r>
              <a:rPr lang="en-US" sz="6300" dirty="0" smtClean="0">
                <a:solidFill>
                  <a:srgbClr val="990000"/>
                </a:solidFill>
              </a:rPr>
              <a:t> </a:t>
            </a:r>
            <a:r>
              <a:rPr lang="en-US" sz="6300" dirty="0" err="1" smtClean="0">
                <a:solidFill>
                  <a:srgbClr val="990000"/>
                </a:solidFill>
              </a:rPr>
              <a:t>hát</a:t>
            </a:r>
            <a:r>
              <a:rPr lang="en-US" sz="6300" dirty="0" smtClean="0">
                <a:solidFill>
                  <a:srgbClr val="990000"/>
                </a:solidFill>
              </a:rPr>
              <a:t> </a:t>
            </a:r>
            <a:r>
              <a:rPr lang="en-US" sz="6300" dirty="0" err="1" smtClean="0">
                <a:solidFill>
                  <a:srgbClr val="990000"/>
                </a:solidFill>
              </a:rPr>
              <a:t>nhịp</a:t>
            </a:r>
            <a:r>
              <a:rPr lang="en-US" sz="6300" dirty="0" smtClean="0">
                <a:solidFill>
                  <a:srgbClr val="990000"/>
                </a:solidFill>
              </a:rPr>
              <a:t> </a:t>
            </a:r>
            <a:r>
              <a:rPr lang="en-US" sz="6300" dirty="0" err="1" smtClean="0">
                <a:solidFill>
                  <a:srgbClr val="990000"/>
                </a:solidFill>
              </a:rPr>
              <a:t>nhàng</a:t>
            </a:r>
            <a:r>
              <a:rPr lang="en-US" sz="6300" dirty="0" smtClean="0">
                <a:solidFill>
                  <a:srgbClr val="990000"/>
                </a:solidFill>
              </a:rPr>
              <a:t>. </a:t>
            </a:r>
            <a:r>
              <a:rPr lang="en-US" sz="6300" dirty="0" err="1" smtClean="0">
                <a:solidFill>
                  <a:srgbClr val="990000"/>
                </a:solidFill>
              </a:rPr>
              <a:t>Hòa</a:t>
            </a:r>
            <a:r>
              <a:rPr lang="en-US" sz="6300" dirty="0" smtClean="0">
                <a:solidFill>
                  <a:srgbClr val="990000"/>
                </a:solidFill>
              </a:rPr>
              <a:t> </a:t>
            </a:r>
            <a:r>
              <a:rPr lang="en-US" sz="6300" dirty="0" err="1" smtClean="0">
                <a:solidFill>
                  <a:srgbClr val="990000"/>
                </a:solidFill>
              </a:rPr>
              <a:t>thành</a:t>
            </a:r>
            <a:r>
              <a:rPr lang="en-US" sz="6300" dirty="0" smtClean="0">
                <a:solidFill>
                  <a:srgbClr val="990000"/>
                </a:solidFill>
              </a:rPr>
              <a:t> </a:t>
            </a:r>
            <a:r>
              <a:rPr lang="en-US" sz="6300" dirty="0" err="1" smtClean="0">
                <a:solidFill>
                  <a:srgbClr val="990000"/>
                </a:solidFill>
              </a:rPr>
              <a:t>lễ</a:t>
            </a:r>
            <a:r>
              <a:rPr lang="en-US" sz="6300" dirty="0" smtClean="0">
                <a:solidFill>
                  <a:srgbClr val="990000"/>
                </a:solidFill>
              </a:rPr>
              <a:t> </a:t>
            </a:r>
            <a:r>
              <a:rPr lang="en-US" sz="6300" dirty="0" err="1" smtClean="0">
                <a:solidFill>
                  <a:srgbClr val="990000"/>
                </a:solidFill>
              </a:rPr>
              <a:t>vật</a:t>
            </a:r>
            <a:r>
              <a:rPr lang="en-US" sz="6300" dirty="0" smtClean="0">
                <a:solidFill>
                  <a:srgbClr val="990000"/>
                </a:solidFill>
              </a:rPr>
              <a:t> </a:t>
            </a:r>
            <a:r>
              <a:rPr lang="en-US" sz="6300" dirty="0" err="1" smtClean="0">
                <a:solidFill>
                  <a:srgbClr val="990000"/>
                </a:solidFill>
              </a:rPr>
              <a:t>dâng</a:t>
            </a:r>
            <a:r>
              <a:rPr lang="en-US" sz="6300" dirty="0" smtClean="0">
                <a:solidFill>
                  <a:srgbClr val="990000"/>
                </a:solidFill>
              </a:rPr>
              <a:t> </a:t>
            </a:r>
            <a:r>
              <a:rPr lang="en-US" sz="6300" dirty="0" err="1" smtClean="0">
                <a:solidFill>
                  <a:srgbClr val="990000"/>
                </a:solidFill>
              </a:rPr>
              <a:t>về</a:t>
            </a:r>
            <a:r>
              <a:rPr lang="en-US" sz="6300" dirty="0" smtClean="0">
                <a:solidFill>
                  <a:srgbClr val="990000"/>
                </a:solidFill>
              </a:rPr>
              <a:t> Cha </a:t>
            </a:r>
            <a:r>
              <a:rPr lang="en-US" sz="6300" dirty="0" err="1" smtClean="0">
                <a:solidFill>
                  <a:srgbClr val="990000"/>
                </a:solidFill>
              </a:rPr>
              <a:t>chí</a:t>
            </a:r>
            <a:r>
              <a:rPr lang="en-US" sz="6300" dirty="0" smtClean="0">
                <a:solidFill>
                  <a:srgbClr val="990000"/>
                </a:solidFill>
              </a:rPr>
              <a:t> </a:t>
            </a:r>
            <a:r>
              <a:rPr lang="en-US" sz="6300" dirty="0" err="1" smtClean="0">
                <a:solidFill>
                  <a:srgbClr val="990000"/>
                </a:solidFill>
              </a:rPr>
              <a:t>nhân</a:t>
            </a:r>
            <a:r>
              <a:rPr lang="en-US" sz="6300" dirty="0" smtClean="0">
                <a:solidFill>
                  <a:srgbClr val="990000"/>
                </a:solidFill>
              </a:rPr>
              <a:t>.</a:t>
            </a:r>
            <a:endParaRPr lang="en-US" sz="6300" b="0" dirty="0">
              <a:solidFill>
                <a:srgbClr val="990000"/>
              </a:solidFill>
              <a:effectLst/>
            </a:endParaRPr>
          </a:p>
        </p:txBody>
      </p:sp>
    </p:spTree>
    <p:extLst>
      <p:ext uri="{BB962C8B-B14F-4D97-AF65-F5344CB8AC3E}">
        <p14:creationId xmlns:p14="http://schemas.microsoft.com/office/powerpoint/2010/main" val="17242149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7735494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solidFill>
                <a:srgbClr val="99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272188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990000"/>
                </a:solidFill>
                <a:effectLst/>
                <a:latin typeface="+mj-lt"/>
              </a:rPr>
              <a:t>Ca </a:t>
            </a:r>
            <a:r>
              <a:rPr lang="en-US" sz="5400" b="0" dirty="0" err="1">
                <a:solidFill>
                  <a:srgbClr val="990000"/>
                </a:solidFill>
                <a:effectLst/>
                <a:latin typeface="+mj-lt"/>
              </a:rPr>
              <a:t>Nguyện</a:t>
            </a:r>
            <a:r>
              <a:rPr lang="en-US" sz="5400" b="0" dirty="0">
                <a:solidFill>
                  <a:srgbClr val="990000"/>
                </a:solidFill>
                <a:effectLst/>
                <a:latin typeface="+mj-lt"/>
              </a:rPr>
              <a:t> </a:t>
            </a:r>
            <a:r>
              <a:rPr lang="en-US" sz="5400" b="0" dirty="0" err="1">
                <a:solidFill>
                  <a:srgbClr val="990000"/>
                </a:solidFill>
                <a:effectLst/>
                <a:latin typeface="+mj-lt"/>
              </a:rPr>
              <a:t>Hiệp</a:t>
            </a:r>
            <a:r>
              <a:rPr lang="en-US" sz="5400" b="0" dirty="0">
                <a:solidFill>
                  <a:srgbClr val="990000"/>
                </a:solidFill>
                <a:effectLst/>
                <a:latin typeface="+mj-lt"/>
              </a:rPr>
              <a:t> </a:t>
            </a:r>
            <a:r>
              <a:rPr lang="en-US" sz="5400" b="0" dirty="0" err="1">
                <a:solidFill>
                  <a:srgbClr val="990000"/>
                </a:solidFill>
                <a:effectLst/>
                <a:latin typeface="+mj-lt"/>
              </a:rPr>
              <a:t>Lễ</a:t>
            </a:r>
            <a:r>
              <a:rPr lang="en-US" sz="6600" b="0" dirty="0">
                <a:solidFill>
                  <a:srgbClr val="990000"/>
                </a:solidFill>
                <a:effectLst/>
                <a:latin typeface="+mj-lt"/>
              </a:rPr>
              <a:t/>
            </a:r>
            <a:br>
              <a:rPr lang="en-US" sz="6600" b="0" dirty="0">
                <a:solidFill>
                  <a:srgbClr val="990000"/>
                </a:solidFill>
                <a:effectLst/>
                <a:latin typeface="+mj-lt"/>
              </a:rPr>
            </a:br>
            <a:r>
              <a:rPr lang="en-US" sz="6000" dirty="0" err="1" smtClean="0">
                <a:solidFill>
                  <a:srgbClr val="990000"/>
                </a:solidFill>
              </a:rPr>
              <a:t>Lời</a:t>
            </a:r>
            <a:r>
              <a:rPr lang="en-US" sz="6000" dirty="0" smtClean="0">
                <a:solidFill>
                  <a:srgbClr val="990000"/>
                </a:solidFill>
              </a:rPr>
              <a:t> </a:t>
            </a:r>
            <a:r>
              <a:rPr lang="en-US" sz="6000" dirty="0" err="1" smtClean="0">
                <a:solidFill>
                  <a:srgbClr val="990000"/>
                </a:solidFill>
              </a:rPr>
              <a:t>Kinh</a:t>
            </a:r>
            <a:r>
              <a:rPr lang="en-US" sz="6000" dirty="0" smtClean="0">
                <a:solidFill>
                  <a:srgbClr val="990000"/>
                </a:solidFill>
              </a:rPr>
              <a:t> </a:t>
            </a:r>
            <a:r>
              <a:rPr lang="en-US" sz="6000" dirty="0" err="1" smtClean="0">
                <a:solidFill>
                  <a:srgbClr val="990000"/>
                </a:solidFill>
              </a:rPr>
              <a:t>Cuộc</a:t>
            </a:r>
            <a:r>
              <a:rPr lang="en-US" sz="6000" dirty="0" smtClean="0">
                <a:solidFill>
                  <a:srgbClr val="990000"/>
                </a:solidFill>
              </a:rPr>
              <a:t> </a:t>
            </a:r>
            <a:r>
              <a:rPr lang="en-US" sz="6000" dirty="0" err="1" smtClean="0">
                <a:solidFill>
                  <a:srgbClr val="990000"/>
                </a:solidFill>
              </a:rPr>
              <a:t>Đời</a:t>
            </a:r>
            <a:r>
              <a:rPr lang="en-US" sz="6000" dirty="0" smtClean="0">
                <a:solidFill>
                  <a:srgbClr val="990000"/>
                </a:solidFill>
              </a:rPr>
              <a:t/>
            </a:r>
            <a:br>
              <a:rPr lang="en-US" sz="6000" dirty="0" smtClean="0">
                <a:solidFill>
                  <a:srgbClr val="990000"/>
                </a:solidFill>
              </a:rPr>
            </a:br>
            <a:r>
              <a:rPr lang="en-US" sz="4800" i="1" dirty="0" err="1" smtClean="0">
                <a:solidFill>
                  <a:srgbClr val="002060"/>
                </a:solidFill>
              </a:rPr>
              <a:t>Quang</a:t>
            </a:r>
            <a:r>
              <a:rPr lang="en-US" sz="4800" i="1" dirty="0" smtClean="0">
                <a:solidFill>
                  <a:srgbClr val="002060"/>
                </a:solidFill>
              </a:rPr>
              <a:t> </a:t>
            </a:r>
            <a:r>
              <a:rPr lang="en-US" sz="4800" i="1" dirty="0" err="1" smtClean="0">
                <a:solidFill>
                  <a:srgbClr val="002060"/>
                </a:solidFill>
              </a:rPr>
              <a:t>Ánh</a:t>
            </a:r>
            <a:endParaRPr lang="en-US" sz="9600" b="0" i="1" dirty="0">
              <a:solidFill>
                <a:srgbClr val="002060"/>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5400" b="0" u="sng" dirty="0">
                <a:solidFill>
                  <a:srgbClr val="002060"/>
                </a:solidFill>
                <a:effectLst/>
              </a:rPr>
              <a:t>Tk1:</a:t>
            </a:r>
            <a:r>
              <a:rPr lang="en-US" sz="5400" b="0" dirty="0">
                <a:solidFill>
                  <a:srgbClr val="990000"/>
                </a:solidFill>
                <a:effectLst/>
              </a:rPr>
              <a:t> </a:t>
            </a:r>
            <a:r>
              <a:rPr lang="en-US" sz="5400" dirty="0" err="1" smtClean="0">
                <a:solidFill>
                  <a:srgbClr val="990000"/>
                </a:solidFill>
              </a:rPr>
              <a:t>Đời</a:t>
            </a:r>
            <a:r>
              <a:rPr lang="en-US" sz="5400" dirty="0" smtClean="0">
                <a:solidFill>
                  <a:srgbClr val="990000"/>
                </a:solidFill>
              </a:rPr>
              <a:t> con </a:t>
            </a:r>
            <a:r>
              <a:rPr lang="en-US" sz="5400" dirty="0" err="1" smtClean="0">
                <a:solidFill>
                  <a:srgbClr val="990000"/>
                </a:solidFill>
              </a:rPr>
              <a:t>này</a:t>
            </a:r>
            <a:r>
              <a:rPr lang="en-US" sz="5400" dirty="0" smtClean="0">
                <a:solidFill>
                  <a:srgbClr val="990000"/>
                </a:solidFill>
              </a:rPr>
              <a:t> </a:t>
            </a:r>
            <a:r>
              <a:rPr lang="en-US" sz="5400" dirty="0" err="1" smtClean="0">
                <a:solidFill>
                  <a:srgbClr val="990000"/>
                </a:solidFill>
              </a:rPr>
              <a:t>xin</a:t>
            </a:r>
            <a:r>
              <a:rPr lang="en-US" sz="5400" dirty="0" smtClean="0">
                <a:solidFill>
                  <a:srgbClr val="990000"/>
                </a:solidFill>
              </a:rPr>
              <a:t> </a:t>
            </a:r>
            <a:r>
              <a:rPr lang="en-US" sz="5400" dirty="0" err="1" smtClean="0">
                <a:solidFill>
                  <a:srgbClr val="990000"/>
                </a:solidFill>
              </a:rPr>
              <a:t>dâng</a:t>
            </a:r>
            <a:r>
              <a:rPr lang="en-US" sz="5400" dirty="0" smtClean="0">
                <a:solidFill>
                  <a:srgbClr val="990000"/>
                </a:solidFill>
              </a:rPr>
              <a:t> </a:t>
            </a:r>
            <a:r>
              <a:rPr lang="en-US" sz="5400" dirty="0" err="1" smtClean="0">
                <a:solidFill>
                  <a:srgbClr val="990000"/>
                </a:solidFill>
              </a:rPr>
              <a:t>về</a:t>
            </a:r>
            <a:r>
              <a:rPr lang="en-US" sz="5400" dirty="0" smtClean="0">
                <a:solidFill>
                  <a:srgbClr val="990000"/>
                </a:solidFill>
              </a:rPr>
              <a:t> </a:t>
            </a:r>
            <a:r>
              <a:rPr lang="en-US" sz="5400" dirty="0" err="1" smtClean="0">
                <a:solidFill>
                  <a:srgbClr val="990000"/>
                </a:solidFill>
              </a:rPr>
              <a:t>Chúa</a:t>
            </a:r>
            <a:r>
              <a:rPr lang="en-US" sz="5400" dirty="0" smtClean="0">
                <a:solidFill>
                  <a:srgbClr val="990000"/>
                </a:solidFill>
              </a:rPr>
              <a:t>, </a:t>
            </a:r>
            <a:r>
              <a:rPr lang="en-US" sz="5400" dirty="0" err="1" smtClean="0">
                <a:solidFill>
                  <a:srgbClr val="990000"/>
                </a:solidFill>
              </a:rPr>
              <a:t>mong</a:t>
            </a:r>
            <a:r>
              <a:rPr lang="en-US" sz="5400" dirty="0" smtClean="0">
                <a:solidFill>
                  <a:srgbClr val="990000"/>
                </a:solidFill>
              </a:rPr>
              <a:t> </a:t>
            </a:r>
            <a:r>
              <a:rPr lang="en-US" sz="5400" dirty="0" err="1" smtClean="0">
                <a:solidFill>
                  <a:srgbClr val="990000"/>
                </a:solidFill>
              </a:rPr>
              <a:t>như</a:t>
            </a:r>
            <a:r>
              <a:rPr lang="en-US" sz="5400" dirty="0" smtClean="0">
                <a:solidFill>
                  <a:srgbClr val="990000"/>
                </a:solidFill>
              </a:rPr>
              <a:t> </a:t>
            </a:r>
            <a:r>
              <a:rPr lang="en-US" sz="5400" dirty="0" err="1" smtClean="0">
                <a:solidFill>
                  <a:srgbClr val="990000"/>
                </a:solidFill>
              </a:rPr>
              <a:t>khí</a:t>
            </a:r>
            <a:r>
              <a:rPr lang="en-US" sz="5400" dirty="0" smtClean="0">
                <a:solidFill>
                  <a:srgbClr val="990000"/>
                </a:solidFill>
              </a:rPr>
              <a:t> </a:t>
            </a:r>
            <a:r>
              <a:rPr lang="en-US" sz="5400" dirty="0" err="1" smtClean="0">
                <a:solidFill>
                  <a:srgbClr val="990000"/>
                </a:solidFill>
              </a:rPr>
              <a:t>cụ</a:t>
            </a:r>
            <a:r>
              <a:rPr lang="en-US" sz="5400" dirty="0" smtClean="0">
                <a:solidFill>
                  <a:srgbClr val="990000"/>
                </a:solidFill>
              </a:rPr>
              <a:t> </a:t>
            </a:r>
            <a:r>
              <a:rPr lang="en-US" sz="5400" dirty="0" err="1" smtClean="0">
                <a:solidFill>
                  <a:srgbClr val="990000"/>
                </a:solidFill>
              </a:rPr>
              <a:t>trong</a:t>
            </a:r>
            <a:r>
              <a:rPr lang="en-US" sz="5400" dirty="0" smtClean="0">
                <a:solidFill>
                  <a:srgbClr val="990000"/>
                </a:solidFill>
              </a:rPr>
              <a:t> </a:t>
            </a:r>
            <a:r>
              <a:rPr lang="en-US" sz="5400" dirty="0" err="1" smtClean="0">
                <a:solidFill>
                  <a:srgbClr val="990000"/>
                </a:solidFill>
              </a:rPr>
              <a:t>tay</a:t>
            </a:r>
            <a:r>
              <a:rPr lang="en-US" sz="5400" dirty="0" smtClean="0">
                <a:solidFill>
                  <a:srgbClr val="990000"/>
                </a:solidFill>
              </a:rPr>
              <a:t> </a:t>
            </a:r>
            <a:r>
              <a:rPr lang="en-US" sz="5400" dirty="0" err="1" smtClean="0">
                <a:solidFill>
                  <a:srgbClr val="990000"/>
                </a:solidFill>
              </a:rPr>
              <a:t>của</a:t>
            </a:r>
            <a:r>
              <a:rPr lang="en-US" sz="5400" dirty="0" smtClean="0">
                <a:solidFill>
                  <a:srgbClr val="990000"/>
                </a:solidFill>
              </a:rPr>
              <a:t> </a:t>
            </a:r>
            <a:r>
              <a:rPr lang="en-US" sz="5400" dirty="0" err="1" smtClean="0">
                <a:solidFill>
                  <a:srgbClr val="990000"/>
                </a:solidFill>
              </a:rPr>
              <a:t>Ngài</a:t>
            </a:r>
            <a:r>
              <a:rPr lang="en-US" sz="5400" dirty="0" smtClean="0">
                <a:solidFill>
                  <a:srgbClr val="990000"/>
                </a:solidFill>
              </a:rPr>
              <a:t>, </a:t>
            </a:r>
            <a:r>
              <a:rPr lang="en-US" sz="5400" dirty="0" err="1" smtClean="0">
                <a:solidFill>
                  <a:srgbClr val="990000"/>
                </a:solidFill>
              </a:rPr>
              <a:t>để</a:t>
            </a:r>
            <a:r>
              <a:rPr lang="en-US" sz="5400" dirty="0" smtClean="0">
                <a:solidFill>
                  <a:srgbClr val="990000"/>
                </a:solidFill>
              </a:rPr>
              <a:t> con </a:t>
            </a:r>
            <a:r>
              <a:rPr lang="en-US" sz="5400" dirty="0" err="1" smtClean="0">
                <a:solidFill>
                  <a:srgbClr val="990000"/>
                </a:solidFill>
              </a:rPr>
              <a:t>được</a:t>
            </a:r>
            <a:r>
              <a:rPr lang="en-US" sz="5400" dirty="0" smtClean="0">
                <a:solidFill>
                  <a:srgbClr val="990000"/>
                </a:solidFill>
              </a:rPr>
              <a:t> </a:t>
            </a:r>
            <a:r>
              <a:rPr lang="en-US" sz="5400" dirty="0" err="1" smtClean="0">
                <a:solidFill>
                  <a:srgbClr val="990000"/>
                </a:solidFill>
              </a:rPr>
              <a:t>đến</a:t>
            </a:r>
            <a:r>
              <a:rPr lang="en-US" sz="5400" dirty="0" smtClean="0">
                <a:solidFill>
                  <a:srgbClr val="990000"/>
                </a:solidFill>
              </a:rPr>
              <a:t> </a:t>
            </a:r>
            <a:r>
              <a:rPr lang="en-US" sz="5400" dirty="0" err="1" smtClean="0">
                <a:solidFill>
                  <a:srgbClr val="990000"/>
                </a:solidFill>
              </a:rPr>
              <a:t>với</a:t>
            </a:r>
            <a:r>
              <a:rPr lang="en-US" sz="5400" dirty="0" smtClean="0">
                <a:solidFill>
                  <a:srgbClr val="990000"/>
                </a:solidFill>
              </a:rPr>
              <a:t> </a:t>
            </a:r>
            <a:r>
              <a:rPr lang="en-US" sz="5400" dirty="0" err="1" smtClean="0">
                <a:solidFill>
                  <a:srgbClr val="990000"/>
                </a:solidFill>
              </a:rPr>
              <a:t>tha</a:t>
            </a:r>
            <a:r>
              <a:rPr lang="en-US" sz="5400" dirty="0" smtClean="0">
                <a:solidFill>
                  <a:srgbClr val="990000"/>
                </a:solidFill>
              </a:rPr>
              <a:t> </a:t>
            </a:r>
            <a:r>
              <a:rPr lang="en-US" sz="5400" dirty="0" err="1" smtClean="0">
                <a:solidFill>
                  <a:srgbClr val="990000"/>
                </a:solidFill>
              </a:rPr>
              <a:t>nhân</a:t>
            </a:r>
            <a:r>
              <a:rPr lang="en-US" sz="5400" dirty="0" smtClean="0">
                <a:solidFill>
                  <a:srgbClr val="990000"/>
                </a:solidFill>
              </a:rPr>
              <a:t> </a:t>
            </a:r>
            <a:r>
              <a:rPr lang="en-US" sz="5400" dirty="0" err="1" smtClean="0">
                <a:solidFill>
                  <a:srgbClr val="990000"/>
                </a:solidFill>
              </a:rPr>
              <a:t>bằng</a:t>
            </a:r>
            <a:r>
              <a:rPr lang="en-US" sz="5400" dirty="0" smtClean="0">
                <a:solidFill>
                  <a:srgbClr val="990000"/>
                </a:solidFill>
              </a:rPr>
              <a:t> </a:t>
            </a:r>
            <a:r>
              <a:rPr lang="en-US" sz="5400" dirty="0" err="1" smtClean="0">
                <a:solidFill>
                  <a:srgbClr val="990000"/>
                </a:solidFill>
              </a:rPr>
              <a:t>tình</a:t>
            </a:r>
            <a:r>
              <a:rPr lang="en-US" sz="5400" dirty="0" smtClean="0">
                <a:solidFill>
                  <a:srgbClr val="990000"/>
                </a:solidFill>
              </a:rPr>
              <a:t> </a:t>
            </a:r>
            <a:r>
              <a:rPr lang="en-US" sz="5400" dirty="0" err="1" smtClean="0">
                <a:solidFill>
                  <a:srgbClr val="990000"/>
                </a:solidFill>
              </a:rPr>
              <a:t>yêu</a:t>
            </a:r>
            <a:r>
              <a:rPr lang="en-US" sz="5400" dirty="0" smtClean="0">
                <a:solidFill>
                  <a:srgbClr val="990000"/>
                </a:solidFill>
              </a:rPr>
              <a:t> </a:t>
            </a:r>
            <a:r>
              <a:rPr lang="en-US" sz="5400" dirty="0" err="1" smtClean="0">
                <a:solidFill>
                  <a:srgbClr val="990000"/>
                </a:solidFill>
              </a:rPr>
              <a:t>thương</a:t>
            </a:r>
            <a:r>
              <a:rPr lang="en-US" sz="5400" dirty="0" smtClean="0">
                <a:solidFill>
                  <a:srgbClr val="990000"/>
                </a:solidFill>
              </a:rPr>
              <a:t> </a:t>
            </a:r>
            <a:r>
              <a:rPr lang="en-US" sz="5400" dirty="0" err="1" smtClean="0">
                <a:solidFill>
                  <a:srgbClr val="990000"/>
                </a:solidFill>
              </a:rPr>
              <a:t>của</a:t>
            </a:r>
            <a:r>
              <a:rPr lang="en-US" sz="5400" dirty="0" smtClean="0">
                <a:solidFill>
                  <a:srgbClr val="990000"/>
                </a:solidFill>
              </a:rPr>
              <a:t> </a:t>
            </a:r>
            <a:r>
              <a:rPr lang="en-US" sz="5400" dirty="0" err="1" smtClean="0">
                <a:solidFill>
                  <a:srgbClr val="990000"/>
                </a:solidFill>
              </a:rPr>
              <a:t>Chúa</a:t>
            </a:r>
            <a:r>
              <a:rPr lang="en-US" sz="5400" dirty="0" smtClean="0">
                <a:solidFill>
                  <a:srgbClr val="990000"/>
                </a:solidFill>
              </a:rPr>
              <a:t> </a:t>
            </a:r>
            <a:r>
              <a:rPr lang="en-US" sz="5400" dirty="0" err="1" smtClean="0">
                <a:solidFill>
                  <a:srgbClr val="990000"/>
                </a:solidFill>
              </a:rPr>
              <a:t>nhân</a:t>
            </a:r>
            <a:r>
              <a:rPr lang="en-US" sz="5400" dirty="0" smtClean="0">
                <a:solidFill>
                  <a:srgbClr val="990000"/>
                </a:solidFill>
              </a:rPr>
              <a:t> </a:t>
            </a:r>
            <a:r>
              <a:rPr lang="en-US" sz="5400" dirty="0" err="1" smtClean="0">
                <a:solidFill>
                  <a:srgbClr val="990000"/>
                </a:solidFill>
              </a:rPr>
              <a:t>hiền</a:t>
            </a:r>
            <a:r>
              <a:rPr lang="en-US" sz="5400" dirty="0" smtClean="0">
                <a:solidFill>
                  <a:srgbClr val="990000"/>
                </a:solidFill>
              </a:rPr>
              <a:t>. </a:t>
            </a:r>
            <a:endParaRPr lang="vi-VN" sz="5400" b="0" dirty="0">
              <a:solidFill>
                <a:srgbClr val="990000"/>
              </a:solidFill>
              <a:effectLst/>
            </a:endParaRPr>
          </a:p>
        </p:txBody>
      </p:sp>
    </p:spTree>
    <p:extLst>
      <p:ext uri="{BB962C8B-B14F-4D97-AF65-F5344CB8AC3E}">
        <p14:creationId xmlns:p14="http://schemas.microsoft.com/office/powerpoint/2010/main" val="419486699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5500" b="0" u="sng" dirty="0" smtClean="0">
                <a:solidFill>
                  <a:srgbClr val="002060"/>
                </a:solidFill>
                <a:effectLst/>
              </a:rPr>
              <a:t>**:</a:t>
            </a:r>
            <a:r>
              <a:rPr lang="en-US" sz="5500" b="0" dirty="0" smtClean="0">
                <a:solidFill>
                  <a:srgbClr val="990000"/>
                </a:solidFill>
                <a:effectLst/>
              </a:rPr>
              <a:t> </a:t>
            </a:r>
            <a:r>
              <a:rPr lang="en-US" sz="5500" dirty="0" err="1" smtClean="0">
                <a:solidFill>
                  <a:srgbClr val="990000"/>
                </a:solidFill>
              </a:rPr>
              <a:t>Trong</a:t>
            </a:r>
            <a:r>
              <a:rPr lang="en-US" sz="5500" dirty="0" smtClean="0">
                <a:solidFill>
                  <a:srgbClr val="990000"/>
                </a:solidFill>
              </a:rPr>
              <a:t> </a:t>
            </a:r>
            <a:r>
              <a:rPr lang="en-US" sz="5500" dirty="0" err="1" smtClean="0">
                <a:solidFill>
                  <a:srgbClr val="990000"/>
                </a:solidFill>
              </a:rPr>
              <a:t>nơi</a:t>
            </a:r>
            <a:r>
              <a:rPr lang="en-US" sz="5500" dirty="0" smtClean="0">
                <a:solidFill>
                  <a:srgbClr val="990000"/>
                </a:solidFill>
              </a:rPr>
              <a:t> </a:t>
            </a:r>
            <a:r>
              <a:rPr lang="en-US" sz="5500" dirty="0" err="1" smtClean="0">
                <a:solidFill>
                  <a:srgbClr val="990000"/>
                </a:solidFill>
              </a:rPr>
              <a:t>hận</a:t>
            </a:r>
            <a:r>
              <a:rPr lang="en-US" sz="5500" dirty="0" smtClean="0">
                <a:solidFill>
                  <a:srgbClr val="990000"/>
                </a:solidFill>
              </a:rPr>
              <a:t> </a:t>
            </a:r>
            <a:r>
              <a:rPr lang="en-US" sz="5500" dirty="0" err="1" smtClean="0">
                <a:solidFill>
                  <a:srgbClr val="990000"/>
                </a:solidFill>
              </a:rPr>
              <a:t>thù</a:t>
            </a:r>
            <a:r>
              <a:rPr lang="en-US" sz="5500" dirty="0" smtClean="0">
                <a:solidFill>
                  <a:srgbClr val="990000"/>
                </a:solidFill>
              </a:rPr>
              <a:t> con </a:t>
            </a:r>
            <a:r>
              <a:rPr lang="en-US" sz="5500" dirty="0" err="1" smtClean="0">
                <a:solidFill>
                  <a:srgbClr val="990000"/>
                </a:solidFill>
              </a:rPr>
              <a:t>gieo</a:t>
            </a:r>
            <a:r>
              <a:rPr lang="en-US" sz="5500" dirty="0" smtClean="0">
                <a:solidFill>
                  <a:srgbClr val="990000"/>
                </a:solidFill>
              </a:rPr>
              <a:t> </a:t>
            </a:r>
            <a:r>
              <a:rPr lang="en-US" sz="5500" dirty="0" err="1" smtClean="0">
                <a:solidFill>
                  <a:srgbClr val="990000"/>
                </a:solidFill>
              </a:rPr>
              <a:t>tình</a:t>
            </a:r>
            <a:r>
              <a:rPr lang="en-US" sz="5500" dirty="0" smtClean="0">
                <a:solidFill>
                  <a:srgbClr val="990000"/>
                </a:solidFill>
              </a:rPr>
              <a:t> </a:t>
            </a:r>
            <a:r>
              <a:rPr lang="en-US" sz="5500" dirty="0" err="1" smtClean="0">
                <a:solidFill>
                  <a:srgbClr val="990000"/>
                </a:solidFill>
              </a:rPr>
              <a:t>thương</a:t>
            </a:r>
            <a:r>
              <a:rPr lang="en-US" sz="5500" dirty="0" smtClean="0">
                <a:solidFill>
                  <a:srgbClr val="990000"/>
                </a:solidFill>
              </a:rPr>
              <a:t>, </a:t>
            </a:r>
            <a:r>
              <a:rPr lang="en-US" sz="5500" dirty="0" err="1" smtClean="0">
                <a:solidFill>
                  <a:srgbClr val="990000"/>
                </a:solidFill>
              </a:rPr>
              <a:t>trong</a:t>
            </a:r>
            <a:r>
              <a:rPr lang="en-US" sz="5500" dirty="0" smtClean="0">
                <a:solidFill>
                  <a:srgbClr val="990000"/>
                </a:solidFill>
              </a:rPr>
              <a:t> </a:t>
            </a:r>
            <a:r>
              <a:rPr lang="en-US" sz="5500" dirty="0" err="1" smtClean="0">
                <a:solidFill>
                  <a:srgbClr val="990000"/>
                </a:solidFill>
              </a:rPr>
              <a:t>nơi</a:t>
            </a:r>
            <a:r>
              <a:rPr lang="en-US" sz="5500" dirty="0" smtClean="0">
                <a:solidFill>
                  <a:srgbClr val="990000"/>
                </a:solidFill>
              </a:rPr>
              <a:t> </a:t>
            </a:r>
            <a:r>
              <a:rPr lang="en-US" sz="5500" dirty="0" err="1" smtClean="0">
                <a:solidFill>
                  <a:srgbClr val="990000"/>
                </a:solidFill>
              </a:rPr>
              <a:t>gian</a:t>
            </a:r>
            <a:r>
              <a:rPr lang="en-US" sz="5500" dirty="0" smtClean="0">
                <a:solidFill>
                  <a:srgbClr val="990000"/>
                </a:solidFill>
              </a:rPr>
              <a:t> </a:t>
            </a:r>
            <a:r>
              <a:rPr lang="en-US" sz="5500" dirty="0" err="1" smtClean="0">
                <a:solidFill>
                  <a:srgbClr val="990000"/>
                </a:solidFill>
              </a:rPr>
              <a:t>dối</a:t>
            </a:r>
            <a:r>
              <a:rPr lang="en-US" sz="5500" dirty="0" smtClean="0">
                <a:solidFill>
                  <a:srgbClr val="990000"/>
                </a:solidFill>
              </a:rPr>
              <a:t> con </a:t>
            </a:r>
            <a:r>
              <a:rPr lang="en-US" sz="5500" dirty="0" err="1" smtClean="0">
                <a:solidFill>
                  <a:srgbClr val="990000"/>
                </a:solidFill>
              </a:rPr>
              <a:t>gieo</a:t>
            </a:r>
            <a:r>
              <a:rPr lang="en-US" sz="5500" dirty="0" smtClean="0">
                <a:solidFill>
                  <a:srgbClr val="990000"/>
                </a:solidFill>
              </a:rPr>
              <a:t> </a:t>
            </a:r>
            <a:r>
              <a:rPr lang="en-US" sz="5500" dirty="0" err="1" smtClean="0">
                <a:solidFill>
                  <a:srgbClr val="990000"/>
                </a:solidFill>
              </a:rPr>
              <a:t>chân</a:t>
            </a:r>
            <a:r>
              <a:rPr lang="en-US" sz="5500" dirty="0" smtClean="0">
                <a:solidFill>
                  <a:srgbClr val="990000"/>
                </a:solidFill>
              </a:rPr>
              <a:t> </a:t>
            </a:r>
            <a:r>
              <a:rPr lang="en-US" sz="5500" dirty="0" err="1" smtClean="0">
                <a:solidFill>
                  <a:srgbClr val="990000"/>
                </a:solidFill>
              </a:rPr>
              <a:t>tình</a:t>
            </a:r>
            <a:r>
              <a:rPr lang="en-US" sz="5500" dirty="0" smtClean="0">
                <a:solidFill>
                  <a:srgbClr val="990000"/>
                </a:solidFill>
              </a:rPr>
              <a:t>, </a:t>
            </a:r>
            <a:r>
              <a:rPr lang="en-US" sz="5500" dirty="0" err="1" smtClean="0">
                <a:solidFill>
                  <a:srgbClr val="990000"/>
                </a:solidFill>
              </a:rPr>
              <a:t>trong</a:t>
            </a:r>
            <a:r>
              <a:rPr lang="en-US" sz="5500" dirty="0" smtClean="0">
                <a:solidFill>
                  <a:srgbClr val="990000"/>
                </a:solidFill>
              </a:rPr>
              <a:t> </a:t>
            </a:r>
            <a:r>
              <a:rPr lang="en-US" sz="5500" dirty="0" err="1" smtClean="0">
                <a:solidFill>
                  <a:srgbClr val="990000"/>
                </a:solidFill>
              </a:rPr>
              <a:t>nơi</a:t>
            </a:r>
            <a:r>
              <a:rPr lang="en-US" sz="5500" dirty="0" smtClean="0">
                <a:solidFill>
                  <a:srgbClr val="990000"/>
                </a:solidFill>
              </a:rPr>
              <a:t> </a:t>
            </a:r>
            <a:r>
              <a:rPr lang="en-US" sz="5500" dirty="0" err="1" smtClean="0">
                <a:solidFill>
                  <a:srgbClr val="990000"/>
                </a:solidFill>
              </a:rPr>
              <a:t>chinh</a:t>
            </a:r>
            <a:r>
              <a:rPr lang="en-US" sz="5500" dirty="0" smtClean="0">
                <a:solidFill>
                  <a:srgbClr val="990000"/>
                </a:solidFill>
              </a:rPr>
              <a:t> </a:t>
            </a:r>
            <a:r>
              <a:rPr lang="en-US" sz="5500" dirty="0" err="1" smtClean="0">
                <a:solidFill>
                  <a:srgbClr val="990000"/>
                </a:solidFill>
              </a:rPr>
              <a:t>chiến</a:t>
            </a:r>
            <a:r>
              <a:rPr lang="en-US" sz="5500" dirty="0" smtClean="0">
                <a:solidFill>
                  <a:srgbClr val="990000"/>
                </a:solidFill>
              </a:rPr>
              <a:t> con </a:t>
            </a:r>
            <a:r>
              <a:rPr lang="en-US" sz="5500" dirty="0" err="1" smtClean="0">
                <a:solidFill>
                  <a:srgbClr val="990000"/>
                </a:solidFill>
              </a:rPr>
              <a:t>gieo</a:t>
            </a:r>
            <a:r>
              <a:rPr lang="en-US" sz="5500" dirty="0" smtClean="0">
                <a:solidFill>
                  <a:srgbClr val="990000"/>
                </a:solidFill>
              </a:rPr>
              <a:t> an </a:t>
            </a:r>
            <a:r>
              <a:rPr lang="en-US" sz="5500" dirty="0" err="1" smtClean="0">
                <a:solidFill>
                  <a:srgbClr val="990000"/>
                </a:solidFill>
              </a:rPr>
              <a:t>bình</a:t>
            </a:r>
            <a:r>
              <a:rPr lang="en-US" sz="5500" dirty="0" smtClean="0">
                <a:solidFill>
                  <a:srgbClr val="990000"/>
                </a:solidFill>
              </a:rPr>
              <a:t>.</a:t>
            </a:r>
            <a:r>
              <a:rPr lang="vi-VN" sz="5500" dirty="0" smtClean="0">
                <a:solidFill>
                  <a:srgbClr val="990000"/>
                </a:solidFill>
              </a:rPr>
              <a:t> </a:t>
            </a:r>
            <a:endParaRPr lang="vi-VN" sz="5500" b="0" dirty="0">
              <a:solidFill>
                <a:srgbClr val="990000"/>
              </a:solidFill>
              <a:effectLst/>
            </a:endParaRPr>
          </a:p>
        </p:txBody>
      </p:sp>
    </p:spTree>
    <p:extLst>
      <p:ext uri="{BB962C8B-B14F-4D97-AF65-F5344CB8AC3E}">
        <p14:creationId xmlns:p14="http://schemas.microsoft.com/office/powerpoint/2010/main" val="614059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5400" b="0" smtClean="0">
                <a:solidFill>
                  <a:srgbClr val="A50021"/>
                </a:solidFill>
                <a:effectLst/>
                <a:latin typeface="+mn-lt"/>
                <a:cs typeface="Times New Roman" pitchFamily="18" charset="0"/>
              </a:rPr>
              <a:t>KINH TRUYỀN GIÁO</a:t>
            </a:r>
            <a:endParaRPr lang="en-US" sz="5400" b="0">
              <a:solidFill>
                <a:srgbClr val="A50021"/>
              </a:solidFill>
              <a:effectLst/>
              <a:latin typeface="+mn-lt"/>
              <a:cs typeface="Times New Roman" pitchFamily="18" charset="0"/>
            </a:endParaRPr>
          </a:p>
        </p:txBody>
      </p:sp>
    </p:spTree>
    <p:extLst>
      <p:ext uri="{BB962C8B-B14F-4D97-AF65-F5344CB8AC3E}">
        <p14:creationId xmlns:p14="http://schemas.microsoft.com/office/powerpoint/2010/main" val="1293756919"/>
      </p:ext>
    </p:extLst>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5500" b="0" u="sng" dirty="0" smtClean="0">
                <a:solidFill>
                  <a:srgbClr val="002060"/>
                </a:solidFill>
                <a:effectLst/>
              </a:rPr>
              <a:t>**:</a:t>
            </a:r>
            <a:r>
              <a:rPr lang="en-US" sz="5500" b="0" dirty="0" smtClean="0">
                <a:solidFill>
                  <a:srgbClr val="990000"/>
                </a:solidFill>
                <a:effectLst/>
              </a:rPr>
              <a:t> </a:t>
            </a:r>
            <a:r>
              <a:rPr lang="en-US" sz="5500" dirty="0" err="1" smtClean="0">
                <a:solidFill>
                  <a:srgbClr val="990000"/>
                </a:solidFill>
              </a:rPr>
              <a:t>Trong</a:t>
            </a:r>
            <a:r>
              <a:rPr lang="en-US" sz="5500" dirty="0" smtClean="0">
                <a:solidFill>
                  <a:srgbClr val="990000"/>
                </a:solidFill>
              </a:rPr>
              <a:t> </a:t>
            </a:r>
            <a:r>
              <a:rPr lang="en-US" sz="5500" dirty="0" err="1" smtClean="0">
                <a:solidFill>
                  <a:srgbClr val="990000"/>
                </a:solidFill>
              </a:rPr>
              <a:t>nơi</a:t>
            </a:r>
            <a:r>
              <a:rPr lang="en-US" sz="5500" dirty="0" smtClean="0">
                <a:solidFill>
                  <a:srgbClr val="990000"/>
                </a:solidFill>
              </a:rPr>
              <a:t> </a:t>
            </a:r>
            <a:r>
              <a:rPr lang="en-US" sz="5500" dirty="0" err="1" smtClean="0">
                <a:solidFill>
                  <a:srgbClr val="990000"/>
                </a:solidFill>
              </a:rPr>
              <a:t>buồn</a:t>
            </a:r>
            <a:r>
              <a:rPr lang="en-US" sz="5500" dirty="0" smtClean="0">
                <a:solidFill>
                  <a:srgbClr val="990000"/>
                </a:solidFill>
              </a:rPr>
              <a:t> </a:t>
            </a:r>
            <a:r>
              <a:rPr lang="en-US" sz="5500" dirty="0" err="1" smtClean="0">
                <a:solidFill>
                  <a:srgbClr val="990000"/>
                </a:solidFill>
              </a:rPr>
              <a:t>sầu</a:t>
            </a:r>
            <a:r>
              <a:rPr lang="en-US" sz="5500" dirty="0" smtClean="0">
                <a:solidFill>
                  <a:srgbClr val="990000"/>
                </a:solidFill>
              </a:rPr>
              <a:t> con </a:t>
            </a:r>
            <a:r>
              <a:rPr lang="en-US" sz="5500" dirty="0" err="1" smtClean="0">
                <a:solidFill>
                  <a:srgbClr val="990000"/>
                </a:solidFill>
              </a:rPr>
              <a:t>gieo</a:t>
            </a:r>
            <a:r>
              <a:rPr lang="en-US" sz="5500" dirty="0" smtClean="0">
                <a:solidFill>
                  <a:srgbClr val="990000"/>
                </a:solidFill>
              </a:rPr>
              <a:t> </a:t>
            </a:r>
            <a:r>
              <a:rPr lang="en-US" sz="5500" dirty="0" err="1" smtClean="0">
                <a:solidFill>
                  <a:srgbClr val="990000"/>
                </a:solidFill>
              </a:rPr>
              <a:t>niềm</a:t>
            </a:r>
            <a:r>
              <a:rPr lang="en-US" sz="5500" dirty="0" smtClean="0">
                <a:solidFill>
                  <a:srgbClr val="990000"/>
                </a:solidFill>
              </a:rPr>
              <a:t> </a:t>
            </a:r>
            <a:r>
              <a:rPr lang="en-US" sz="5500" dirty="0" err="1" smtClean="0">
                <a:solidFill>
                  <a:srgbClr val="990000"/>
                </a:solidFill>
              </a:rPr>
              <a:t>vui</a:t>
            </a:r>
            <a:r>
              <a:rPr lang="en-US" sz="5500" dirty="0" smtClean="0">
                <a:solidFill>
                  <a:srgbClr val="990000"/>
                </a:solidFill>
              </a:rPr>
              <a:t>, </a:t>
            </a:r>
            <a:r>
              <a:rPr lang="en-US" sz="5500" dirty="0" err="1" smtClean="0">
                <a:solidFill>
                  <a:srgbClr val="990000"/>
                </a:solidFill>
              </a:rPr>
              <a:t>trong</a:t>
            </a:r>
            <a:r>
              <a:rPr lang="en-US" sz="5500" dirty="0" smtClean="0">
                <a:solidFill>
                  <a:srgbClr val="990000"/>
                </a:solidFill>
              </a:rPr>
              <a:t> </a:t>
            </a:r>
            <a:r>
              <a:rPr lang="en-US" sz="5500" dirty="0" err="1" smtClean="0">
                <a:solidFill>
                  <a:srgbClr val="990000"/>
                </a:solidFill>
              </a:rPr>
              <a:t>nơi</a:t>
            </a:r>
            <a:r>
              <a:rPr lang="en-US" sz="5500" dirty="0" smtClean="0">
                <a:solidFill>
                  <a:srgbClr val="990000"/>
                </a:solidFill>
              </a:rPr>
              <a:t> </a:t>
            </a:r>
            <a:r>
              <a:rPr lang="en-US" sz="5500" dirty="0" err="1" smtClean="0">
                <a:solidFill>
                  <a:srgbClr val="990000"/>
                </a:solidFill>
              </a:rPr>
              <a:t>tranh</a:t>
            </a:r>
            <a:r>
              <a:rPr lang="en-US" sz="5500" dirty="0" smtClean="0">
                <a:solidFill>
                  <a:srgbClr val="990000"/>
                </a:solidFill>
              </a:rPr>
              <a:t> </a:t>
            </a:r>
            <a:r>
              <a:rPr lang="en-US" sz="5500" dirty="0" err="1" smtClean="0">
                <a:solidFill>
                  <a:srgbClr val="990000"/>
                </a:solidFill>
              </a:rPr>
              <a:t>chấp</a:t>
            </a:r>
            <a:r>
              <a:rPr lang="en-US" sz="5500" dirty="0" smtClean="0">
                <a:solidFill>
                  <a:srgbClr val="990000"/>
                </a:solidFill>
              </a:rPr>
              <a:t> con </a:t>
            </a:r>
            <a:r>
              <a:rPr lang="en-US" sz="5500" dirty="0" err="1" smtClean="0">
                <a:solidFill>
                  <a:srgbClr val="990000"/>
                </a:solidFill>
              </a:rPr>
              <a:t>gieo</a:t>
            </a:r>
            <a:r>
              <a:rPr lang="en-US" sz="5500" dirty="0" smtClean="0">
                <a:solidFill>
                  <a:srgbClr val="990000"/>
                </a:solidFill>
              </a:rPr>
              <a:t> an </a:t>
            </a:r>
            <a:r>
              <a:rPr lang="en-US" sz="5500" dirty="0" err="1" smtClean="0">
                <a:solidFill>
                  <a:srgbClr val="990000"/>
                </a:solidFill>
              </a:rPr>
              <a:t>hòa</a:t>
            </a:r>
            <a:r>
              <a:rPr lang="en-US" sz="5500" dirty="0" smtClean="0">
                <a:solidFill>
                  <a:srgbClr val="990000"/>
                </a:solidFill>
              </a:rPr>
              <a:t>, </a:t>
            </a:r>
            <a:r>
              <a:rPr lang="en-US" sz="5500" dirty="0" err="1" smtClean="0">
                <a:solidFill>
                  <a:srgbClr val="990000"/>
                </a:solidFill>
              </a:rPr>
              <a:t>trong</a:t>
            </a:r>
            <a:r>
              <a:rPr lang="en-US" sz="5500" dirty="0" smtClean="0">
                <a:solidFill>
                  <a:srgbClr val="990000"/>
                </a:solidFill>
              </a:rPr>
              <a:t> </a:t>
            </a:r>
            <a:r>
              <a:rPr lang="en-US" sz="5500" dirty="0" err="1" smtClean="0">
                <a:solidFill>
                  <a:srgbClr val="990000"/>
                </a:solidFill>
              </a:rPr>
              <a:t>nơi</a:t>
            </a:r>
            <a:r>
              <a:rPr lang="en-US" sz="5500" dirty="0" smtClean="0">
                <a:solidFill>
                  <a:srgbClr val="990000"/>
                </a:solidFill>
              </a:rPr>
              <a:t> </a:t>
            </a:r>
            <a:r>
              <a:rPr lang="en-US" sz="5500" dirty="0" err="1" smtClean="0">
                <a:solidFill>
                  <a:srgbClr val="990000"/>
                </a:solidFill>
              </a:rPr>
              <a:t>tăm</a:t>
            </a:r>
            <a:r>
              <a:rPr lang="en-US" sz="5500" dirty="0" smtClean="0">
                <a:solidFill>
                  <a:srgbClr val="990000"/>
                </a:solidFill>
              </a:rPr>
              <a:t> </a:t>
            </a:r>
            <a:r>
              <a:rPr lang="en-US" sz="5500" dirty="0" err="1" smtClean="0">
                <a:solidFill>
                  <a:srgbClr val="990000"/>
                </a:solidFill>
              </a:rPr>
              <a:t>tối</a:t>
            </a:r>
            <a:r>
              <a:rPr lang="en-US" sz="5500" dirty="0" smtClean="0">
                <a:solidFill>
                  <a:srgbClr val="990000"/>
                </a:solidFill>
              </a:rPr>
              <a:t> con </a:t>
            </a:r>
            <a:r>
              <a:rPr lang="en-US" sz="5500" dirty="0" err="1" smtClean="0">
                <a:solidFill>
                  <a:srgbClr val="990000"/>
                </a:solidFill>
              </a:rPr>
              <a:t>gieo</a:t>
            </a:r>
            <a:r>
              <a:rPr lang="en-US" sz="5500" dirty="0" smtClean="0">
                <a:solidFill>
                  <a:srgbClr val="990000"/>
                </a:solidFill>
              </a:rPr>
              <a:t> </a:t>
            </a:r>
            <a:r>
              <a:rPr lang="en-US" sz="5500" dirty="0" err="1" smtClean="0">
                <a:solidFill>
                  <a:srgbClr val="990000"/>
                </a:solidFill>
              </a:rPr>
              <a:t>huy</a:t>
            </a:r>
            <a:r>
              <a:rPr lang="en-US" sz="5500" dirty="0" smtClean="0">
                <a:solidFill>
                  <a:srgbClr val="990000"/>
                </a:solidFill>
              </a:rPr>
              <a:t> </a:t>
            </a:r>
            <a:r>
              <a:rPr lang="en-US" sz="5500" dirty="0" err="1" smtClean="0">
                <a:solidFill>
                  <a:srgbClr val="990000"/>
                </a:solidFill>
              </a:rPr>
              <a:t>hoàng</a:t>
            </a:r>
            <a:r>
              <a:rPr lang="en-US" sz="5500" dirty="0" smtClean="0">
                <a:solidFill>
                  <a:srgbClr val="990000"/>
                </a:solidFill>
              </a:rPr>
              <a:t>.</a:t>
            </a:r>
            <a:endParaRPr lang="vi-VN" sz="5500" b="0" dirty="0">
              <a:solidFill>
                <a:srgbClr val="990000"/>
              </a:solidFill>
              <a:effectLst/>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b="0" u="sng" dirty="0" err="1">
                <a:solidFill>
                  <a:srgbClr val="002060"/>
                </a:solidFill>
                <a:effectLst/>
              </a:rPr>
              <a:t>Đk</a:t>
            </a:r>
            <a:r>
              <a:rPr lang="en-US" sz="5000" b="0" u="sng" dirty="0">
                <a:solidFill>
                  <a:srgbClr val="002060"/>
                </a:solidFill>
                <a:effectLst/>
              </a:rPr>
              <a:t>:</a:t>
            </a:r>
            <a:r>
              <a:rPr lang="en-US" sz="5000" b="0" dirty="0">
                <a:solidFill>
                  <a:srgbClr val="990000"/>
                </a:solidFill>
                <a:effectLst/>
              </a:rPr>
              <a:t> </a:t>
            </a:r>
            <a:r>
              <a:rPr lang="en-US" sz="5000" dirty="0" err="1" smtClean="0">
                <a:solidFill>
                  <a:srgbClr val="990000"/>
                </a:solidFill>
              </a:rPr>
              <a:t>Lạy</a:t>
            </a:r>
            <a:r>
              <a:rPr lang="en-US" sz="5000" dirty="0" smtClean="0">
                <a:solidFill>
                  <a:srgbClr val="990000"/>
                </a:solidFill>
              </a:rPr>
              <a:t> </a:t>
            </a:r>
            <a:r>
              <a:rPr lang="en-US" sz="5000" dirty="0" err="1" smtClean="0">
                <a:solidFill>
                  <a:srgbClr val="990000"/>
                </a:solidFill>
              </a:rPr>
              <a:t>Chúa</a:t>
            </a:r>
            <a:r>
              <a:rPr lang="en-US" sz="5000" dirty="0" smtClean="0">
                <a:solidFill>
                  <a:srgbClr val="990000"/>
                </a:solidFill>
              </a:rPr>
              <a:t>, </a:t>
            </a:r>
            <a:r>
              <a:rPr lang="en-US" sz="5000" dirty="0" err="1" smtClean="0">
                <a:solidFill>
                  <a:srgbClr val="990000"/>
                </a:solidFill>
              </a:rPr>
              <a:t>xin</a:t>
            </a:r>
            <a:r>
              <a:rPr lang="en-US" sz="5000" dirty="0" smtClean="0">
                <a:solidFill>
                  <a:srgbClr val="990000"/>
                </a:solidFill>
              </a:rPr>
              <a:t> </a:t>
            </a:r>
            <a:r>
              <a:rPr lang="en-US" sz="5000" dirty="0" err="1" smtClean="0">
                <a:solidFill>
                  <a:srgbClr val="990000"/>
                </a:solidFill>
              </a:rPr>
              <a:t>hãy</a:t>
            </a:r>
            <a:r>
              <a:rPr lang="en-US" sz="5000" dirty="0" smtClean="0">
                <a:solidFill>
                  <a:srgbClr val="990000"/>
                </a:solidFill>
              </a:rPr>
              <a:t> </a:t>
            </a:r>
            <a:r>
              <a:rPr lang="en-US" sz="5000" dirty="0" err="1" smtClean="0">
                <a:solidFill>
                  <a:srgbClr val="990000"/>
                </a:solidFill>
              </a:rPr>
              <a:t>dạy</a:t>
            </a:r>
            <a:r>
              <a:rPr lang="en-US" sz="5000" dirty="0" smtClean="0">
                <a:solidFill>
                  <a:srgbClr val="990000"/>
                </a:solidFill>
              </a:rPr>
              <a:t> con. </a:t>
            </a:r>
            <a:r>
              <a:rPr lang="en-US" sz="5000" dirty="0" err="1" smtClean="0">
                <a:solidFill>
                  <a:srgbClr val="990000"/>
                </a:solidFill>
              </a:rPr>
              <a:t>Lạy</a:t>
            </a:r>
            <a:r>
              <a:rPr lang="en-US" sz="5000" dirty="0" smtClean="0">
                <a:solidFill>
                  <a:srgbClr val="990000"/>
                </a:solidFill>
              </a:rPr>
              <a:t> </a:t>
            </a:r>
            <a:r>
              <a:rPr lang="en-US" sz="5000" dirty="0" err="1" smtClean="0">
                <a:solidFill>
                  <a:srgbClr val="990000"/>
                </a:solidFill>
              </a:rPr>
              <a:t>Chúa</a:t>
            </a:r>
            <a:r>
              <a:rPr lang="en-US" sz="5000" dirty="0" smtClean="0">
                <a:solidFill>
                  <a:srgbClr val="990000"/>
                </a:solidFill>
              </a:rPr>
              <a:t>, </a:t>
            </a:r>
            <a:r>
              <a:rPr lang="en-US" sz="5000" dirty="0" err="1" smtClean="0">
                <a:solidFill>
                  <a:srgbClr val="990000"/>
                </a:solidFill>
              </a:rPr>
              <a:t>xin</a:t>
            </a:r>
            <a:r>
              <a:rPr lang="en-US" sz="5000" dirty="0" smtClean="0">
                <a:solidFill>
                  <a:srgbClr val="990000"/>
                </a:solidFill>
              </a:rPr>
              <a:t> </a:t>
            </a:r>
            <a:r>
              <a:rPr lang="en-US" sz="5000" dirty="0" err="1" smtClean="0">
                <a:solidFill>
                  <a:srgbClr val="990000"/>
                </a:solidFill>
              </a:rPr>
              <a:t>biến</a:t>
            </a:r>
            <a:r>
              <a:rPr lang="en-US" sz="5000" dirty="0" smtClean="0">
                <a:solidFill>
                  <a:srgbClr val="990000"/>
                </a:solidFill>
              </a:rPr>
              <a:t> </a:t>
            </a:r>
            <a:r>
              <a:rPr lang="en-US" sz="5000" dirty="0" err="1" smtClean="0">
                <a:solidFill>
                  <a:srgbClr val="990000"/>
                </a:solidFill>
              </a:rPr>
              <a:t>đổi</a:t>
            </a:r>
            <a:r>
              <a:rPr lang="en-US" sz="5000" dirty="0" smtClean="0">
                <a:solidFill>
                  <a:srgbClr val="990000"/>
                </a:solidFill>
              </a:rPr>
              <a:t> con </a:t>
            </a:r>
            <a:r>
              <a:rPr lang="en-US" sz="5000" dirty="0" err="1" smtClean="0">
                <a:solidFill>
                  <a:srgbClr val="990000"/>
                </a:solidFill>
              </a:rPr>
              <a:t>không</a:t>
            </a:r>
            <a:r>
              <a:rPr lang="en-US" sz="5000" dirty="0" smtClean="0">
                <a:solidFill>
                  <a:srgbClr val="990000"/>
                </a:solidFill>
              </a:rPr>
              <a:t> </a:t>
            </a:r>
            <a:r>
              <a:rPr lang="en-US" sz="5000" dirty="0" err="1" smtClean="0">
                <a:solidFill>
                  <a:srgbClr val="990000"/>
                </a:solidFill>
              </a:rPr>
              <a:t>đợi</a:t>
            </a:r>
            <a:r>
              <a:rPr lang="en-US" sz="5000" dirty="0" smtClean="0">
                <a:solidFill>
                  <a:srgbClr val="990000"/>
                </a:solidFill>
              </a:rPr>
              <a:t> an </a:t>
            </a:r>
            <a:r>
              <a:rPr lang="en-US" sz="5000" dirty="0" err="1" smtClean="0">
                <a:solidFill>
                  <a:srgbClr val="990000"/>
                </a:solidFill>
              </a:rPr>
              <a:t>ủi</a:t>
            </a:r>
            <a:r>
              <a:rPr lang="en-US" sz="5000" dirty="0" smtClean="0">
                <a:solidFill>
                  <a:srgbClr val="990000"/>
                </a:solidFill>
              </a:rPr>
              <a:t> </a:t>
            </a:r>
            <a:r>
              <a:rPr lang="en-US" sz="5000" dirty="0" err="1" smtClean="0">
                <a:solidFill>
                  <a:srgbClr val="990000"/>
                </a:solidFill>
              </a:rPr>
              <a:t>nhưng</a:t>
            </a:r>
            <a:r>
              <a:rPr lang="en-US" sz="5000" dirty="0" smtClean="0">
                <a:solidFill>
                  <a:srgbClr val="990000"/>
                </a:solidFill>
              </a:rPr>
              <a:t> </a:t>
            </a:r>
            <a:r>
              <a:rPr lang="en-US" sz="5000" dirty="0" err="1" smtClean="0">
                <a:solidFill>
                  <a:srgbClr val="990000"/>
                </a:solidFill>
              </a:rPr>
              <a:t>đem</a:t>
            </a:r>
            <a:r>
              <a:rPr lang="en-US" sz="5000" dirty="0" smtClean="0">
                <a:solidFill>
                  <a:srgbClr val="990000"/>
                </a:solidFill>
              </a:rPr>
              <a:t> </a:t>
            </a:r>
            <a:r>
              <a:rPr lang="en-US" sz="5000" dirty="0" err="1" smtClean="0">
                <a:solidFill>
                  <a:srgbClr val="990000"/>
                </a:solidFill>
              </a:rPr>
              <a:t>ủi</a:t>
            </a:r>
            <a:r>
              <a:rPr lang="en-US" sz="5000" dirty="0" smtClean="0">
                <a:solidFill>
                  <a:srgbClr val="990000"/>
                </a:solidFill>
              </a:rPr>
              <a:t> an, </a:t>
            </a:r>
            <a:r>
              <a:rPr lang="en-US" sz="5000" dirty="0" err="1" smtClean="0">
                <a:solidFill>
                  <a:srgbClr val="990000"/>
                </a:solidFill>
              </a:rPr>
              <a:t>không</a:t>
            </a:r>
            <a:r>
              <a:rPr lang="en-US" sz="5000" dirty="0" smtClean="0">
                <a:solidFill>
                  <a:srgbClr val="990000"/>
                </a:solidFill>
              </a:rPr>
              <a:t> </a:t>
            </a:r>
            <a:r>
              <a:rPr lang="en-US" sz="5000" dirty="0" err="1" smtClean="0">
                <a:solidFill>
                  <a:srgbClr val="990000"/>
                </a:solidFill>
              </a:rPr>
              <a:t>đợi</a:t>
            </a:r>
            <a:r>
              <a:rPr lang="en-US" sz="5000" dirty="0" smtClean="0">
                <a:solidFill>
                  <a:srgbClr val="990000"/>
                </a:solidFill>
              </a:rPr>
              <a:t> </a:t>
            </a:r>
            <a:r>
              <a:rPr lang="en-US" sz="5000" dirty="0" err="1" smtClean="0">
                <a:solidFill>
                  <a:srgbClr val="990000"/>
                </a:solidFill>
              </a:rPr>
              <a:t>người</a:t>
            </a:r>
            <a:r>
              <a:rPr lang="en-US" sz="5000" dirty="0" smtClean="0">
                <a:solidFill>
                  <a:srgbClr val="990000"/>
                </a:solidFill>
              </a:rPr>
              <a:t> </a:t>
            </a:r>
            <a:r>
              <a:rPr lang="en-US" sz="5000" dirty="0" err="1" smtClean="0">
                <a:solidFill>
                  <a:srgbClr val="990000"/>
                </a:solidFill>
              </a:rPr>
              <a:t>giúp</a:t>
            </a:r>
            <a:r>
              <a:rPr lang="en-US" sz="5000" dirty="0" smtClean="0">
                <a:solidFill>
                  <a:srgbClr val="990000"/>
                </a:solidFill>
              </a:rPr>
              <a:t> </a:t>
            </a:r>
            <a:r>
              <a:rPr lang="en-US" sz="5000" dirty="0" err="1" smtClean="0">
                <a:solidFill>
                  <a:srgbClr val="990000"/>
                </a:solidFill>
              </a:rPr>
              <a:t>nhưng</a:t>
            </a:r>
            <a:r>
              <a:rPr lang="en-US" sz="5000" dirty="0" smtClean="0">
                <a:solidFill>
                  <a:srgbClr val="990000"/>
                </a:solidFill>
              </a:rPr>
              <a:t> </a:t>
            </a:r>
            <a:r>
              <a:rPr lang="en-US" sz="5000" dirty="0" err="1" smtClean="0">
                <a:solidFill>
                  <a:srgbClr val="990000"/>
                </a:solidFill>
              </a:rPr>
              <a:t>tìm</a:t>
            </a:r>
            <a:r>
              <a:rPr lang="en-US" sz="5000" dirty="0" smtClean="0">
                <a:solidFill>
                  <a:srgbClr val="990000"/>
                </a:solidFill>
              </a:rPr>
              <a:t> </a:t>
            </a:r>
            <a:r>
              <a:rPr lang="en-US" sz="5000" dirty="0" err="1" smtClean="0">
                <a:solidFill>
                  <a:srgbClr val="990000"/>
                </a:solidFill>
              </a:rPr>
              <a:t>giúp</a:t>
            </a:r>
            <a:r>
              <a:rPr lang="en-US" sz="5000" dirty="0" smtClean="0">
                <a:solidFill>
                  <a:srgbClr val="990000"/>
                </a:solidFill>
              </a:rPr>
              <a:t> </a:t>
            </a:r>
            <a:r>
              <a:rPr lang="en-US" sz="5000" dirty="0" err="1" smtClean="0">
                <a:solidFill>
                  <a:srgbClr val="990000"/>
                </a:solidFill>
              </a:rPr>
              <a:t>người</a:t>
            </a:r>
            <a:r>
              <a:rPr lang="en-US" sz="5000" dirty="0" smtClean="0">
                <a:solidFill>
                  <a:srgbClr val="990000"/>
                </a:solidFill>
              </a:rPr>
              <a:t>, </a:t>
            </a:r>
            <a:r>
              <a:rPr lang="en-US" sz="5000" dirty="0" err="1" smtClean="0">
                <a:solidFill>
                  <a:srgbClr val="990000"/>
                </a:solidFill>
              </a:rPr>
              <a:t>không</a:t>
            </a:r>
            <a:r>
              <a:rPr lang="en-US" sz="5000" dirty="0" smtClean="0">
                <a:solidFill>
                  <a:srgbClr val="990000"/>
                </a:solidFill>
              </a:rPr>
              <a:t> </a:t>
            </a:r>
            <a:r>
              <a:rPr lang="en-US" sz="5000" dirty="0" err="1" smtClean="0">
                <a:solidFill>
                  <a:srgbClr val="990000"/>
                </a:solidFill>
              </a:rPr>
              <a:t>đợi</a:t>
            </a:r>
            <a:r>
              <a:rPr lang="en-US" sz="5000" dirty="0" smtClean="0">
                <a:solidFill>
                  <a:srgbClr val="990000"/>
                </a:solidFill>
              </a:rPr>
              <a:t> </a:t>
            </a:r>
            <a:r>
              <a:rPr lang="en-US" sz="5000" dirty="0" err="1" smtClean="0">
                <a:solidFill>
                  <a:srgbClr val="990000"/>
                </a:solidFill>
              </a:rPr>
              <a:t>yêu</a:t>
            </a:r>
            <a:r>
              <a:rPr lang="en-US" sz="5000" dirty="0" smtClean="0">
                <a:solidFill>
                  <a:srgbClr val="990000"/>
                </a:solidFill>
              </a:rPr>
              <a:t> </a:t>
            </a:r>
            <a:r>
              <a:rPr lang="en-US" sz="5000" dirty="0" err="1" smtClean="0">
                <a:solidFill>
                  <a:srgbClr val="990000"/>
                </a:solidFill>
              </a:rPr>
              <a:t>thương</a:t>
            </a:r>
            <a:r>
              <a:rPr lang="en-US" sz="5000" dirty="0" smtClean="0">
                <a:solidFill>
                  <a:srgbClr val="990000"/>
                </a:solidFill>
              </a:rPr>
              <a:t> </a:t>
            </a:r>
            <a:r>
              <a:rPr lang="en-US" sz="5000" dirty="0" err="1" smtClean="0">
                <a:solidFill>
                  <a:srgbClr val="990000"/>
                </a:solidFill>
              </a:rPr>
              <a:t>nhưng</a:t>
            </a:r>
            <a:r>
              <a:rPr lang="en-US" sz="5000" dirty="0" smtClean="0">
                <a:solidFill>
                  <a:srgbClr val="990000"/>
                </a:solidFill>
              </a:rPr>
              <a:t> </a:t>
            </a:r>
            <a:r>
              <a:rPr lang="en-US" sz="5000" dirty="0" err="1" smtClean="0">
                <a:solidFill>
                  <a:srgbClr val="990000"/>
                </a:solidFill>
              </a:rPr>
              <a:t>gieo</a:t>
            </a:r>
            <a:r>
              <a:rPr lang="en-US" sz="5000" dirty="0" smtClean="0">
                <a:solidFill>
                  <a:srgbClr val="990000"/>
                </a:solidFill>
              </a:rPr>
              <a:t> </a:t>
            </a:r>
            <a:r>
              <a:rPr lang="en-US" sz="5000" dirty="0" err="1" smtClean="0">
                <a:solidFill>
                  <a:srgbClr val="990000"/>
                </a:solidFill>
              </a:rPr>
              <a:t>tình</a:t>
            </a:r>
            <a:r>
              <a:rPr lang="en-US" sz="5000" dirty="0" smtClean="0">
                <a:solidFill>
                  <a:srgbClr val="990000"/>
                </a:solidFill>
              </a:rPr>
              <a:t> </a:t>
            </a:r>
            <a:r>
              <a:rPr lang="en-US" sz="5000" dirty="0" err="1" smtClean="0">
                <a:solidFill>
                  <a:srgbClr val="990000"/>
                </a:solidFill>
              </a:rPr>
              <a:t>mến</a:t>
            </a:r>
            <a:r>
              <a:rPr lang="en-US" sz="5000" dirty="0" smtClean="0">
                <a:solidFill>
                  <a:srgbClr val="990000"/>
                </a:solidFill>
              </a:rPr>
              <a:t>.</a:t>
            </a:r>
            <a:endParaRPr lang="en-US" sz="5000" b="0" dirty="0">
              <a:solidFill>
                <a:srgbClr val="990000"/>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0" u="sng" dirty="0" smtClean="0">
                <a:solidFill>
                  <a:srgbClr val="002060"/>
                </a:solidFill>
                <a:effectLst/>
              </a:rPr>
              <a:t>**:</a:t>
            </a:r>
            <a:r>
              <a:rPr lang="en-US" sz="5600" b="0" dirty="0" smtClean="0">
                <a:solidFill>
                  <a:srgbClr val="990000"/>
                </a:solidFill>
                <a:effectLst/>
              </a:rPr>
              <a:t> </a:t>
            </a:r>
            <a:r>
              <a:rPr lang="en-US" sz="5600" dirty="0" err="1" smtClean="0">
                <a:solidFill>
                  <a:srgbClr val="990000"/>
                </a:solidFill>
              </a:rPr>
              <a:t>Vì</a:t>
            </a:r>
            <a:r>
              <a:rPr lang="en-US" sz="5600" dirty="0" smtClean="0">
                <a:solidFill>
                  <a:srgbClr val="990000"/>
                </a:solidFill>
              </a:rPr>
              <a:t> </a:t>
            </a:r>
            <a:r>
              <a:rPr lang="en-US" sz="5600" dirty="0" err="1" smtClean="0">
                <a:solidFill>
                  <a:srgbClr val="990000"/>
                </a:solidFill>
              </a:rPr>
              <a:t>khi</a:t>
            </a:r>
            <a:r>
              <a:rPr lang="en-US" sz="5600" dirty="0" smtClean="0">
                <a:solidFill>
                  <a:srgbClr val="990000"/>
                </a:solidFill>
              </a:rPr>
              <a:t> </a:t>
            </a:r>
            <a:r>
              <a:rPr lang="en-US" sz="5600" dirty="0" err="1" smtClean="0">
                <a:solidFill>
                  <a:srgbClr val="990000"/>
                </a:solidFill>
              </a:rPr>
              <a:t>biết</a:t>
            </a:r>
            <a:r>
              <a:rPr lang="en-US" sz="5600" dirty="0" smtClean="0">
                <a:solidFill>
                  <a:srgbClr val="990000"/>
                </a:solidFill>
              </a:rPr>
              <a:t> </a:t>
            </a:r>
            <a:r>
              <a:rPr lang="en-US" sz="5600" dirty="0" err="1" smtClean="0">
                <a:solidFill>
                  <a:srgbClr val="990000"/>
                </a:solidFill>
              </a:rPr>
              <a:t>cho</a:t>
            </a:r>
            <a:r>
              <a:rPr lang="en-US" sz="5600" dirty="0" smtClean="0">
                <a:solidFill>
                  <a:srgbClr val="990000"/>
                </a:solidFill>
              </a:rPr>
              <a:t> </a:t>
            </a:r>
            <a:r>
              <a:rPr lang="en-US" sz="5600" dirty="0" err="1" smtClean="0">
                <a:solidFill>
                  <a:srgbClr val="990000"/>
                </a:solidFill>
              </a:rPr>
              <a:t>đi</a:t>
            </a:r>
            <a:r>
              <a:rPr lang="en-US" sz="5600" dirty="0" smtClean="0">
                <a:solidFill>
                  <a:srgbClr val="990000"/>
                </a:solidFill>
              </a:rPr>
              <a:t> </a:t>
            </a:r>
            <a:r>
              <a:rPr lang="en-US" sz="5600" dirty="0" err="1" smtClean="0">
                <a:solidFill>
                  <a:srgbClr val="990000"/>
                </a:solidFill>
              </a:rPr>
              <a:t>là</a:t>
            </a:r>
            <a:r>
              <a:rPr lang="en-US" sz="5600" dirty="0" smtClean="0">
                <a:solidFill>
                  <a:srgbClr val="990000"/>
                </a:solidFill>
              </a:rPr>
              <a:t> </a:t>
            </a:r>
            <a:r>
              <a:rPr lang="en-US" sz="5600" dirty="0" err="1" smtClean="0">
                <a:solidFill>
                  <a:srgbClr val="990000"/>
                </a:solidFill>
              </a:rPr>
              <a:t>khi</a:t>
            </a:r>
            <a:r>
              <a:rPr lang="en-US" sz="5600" dirty="0" smtClean="0">
                <a:solidFill>
                  <a:srgbClr val="990000"/>
                </a:solidFill>
              </a:rPr>
              <a:t> </a:t>
            </a:r>
            <a:r>
              <a:rPr lang="en-US" sz="5600" dirty="0" err="1" smtClean="0">
                <a:solidFill>
                  <a:srgbClr val="990000"/>
                </a:solidFill>
              </a:rPr>
              <a:t>lãnh</a:t>
            </a:r>
            <a:r>
              <a:rPr lang="en-US" sz="5600" dirty="0" smtClean="0">
                <a:solidFill>
                  <a:srgbClr val="990000"/>
                </a:solidFill>
              </a:rPr>
              <a:t> </a:t>
            </a:r>
            <a:r>
              <a:rPr lang="en-US" sz="5600" dirty="0" err="1" smtClean="0">
                <a:solidFill>
                  <a:srgbClr val="990000"/>
                </a:solidFill>
              </a:rPr>
              <a:t>nhận</a:t>
            </a:r>
            <a:r>
              <a:rPr lang="en-US" sz="5600" dirty="0" smtClean="0">
                <a:solidFill>
                  <a:srgbClr val="990000"/>
                </a:solidFill>
              </a:rPr>
              <a:t>, </a:t>
            </a:r>
            <a:r>
              <a:rPr lang="en-US" sz="5600" dirty="0" err="1" smtClean="0">
                <a:solidFill>
                  <a:srgbClr val="990000"/>
                </a:solidFill>
              </a:rPr>
              <a:t>khi</a:t>
            </a:r>
            <a:r>
              <a:rPr lang="en-US" sz="5600" dirty="0" smtClean="0">
                <a:solidFill>
                  <a:srgbClr val="990000"/>
                </a:solidFill>
              </a:rPr>
              <a:t> </a:t>
            </a:r>
            <a:r>
              <a:rPr lang="en-US" sz="5600" dirty="0" err="1" smtClean="0">
                <a:solidFill>
                  <a:srgbClr val="990000"/>
                </a:solidFill>
              </a:rPr>
              <a:t>biết</a:t>
            </a:r>
            <a:r>
              <a:rPr lang="en-US" sz="5600" dirty="0" smtClean="0">
                <a:solidFill>
                  <a:srgbClr val="990000"/>
                </a:solidFill>
              </a:rPr>
              <a:t> </a:t>
            </a:r>
            <a:r>
              <a:rPr lang="en-US" sz="5600" dirty="0" err="1" smtClean="0">
                <a:solidFill>
                  <a:srgbClr val="990000"/>
                </a:solidFill>
              </a:rPr>
              <a:t>quên</a:t>
            </a:r>
            <a:r>
              <a:rPr lang="en-US" sz="5600" dirty="0" smtClean="0">
                <a:solidFill>
                  <a:srgbClr val="990000"/>
                </a:solidFill>
              </a:rPr>
              <a:t> </a:t>
            </a:r>
            <a:r>
              <a:rPr lang="en-US" sz="5600" dirty="0" err="1" smtClean="0">
                <a:solidFill>
                  <a:srgbClr val="990000"/>
                </a:solidFill>
              </a:rPr>
              <a:t>mình</a:t>
            </a:r>
            <a:r>
              <a:rPr lang="en-US" sz="5600" dirty="0" smtClean="0">
                <a:solidFill>
                  <a:srgbClr val="990000"/>
                </a:solidFill>
              </a:rPr>
              <a:t> </a:t>
            </a:r>
            <a:r>
              <a:rPr lang="en-US" sz="5600" dirty="0" err="1" smtClean="0">
                <a:solidFill>
                  <a:srgbClr val="990000"/>
                </a:solidFill>
              </a:rPr>
              <a:t>là</a:t>
            </a:r>
            <a:r>
              <a:rPr lang="en-US" sz="5600" dirty="0" smtClean="0">
                <a:solidFill>
                  <a:srgbClr val="990000"/>
                </a:solidFill>
              </a:rPr>
              <a:t> </a:t>
            </a:r>
            <a:r>
              <a:rPr lang="en-US" sz="5600" dirty="0" err="1" smtClean="0">
                <a:solidFill>
                  <a:srgbClr val="990000"/>
                </a:solidFill>
              </a:rPr>
              <a:t>khi</a:t>
            </a:r>
            <a:r>
              <a:rPr lang="en-US" sz="5600" dirty="0" smtClean="0">
                <a:solidFill>
                  <a:srgbClr val="990000"/>
                </a:solidFill>
              </a:rPr>
              <a:t> </a:t>
            </a:r>
            <a:r>
              <a:rPr lang="en-US" sz="5600" dirty="0" err="1" smtClean="0">
                <a:solidFill>
                  <a:srgbClr val="990000"/>
                </a:solidFill>
              </a:rPr>
              <a:t>tìm</a:t>
            </a:r>
            <a:r>
              <a:rPr lang="en-US" sz="5600" dirty="0" smtClean="0">
                <a:solidFill>
                  <a:srgbClr val="990000"/>
                </a:solidFill>
              </a:rPr>
              <a:t> </a:t>
            </a:r>
            <a:r>
              <a:rPr lang="en-US" sz="5600" dirty="0" err="1" smtClean="0">
                <a:solidFill>
                  <a:srgbClr val="990000"/>
                </a:solidFill>
              </a:rPr>
              <a:t>thấy</a:t>
            </a:r>
            <a:r>
              <a:rPr lang="en-US" sz="5600" dirty="0" smtClean="0">
                <a:solidFill>
                  <a:srgbClr val="990000"/>
                </a:solidFill>
              </a:rPr>
              <a:t>. </a:t>
            </a:r>
            <a:r>
              <a:rPr lang="en-US" sz="5600" dirty="0" err="1" smtClean="0">
                <a:solidFill>
                  <a:srgbClr val="990000"/>
                </a:solidFill>
              </a:rPr>
              <a:t>Và</a:t>
            </a:r>
            <a:r>
              <a:rPr lang="en-US" sz="5600" dirty="0" smtClean="0">
                <a:solidFill>
                  <a:srgbClr val="990000"/>
                </a:solidFill>
              </a:rPr>
              <a:t> </a:t>
            </a:r>
            <a:r>
              <a:rPr lang="en-US" sz="5600" dirty="0" err="1" smtClean="0">
                <a:solidFill>
                  <a:srgbClr val="990000"/>
                </a:solidFill>
              </a:rPr>
              <a:t>khi</a:t>
            </a:r>
            <a:r>
              <a:rPr lang="en-US" sz="5600" dirty="0" smtClean="0">
                <a:solidFill>
                  <a:srgbClr val="990000"/>
                </a:solidFill>
              </a:rPr>
              <a:t> </a:t>
            </a:r>
            <a:r>
              <a:rPr lang="en-US" sz="5600" dirty="0" err="1" smtClean="0">
                <a:solidFill>
                  <a:srgbClr val="990000"/>
                </a:solidFill>
              </a:rPr>
              <a:t>chết</a:t>
            </a:r>
            <a:r>
              <a:rPr lang="en-US" sz="5600" dirty="0" smtClean="0">
                <a:solidFill>
                  <a:srgbClr val="990000"/>
                </a:solidFill>
              </a:rPr>
              <a:t> </a:t>
            </a:r>
            <a:r>
              <a:rPr lang="en-US" sz="5600" dirty="0" err="1" smtClean="0">
                <a:solidFill>
                  <a:srgbClr val="990000"/>
                </a:solidFill>
              </a:rPr>
              <a:t>cho</a:t>
            </a:r>
            <a:r>
              <a:rPr lang="en-US" sz="5600" dirty="0" smtClean="0">
                <a:solidFill>
                  <a:srgbClr val="990000"/>
                </a:solidFill>
              </a:rPr>
              <a:t> </a:t>
            </a:r>
            <a:r>
              <a:rPr lang="en-US" sz="5600" dirty="0" err="1" smtClean="0">
                <a:solidFill>
                  <a:srgbClr val="990000"/>
                </a:solidFill>
              </a:rPr>
              <a:t>mình</a:t>
            </a:r>
            <a:r>
              <a:rPr lang="en-US" sz="5600" dirty="0" smtClean="0">
                <a:solidFill>
                  <a:srgbClr val="990000"/>
                </a:solidFill>
              </a:rPr>
              <a:t> </a:t>
            </a:r>
            <a:r>
              <a:rPr lang="en-US" sz="5600" dirty="0" err="1" smtClean="0">
                <a:solidFill>
                  <a:srgbClr val="990000"/>
                </a:solidFill>
              </a:rPr>
              <a:t>là</a:t>
            </a:r>
            <a:r>
              <a:rPr lang="en-US" sz="5600" dirty="0" smtClean="0">
                <a:solidFill>
                  <a:srgbClr val="990000"/>
                </a:solidFill>
              </a:rPr>
              <a:t> </a:t>
            </a:r>
            <a:r>
              <a:rPr lang="en-US" sz="5600" dirty="0" err="1" smtClean="0">
                <a:solidFill>
                  <a:srgbClr val="990000"/>
                </a:solidFill>
              </a:rPr>
              <a:t>khi</a:t>
            </a:r>
            <a:r>
              <a:rPr lang="en-US" sz="5600" dirty="0" smtClean="0">
                <a:solidFill>
                  <a:srgbClr val="990000"/>
                </a:solidFill>
              </a:rPr>
              <a:t> </a:t>
            </a:r>
            <a:r>
              <a:rPr lang="en-US" sz="5600" dirty="0" err="1" smtClean="0">
                <a:solidFill>
                  <a:srgbClr val="990000"/>
                </a:solidFill>
              </a:rPr>
              <a:t>được</a:t>
            </a:r>
            <a:r>
              <a:rPr lang="en-US" sz="5600" dirty="0" smtClean="0">
                <a:solidFill>
                  <a:srgbClr val="990000"/>
                </a:solidFill>
              </a:rPr>
              <a:t> </a:t>
            </a:r>
            <a:r>
              <a:rPr lang="en-US" sz="5600" dirty="0" err="1" smtClean="0">
                <a:solidFill>
                  <a:srgbClr val="990000"/>
                </a:solidFill>
              </a:rPr>
              <a:t>sống</a:t>
            </a:r>
            <a:r>
              <a:rPr lang="en-US" sz="5600" dirty="0" smtClean="0">
                <a:solidFill>
                  <a:srgbClr val="990000"/>
                </a:solidFill>
              </a:rPr>
              <a:t> </a:t>
            </a:r>
            <a:r>
              <a:rPr lang="en-US" sz="5600" dirty="0" err="1" smtClean="0">
                <a:solidFill>
                  <a:srgbClr val="990000"/>
                </a:solidFill>
              </a:rPr>
              <a:t>muôn</a:t>
            </a:r>
            <a:r>
              <a:rPr lang="en-US" sz="5600" dirty="0" smtClean="0">
                <a:solidFill>
                  <a:srgbClr val="990000"/>
                </a:solidFill>
              </a:rPr>
              <a:t> </a:t>
            </a:r>
            <a:r>
              <a:rPr lang="en-US" sz="5600" dirty="0" err="1" smtClean="0">
                <a:solidFill>
                  <a:srgbClr val="990000"/>
                </a:solidFill>
              </a:rPr>
              <a:t>đời</a:t>
            </a:r>
            <a:r>
              <a:rPr lang="en-US" sz="5600" dirty="0" smtClean="0">
                <a:solidFill>
                  <a:srgbClr val="990000"/>
                </a:solidFill>
              </a:rPr>
              <a:t>. </a:t>
            </a:r>
            <a:endParaRPr lang="en-US" sz="5600" b="0" dirty="0">
              <a:solidFill>
                <a:srgbClr val="990000"/>
              </a:solidFill>
              <a:effectLst/>
            </a:endParaRPr>
          </a:p>
        </p:txBody>
      </p:sp>
    </p:spTree>
    <p:extLst>
      <p:ext uri="{BB962C8B-B14F-4D97-AF65-F5344CB8AC3E}">
        <p14:creationId xmlns:p14="http://schemas.microsoft.com/office/powerpoint/2010/main" val="53105662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400" b="0" u="sng" dirty="0" smtClean="0">
                <a:solidFill>
                  <a:srgbClr val="002060"/>
                </a:solidFill>
                <a:effectLst/>
              </a:rPr>
              <a:t>**:</a:t>
            </a:r>
            <a:r>
              <a:rPr lang="en-US" sz="6400" b="0" dirty="0" smtClean="0">
                <a:solidFill>
                  <a:srgbClr val="990000"/>
                </a:solidFill>
                <a:effectLst/>
              </a:rPr>
              <a:t> </a:t>
            </a:r>
            <a:r>
              <a:rPr lang="en-US" sz="6400" dirty="0" err="1" smtClean="0">
                <a:solidFill>
                  <a:srgbClr val="990000"/>
                </a:solidFill>
              </a:rPr>
              <a:t>Ôi</a:t>
            </a:r>
            <a:r>
              <a:rPr lang="en-US" sz="6400" dirty="0" smtClean="0">
                <a:solidFill>
                  <a:srgbClr val="990000"/>
                </a:solidFill>
              </a:rPr>
              <a:t> con </a:t>
            </a:r>
            <a:r>
              <a:rPr lang="en-US" sz="6400" dirty="0" err="1" smtClean="0">
                <a:solidFill>
                  <a:srgbClr val="990000"/>
                </a:solidFill>
              </a:rPr>
              <a:t>lạy</a:t>
            </a:r>
            <a:r>
              <a:rPr lang="en-US" sz="6400" dirty="0" smtClean="0">
                <a:solidFill>
                  <a:srgbClr val="990000"/>
                </a:solidFill>
              </a:rPr>
              <a:t> </a:t>
            </a:r>
            <a:r>
              <a:rPr lang="en-US" sz="6400" dirty="0" err="1" smtClean="0">
                <a:solidFill>
                  <a:srgbClr val="990000"/>
                </a:solidFill>
              </a:rPr>
              <a:t>Thần</a:t>
            </a:r>
            <a:r>
              <a:rPr lang="en-US" sz="6400" dirty="0" smtClean="0">
                <a:solidFill>
                  <a:srgbClr val="990000"/>
                </a:solidFill>
              </a:rPr>
              <a:t> </a:t>
            </a:r>
            <a:r>
              <a:rPr lang="en-US" sz="6400" dirty="0" err="1" smtClean="0">
                <a:solidFill>
                  <a:srgbClr val="990000"/>
                </a:solidFill>
              </a:rPr>
              <a:t>Linh</a:t>
            </a:r>
            <a:r>
              <a:rPr lang="en-US" sz="6400" dirty="0" smtClean="0">
                <a:solidFill>
                  <a:srgbClr val="990000"/>
                </a:solidFill>
              </a:rPr>
              <a:t>, </a:t>
            </a:r>
            <a:r>
              <a:rPr lang="en-US" sz="6400" dirty="0" err="1" smtClean="0">
                <a:solidFill>
                  <a:srgbClr val="990000"/>
                </a:solidFill>
              </a:rPr>
              <a:t>xin</a:t>
            </a:r>
            <a:r>
              <a:rPr lang="en-US" sz="6400" dirty="0" smtClean="0">
                <a:solidFill>
                  <a:srgbClr val="990000"/>
                </a:solidFill>
              </a:rPr>
              <a:t> </a:t>
            </a:r>
            <a:r>
              <a:rPr lang="en-US" sz="6400" dirty="0" err="1" smtClean="0">
                <a:solidFill>
                  <a:srgbClr val="990000"/>
                </a:solidFill>
              </a:rPr>
              <a:t>dủ</a:t>
            </a:r>
            <a:r>
              <a:rPr lang="en-US" sz="6400" dirty="0" smtClean="0">
                <a:solidFill>
                  <a:srgbClr val="990000"/>
                </a:solidFill>
              </a:rPr>
              <a:t> </a:t>
            </a:r>
            <a:r>
              <a:rPr lang="en-US" sz="6400" dirty="0" err="1" smtClean="0">
                <a:solidFill>
                  <a:srgbClr val="990000"/>
                </a:solidFill>
              </a:rPr>
              <a:t>tình</a:t>
            </a:r>
            <a:r>
              <a:rPr lang="en-US" sz="6400" dirty="0" smtClean="0">
                <a:solidFill>
                  <a:srgbClr val="990000"/>
                </a:solidFill>
              </a:rPr>
              <a:t> </a:t>
            </a:r>
            <a:r>
              <a:rPr lang="en-US" sz="6400" dirty="0" err="1" smtClean="0">
                <a:solidFill>
                  <a:srgbClr val="990000"/>
                </a:solidFill>
              </a:rPr>
              <a:t>thương</a:t>
            </a:r>
            <a:r>
              <a:rPr lang="en-US" sz="6400" dirty="0" smtClean="0">
                <a:solidFill>
                  <a:srgbClr val="990000"/>
                </a:solidFill>
              </a:rPr>
              <a:t>, </a:t>
            </a:r>
            <a:r>
              <a:rPr lang="en-US" sz="6400" dirty="0" err="1" smtClean="0">
                <a:solidFill>
                  <a:srgbClr val="990000"/>
                </a:solidFill>
              </a:rPr>
              <a:t>cho</a:t>
            </a:r>
            <a:r>
              <a:rPr lang="en-US" sz="6400" dirty="0" smtClean="0">
                <a:solidFill>
                  <a:srgbClr val="990000"/>
                </a:solidFill>
              </a:rPr>
              <a:t> </a:t>
            </a:r>
            <a:r>
              <a:rPr lang="en-US" sz="6400" dirty="0" err="1" smtClean="0">
                <a:solidFill>
                  <a:srgbClr val="990000"/>
                </a:solidFill>
              </a:rPr>
              <a:t>người</a:t>
            </a:r>
            <a:r>
              <a:rPr lang="en-US" sz="6400" dirty="0" smtClean="0">
                <a:solidFill>
                  <a:srgbClr val="990000"/>
                </a:solidFill>
              </a:rPr>
              <a:t> </a:t>
            </a:r>
            <a:r>
              <a:rPr lang="en-US" sz="6400" dirty="0" err="1" smtClean="0">
                <a:solidFill>
                  <a:srgbClr val="990000"/>
                </a:solidFill>
              </a:rPr>
              <a:t>thiện</a:t>
            </a:r>
            <a:r>
              <a:rPr lang="en-US" sz="6400" dirty="0" smtClean="0">
                <a:solidFill>
                  <a:srgbClr val="990000"/>
                </a:solidFill>
              </a:rPr>
              <a:t> </a:t>
            </a:r>
            <a:r>
              <a:rPr lang="en-US" sz="6400" dirty="0" err="1" smtClean="0">
                <a:solidFill>
                  <a:srgbClr val="990000"/>
                </a:solidFill>
              </a:rPr>
              <a:t>tâm</a:t>
            </a:r>
            <a:r>
              <a:rPr lang="en-US" sz="6400" dirty="0" smtClean="0">
                <a:solidFill>
                  <a:srgbClr val="990000"/>
                </a:solidFill>
              </a:rPr>
              <a:t> </a:t>
            </a:r>
            <a:r>
              <a:rPr lang="en-US" sz="6400" dirty="0" err="1" smtClean="0">
                <a:solidFill>
                  <a:srgbClr val="990000"/>
                </a:solidFill>
              </a:rPr>
              <a:t>được</a:t>
            </a:r>
            <a:r>
              <a:rPr lang="en-US" sz="6400" dirty="0" smtClean="0">
                <a:solidFill>
                  <a:srgbClr val="990000"/>
                </a:solidFill>
              </a:rPr>
              <a:t> </a:t>
            </a:r>
            <a:r>
              <a:rPr lang="en-US" sz="6400" dirty="0" err="1" smtClean="0">
                <a:solidFill>
                  <a:srgbClr val="990000"/>
                </a:solidFill>
              </a:rPr>
              <a:t>sống</a:t>
            </a:r>
            <a:r>
              <a:rPr lang="en-US" sz="6400" dirty="0" smtClean="0">
                <a:solidFill>
                  <a:srgbClr val="990000"/>
                </a:solidFill>
              </a:rPr>
              <a:t> an </a:t>
            </a:r>
            <a:r>
              <a:rPr lang="en-US" sz="6400" dirty="0" err="1" smtClean="0">
                <a:solidFill>
                  <a:srgbClr val="990000"/>
                </a:solidFill>
              </a:rPr>
              <a:t>bình</a:t>
            </a:r>
            <a:r>
              <a:rPr lang="en-US" sz="6400" dirty="0" smtClean="0">
                <a:solidFill>
                  <a:srgbClr val="990000"/>
                </a:solidFill>
              </a:rPr>
              <a:t>.</a:t>
            </a:r>
            <a:endParaRPr lang="en-US" sz="6400" b="0" dirty="0">
              <a:solidFill>
                <a:srgbClr val="990000"/>
              </a:solidFill>
              <a:effectLst/>
            </a:endParaRPr>
          </a:p>
        </p:txBody>
      </p:sp>
    </p:spTree>
    <p:extLst>
      <p:ext uri="{BB962C8B-B14F-4D97-AF65-F5344CB8AC3E}">
        <p14:creationId xmlns:p14="http://schemas.microsoft.com/office/powerpoint/2010/main" val="153868083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5400" b="0" u="sng" dirty="0" smtClean="0">
                <a:solidFill>
                  <a:srgbClr val="002060"/>
                </a:solidFill>
                <a:effectLst/>
              </a:rPr>
              <a:t>Tk2:</a:t>
            </a:r>
            <a:r>
              <a:rPr lang="en-US" sz="5400" b="0" dirty="0" smtClean="0">
                <a:solidFill>
                  <a:srgbClr val="990000"/>
                </a:solidFill>
                <a:effectLst/>
              </a:rPr>
              <a:t> </a:t>
            </a:r>
            <a:r>
              <a:rPr lang="en-US" sz="5400" dirty="0" err="1" smtClean="0">
                <a:solidFill>
                  <a:srgbClr val="990000"/>
                </a:solidFill>
              </a:rPr>
              <a:t>Này</a:t>
            </a:r>
            <a:r>
              <a:rPr lang="en-US" sz="5400" dirty="0" smtClean="0">
                <a:solidFill>
                  <a:srgbClr val="990000"/>
                </a:solidFill>
              </a:rPr>
              <a:t> </a:t>
            </a:r>
            <a:r>
              <a:rPr lang="en-US" sz="5400" dirty="0" err="1" smtClean="0">
                <a:solidFill>
                  <a:srgbClr val="990000"/>
                </a:solidFill>
              </a:rPr>
              <a:t>đây</a:t>
            </a:r>
            <a:r>
              <a:rPr lang="en-US" sz="5400" dirty="0" smtClean="0">
                <a:solidFill>
                  <a:srgbClr val="990000"/>
                </a:solidFill>
              </a:rPr>
              <a:t>, </a:t>
            </a:r>
            <a:r>
              <a:rPr lang="en-US" sz="5400" dirty="0" err="1" smtClean="0">
                <a:solidFill>
                  <a:srgbClr val="990000"/>
                </a:solidFill>
              </a:rPr>
              <a:t>đời</a:t>
            </a:r>
            <a:r>
              <a:rPr lang="en-US" sz="5400" dirty="0" smtClean="0">
                <a:solidFill>
                  <a:srgbClr val="990000"/>
                </a:solidFill>
              </a:rPr>
              <a:t> con </a:t>
            </a:r>
            <a:r>
              <a:rPr lang="en-US" sz="5400" dirty="0" err="1" smtClean="0">
                <a:solidFill>
                  <a:srgbClr val="990000"/>
                </a:solidFill>
              </a:rPr>
              <a:t>xin</a:t>
            </a:r>
            <a:r>
              <a:rPr lang="en-US" sz="5400" dirty="0" smtClean="0">
                <a:solidFill>
                  <a:srgbClr val="990000"/>
                </a:solidFill>
              </a:rPr>
              <a:t> </a:t>
            </a:r>
            <a:r>
              <a:rPr lang="en-US" sz="5400" dirty="0" err="1" smtClean="0">
                <a:solidFill>
                  <a:srgbClr val="990000"/>
                </a:solidFill>
              </a:rPr>
              <a:t>tận</a:t>
            </a:r>
            <a:r>
              <a:rPr lang="en-US" sz="5400" dirty="0" smtClean="0">
                <a:solidFill>
                  <a:srgbClr val="990000"/>
                </a:solidFill>
              </a:rPr>
              <a:t> </a:t>
            </a:r>
            <a:r>
              <a:rPr lang="en-US" sz="5400" dirty="0" err="1" smtClean="0">
                <a:solidFill>
                  <a:srgbClr val="990000"/>
                </a:solidFill>
              </a:rPr>
              <a:t>hiến</a:t>
            </a:r>
            <a:r>
              <a:rPr lang="en-US" sz="5400" dirty="0" smtClean="0">
                <a:solidFill>
                  <a:srgbClr val="990000"/>
                </a:solidFill>
              </a:rPr>
              <a:t> </a:t>
            </a:r>
            <a:r>
              <a:rPr lang="en-US" sz="5400" dirty="0" err="1" smtClean="0">
                <a:solidFill>
                  <a:srgbClr val="990000"/>
                </a:solidFill>
              </a:rPr>
              <a:t>mong</a:t>
            </a:r>
            <a:r>
              <a:rPr lang="en-US" sz="5400" dirty="0" smtClean="0">
                <a:solidFill>
                  <a:srgbClr val="990000"/>
                </a:solidFill>
              </a:rPr>
              <a:t> </a:t>
            </a:r>
            <a:r>
              <a:rPr lang="en-US" sz="5400" dirty="0" err="1" smtClean="0">
                <a:solidFill>
                  <a:srgbClr val="990000"/>
                </a:solidFill>
              </a:rPr>
              <a:t>như</a:t>
            </a:r>
            <a:r>
              <a:rPr lang="en-US" sz="5400" dirty="0" smtClean="0">
                <a:solidFill>
                  <a:srgbClr val="990000"/>
                </a:solidFill>
              </a:rPr>
              <a:t> </a:t>
            </a:r>
            <a:r>
              <a:rPr lang="en-US" sz="5400" dirty="0" err="1" smtClean="0">
                <a:solidFill>
                  <a:srgbClr val="990000"/>
                </a:solidFill>
              </a:rPr>
              <a:t>tác</a:t>
            </a:r>
            <a:r>
              <a:rPr lang="en-US" sz="5400" dirty="0" smtClean="0">
                <a:solidFill>
                  <a:srgbClr val="990000"/>
                </a:solidFill>
              </a:rPr>
              <a:t> </a:t>
            </a:r>
            <a:r>
              <a:rPr lang="en-US" sz="5400" dirty="0" err="1" smtClean="0">
                <a:solidFill>
                  <a:srgbClr val="990000"/>
                </a:solidFill>
              </a:rPr>
              <a:t>động</a:t>
            </a:r>
            <a:r>
              <a:rPr lang="en-US" sz="5400" dirty="0" smtClean="0">
                <a:solidFill>
                  <a:srgbClr val="990000"/>
                </a:solidFill>
              </a:rPr>
              <a:t> </a:t>
            </a:r>
            <a:r>
              <a:rPr lang="en-US" sz="5400" dirty="0" err="1" smtClean="0">
                <a:solidFill>
                  <a:srgbClr val="990000"/>
                </a:solidFill>
              </a:rPr>
              <a:t>trong</a:t>
            </a:r>
            <a:r>
              <a:rPr lang="en-US" sz="5400" dirty="0" smtClean="0">
                <a:solidFill>
                  <a:srgbClr val="990000"/>
                </a:solidFill>
              </a:rPr>
              <a:t> </a:t>
            </a:r>
            <a:r>
              <a:rPr lang="en-US" sz="5400" dirty="0" err="1" smtClean="0">
                <a:solidFill>
                  <a:srgbClr val="990000"/>
                </a:solidFill>
              </a:rPr>
              <a:t>tay</a:t>
            </a:r>
            <a:r>
              <a:rPr lang="en-US" sz="5400" dirty="0" smtClean="0">
                <a:solidFill>
                  <a:srgbClr val="990000"/>
                </a:solidFill>
              </a:rPr>
              <a:t> </a:t>
            </a:r>
            <a:r>
              <a:rPr lang="en-US" sz="5400" dirty="0" err="1" smtClean="0">
                <a:solidFill>
                  <a:srgbClr val="990000"/>
                </a:solidFill>
              </a:rPr>
              <a:t>Thánh</a:t>
            </a:r>
            <a:r>
              <a:rPr lang="en-US" sz="5400" dirty="0" smtClean="0">
                <a:solidFill>
                  <a:srgbClr val="990000"/>
                </a:solidFill>
              </a:rPr>
              <a:t> </a:t>
            </a:r>
            <a:r>
              <a:rPr lang="en-US" sz="5400" dirty="0" err="1" smtClean="0">
                <a:solidFill>
                  <a:srgbClr val="990000"/>
                </a:solidFill>
              </a:rPr>
              <a:t>Thần</a:t>
            </a:r>
            <a:r>
              <a:rPr lang="en-US" sz="5400" dirty="0" smtClean="0">
                <a:solidFill>
                  <a:srgbClr val="990000"/>
                </a:solidFill>
              </a:rPr>
              <a:t>, </a:t>
            </a:r>
            <a:r>
              <a:rPr lang="en-US" sz="5400" dirty="0" err="1" smtClean="0">
                <a:solidFill>
                  <a:srgbClr val="990000"/>
                </a:solidFill>
              </a:rPr>
              <a:t>để</a:t>
            </a:r>
            <a:r>
              <a:rPr lang="en-US" sz="5400" dirty="0" smtClean="0">
                <a:solidFill>
                  <a:srgbClr val="990000"/>
                </a:solidFill>
              </a:rPr>
              <a:t> con </a:t>
            </a:r>
            <a:r>
              <a:rPr lang="en-US" sz="5400" dirty="0" err="1" smtClean="0">
                <a:solidFill>
                  <a:srgbClr val="990000"/>
                </a:solidFill>
              </a:rPr>
              <a:t>hằng</a:t>
            </a:r>
            <a:r>
              <a:rPr lang="en-US" sz="5400" dirty="0" smtClean="0">
                <a:solidFill>
                  <a:srgbClr val="990000"/>
                </a:solidFill>
              </a:rPr>
              <a:t> </a:t>
            </a:r>
            <a:r>
              <a:rPr lang="en-US" sz="5400" dirty="0" err="1" smtClean="0">
                <a:solidFill>
                  <a:srgbClr val="990000"/>
                </a:solidFill>
              </a:rPr>
              <a:t>gieo</a:t>
            </a:r>
            <a:r>
              <a:rPr lang="en-US" sz="5400" dirty="0" smtClean="0">
                <a:solidFill>
                  <a:srgbClr val="990000"/>
                </a:solidFill>
              </a:rPr>
              <a:t> </a:t>
            </a:r>
            <a:r>
              <a:rPr lang="en-US" sz="5400" dirty="0" err="1" smtClean="0">
                <a:solidFill>
                  <a:srgbClr val="990000"/>
                </a:solidFill>
              </a:rPr>
              <a:t>rắc</a:t>
            </a:r>
            <a:r>
              <a:rPr lang="en-US" sz="5400" dirty="0" smtClean="0">
                <a:solidFill>
                  <a:srgbClr val="990000"/>
                </a:solidFill>
              </a:rPr>
              <a:t> tin </a:t>
            </a:r>
            <a:r>
              <a:rPr lang="en-US" sz="5400" dirty="0" err="1" smtClean="0">
                <a:solidFill>
                  <a:srgbClr val="990000"/>
                </a:solidFill>
              </a:rPr>
              <a:t>yêu</a:t>
            </a:r>
            <a:r>
              <a:rPr lang="en-US" sz="5400" dirty="0" smtClean="0">
                <a:solidFill>
                  <a:srgbClr val="990000"/>
                </a:solidFill>
              </a:rPr>
              <a:t> </a:t>
            </a:r>
            <a:r>
              <a:rPr lang="en-US" sz="5400" dirty="0" err="1" smtClean="0">
                <a:solidFill>
                  <a:srgbClr val="990000"/>
                </a:solidFill>
              </a:rPr>
              <a:t>và</a:t>
            </a:r>
            <a:r>
              <a:rPr lang="en-US" sz="5400" dirty="0" smtClean="0">
                <a:solidFill>
                  <a:srgbClr val="990000"/>
                </a:solidFill>
              </a:rPr>
              <a:t> </a:t>
            </a:r>
            <a:r>
              <a:rPr lang="en-US" sz="5400" dirty="0" err="1" smtClean="0">
                <a:solidFill>
                  <a:srgbClr val="990000"/>
                </a:solidFill>
              </a:rPr>
              <a:t>thành</a:t>
            </a:r>
            <a:r>
              <a:rPr lang="en-US" sz="5400" dirty="0" smtClean="0">
                <a:solidFill>
                  <a:srgbClr val="990000"/>
                </a:solidFill>
              </a:rPr>
              <a:t> </a:t>
            </a:r>
            <a:r>
              <a:rPr lang="en-US" sz="5400" dirty="0" err="1" smtClean="0">
                <a:solidFill>
                  <a:srgbClr val="990000"/>
                </a:solidFill>
              </a:rPr>
              <a:t>nhân</a:t>
            </a:r>
            <a:r>
              <a:rPr lang="en-US" sz="5400" dirty="0" smtClean="0">
                <a:solidFill>
                  <a:srgbClr val="990000"/>
                </a:solidFill>
              </a:rPr>
              <a:t> </a:t>
            </a:r>
            <a:r>
              <a:rPr lang="en-US" sz="5400" dirty="0" err="1" smtClean="0">
                <a:solidFill>
                  <a:srgbClr val="990000"/>
                </a:solidFill>
              </a:rPr>
              <a:t>chứng</a:t>
            </a:r>
            <a:r>
              <a:rPr lang="en-US" sz="5400" dirty="0" smtClean="0">
                <a:solidFill>
                  <a:srgbClr val="990000"/>
                </a:solidFill>
              </a:rPr>
              <a:t> </a:t>
            </a:r>
            <a:r>
              <a:rPr lang="en-US" sz="5400" dirty="0" err="1" smtClean="0">
                <a:solidFill>
                  <a:srgbClr val="990000"/>
                </a:solidFill>
              </a:rPr>
              <a:t>của</a:t>
            </a:r>
            <a:r>
              <a:rPr lang="en-US" sz="5400" dirty="0" smtClean="0">
                <a:solidFill>
                  <a:srgbClr val="990000"/>
                </a:solidFill>
              </a:rPr>
              <a:t> </a:t>
            </a:r>
            <a:r>
              <a:rPr lang="en-US" sz="5400" dirty="0" err="1" smtClean="0">
                <a:solidFill>
                  <a:srgbClr val="990000"/>
                </a:solidFill>
              </a:rPr>
              <a:t>Chúa</a:t>
            </a:r>
            <a:r>
              <a:rPr lang="en-US" sz="5400" dirty="0" smtClean="0">
                <a:solidFill>
                  <a:srgbClr val="990000"/>
                </a:solidFill>
              </a:rPr>
              <a:t> </a:t>
            </a:r>
            <a:r>
              <a:rPr lang="en-US" sz="5400" dirty="0" err="1" smtClean="0">
                <a:solidFill>
                  <a:srgbClr val="990000"/>
                </a:solidFill>
              </a:rPr>
              <a:t>trong</a:t>
            </a:r>
            <a:r>
              <a:rPr lang="en-US" sz="5400" dirty="0" smtClean="0">
                <a:solidFill>
                  <a:srgbClr val="990000"/>
                </a:solidFill>
              </a:rPr>
              <a:t> </a:t>
            </a:r>
            <a:r>
              <a:rPr lang="en-US" sz="5400" dirty="0" err="1" smtClean="0">
                <a:solidFill>
                  <a:srgbClr val="990000"/>
                </a:solidFill>
              </a:rPr>
              <a:t>đời</a:t>
            </a:r>
            <a:r>
              <a:rPr lang="en-US" sz="5400" dirty="0" smtClean="0">
                <a:solidFill>
                  <a:srgbClr val="990000"/>
                </a:solidFill>
              </a:rPr>
              <a:t>.</a:t>
            </a:r>
            <a:endParaRPr lang="vi-VN" sz="5400" b="0" dirty="0">
              <a:solidFill>
                <a:srgbClr val="990000"/>
              </a:solidFill>
              <a:effectLst/>
            </a:endParaRPr>
          </a:p>
        </p:txBody>
      </p:sp>
    </p:spTree>
    <p:extLst>
      <p:ext uri="{BB962C8B-B14F-4D97-AF65-F5344CB8AC3E}">
        <p14:creationId xmlns:p14="http://schemas.microsoft.com/office/powerpoint/2010/main" val="304721923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5600" b="0" u="sng" dirty="0" smtClean="0">
                <a:solidFill>
                  <a:srgbClr val="002060"/>
                </a:solidFill>
                <a:effectLst/>
              </a:rPr>
              <a:t>**:</a:t>
            </a:r>
            <a:r>
              <a:rPr lang="en-US" sz="5600" b="0" dirty="0" smtClean="0">
                <a:solidFill>
                  <a:srgbClr val="990000"/>
                </a:solidFill>
                <a:effectLst/>
              </a:rPr>
              <a:t> </a:t>
            </a:r>
            <a:r>
              <a:rPr lang="en-US" sz="5600" dirty="0" smtClean="0">
                <a:solidFill>
                  <a:srgbClr val="990000"/>
                </a:solidFill>
              </a:rPr>
              <a:t>Cho </a:t>
            </a:r>
            <a:r>
              <a:rPr lang="en-US" sz="5600" dirty="0" err="1" smtClean="0">
                <a:solidFill>
                  <a:srgbClr val="990000"/>
                </a:solidFill>
              </a:rPr>
              <a:t>nơi</a:t>
            </a:r>
            <a:r>
              <a:rPr lang="en-US" sz="5600" dirty="0" smtClean="0">
                <a:solidFill>
                  <a:srgbClr val="990000"/>
                </a:solidFill>
              </a:rPr>
              <a:t> </a:t>
            </a:r>
            <a:r>
              <a:rPr lang="en-US" sz="5600" dirty="0" err="1" smtClean="0">
                <a:solidFill>
                  <a:srgbClr val="990000"/>
                </a:solidFill>
              </a:rPr>
              <a:t>nhọc</a:t>
            </a:r>
            <a:r>
              <a:rPr lang="en-US" sz="5600" dirty="0" smtClean="0">
                <a:solidFill>
                  <a:srgbClr val="990000"/>
                </a:solidFill>
              </a:rPr>
              <a:t> </a:t>
            </a:r>
            <a:r>
              <a:rPr lang="en-US" sz="5600" dirty="0" err="1" smtClean="0">
                <a:solidFill>
                  <a:srgbClr val="990000"/>
                </a:solidFill>
              </a:rPr>
              <a:t>nhằn</a:t>
            </a:r>
            <a:r>
              <a:rPr lang="en-US" sz="5600" dirty="0" smtClean="0">
                <a:solidFill>
                  <a:srgbClr val="990000"/>
                </a:solidFill>
              </a:rPr>
              <a:t> con </a:t>
            </a:r>
            <a:r>
              <a:rPr lang="en-US" sz="5600" dirty="0" err="1" smtClean="0">
                <a:solidFill>
                  <a:srgbClr val="990000"/>
                </a:solidFill>
              </a:rPr>
              <a:t>đem</a:t>
            </a:r>
            <a:r>
              <a:rPr lang="en-US" sz="5600" dirty="0" smtClean="0">
                <a:solidFill>
                  <a:srgbClr val="990000"/>
                </a:solidFill>
              </a:rPr>
              <a:t> </a:t>
            </a:r>
            <a:r>
              <a:rPr lang="en-US" sz="5600" dirty="0" err="1" smtClean="0">
                <a:solidFill>
                  <a:srgbClr val="990000"/>
                </a:solidFill>
              </a:rPr>
              <a:t>nghỉ</a:t>
            </a:r>
            <a:r>
              <a:rPr lang="en-US" sz="5600" dirty="0" smtClean="0">
                <a:solidFill>
                  <a:srgbClr val="990000"/>
                </a:solidFill>
              </a:rPr>
              <a:t> </a:t>
            </a:r>
            <a:r>
              <a:rPr lang="en-US" sz="5600" dirty="0" err="1" smtClean="0">
                <a:solidFill>
                  <a:srgbClr val="990000"/>
                </a:solidFill>
              </a:rPr>
              <a:t>ngơi</a:t>
            </a:r>
            <a:r>
              <a:rPr lang="en-US" sz="5600" dirty="0" smtClean="0">
                <a:solidFill>
                  <a:srgbClr val="990000"/>
                </a:solidFill>
              </a:rPr>
              <a:t>, </a:t>
            </a:r>
            <a:r>
              <a:rPr lang="en-US" sz="5600" dirty="0" err="1" smtClean="0">
                <a:solidFill>
                  <a:srgbClr val="990000"/>
                </a:solidFill>
              </a:rPr>
              <a:t>cho</a:t>
            </a:r>
            <a:r>
              <a:rPr lang="en-US" sz="5600" dirty="0" smtClean="0">
                <a:solidFill>
                  <a:srgbClr val="990000"/>
                </a:solidFill>
              </a:rPr>
              <a:t> </a:t>
            </a:r>
            <a:r>
              <a:rPr lang="en-US" sz="5600" dirty="0" err="1" smtClean="0">
                <a:solidFill>
                  <a:srgbClr val="990000"/>
                </a:solidFill>
              </a:rPr>
              <a:t>nơi</a:t>
            </a:r>
            <a:r>
              <a:rPr lang="en-US" sz="5600" dirty="0" smtClean="0">
                <a:solidFill>
                  <a:srgbClr val="990000"/>
                </a:solidFill>
              </a:rPr>
              <a:t> </a:t>
            </a:r>
            <a:r>
              <a:rPr lang="en-US" sz="5600" dirty="0" err="1" smtClean="0">
                <a:solidFill>
                  <a:srgbClr val="990000"/>
                </a:solidFill>
              </a:rPr>
              <a:t>nghi</a:t>
            </a:r>
            <a:r>
              <a:rPr lang="en-US" sz="5600" dirty="0" smtClean="0">
                <a:solidFill>
                  <a:srgbClr val="990000"/>
                </a:solidFill>
              </a:rPr>
              <a:t> </a:t>
            </a:r>
            <a:r>
              <a:rPr lang="en-US" sz="5600" dirty="0" err="1" smtClean="0">
                <a:solidFill>
                  <a:srgbClr val="990000"/>
                </a:solidFill>
              </a:rPr>
              <a:t>vấn</a:t>
            </a:r>
            <a:r>
              <a:rPr lang="en-US" sz="5600" dirty="0" smtClean="0">
                <a:solidFill>
                  <a:srgbClr val="990000"/>
                </a:solidFill>
              </a:rPr>
              <a:t> con </a:t>
            </a:r>
            <a:r>
              <a:rPr lang="en-US" sz="5600" dirty="0" err="1" smtClean="0">
                <a:solidFill>
                  <a:srgbClr val="990000"/>
                </a:solidFill>
              </a:rPr>
              <a:t>đem</a:t>
            </a:r>
            <a:r>
              <a:rPr lang="en-US" sz="5600" dirty="0" smtClean="0">
                <a:solidFill>
                  <a:srgbClr val="990000"/>
                </a:solidFill>
              </a:rPr>
              <a:t> tin </a:t>
            </a:r>
            <a:r>
              <a:rPr lang="en-US" sz="5600" dirty="0" err="1" smtClean="0">
                <a:solidFill>
                  <a:srgbClr val="990000"/>
                </a:solidFill>
              </a:rPr>
              <a:t>tưởng</a:t>
            </a:r>
            <a:r>
              <a:rPr lang="en-US" sz="5600" dirty="0" smtClean="0">
                <a:solidFill>
                  <a:srgbClr val="990000"/>
                </a:solidFill>
              </a:rPr>
              <a:t>, </a:t>
            </a:r>
            <a:r>
              <a:rPr lang="en-US" sz="5600" dirty="0" err="1" smtClean="0">
                <a:solidFill>
                  <a:srgbClr val="990000"/>
                </a:solidFill>
              </a:rPr>
              <a:t>cho</a:t>
            </a:r>
            <a:r>
              <a:rPr lang="en-US" sz="5600" dirty="0" smtClean="0">
                <a:solidFill>
                  <a:srgbClr val="990000"/>
                </a:solidFill>
              </a:rPr>
              <a:t> </a:t>
            </a:r>
            <a:r>
              <a:rPr lang="en-US" sz="5600" dirty="0" err="1" smtClean="0">
                <a:solidFill>
                  <a:srgbClr val="990000"/>
                </a:solidFill>
              </a:rPr>
              <a:t>nơi</a:t>
            </a:r>
            <a:r>
              <a:rPr lang="en-US" sz="5600" dirty="0" smtClean="0">
                <a:solidFill>
                  <a:srgbClr val="990000"/>
                </a:solidFill>
              </a:rPr>
              <a:t> </a:t>
            </a:r>
            <a:r>
              <a:rPr lang="en-US" sz="5600" dirty="0" err="1" smtClean="0">
                <a:solidFill>
                  <a:srgbClr val="990000"/>
                </a:solidFill>
              </a:rPr>
              <a:t>oan</a:t>
            </a:r>
            <a:r>
              <a:rPr lang="en-US" sz="5600" dirty="0" smtClean="0">
                <a:solidFill>
                  <a:srgbClr val="990000"/>
                </a:solidFill>
              </a:rPr>
              <a:t> </a:t>
            </a:r>
            <a:r>
              <a:rPr lang="en-US" sz="5600" dirty="0" err="1" smtClean="0">
                <a:solidFill>
                  <a:srgbClr val="990000"/>
                </a:solidFill>
              </a:rPr>
              <a:t>ức</a:t>
            </a:r>
            <a:r>
              <a:rPr lang="en-US" sz="5600" dirty="0" smtClean="0">
                <a:solidFill>
                  <a:srgbClr val="990000"/>
                </a:solidFill>
              </a:rPr>
              <a:t> con </a:t>
            </a:r>
            <a:r>
              <a:rPr lang="en-US" sz="5600" dirty="0" err="1" smtClean="0">
                <a:solidFill>
                  <a:srgbClr val="990000"/>
                </a:solidFill>
              </a:rPr>
              <a:t>đem</a:t>
            </a:r>
            <a:r>
              <a:rPr lang="en-US" sz="5600" dirty="0" smtClean="0">
                <a:solidFill>
                  <a:srgbClr val="990000"/>
                </a:solidFill>
              </a:rPr>
              <a:t> </a:t>
            </a:r>
            <a:r>
              <a:rPr lang="en-US" sz="5600" dirty="0" err="1" smtClean="0">
                <a:solidFill>
                  <a:srgbClr val="990000"/>
                </a:solidFill>
              </a:rPr>
              <a:t>công</a:t>
            </a:r>
            <a:r>
              <a:rPr lang="en-US" sz="5600" dirty="0" smtClean="0">
                <a:solidFill>
                  <a:srgbClr val="990000"/>
                </a:solidFill>
              </a:rPr>
              <a:t> </a:t>
            </a:r>
            <a:r>
              <a:rPr lang="en-US" sz="5600" dirty="0" err="1" smtClean="0">
                <a:solidFill>
                  <a:srgbClr val="990000"/>
                </a:solidFill>
              </a:rPr>
              <a:t>bằng</a:t>
            </a:r>
            <a:r>
              <a:rPr lang="en-US" sz="5600" dirty="0" smtClean="0">
                <a:solidFill>
                  <a:srgbClr val="990000"/>
                </a:solidFill>
              </a:rPr>
              <a:t>. </a:t>
            </a:r>
            <a:endParaRPr lang="vi-VN" sz="5600" b="0" dirty="0">
              <a:solidFill>
                <a:srgbClr val="990000"/>
              </a:solidFill>
              <a:effectLst/>
            </a:endParaRPr>
          </a:p>
        </p:txBody>
      </p:sp>
    </p:spTree>
    <p:extLst>
      <p:ext uri="{BB962C8B-B14F-4D97-AF65-F5344CB8AC3E}">
        <p14:creationId xmlns:p14="http://schemas.microsoft.com/office/powerpoint/2010/main" val="243018695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5600" b="0" u="sng" dirty="0" smtClean="0">
                <a:solidFill>
                  <a:srgbClr val="002060"/>
                </a:solidFill>
                <a:effectLst/>
              </a:rPr>
              <a:t>**:</a:t>
            </a:r>
            <a:r>
              <a:rPr lang="en-US" sz="5600" b="0" dirty="0" smtClean="0">
                <a:solidFill>
                  <a:srgbClr val="990000"/>
                </a:solidFill>
                <a:effectLst/>
              </a:rPr>
              <a:t> </a:t>
            </a:r>
            <a:r>
              <a:rPr lang="en-US" sz="5600" dirty="0" smtClean="0">
                <a:solidFill>
                  <a:srgbClr val="990000"/>
                </a:solidFill>
              </a:rPr>
              <a:t>Cho </a:t>
            </a:r>
            <a:r>
              <a:rPr lang="en-US" sz="5600" dirty="0" err="1" smtClean="0">
                <a:solidFill>
                  <a:srgbClr val="990000"/>
                </a:solidFill>
              </a:rPr>
              <a:t>nơi</a:t>
            </a:r>
            <a:r>
              <a:rPr lang="en-US" sz="5600" dirty="0" smtClean="0">
                <a:solidFill>
                  <a:srgbClr val="990000"/>
                </a:solidFill>
              </a:rPr>
              <a:t> </a:t>
            </a:r>
            <a:r>
              <a:rPr lang="en-US" sz="5600" dirty="0" err="1" smtClean="0">
                <a:solidFill>
                  <a:srgbClr val="990000"/>
                </a:solidFill>
              </a:rPr>
              <a:t>hoạn</a:t>
            </a:r>
            <a:r>
              <a:rPr lang="en-US" sz="5600" dirty="0" smtClean="0">
                <a:solidFill>
                  <a:srgbClr val="990000"/>
                </a:solidFill>
              </a:rPr>
              <a:t> </a:t>
            </a:r>
            <a:r>
              <a:rPr lang="en-US" sz="5600" dirty="0" err="1" smtClean="0">
                <a:solidFill>
                  <a:srgbClr val="990000"/>
                </a:solidFill>
              </a:rPr>
              <a:t>nạn</a:t>
            </a:r>
            <a:r>
              <a:rPr lang="en-US" sz="5600" dirty="0" smtClean="0">
                <a:solidFill>
                  <a:srgbClr val="990000"/>
                </a:solidFill>
              </a:rPr>
              <a:t> con </a:t>
            </a:r>
            <a:r>
              <a:rPr lang="en-US" sz="5600" dirty="0" err="1" smtClean="0">
                <a:solidFill>
                  <a:srgbClr val="990000"/>
                </a:solidFill>
              </a:rPr>
              <a:t>đem</a:t>
            </a:r>
            <a:r>
              <a:rPr lang="en-US" sz="5600" dirty="0" smtClean="0">
                <a:solidFill>
                  <a:srgbClr val="990000"/>
                </a:solidFill>
              </a:rPr>
              <a:t> </a:t>
            </a:r>
            <a:r>
              <a:rPr lang="en-US" sz="5600" dirty="0" err="1" smtClean="0">
                <a:solidFill>
                  <a:srgbClr val="990000"/>
                </a:solidFill>
              </a:rPr>
              <a:t>cậy</a:t>
            </a:r>
            <a:r>
              <a:rPr lang="en-US" sz="5600" dirty="0" smtClean="0">
                <a:solidFill>
                  <a:srgbClr val="990000"/>
                </a:solidFill>
              </a:rPr>
              <a:t> </a:t>
            </a:r>
            <a:r>
              <a:rPr lang="en-US" sz="5600" dirty="0" err="1" smtClean="0">
                <a:solidFill>
                  <a:srgbClr val="990000"/>
                </a:solidFill>
              </a:rPr>
              <a:t>trông</a:t>
            </a:r>
            <a:r>
              <a:rPr lang="en-US" sz="5600" dirty="0" smtClean="0">
                <a:solidFill>
                  <a:srgbClr val="990000"/>
                </a:solidFill>
              </a:rPr>
              <a:t>, </a:t>
            </a:r>
            <a:r>
              <a:rPr lang="en-US" sz="5600" dirty="0" err="1" smtClean="0">
                <a:solidFill>
                  <a:srgbClr val="990000"/>
                </a:solidFill>
              </a:rPr>
              <a:t>cho</a:t>
            </a:r>
            <a:r>
              <a:rPr lang="en-US" sz="5600" dirty="0" smtClean="0">
                <a:solidFill>
                  <a:srgbClr val="990000"/>
                </a:solidFill>
              </a:rPr>
              <a:t> </a:t>
            </a:r>
            <a:r>
              <a:rPr lang="en-US" sz="5600" dirty="0" err="1" smtClean="0">
                <a:solidFill>
                  <a:srgbClr val="990000"/>
                </a:solidFill>
              </a:rPr>
              <a:t>nơi</a:t>
            </a:r>
            <a:r>
              <a:rPr lang="en-US" sz="5600" dirty="0" smtClean="0">
                <a:solidFill>
                  <a:srgbClr val="990000"/>
                </a:solidFill>
              </a:rPr>
              <a:t> u </a:t>
            </a:r>
            <a:r>
              <a:rPr lang="en-US" sz="5600" dirty="0" err="1" smtClean="0">
                <a:solidFill>
                  <a:srgbClr val="990000"/>
                </a:solidFill>
              </a:rPr>
              <a:t>tối</a:t>
            </a:r>
            <a:r>
              <a:rPr lang="en-US" sz="5600" dirty="0" smtClean="0">
                <a:solidFill>
                  <a:srgbClr val="990000"/>
                </a:solidFill>
              </a:rPr>
              <a:t> con </a:t>
            </a:r>
            <a:r>
              <a:rPr lang="en-US" sz="5600" dirty="0" err="1" smtClean="0">
                <a:solidFill>
                  <a:srgbClr val="990000"/>
                </a:solidFill>
              </a:rPr>
              <a:t>đem</a:t>
            </a:r>
            <a:r>
              <a:rPr lang="en-US" sz="5600" dirty="0" smtClean="0">
                <a:solidFill>
                  <a:srgbClr val="990000"/>
                </a:solidFill>
              </a:rPr>
              <a:t> </a:t>
            </a:r>
            <a:r>
              <a:rPr lang="en-US" sz="5600" dirty="0" err="1" smtClean="0">
                <a:solidFill>
                  <a:srgbClr val="990000"/>
                </a:solidFill>
              </a:rPr>
              <a:t>hy</a:t>
            </a:r>
            <a:r>
              <a:rPr lang="en-US" sz="5600" dirty="0" smtClean="0">
                <a:solidFill>
                  <a:srgbClr val="990000"/>
                </a:solidFill>
              </a:rPr>
              <a:t> </a:t>
            </a:r>
            <a:r>
              <a:rPr lang="en-US" sz="5600" dirty="0" err="1" smtClean="0">
                <a:solidFill>
                  <a:srgbClr val="990000"/>
                </a:solidFill>
              </a:rPr>
              <a:t>vọng</a:t>
            </a:r>
            <a:r>
              <a:rPr lang="en-US" sz="5600" dirty="0" smtClean="0">
                <a:solidFill>
                  <a:srgbClr val="990000"/>
                </a:solidFill>
              </a:rPr>
              <a:t>, </a:t>
            </a:r>
            <a:r>
              <a:rPr lang="en-US" sz="5600" dirty="0" err="1" smtClean="0">
                <a:solidFill>
                  <a:srgbClr val="990000"/>
                </a:solidFill>
              </a:rPr>
              <a:t>cho</a:t>
            </a:r>
            <a:r>
              <a:rPr lang="en-US" sz="5600" dirty="0" smtClean="0">
                <a:solidFill>
                  <a:srgbClr val="990000"/>
                </a:solidFill>
              </a:rPr>
              <a:t> </a:t>
            </a:r>
            <a:r>
              <a:rPr lang="en-US" sz="5600" dirty="0" err="1" smtClean="0">
                <a:solidFill>
                  <a:srgbClr val="990000"/>
                </a:solidFill>
              </a:rPr>
              <a:t>nơi</a:t>
            </a:r>
            <a:r>
              <a:rPr lang="en-US" sz="5600" dirty="0" smtClean="0">
                <a:solidFill>
                  <a:srgbClr val="990000"/>
                </a:solidFill>
              </a:rPr>
              <a:t> </a:t>
            </a:r>
            <a:r>
              <a:rPr lang="en-US" sz="5600" dirty="0" err="1" smtClean="0">
                <a:solidFill>
                  <a:srgbClr val="990000"/>
                </a:solidFill>
              </a:rPr>
              <a:t>tội</a:t>
            </a:r>
            <a:r>
              <a:rPr lang="en-US" sz="5600" dirty="0" smtClean="0">
                <a:solidFill>
                  <a:srgbClr val="990000"/>
                </a:solidFill>
              </a:rPr>
              <a:t> </a:t>
            </a:r>
            <a:r>
              <a:rPr lang="en-US" sz="5600" dirty="0" err="1" smtClean="0">
                <a:solidFill>
                  <a:srgbClr val="990000"/>
                </a:solidFill>
              </a:rPr>
              <a:t>lỗi</a:t>
            </a:r>
            <a:r>
              <a:rPr lang="en-US" sz="5600" dirty="0" smtClean="0">
                <a:solidFill>
                  <a:srgbClr val="990000"/>
                </a:solidFill>
              </a:rPr>
              <a:t> con </a:t>
            </a:r>
            <a:r>
              <a:rPr lang="en-US" sz="5600" dirty="0" err="1" smtClean="0">
                <a:solidFill>
                  <a:srgbClr val="990000"/>
                </a:solidFill>
              </a:rPr>
              <a:t>đem</a:t>
            </a:r>
            <a:r>
              <a:rPr lang="en-US" sz="5600" dirty="0" smtClean="0">
                <a:solidFill>
                  <a:srgbClr val="990000"/>
                </a:solidFill>
              </a:rPr>
              <a:t> tin </a:t>
            </a:r>
            <a:r>
              <a:rPr lang="en-US" sz="5600" dirty="0" err="1" smtClean="0">
                <a:solidFill>
                  <a:srgbClr val="990000"/>
                </a:solidFill>
              </a:rPr>
              <a:t>mừng</a:t>
            </a:r>
            <a:r>
              <a:rPr lang="en-US" sz="5600" dirty="0" smtClean="0">
                <a:solidFill>
                  <a:srgbClr val="990000"/>
                </a:solidFill>
              </a:rPr>
              <a:t>.</a:t>
            </a:r>
            <a:endParaRPr lang="vi-VN" sz="5600" b="0" dirty="0">
              <a:solidFill>
                <a:srgbClr val="990000"/>
              </a:solidFill>
              <a:effectLst/>
            </a:endParaRPr>
          </a:p>
        </p:txBody>
      </p:sp>
    </p:spTree>
    <p:extLst>
      <p:ext uri="{BB962C8B-B14F-4D97-AF65-F5344CB8AC3E}">
        <p14:creationId xmlns:p14="http://schemas.microsoft.com/office/powerpoint/2010/main" val="412002162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b="0" u="sng" dirty="0" err="1">
                <a:solidFill>
                  <a:srgbClr val="002060"/>
                </a:solidFill>
                <a:effectLst/>
              </a:rPr>
              <a:t>Đk</a:t>
            </a:r>
            <a:r>
              <a:rPr lang="en-US" sz="5000" b="0" u="sng" dirty="0">
                <a:solidFill>
                  <a:srgbClr val="002060"/>
                </a:solidFill>
                <a:effectLst/>
              </a:rPr>
              <a:t>:</a:t>
            </a:r>
            <a:r>
              <a:rPr lang="en-US" sz="5000" b="0" dirty="0">
                <a:solidFill>
                  <a:srgbClr val="990000"/>
                </a:solidFill>
                <a:effectLst/>
              </a:rPr>
              <a:t> </a:t>
            </a:r>
            <a:r>
              <a:rPr lang="en-US" sz="5000" dirty="0" err="1" smtClean="0">
                <a:solidFill>
                  <a:srgbClr val="990000"/>
                </a:solidFill>
              </a:rPr>
              <a:t>Lạy</a:t>
            </a:r>
            <a:r>
              <a:rPr lang="en-US" sz="5000" dirty="0" smtClean="0">
                <a:solidFill>
                  <a:srgbClr val="990000"/>
                </a:solidFill>
              </a:rPr>
              <a:t> </a:t>
            </a:r>
            <a:r>
              <a:rPr lang="en-US" sz="5000" dirty="0" err="1" smtClean="0">
                <a:solidFill>
                  <a:srgbClr val="990000"/>
                </a:solidFill>
              </a:rPr>
              <a:t>Chúa</a:t>
            </a:r>
            <a:r>
              <a:rPr lang="en-US" sz="5000" dirty="0" smtClean="0">
                <a:solidFill>
                  <a:srgbClr val="990000"/>
                </a:solidFill>
              </a:rPr>
              <a:t>, </a:t>
            </a:r>
            <a:r>
              <a:rPr lang="en-US" sz="5000" dirty="0" err="1" smtClean="0">
                <a:solidFill>
                  <a:srgbClr val="990000"/>
                </a:solidFill>
              </a:rPr>
              <a:t>xin</a:t>
            </a:r>
            <a:r>
              <a:rPr lang="en-US" sz="5000" dirty="0" smtClean="0">
                <a:solidFill>
                  <a:srgbClr val="990000"/>
                </a:solidFill>
              </a:rPr>
              <a:t> </a:t>
            </a:r>
            <a:r>
              <a:rPr lang="en-US" sz="5000" dirty="0" err="1" smtClean="0">
                <a:solidFill>
                  <a:srgbClr val="990000"/>
                </a:solidFill>
              </a:rPr>
              <a:t>hãy</a:t>
            </a:r>
            <a:r>
              <a:rPr lang="en-US" sz="5000" dirty="0" smtClean="0">
                <a:solidFill>
                  <a:srgbClr val="990000"/>
                </a:solidFill>
              </a:rPr>
              <a:t> </a:t>
            </a:r>
            <a:r>
              <a:rPr lang="en-US" sz="5000" dirty="0" err="1" smtClean="0">
                <a:solidFill>
                  <a:srgbClr val="990000"/>
                </a:solidFill>
              </a:rPr>
              <a:t>dạy</a:t>
            </a:r>
            <a:r>
              <a:rPr lang="en-US" sz="5000" dirty="0" smtClean="0">
                <a:solidFill>
                  <a:srgbClr val="990000"/>
                </a:solidFill>
              </a:rPr>
              <a:t> con. </a:t>
            </a:r>
            <a:r>
              <a:rPr lang="en-US" sz="5000" dirty="0" err="1" smtClean="0">
                <a:solidFill>
                  <a:srgbClr val="990000"/>
                </a:solidFill>
              </a:rPr>
              <a:t>Lạy</a:t>
            </a:r>
            <a:r>
              <a:rPr lang="en-US" sz="5000" dirty="0" smtClean="0">
                <a:solidFill>
                  <a:srgbClr val="990000"/>
                </a:solidFill>
              </a:rPr>
              <a:t> </a:t>
            </a:r>
            <a:r>
              <a:rPr lang="en-US" sz="5000" dirty="0" err="1" smtClean="0">
                <a:solidFill>
                  <a:srgbClr val="990000"/>
                </a:solidFill>
              </a:rPr>
              <a:t>Chúa</a:t>
            </a:r>
            <a:r>
              <a:rPr lang="en-US" sz="5000" dirty="0" smtClean="0">
                <a:solidFill>
                  <a:srgbClr val="990000"/>
                </a:solidFill>
              </a:rPr>
              <a:t>, </a:t>
            </a:r>
            <a:r>
              <a:rPr lang="en-US" sz="5000" dirty="0" err="1" smtClean="0">
                <a:solidFill>
                  <a:srgbClr val="990000"/>
                </a:solidFill>
              </a:rPr>
              <a:t>xin</a:t>
            </a:r>
            <a:r>
              <a:rPr lang="en-US" sz="5000" dirty="0" smtClean="0">
                <a:solidFill>
                  <a:srgbClr val="990000"/>
                </a:solidFill>
              </a:rPr>
              <a:t> </a:t>
            </a:r>
            <a:r>
              <a:rPr lang="en-US" sz="5000" dirty="0" err="1" smtClean="0">
                <a:solidFill>
                  <a:srgbClr val="990000"/>
                </a:solidFill>
              </a:rPr>
              <a:t>biến</a:t>
            </a:r>
            <a:r>
              <a:rPr lang="en-US" sz="5000" dirty="0" smtClean="0">
                <a:solidFill>
                  <a:srgbClr val="990000"/>
                </a:solidFill>
              </a:rPr>
              <a:t> </a:t>
            </a:r>
            <a:r>
              <a:rPr lang="en-US" sz="5000" dirty="0" err="1" smtClean="0">
                <a:solidFill>
                  <a:srgbClr val="990000"/>
                </a:solidFill>
              </a:rPr>
              <a:t>đổi</a:t>
            </a:r>
            <a:r>
              <a:rPr lang="en-US" sz="5000" dirty="0" smtClean="0">
                <a:solidFill>
                  <a:srgbClr val="990000"/>
                </a:solidFill>
              </a:rPr>
              <a:t> con </a:t>
            </a:r>
            <a:r>
              <a:rPr lang="en-US" sz="5000" dirty="0" err="1" smtClean="0">
                <a:solidFill>
                  <a:srgbClr val="990000"/>
                </a:solidFill>
              </a:rPr>
              <a:t>không</a:t>
            </a:r>
            <a:r>
              <a:rPr lang="en-US" sz="5000" dirty="0" smtClean="0">
                <a:solidFill>
                  <a:srgbClr val="990000"/>
                </a:solidFill>
              </a:rPr>
              <a:t> </a:t>
            </a:r>
            <a:r>
              <a:rPr lang="en-US" sz="5000" dirty="0" err="1" smtClean="0">
                <a:solidFill>
                  <a:srgbClr val="990000"/>
                </a:solidFill>
              </a:rPr>
              <a:t>đợi</a:t>
            </a:r>
            <a:r>
              <a:rPr lang="en-US" sz="5000" dirty="0" smtClean="0">
                <a:solidFill>
                  <a:srgbClr val="990000"/>
                </a:solidFill>
              </a:rPr>
              <a:t> an </a:t>
            </a:r>
            <a:r>
              <a:rPr lang="en-US" sz="5000" dirty="0" err="1" smtClean="0">
                <a:solidFill>
                  <a:srgbClr val="990000"/>
                </a:solidFill>
              </a:rPr>
              <a:t>ủi</a:t>
            </a:r>
            <a:r>
              <a:rPr lang="en-US" sz="5000" dirty="0" smtClean="0">
                <a:solidFill>
                  <a:srgbClr val="990000"/>
                </a:solidFill>
              </a:rPr>
              <a:t> </a:t>
            </a:r>
            <a:r>
              <a:rPr lang="en-US" sz="5000" dirty="0" err="1" smtClean="0">
                <a:solidFill>
                  <a:srgbClr val="990000"/>
                </a:solidFill>
              </a:rPr>
              <a:t>nhưng</a:t>
            </a:r>
            <a:r>
              <a:rPr lang="en-US" sz="5000" dirty="0" smtClean="0">
                <a:solidFill>
                  <a:srgbClr val="990000"/>
                </a:solidFill>
              </a:rPr>
              <a:t> </a:t>
            </a:r>
            <a:r>
              <a:rPr lang="en-US" sz="5000" dirty="0" err="1" smtClean="0">
                <a:solidFill>
                  <a:srgbClr val="990000"/>
                </a:solidFill>
              </a:rPr>
              <a:t>đem</a:t>
            </a:r>
            <a:r>
              <a:rPr lang="en-US" sz="5000" dirty="0" smtClean="0">
                <a:solidFill>
                  <a:srgbClr val="990000"/>
                </a:solidFill>
              </a:rPr>
              <a:t> </a:t>
            </a:r>
            <a:r>
              <a:rPr lang="en-US" sz="5000" dirty="0" err="1" smtClean="0">
                <a:solidFill>
                  <a:srgbClr val="990000"/>
                </a:solidFill>
              </a:rPr>
              <a:t>ủi</a:t>
            </a:r>
            <a:r>
              <a:rPr lang="en-US" sz="5000" dirty="0" smtClean="0">
                <a:solidFill>
                  <a:srgbClr val="990000"/>
                </a:solidFill>
              </a:rPr>
              <a:t> an, </a:t>
            </a:r>
            <a:r>
              <a:rPr lang="en-US" sz="5000" dirty="0" err="1" smtClean="0">
                <a:solidFill>
                  <a:srgbClr val="990000"/>
                </a:solidFill>
              </a:rPr>
              <a:t>không</a:t>
            </a:r>
            <a:r>
              <a:rPr lang="en-US" sz="5000" dirty="0" smtClean="0">
                <a:solidFill>
                  <a:srgbClr val="990000"/>
                </a:solidFill>
              </a:rPr>
              <a:t> </a:t>
            </a:r>
            <a:r>
              <a:rPr lang="en-US" sz="5000" dirty="0" err="1" smtClean="0">
                <a:solidFill>
                  <a:srgbClr val="990000"/>
                </a:solidFill>
              </a:rPr>
              <a:t>đợi</a:t>
            </a:r>
            <a:r>
              <a:rPr lang="en-US" sz="5000" dirty="0" smtClean="0">
                <a:solidFill>
                  <a:srgbClr val="990000"/>
                </a:solidFill>
              </a:rPr>
              <a:t> </a:t>
            </a:r>
            <a:r>
              <a:rPr lang="en-US" sz="5000" dirty="0" err="1" smtClean="0">
                <a:solidFill>
                  <a:srgbClr val="990000"/>
                </a:solidFill>
              </a:rPr>
              <a:t>người</a:t>
            </a:r>
            <a:r>
              <a:rPr lang="en-US" sz="5000" dirty="0" smtClean="0">
                <a:solidFill>
                  <a:srgbClr val="990000"/>
                </a:solidFill>
              </a:rPr>
              <a:t> </a:t>
            </a:r>
            <a:r>
              <a:rPr lang="en-US" sz="5000" dirty="0" err="1" smtClean="0">
                <a:solidFill>
                  <a:srgbClr val="990000"/>
                </a:solidFill>
              </a:rPr>
              <a:t>giúp</a:t>
            </a:r>
            <a:r>
              <a:rPr lang="en-US" sz="5000" dirty="0" smtClean="0">
                <a:solidFill>
                  <a:srgbClr val="990000"/>
                </a:solidFill>
              </a:rPr>
              <a:t> </a:t>
            </a:r>
            <a:r>
              <a:rPr lang="en-US" sz="5000" dirty="0" err="1" smtClean="0">
                <a:solidFill>
                  <a:srgbClr val="990000"/>
                </a:solidFill>
              </a:rPr>
              <a:t>nhưng</a:t>
            </a:r>
            <a:r>
              <a:rPr lang="en-US" sz="5000" dirty="0" smtClean="0">
                <a:solidFill>
                  <a:srgbClr val="990000"/>
                </a:solidFill>
              </a:rPr>
              <a:t> </a:t>
            </a:r>
            <a:r>
              <a:rPr lang="en-US" sz="5000" dirty="0" err="1" smtClean="0">
                <a:solidFill>
                  <a:srgbClr val="990000"/>
                </a:solidFill>
              </a:rPr>
              <a:t>tìm</a:t>
            </a:r>
            <a:r>
              <a:rPr lang="en-US" sz="5000" dirty="0" smtClean="0">
                <a:solidFill>
                  <a:srgbClr val="990000"/>
                </a:solidFill>
              </a:rPr>
              <a:t> </a:t>
            </a:r>
            <a:r>
              <a:rPr lang="en-US" sz="5000" dirty="0" err="1" smtClean="0">
                <a:solidFill>
                  <a:srgbClr val="990000"/>
                </a:solidFill>
              </a:rPr>
              <a:t>giúp</a:t>
            </a:r>
            <a:r>
              <a:rPr lang="en-US" sz="5000" dirty="0" smtClean="0">
                <a:solidFill>
                  <a:srgbClr val="990000"/>
                </a:solidFill>
              </a:rPr>
              <a:t> </a:t>
            </a:r>
            <a:r>
              <a:rPr lang="en-US" sz="5000" dirty="0" err="1" smtClean="0">
                <a:solidFill>
                  <a:srgbClr val="990000"/>
                </a:solidFill>
              </a:rPr>
              <a:t>người</a:t>
            </a:r>
            <a:r>
              <a:rPr lang="en-US" sz="5000" dirty="0" smtClean="0">
                <a:solidFill>
                  <a:srgbClr val="990000"/>
                </a:solidFill>
              </a:rPr>
              <a:t>, </a:t>
            </a:r>
            <a:r>
              <a:rPr lang="en-US" sz="5000" dirty="0" err="1" smtClean="0">
                <a:solidFill>
                  <a:srgbClr val="990000"/>
                </a:solidFill>
              </a:rPr>
              <a:t>không</a:t>
            </a:r>
            <a:r>
              <a:rPr lang="en-US" sz="5000" dirty="0" smtClean="0">
                <a:solidFill>
                  <a:srgbClr val="990000"/>
                </a:solidFill>
              </a:rPr>
              <a:t> </a:t>
            </a:r>
            <a:r>
              <a:rPr lang="en-US" sz="5000" dirty="0" err="1" smtClean="0">
                <a:solidFill>
                  <a:srgbClr val="990000"/>
                </a:solidFill>
              </a:rPr>
              <a:t>đợi</a:t>
            </a:r>
            <a:r>
              <a:rPr lang="en-US" sz="5000" dirty="0" smtClean="0">
                <a:solidFill>
                  <a:srgbClr val="990000"/>
                </a:solidFill>
              </a:rPr>
              <a:t> </a:t>
            </a:r>
            <a:r>
              <a:rPr lang="en-US" sz="5000" dirty="0" err="1" smtClean="0">
                <a:solidFill>
                  <a:srgbClr val="990000"/>
                </a:solidFill>
              </a:rPr>
              <a:t>yêu</a:t>
            </a:r>
            <a:r>
              <a:rPr lang="en-US" sz="5000" dirty="0" smtClean="0">
                <a:solidFill>
                  <a:srgbClr val="990000"/>
                </a:solidFill>
              </a:rPr>
              <a:t> </a:t>
            </a:r>
            <a:r>
              <a:rPr lang="en-US" sz="5000" dirty="0" err="1" smtClean="0">
                <a:solidFill>
                  <a:srgbClr val="990000"/>
                </a:solidFill>
              </a:rPr>
              <a:t>thương</a:t>
            </a:r>
            <a:r>
              <a:rPr lang="en-US" sz="5000" dirty="0" smtClean="0">
                <a:solidFill>
                  <a:srgbClr val="990000"/>
                </a:solidFill>
              </a:rPr>
              <a:t> </a:t>
            </a:r>
            <a:r>
              <a:rPr lang="en-US" sz="5000" dirty="0" err="1" smtClean="0">
                <a:solidFill>
                  <a:srgbClr val="990000"/>
                </a:solidFill>
              </a:rPr>
              <a:t>nhưng</a:t>
            </a:r>
            <a:r>
              <a:rPr lang="en-US" sz="5000" dirty="0" smtClean="0">
                <a:solidFill>
                  <a:srgbClr val="990000"/>
                </a:solidFill>
              </a:rPr>
              <a:t> </a:t>
            </a:r>
            <a:r>
              <a:rPr lang="en-US" sz="5000" dirty="0" err="1" smtClean="0">
                <a:solidFill>
                  <a:srgbClr val="990000"/>
                </a:solidFill>
              </a:rPr>
              <a:t>gieo</a:t>
            </a:r>
            <a:r>
              <a:rPr lang="en-US" sz="5000" dirty="0" smtClean="0">
                <a:solidFill>
                  <a:srgbClr val="990000"/>
                </a:solidFill>
              </a:rPr>
              <a:t> </a:t>
            </a:r>
            <a:r>
              <a:rPr lang="en-US" sz="5000" dirty="0" err="1" smtClean="0">
                <a:solidFill>
                  <a:srgbClr val="990000"/>
                </a:solidFill>
              </a:rPr>
              <a:t>tình</a:t>
            </a:r>
            <a:r>
              <a:rPr lang="en-US" sz="5000" dirty="0" smtClean="0">
                <a:solidFill>
                  <a:srgbClr val="990000"/>
                </a:solidFill>
              </a:rPr>
              <a:t> </a:t>
            </a:r>
            <a:r>
              <a:rPr lang="en-US" sz="5000" dirty="0" err="1" smtClean="0">
                <a:solidFill>
                  <a:srgbClr val="990000"/>
                </a:solidFill>
              </a:rPr>
              <a:t>mến</a:t>
            </a:r>
            <a:r>
              <a:rPr lang="en-US" sz="5000" dirty="0" smtClean="0">
                <a:solidFill>
                  <a:srgbClr val="990000"/>
                </a:solidFill>
              </a:rPr>
              <a:t>.</a:t>
            </a:r>
            <a:endParaRPr lang="en-US" sz="5000" b="0" dirty="0">
              <a:solidFill>
                <a:srgbClr val="990000"/>
              </a:solidFill>
              <a:effectLst/>
            </a:endParaRPr>
          </a:p>
        </p:txBody>
      </p:sp>
    </p:spTree>
    <p:extLst>
      <p:ext uri="{BB962C8B-B14F-4D97-AF65-F5344CB8AC3E}">
        <p14:creationId xmlns:p14="http://schemas.microsoft.com/office/powerpoint/2010/main" val="18852149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0" u="sng" dirty="0" smtClean="0">
                <a:solidFill>
                  <a:srgbClr val="002060"/>
                </a:solidFill>
                <a:effectLst/>
              </a:rPr>
              <a:t>**:</a:t>
            </a:r>
            <a:r>
              <a:rPr lang="en-US" sz="5600" b="0" dirty="0" smtClean="0">
                <a:solidFill>
                  <a:srgbClr val="990000"/>
                </a:solidFill>
                <a:effectLst/>
              </a:rPr>
              <a:t> </a:t>
            </a:r>
            <a:r>
              <a:rPr lang="en-US" sz="5600" dirty="0" err="1" smtClean="0">
                <a:solidFill>
                  <a:srgbClr val="990000"/>
                </a:solidFill>
              </a:rPr>
              <a:t>Vì</a:t>
            </a:r>
            <a:r>
              <a:rPr lang="en-US" sz="5600" dirty="0" smtClean="0">
                <a:solidFill>
                  <a:srgbClr val="990000"/>
                </a:solidFill>
              </a:rPr>
              <a:t> </a:t>
            </a:r>
            <a:r>
              <a:rPr lang="en-US" sz="5600" dirty="0" err="1" smtClean="0">
                <a:solidFill>
                  <a:srgbClr val="990000"/>
                </a:solidFill>
              </a:rPr>
              <a:t>khi</a:t>
            </a:r>
            <a:r>
              <a:rPr lang="en-US" sz="5600" dirty="0" smtClean="0">
                <a:solidFill>
                  <a:srgbClr val="990000"/>
                </a:solidFill>
              </a:rPr>
              <a:t> </a:t>
            </a:r>
            <a:r>
              <a:rPr lang="en-US" sz="5600" dirty="0" err="1" smtClean="0">
                <a:solidFill>
                  <a:srgbClr val="990000"/>
                </a:solidFill>
              </a:rPr>
              <a:t>biết</a:t>
            </a:r>
            <a:r>
              <a:rPr lang="en-US" sz="5600" dirty="0" smtClean="0">
                <a:solidFill>
                  <a:srgbClr val="990000"/>
                </a:solidFill>
              </a:rPr>
              <a:t> </a:t>
            </a:r>
            <a:r>
              <a:rPr lang="en-US" sz="5600" dirty="0" err="1" smtClean="0">
                <a:solidFill>
                  <a:srgbClr val="990000"/>
                </a:solidFill>
              </a:rPr>
              <a:t>cho</a:t>
            </a:r>
            <a:r>
              <a:rPr lang="en-US" sz="5600" dirty="0" smtClean="0">
                <a:solidFill>
                  <a:srgbClr val="990000"/>
                </a:solidFill>
              </a:rPr>
              <a:t> </a:t>
            </a:r>
            <a:r>
              <a:rPr lang="en-US" sz="5600" dirty="0" err="1" smtClean="0">
                <a:solidFill>
                  <a:srgbClr val="990000"/>
                </a:solidFill>
              </a:rPr>
              <a:t>đi</a:t>
            </a:r>
            <a:r>
              <a:rPr lang="en-US" sz="5600" dirty="0" smtClean="0">
                <a:solidFill>
                  <a:srgbClr val="990000"/>
                </a:solidFill>
              </a:rPr>
              <a:t> </a:t>
            </a:r>
            <a:r>
              <a:rPr lang="en-US" sz="5600" dirty="0" err="1" smtClean="0">
                <a:solidFill>
                  <a:srgbClr val="990000"/>
                </a:solidFill>
              </a:rPr>
              <a:t>là</a:t>
            </a:r>
            <a:r>
              <a:rPr lang="en-US" sz="5600" dirty="0" smtClean="0">
                <a:solidFill>
                  <a:srgbClr val="990000"/>
                </a:solidFill>
              </a:rPr>
              <a:t> </a:t>
            </a:r>
            <a:r>
              <a:rPr lang="en-US" sz="5600" dirty="0" err="1" smtClean="0">
                <a:solidFill>
                  <a:srgbClr val="990000"/>
                </a:solidFill>
              </a:rPr>
              <a:t>khi</a:t>
            </a:r>
            <a:r>
              <a:rPr lang="en-US" sz="5600" dirty="0" smtClean="0">
                <a:solidFill>
                  <a:srgbClr val="990000"/>
                </a:solidFill>
              </a:rPr>
              <a:t> </a:t>
            </a:r>
            <a:r>
              <a:rPr lang="en-US" sz="5600" dirty="0" err="1" smtClean="0">
                <a:solidFill>
                  <a:srgbClr val="990000"/>
                </a:solidFill>
              </a:rPr>
              <a:t>lãnh</a:t>
            </a:r>
            <a:r>
              <a:rPr lang="en-US" sz="5600" dirty="0" smtClean="0">
                <a:solidFill>
                  <a:srgbClr val="990000"/>
                </a:solidFill>
              </a:rPr>
              <a:t> </a:t>
            </a:r>
            <a:r>
              <a:rPr lang="en-US" sz="5600" dirty="0" err="1" smtClean="0">
                <a:solidFill>
                  <a:srgbClr val="990000"/>
                </a:solidFill>
              </a:rPr>
              <a:t>nhận</a:t>
            </a:r>
            <a:r>
              <a:rPr lang="en-US" sz="5600" dirty="0" smtClean="0">
                <a:solidFill>
                  <a:srgbClr val="990000"/>
                </a:solidFill>
              </a:rPr>
              <a:t>, </a:t>
            </a:r>
            <a:r>
              <a:rPr lang="en-US" sz="5600" dirty="0" err="1" smtClean="0">
                <a:solidFill>
                  <a:srgbClr val="990000"/>
                </a:solidFill>
              </a:rPr>
              <a:t>khi</a:t>
            </a:r>
            <a:r>
              <a:rPr lang="en-US" sz="5600" dirty="0" smtClean="0">
                <a:solidFill>
                  <a:srgbClr val="990000"/>
                </a:solidFill>
              </a:rPr>
              <a:t> </a:t>
            </a:r>
            <a:r>
              <a:rPr lang="en-US" sz="5600" dirty="0" err="1" smtClean="0">
                <a:solidFill>
                  <a:srgbClr val="990000"/>
                </a:solidFill>
              </a:rPr>
              <a:t>biết</a:t>
            </a:r>
            <a:r>
              <a:rPr lang="en-US" sz="5600" dirty="0" smtClean="0">
                <a:solidFill>
                  <a:srgbClr val="990000"/>
                </a:solidFill>
              </a:rPr>
              <a:t> </a:t>
            </a:r>
            <a:r>
              <a:rPr lang="en-US" sz="5600" dirty="0" err="1" smtClean="0">
                <a:solidFill>
                  <a:srgbClr val="990000"/>
                </a:solidFill>
              </a:rPr>
              <a:t>quên</a:t>
            </a:r>
            <a:r>
              <a:rPr lang="en-US" sz="5600" dirty="0" smtClean="0">
                <a:solidFill>
                  <a:srgbClr val="990000"/>
                </a:solidFill>
              </a:rPr>
              <a:t> </a:t>
            </a:r>
            <a:r>
              <a:rPr lang="en-US" sz="5600" dirty="0" err="1" smtClean="0">
                <a:solidFill>
                  <a:srgbClr val="990000"/>
                </a:solidFill>
              </a:rPr>
              <a:t>mình</a:t>
            </a:r>
            <a:r>
              <a:rPr lang="en-US" sz="5600" dirty="0" smtClean="0">
                <a:solidFill>
                  <a:srgbClr val="990000"/>
                </a:solidFill>
              </a:rPr>
              <a:t> </a:t>
            </a:r>
            <a:r>
              <a:rPr lang="en-US" sz="5600" dirty="0" err="1" smtClean="0">
                <a:solidFill>
                  <a:srgbClr val="990000"/>
                </a:solidFill>
              </a:rPr>
              <a:t>là</a:t>
            </a:r>
            <a:r>
              <a:rPr lang="en-US" sz="5600" dirty="0" smtClean="0">
                <a:solidFill>
                  <a:srgbClr val="990000"/>
                </a:solidFill>
              </a:rPr>
              <a:t> </a:t>
            </a:r>
            <a:r>
              <a:rPr lang="en-US" sz="5600" dirty="0" err="1" smtClean="0">
                <a:solidFill>
                  <a:srgbClr val="990000"/>
                </a:solidFill>
              </a:rPr>
              <a:t>khi</a:t>
            </a:r>
            <a:r>
              <a:rPr lang="en-US" sz="5600" dirty="0" smtClean="0">
                <a:solidFill>
                  <a:srgbClr val="990000"/>
                </a:solidFill>
              </a:rPr>
              <a:t> </a:t>
            </a:r>
            <a:r>
              <a:rPr lang="en-US" sz="5600" dirty="0" err="1" smtClean="0">
                <a:solidFill>
                  <a:srgbClr val="990000"/>
                </a:solidFill>
              </a:rPr>
              <a:t>tìm</a:t>
            </a:r>
            <a:r>
              <a:rPr lang="en-US" sz="5600" dirty="0" smtClean="0">
                <a:solidFill>
                  <a:srgbClr val="990000"/>
                </a:solidFill>
              </a:rPr>
              <a:t> </a:t>
            </a:r>
            <a:r>
              <a:rPr lang="en-US" sz="5600" dirty="0" err="1" smtClean="0">
                <a:solidFill>
                  <a:srgbClr val="990000"/>
                </a:solidFill>
              </a:rPr>
              <a:t>thấy</a:t>
            </a:r>
            <a:r>
              <a:rPr lang="en-US" sz="5600" dirty="0" smtClean="0">
                <a:solidFill>
                  <a:srgbClr val="990000"/>
                </a:solidFill>
              </a:rPr>
              <a:t>. </a:t>
            </a:r>
            <a:r>
              <a:rPr lang="en-US" sz="5600" dirty="0" err="1" smtClean="0">
                <a:solidFill>
                  <a:srgbClr val="990000"/>
                </a:solidFill>
              </a:rPr>
              <a:t>Và</a:t>
            </a:r>
            <a:r>
              <a:rPr lang="en-US" sz="5600" dirty="0" smtClean="0">
                <a:solidFill>
                  <a:srgbClr val="990000"/>
                </a:solidFill>
              </a:rPr>
              <a:t> </a:t>
            </a:r>
            <a:r>
              <a:rPr lang="en-US" sz="5600" dirty="0" err="1" smtClean="0">
                <a:solidFill>
                  <a:srgbClr val="990000"/>
                </a:solidFill>
              </a:rPr>
              <a:t>khi</a:t>
            </a:r>
            <a:r>
              <a:rPr lang="en-US" sz="5600" dirty="0" smtClean="0">
                <a:solidFill>
                  <a:srgbClr val="990000"/>
                </a:solidFill>
              </a:rPr>
              <a:t> </a:t>
            </a:r>
            <a:r>
              <a:rPr lang="en-US" sz="5600" dirty="0" err="1" smtClean="0">
                <a:solidFill>
                  <a:srgbClr val="990000"/>
                </a:solidFill>
              </a:rPr>
              <a:t>chết</a:t>
            </a:r>
            <a:r>
              <a:rPr lang="en-US" sz="5600" dirty="0" smtClean="0">
                <a:solidFill>
                  <a:srgbClr val="990000"/>
                </a:solidFill>
              </a:rPr>
              <a:t> </a:t>
            </a:r>
            <a:r>
              <a:rPr lang="en-US" sz="5600" dirty="0" err="1" smtClean="0">
                <a:solidFill>
                  <a:srgbClr val="990000"/>
                </a:solidFill>
              </a:rPr>
              <a:t>cho</a:t>
            </a:r>
            <a:r>
              <a:rPr lang="en-US" sz="5600" dirty="0" smtClean="0">
                <a:solidFill>
                  <a:srgbClr val="990000"/>
                </a:solidFill>
              </a:rPr>
              <a:t> </a:t>
            </a:r>
            <a:r>
              <a:rPr lang="en-US" sz="5600" dirty="0" err="1" smtClean="0">
                <a:solidFill>
                  <a:srgbClr val="990000"/>
                </a:solidFill>
              </a:rPr>
              <a:t>mình</a:t>
            </a:r>
            <a:r>
              <a:rPr lang="en-US" sz="5600" dirty="0" smtClean="0">
                <a:solidFill>
                  <a:srgbClr val="990000"/>
                </a:solidFill>
              </a:rPr>
              <a:t> </a:t>
            </a:r>
            <a:r>
              <a:rPr lang="en-US" sz="5600" dirty="0" err="1" smtClean="0">
                <a:solidFill>
                  <a:srgbClr val="990000"/>
                </a:solidFill>
              </a:rPr>
              <a:t>là</a:t>
            </a:r>
            <a:r>
              <a:rPr lang="en-US" sz="5600" dirty="0" smtClean="0">
                <a:solidFill>
                  <a:srgbClr val="990000"/>
                </a:solidFill>
              </a:rPr>
              <a:t> </a:t>
            </a:r>
            <a:r>
              <a:rPr lang="en-US" sz="5600" dirty="0" err="1" smtClean="0">
                <a:solidFill>
                  <a:srgbClr val="990000"/>
                </a:solidFill>
              </a:rPr>
              <a:t>khi</a:t>
            </a:r>
            <a:r>
              <a:rPr lang="en-US" sz="5600" dirty="0" smtClean="0">
                <a:solidFill>
                  <a:srgbClr val="990000"/>
                </a:solidFill>
              </a:rPr>
              <a:t> </a:t>
            </a:r>
            <a:r>
              <a:rPr lang="en-US" sz="5600" dirty="0" err="1" smtClean="0">
                <a:solidFill>
                  <a:srgbClr val="990000"/>
                </a:solidFill>
              </a:rPr>
              <a:t>được</a:t>
            </a:r>
            <a:r>
              <a:rPr lang="en-US" sz="5600" dirty="0" smtClean="0">
                <a:solidFill>
                  <a:srgbClr val="990000"/>
                </a:solidFill>
              </a:rPr>
              <a:t> </a:t>
            </a:r>
            <a:r>
              <a:rPr lang="en-US" sz="5600" dirty="0" err="1" smtClean="0">
                <a:solidFill>
                  <a:srgbClr val="990000"/>
                </a:solidFill>
              </a:rPr>
              <a:t>sống</a:t>
            </a:r>
            <a:r>
              <a:rPr lang="en-US" sz="5600" dirty="0" smtClean="0">
                <a:solidFill>
                  <a:srgbClr val="990000"/>
                </a:solidFill>
              </a:rPr>
              <a:t> </a:t>
            </a:r>
            <a:r>
              <a:rPr lang="en-US" sz="5600" dirty="0" err="1" smtClean="0">
                <a:solidFill>
                  <a:srgbClr val="990000"/>
                </a:solidFill>
              </a:rPr>
              <a:t>muôn</a:t>
            </a:r>
            <a:r>
              <a:rPr lang="en-US" sz="5600" dirty="0" smtClean="0">
                <a:solidFill>
                  <a:srgbClr val="990000"/>
                </a:solidFill>
              </a:rPr>
              <a:t> </a:t>
            </a:r>
            <a:r>
              <a:rPr lang="en-US" sz="5600" dirty="0" err="1" smtClean="0">
                <a:solidFill>
                  <a:srgbClr val="990000"/>
                </a:solidFill>
              </a:rPr>
              <a:t>đời</a:t>
            </a:r>
            <a:r>
              <a:rPr lang="en-US" sz="5600" dirty="0" smtClean="0">
                <a:solidFill>
                  <a:srgbClr val="990000"/>
                </a:solidFill>
              </a:rPr>
              <a:t>. </a:t>
            </a:r>
            <a:endParaRPr lang="en-US" sz="5600" b="0" dirty="0">
              <a:solidFill>
                <a:srgbClr val="990000"/>
              </a:solidFill>
              <a:effectLst/>
            </a:endParaRPr>
          </a:p>
        </p:txBody>
      </p:sp>
    </p:spTree>
    <p:extLst>
      <p:ext uri="{BB962C8B-B14F-4D97-AF65-F5344CB8AC3E}">
        <p14:creationId xmlns:p14="http://schemas.microsoft.com/office/powerpoint/2010/main" val="291333176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400" b="0" u="sng" dirty="0" smtClean="0">
                <a:solidFill>
                  <a:srgbClr val="002060"/>
                </a:solidFill>
                <a:effectLst/>
              </a:rPr>
              <a:t>**:</a:t>
            </a:r>
            <a:r>
              <a:rPr lang="en-US" sz="6400" b="0" dirty="0" smtClean="0">
                <a:solidFill>
                  <a:srgbClr val="990000"/>
                </a:solidFill>
                <a:effectLst/>
              </a:rPr>
              <a:t> </a:t>
            </a:r>
            <a:r>
              <a:rPr lang="en-US" sz="6400" dirty="0" err="1" smtClean="0">
                <a:solidFill>
                  <a:srgbClr val="990000"/>
                </a:solidFill>
              </a:rPr>
              <a:t>Ôi</a:t>
            </a:r>
            <a:r>
              <a:rPr lang="en-US" sz="6400" dirty="0" smtClean="0">
                <a:solidFill>
                  <a:srgbClr val="990000"/>
                </a:solidFill>
              </a:rPr>
              <a:t> con </a:t>
            </a:r>
            <a:r>
              <a:rPr lang="en-US" sz="6400" dirty="0" err="1" smtClean="0">
                <a:solidFill>
                  <a:srgbClr val="990000"/>
                </a:solidFill>
              </a:rPr>
              <a:t>lạy</a:t>
            </a:r>
            <a:r>
              <a:rPr lang="en-US" sz="6400" dirty="0" smtClean="0">
                <a:solidFill>
                  <a:srgbClr val="990000"/>
                </a:solidFill>
              </a:rPr>
              <a:t> </a:t>
            </a:r>
            <a:r>
              <a:rPr lang="en-US" sz="6400" dirty="0" err="1" smtClean="0">
                <a:solidFill>
                  <a:srgbClr val="990000"/>
                </a:solidFill>
              </a:rPr>
              <a:t>Thần</a:t>
            </a:r>
            <a:r>
              <a:rPr lang="en-US" sz="6400" dirty="0" smtClean="0">
                <a:solidFill>
                  <a:srgbClr val="990000"/>
                </a:solidFill>
              </a:rPr>
              <a:t> </a:t>
            </a:r>
            <a:r>
              <a:rPr lang="en-US" sz="6400" dirty="0" err="1" smtClean="0">
                <a:solidFill>
                  <a:srgbClr val="990000"/>
                </a:solidFill>
              </a:rPr>
              <a:t>Linh</a:t>
            </a:r>
            <a:r>
              <a:rPr lang="en-US" sz="6400" dirty="0" smtClean="0">
                <a:solidFill>
                  <a:srgbClr val="990000"/>
                </a:solidFill>
              </a:rPr>
              <a:t>, </a:t>
            </a:r>
            <a:r>
              <a:rPr lang="en-US" sz="6400" dirty="0" err="1" smtClean="0">
                <a:solidFill>
                  <a:srgbClr val="990000"/>
                </a:solidFill>
              </a:rPr>
              <a:t>xin</a:t>
            </a:r>
            <a:r>
              <a:rPr lang="en-US" sz="6400" dirty="0" smtClean="0">
                <a:solidFill>
                  <a:srgbClr val="990000"/>
                </a:solidFill>
              </a:rPr>
              <a:t> </a:t>
            </a:r>
            <a:r>
              <a:rPr lang="en-US" sz="6400" dirty="0" err="1" smtClean="0">
                <a:solidFill>
                  <a:srgbClr val="990000"/>
                </a:solidFill>
              </a:rPr>
              <a:t>dủ</a:t>
            </a:r>
            <a:r>
              <a:rPr lang="en-US" sz="6400" dirty="0" smtClean="0">
                <a:solidFill>
                  <a:srgbClr val="990000"/>
                </a:solidFill>
              </a:rPr>
              <a:t> </a:t>
            </a:r>
            <a:r>
              <a:rPr lang="en-US" sz="6400" dirty="0" err="1" smtClean="0">
                <a:solidFill>
                  <a:srgbClr val="990000"/>
                </a:solidFill>
              </a:rPr>
              <a:t>tình</a:t>
            </a:r>
            <a:r>
              <a:rPr lang="en-US" sz="6400" dirty="0" smtClean="0">
                <a:solidFill>
                  <a:srgbClr val="990000"/>
                </a:solidFill>
              </a:rPr>
              <a:t> </a:t>
            </a:r>
            <a:r>
              <a:rPr lang="en-US" sz="6400" dirty="0" err="1" smtClean="0">
                <a:solidFill>
                  <a:srgbClr val="990000"/>
                </a:solidFill>
              </a:rPr>
              <a:t>thương</a:t>
            </a:r>
            <a:r>
              <a:rPr lang="en-US" sz="6400" dirty="0" smtClean="0">
                <a:solidFill>
                  <a:srgbClr val="990000"/>
                </a:solidFill>
              </a:rPr>
              <a:t>, </a:t>
            </a:r>
            <a:r>
              <a:rPr lang="en-US" sz="6400" dirty="0" err="1" smtClean="0">
                <a:solidFill>
                  <a:srgbClr val="990000"/>
                </a:solidFill>
              </a:rPr>
              <a:t>cho</a:t>
            </a:r>
            <a:r>
              <a:rPr lang="en-US" sz="6400" dirty="0" smtClean="0">
                <a:solidFill>
                  <a:srgbClr val="990000"/>
                </a:solidFill>
              </a:rPr>
              <a:t> </a:t>
            </a:r>
            <a:r>
              <a:rPr lang="en-US" sz="6400" dirty="0" err="1" smtClean="0">
                <a:solidFill>
                  <a:srgbClr val="990000"/>
                </a:solidFill>
              </a:rPr>
              <a:t>người</a:t>
            </a:r>
            <a:r>
              <a:rPr lang="en-US" sz="6400" dirty="0" smtClean="0">
                <a:solidFill>
                  <a:srgbClr val="990000"/>
                </a:solidFill>
              </a:rPr>
              <a:t> </a:t>
            </a:r>
            <a:r>
              <a:rPr lang="en-US" sz="6400" dirty="0" err="1" smtClean="0">
                <a:solidFill>
                  <a:srgbClr val="990000"/>
                </a:solidFill>
              </a:rPr>
              <a:t>thiện</a:t>
            </a:r>
            <a:r>
              <a:rPr lang="en-US" sz="6400" dirty="0" smtClean="0">
                <a:solidFill>
                  <a:srgbClr val="990000"/>
                </a:solidFill>
              </a:rPr>
              <a:t> </a:t>
            </a:r>
            <a:r>
              <a:rPr lang="en-US" sz="6400" dirty="0" err="1" smtClean="0">
                <a:solidFill>
                  <a:srgbClr val="990000"/>
                </a:solidFill>
              </a:rPr>
              <a:t>tâm</a:t>
            </a:r>
            <a:r>
              <a:rPr lang="en-US" sz="6400" dirty="0" smtClean="0">
                <a:solidFill>
                  <a:srgbClr val="990000"/>
                </a:solidFill>
              </a:rPr>
              <a:t> </a:t>
            </a:r>
            <a:r>
              <a:rPr lang="en-US" sz="6400" dirty="0" err="1" smtClean="0">
                <a:solidFill>
                  <a:srgbClr val="990000"/>
                </a:solidFill>
              </a:rPr>
              <a:t>được</a:t>
            </a:r>
            <a:r>
              <a:rPr lang="en-US" sz="6400" dirty="0" smtClean="0">
                <a:solidFill>
                  <a:srgbClr val="990000"/>
                </a:solidFill>
              </a:rPr>
              <a:t> </a:t>
            </a:r>
            <a:r>
              <a:rPr lang="en-US" sz="6400" dirty="0" err="1" smtClean="0">
                <a:solidFill>
                  <a:srgbClr val="990000"/>
                </a:solidFill>
              </a:rPr>
              <a:t>sống</a:t>
            </a:r>
            <a:r>
              <a:rPr lang="en-US" sz="6400" dirty="0" smtClean="0">
                <a:solidFill>
                  <a:srgbClr val="990000"/>
                </a:solidFill>
              </a:rPr>
              <a:t> an </a:t>
            </a:r>
            <a:r>
              <a:rPr lang="en-US" sz="6400" dirty="0" err="1" smtClean="0">
                <a:solidFill>
                  <a:srgbClr val="990000"/>
                </a:solidFill>
              </a:rPr>
              <a:t>bình</a:t>
            </a:r>
            <a:r>
              <a:rPr lang="en-US" sz="6400" dirty="0" smtClean="0">
                <a:solidFill>
                  <a:srgbClr val="990000"/>
                </a:solidFill>
              </a:rPr>
              <a:t>.</a:t>
            </a:r>
            <a:endParaRPr lang="en-US" sz="6400" b="0" dirty="0">
              <a:solidFill>
                <a:srgbClr val="990000"/>
              </a:solidFill>
              <a:effectLst/>
            </a:endParaRPr>
          </a:p>
        </p:txBody>
      </p:sp>
    </p:spTree>
    <p:extLst>
      <p:ext uri="{BB962C8B-B14F-4D97-AF65-F5344CB8AC3E}">
        <p14:creationId xmlns:p14="http://schemas.microsoft.com/office/powerpoint/2010/main" val="800134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rgbClr val="A50021"/>
                </a:solidFill>
                <a:effectLst/>
                <a:latin typeface="+mn-lt"/>
              </a:rPr>
              <a:t>Lạy </a:t>
            </a:r>
            <a:r>
              <a:rPr lang="en-US" sz="5400" b="0" smtClean="0">
                <a:solidFill>
                  <a:srgbClr val="A50021"/>
                </a:solidFill>
                <a:effectLst/>
                <a:latin typeface="+mn-lt"/>
              </a:rPr>
              <a:t>Cha là Thiên Chúa toàn năng./ Cha yêu thương sáng tạo và cứu độ muôn loài./ Cha đã sai con một làm người ở giữa chúng con./ Người đã hy sinh chịu chết và phục sinh/ </a:t>
            </a:r>
            <a:endParaRPr lang="en-US" sz="5400" b="0">
              <a:solidFill>
                <a:srgbClr val="A50021"/>
              </a:solidFill>
              <a:effectLst/>
              <a:latin typeface="+mn-lt"/>
            </a:endParaRPr>
          </a:p>
        </p:txBody>
      </p:sp>
    </p:spTree>
    <p:extLst>
      <p:ext uri="{BB962C8B-B14F-4D97-AF65-F5344CB8AC3E}">
        <p14:creationId xmlns:p14="http://schemas.microsoft.com/office/powerpoint/2010/main" val="2119592682"/>
      </p:ext>
    </p:extLst>
  </p:cSld>
  <p:clrMapOvr>
    <a:masterClrMapping/>
  </p:clrMapOvr>
  <p:transition spd="slow"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990000"/>
                </a:solidFill>
                <a:effectLst/>
                <a:latin typeface="+mj-lt"/>
              </a:rPr>
              <a:t>Ca </a:t>
            </a:r>
            <a:r>
              <a:rPr lang="en-US" sz="8000" b="0" dirty="0" err="1">
                <a:solidFill>
                  <a:srgbClr val="990000"/>
                </a:solidFill>
                <a:effectLst/>
                <a:latin typeface="+mj-lt"/>
              </a:rPr>
              <a:t>Kết</a:t>
            </a:r>
            <a:r>
              <a:rPr lang="en-US" sz="8000" b="0" dirty="0">
                <a:solidFill>
                  <a:srgbClr val="990000"/>
                </a:solidFill>
                <a:effectLst/>
                <a:latin typeface="+mj-lt"/>
              </a:rPr>
              <a:t> </a:t>
            </a:r>
            <a:r>
              <a:rPr lang="en-US" sz="8000" b="0" dirty="0" err="1">
                <a:solidFill>
                  <a:srgbClr val="990000"/>
                </a:solidFill>
                <a:effectLst/>
                <a:latin typeface="+mj-lt"/>
              </a:rPr>
              <a:t>Lễ</a:t>
            </a:r>
            <a:r>
              <a:rPr lang="en-US" sz="8000" b="0" dirty="0">
                <a:solidFill>
                  <a:srgbClr val="990000"/>
                </a:solidFill>
                <a:effectLst/>
                <a:latin typeface="+mj-lt"/>
              </a:rPr>
              <a:t/>
            </a:r>
            <a:br>
              <a:rPr lang="en-US" sz="8000" b="0" dirty="0">
                <a:solidFill>
                  <a:srgbClr val="990000"/>
                </a:solidFill>
                <a:effectLst/>
                <a:latin typeface="+mj-lt"/>
              </a:rPr>
            </a:br>
            <a:r>
              <a:rPr lang="en-US" sz="6600" b="0" dirty="0" err="1" smtClean="0">
                <a:solidFill>
                  <a:srgbClr val="990000"/>
                </a:solidFill>
                <a:effectLst/>
                <a:latin typeface="+mj-lt"/>
              </a:rPr>
              <a:t>Lời</a:t>
            </a:r>
            <a:r>
              <a:rPr lang="en-US" sz="6600" b="0" dirty="0" smtClean="0">
                <a:solidFill>
                  <a:srgbClr val="990000"/>
                </a:solidFill>
                <a:effectLst/>
                <a:latin typeface="+mj-lt"/>
              </a:rPr>
              <a:t> </a:t>
            </a:r>
            <a:r>
              <a:rPr lang="en-US" sz="6600" b="0" dirty="0" err="1" smtClean="0">
                <a:solidFill>
                  <a:srgbClr val="990000"/>
                </a:solidFill>
                <a:effectLst/>
                <a:latin typeface="+mj-lt"/>
              </a:rPr>
              <a:t>Mẹ</a:t>
            </a:r>
            <a:r>
              <a:rPr lang="en-US" sz="6600" b="0" dirty="0" smtClean="0">
                <a:solidFill>
                  <a:srgbClr val="990000"/>
                </a:solidFill>
                <a:effectLst/>
                <a:latin typeface="+mj-lt"/>
              </a:rPr>
              <a:t> </a:t>
            </a:r>
            <a:r>
              <a:rPr lang="en-US" sz="6600" b="0" dirty="0" err="1" smtClean="0">
                <a:solidFill>
                  <a:srgbClr val="990000"/>
                </a:solidFill>
                <a:effectLst/>
                <a:latin typeface="+mj-lt"/>
              </a:rPr>
              <a:t>Nhắn</a:t>
            </a:r>
            <a:r>
              <a:rPr lang="en-US" sz="6600" b="0" dirty="0" smtClean="0">
                <a:solidFill>
                  <a:srgbClr val="990000"/>
                </a:solidFill>
                <a:effectLst/>
                <a:latin typeface="+mj-lt"/>
              </a:rPr>
              <a:t> </a:t>
            </a:r>
            <a:r>
              <a:rPr lang="en-US" sz="6600" b="0" dirty="0" err="1" smtClean="0">
                <a:solidFill>
                  <a:srgbClr val="990000"/>
                </a:solidFill>
                <a:effectLst/>
                <a:latin typeface="+mj-lt"/>
              </a:rPr>
              <a:t>Nhủ</a:t>
            </a:r>
            <a:r>
              <a:rPr lang="en-US" sz="6600" b="0" dirty="0" smtClean="0">
                <a:solidFill>
                  <a:srgbClr val="990000"/>
                </a:solidFill>
                <a:effectLst/>
                <a:latin typeface="+mj-lt"/>
              </a:rPr>
              <a:t/>
            </a:r>
            <a:br>
              <a:rPr lang="en-US" sz="6600" b="0" dirty="0" smtClean="0">
                <a:solidFill>
                  <a:srgbClr val="990000"/>
                </a:solidFill>
                <a:effectLst/>
                <a:latin typeface="+mj-lt"/>
              </a:rPr>
            </a:br>
            <a:r>
              <a:rPr lang="en-US" sz="5400" i="1" dirty="0" err="1" smtClean="0">
                <a:solidFill>
                  <a:srgbClr val="002060"/>
                </a:solidFill>
              </a:rPr>
              <a:t>Huyền</a:t>
            </a:r>
            <a:r>
              <a:rPr lang="en-US" sz="5400" i="1" dirty="0" smtClean="0">
                <a:solidFill>
                  <a:srgbClr val="002060"/>
                </a:solidFill>
              </a:rPr>
              <a:t> </a:t>
            </a:r>
            <a:r>
              <a:rPr lang="en-US" sz="5400" i="1" dirty="0" err="1" smtClean="0">
                <a:solidFill>
                  <a:srgbClr val="002060"/>
                </a:solidFill>
              </a:rPr>
              <a:t>Linh</a:t>
            </a:r>
            <a:endParaRPr lang="en-US" sz="6000" b="0" i="1" dirty="0">
              <a:solidFill>
                <a:srgbClr val="002060"/>
              </a:solidFill>
              <a:effectLst/>
            </a:endParaRPr>
          </a:p>
        </p:txBody>
      </p:sp>
    </p:spTree>
    <p:extLst>
      <p:ext uri="{BB962C8B-B14F-4D97-AF65-F5344CB8AC3E}">
        <p14:creationId xmlns:p14="http://schemas.microsoft.com/office/powerpoint/2010/main" val="35085029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err="1">
                <a:solidFill>
                  <a:srgbClr val="002060"/>
                </a:solidFill>
              </a:rPr>
              <a:t>T</a:t>
            </a:r>
            <a:r>
              <a:rPr lang="en-US" sz="5000" b="0" u="sng" dirty="0" err="1" smtClean="0">
                <a:solidFill>
                  <a:srgbClr val="002060"/>
                </a:solidFill>
                <a:effectLst/>
              </a:rPr>
              <a:t>k</a:t>
            </a:r>
            <a:r>
              <a:rPr lang="en-US" sz="5000" b="0" u="sng" dirty="0">
                <a:solidFill>
                  <a:srgbClr val="002060"/>
                </a:solidFill>
                <a:effectLst/>
              </a:rPr>
              <a:t>:</a:t>
            </a:r>
            <a:r>
              <a:rPr lang="en-US" sz="5000" b="0" dirty="0">
                <a:solidFill>
                  <a:srgbClr val="990000"/>
                </a:solidFill>
                <a:effectLst/>
              </a:rPr>
              <a:t> </a:t>
            </a:r>
            <a:r>
              <a:rPr lang="en-US" sz="5000" dirty="0" err="1" smtClean="0">
                <a:solidFill>
                  <a:srgbClr val="990000"/>
                </a:solidFill>
              </a:rPr>
              <a:t>Năm</a:t>
            </a:r>
            <a:r>
              <a:rPr lang="en-US" sz="5000" dirty="0" smtClean="0">
                <a:solidFill>
                  <a:srgbClr val="990000"/>
                </a:solidFill>
              </a:rPr>
              <a:t> </a:t>
            </a:r>
            <a:r>
              <a:rPr lang="en-US" sz="5000" dirty="0" err="1" smtClean="0">
                <a:solidFill>
                  <a:srgbClr val="990000"/>
                </a:solidFill>
              </a:rPr>
              <a:t>xưa</a:t>
            </a:r>
            <a:r>
              <a:rPr lang="en-US" sz="5000" dirty="0" smtClean="0">
                <a:solidFill>
                  <a:srgbClr val="990000"/>
                </a:solidFill>
              </a:rPr>
              <a:t> </a:t>
            </a:r>
            <a:r>
              <a:rPr lang="en-US" sz="5000" dirty="0" err="1" smtClean="0">
                <a:solidFill>
                  <a:srgbClr val="990000"/>
                </a:solidFill>
              </a:rPr>
              <a:t>trên</a:t>
            </a:r>
            <a:r>
              <a:rPr lang="en-US" sz="5000" dirty="0" smtClean="0">
                <a:solidFill>
                  <a:srgbClr val="990000"/>
                </a:solidFill>
              </a:rPr>
              <a:t> </a:t>
            </a:r>
            <a:r>
              <a:rPr lang="en-US" sz="5000" dirty="0" err="1" smtClean="0">
                <a:solidFill>
                  <a:srgbClr val="990000"/>
                </a:solidFill>
              </a:rPr>
              <a:t>cây</a:t>
            </a:r>
            <a:r>
              <a:rPr lang="en-US" sz="5000" dirty="0" smtClean="0">
                <a:solidFill>
                  <a:srgbClr val="990000"/>
                </a:solidFill>
              </a:rPr>
              <a:t> </a:t>
            </a:r>
            <a:r>
              <a:rPr lang="en-US" sz="5000" dirty="0" err="1" smtClean="0">
                <a:solidFill>
                  <a:srgbClr val="990000"/>
                </a:solidFill>
              </a:rPr>
              <a:t>sồi</a:t>
            </a:r>
            <a:r>
              <a:rPr lang="en-US" sz="5000" dirty="0" smtClean="0">
                <a:solidFill>
                  <a:srgbClr val="990000"/>
                </a:solidFill>
              </a:rPr>
              <a:t> </a:t>
            </a:r>
            <a:r>
              <a:rPr lang="en-US" sz="5000" dirty="0" err="1" smtClean="0">
                <a:solidFill>
                  <a:srgbClr val="990000"/>
                </a:solidFill>
              </a:rPr>
              <a:t>làng</a:t>
            </a:r>
            <a:r>
              <a:rPr lang="en-US" sz="5000" dirty="0" smtClean="0">
                <a:solidFill>
                  <a:srgbClr val="990000"/>
                </a:solidFill>
              </a:rPr>
              <a:t> Fatima </a:t>
            </a:r>
            <a:r>
              <a:rPr lang="en-US" sz="5000" dirty="0" err="1" smtClean="0">
                <a:solidFill>
                  <a:srgbClr val="990000"/>
                </a:solidFill>
              </a:rPr>
              <a:t>xa</a:t>
            </a:r>
            <a:r>
              <a:rPr lang="en-US" sz="5000" dirty="0" smtClean="0">
                <a:solidFill>
                  <a:srgbClr val="990000"/>
                </a:solidFill>
              </a:rPr>
              <a:t> </a:t>
            </a:r>
            <a:r>
              <a:rPr lang="en-US" sz="5000" dirty="0" err="1" smtClean="0">
                <a:solidFill>
                  <a:srgbClr val="990000"/>
                </a:solidFill>
              </a:rPr>
              <a:t>xôi</a:t>
            </a:r>
            <a:r>
              <a:rPr lang="en-US" sz="5000" dirty="0" smtClean="0">
                <a:solidFill>
                  <a:srgbClr val="990000"/>
                </a:solidFill>
              </a:rPr>
              <a:t>. </a:t>
            </a:r>
            <a:r>
              <a:rPr lang="en-US" sz="5000" dirty="0" err="1" smtClean="0">
                <a:solidFill>
                  <a:srgbClr val="990000"/>
                </a:solidFill>
              </a:rPr>
              <a:t>Có</a:t>
            </a:r>
            <a:r>
              <a:rPr lang="en-US" sz="5000" dirty="0" smtClean="0">
                <a:solidFill>
                  <a:srgbClr val="990000"/>
                </a:solidFill>
              </a:rPr>
              <a:t> </a:t>
            </a:r>
            <a:r>
              <a:rPr lang="en-US" sz="5000" dirty="0" err="1" smtClean="0">
                <a:solidFill>
                  <a:srgbClr val="990000"/>
                </a:solidFill>
              </a:rPr>
              <a:t>Đức</a:t>
            </a:r>
            <a:r>
              <a:rPr lang="en-US" sz="5000" dirty="0" smtClean="0">
                <a:solidFill>
                  <a:srgbClr val="990000"/>
                </a:solidFill>
              </a:rPr>
              <a:t> </a:t>
            </a:r>
            <a:r>
              <a:rPr lang="en-US" sz="5000" dirty="0" err="1" smtClean="0">
                <a:solidFill>
                  <a:srgbClr val="990000"/>
                </a:solidFill>
              </a:rPr>
              <a:t>Mẹ</a:t>
            </a:r>
            <a:r>
              <a:rPr lang="en-US" sz="5000" dirty="0" smtClean="0">
                <a:solidFill>
                  <a:srgbClr val="990000"/>
                </a:solidFill>
              </a:rPr>
              <a:t> </a:t>
            </a:r>
            <a:r>
              <a:rPr lang="en-US" sz="5000" dirty="0" err="1" smtClean="0">
                <a:solidFill>
                  <a:srgbClr val="990000"/>
                </a:solidFill>
              </a:rPr>
              <a:t>Chúa</a:t>
            </a:r>
            <a:r>
              <a:rPr lang="en-US" sz="5000" dirty="0" smtClean="0">
                <a:solidFill>
                  <a:srgbClr val="990000"/>
                </a:solidFill>
              </a:rPr>
              <a:t> </a:t>
            </a:r>
            <a:r>
              <a:rPr lang="en-US" sz="5000" dirty="0" err="1" smtClean="0">
                <a:solidFill>
                  <a:srgbClr val="990000"/>
                </a:solidFill>
              </a:rPr>
              <a:t>Trời</a:t>
            </a:r>
            <a:r>
              <a:rPr lang="en-US" sz="5000" dirty="0" smtClean="0">
                <a:solidFill>
                  <a:srgbClr val="990000"/>
                </a:solidFill>
              </a:rPr>
              <a:t> </a:t>
            </a:r>
            <a:r>
              <a:rPr lang="en-US" sz="5000" dirty="0" err="1" smtClean="0">
                <a:solidFill>
                  <a:srgbClr val="990000"/>
                </a:solidFill>
              </a:rPr>
              <a:t>hiện</a:t>
            </a:r>
            <a:r>
              <a:rPr lang="en-US" sz="5000" dirty="0" smtClean="0">
                <a:solidFill>
                  <a:srgbClr val="990000"/>
                </a:solidFill>
              </a:rPr>
              <a:t> </a:t>
            </a:r>
            <a:r>
              <a:rPr lang="en-US" sz="5000" dirty="0" err="1" smtClean="0">
                <a:solidFill>
                  <a:srgbClr val="990000"/>
                </a:solidFill>
              </a:rPr>
              <a:t>ra</a:t>
            </a:r>
            <a:r>
              <a:rPr lang="en-US" sz="5000" dirty="0" smtClean="0">
                <a:solidFill>
                  <a:srgbClr val="990000"/>
                </a:solidFill>
              </a:rPr>
              <a:t> </a:t>
            </a:r>
            <a:r>
              <a:rPr lang="en-US" sz="5000" dirty="0" err="1" smtClean="0">
                <a:solidFill>
                  <a:srgbClr val="990000"/>
                </a:solidFill>
              </a:rPr>
              <a:t>uy</a:t>
            </a:r>
            <a:r>
              <a:rPr lang="en-US" sz="5000" dirty="0" smtClean="0">
                <a:solidFill>
                  <a:srgbClr val="990000"/>
                </a:solidFill>
              </a:rPr>
              <a:t> </a:t>
            </a:r>
            <a:r>
              <a:rPr lang="en-US" sz="5000" dirty="0" err="1" smtClean="0">
                <a:solidFill>
                  <a:srgbClr val="990000"/>
                </a:solidFill>
              </a:rPr>
              <a:t>linh</a:t>
            </a:r>
            <a:r>
              <a:rPr lang="en-US" sz="5000" dirty="0" smtClean="0">
                <a:solidFill>
                  <a:srgbClr val="990000"/>
                </a:solidFill>
              </a:rPr>
              <a:t> </a:t>
            </a:r>
            <a:r>
              <a:rPr lang="en-US" sz="5000" dirty="0" err="1" smtClean="0">
                <a:solidFill>
                  <a:srgbClr val="990000"/>
                </a:solidFill>
              </a:rPr>
              <a:t>sáng</a:t>
            </a:r>
            <a:r>
              <a:rPr lang="en-US" sz="5000" dirty="0" smtClean="0">
                <a:solidFill>
                  <a:srgbClr val="990000"/>
                </a:solidFill>
              </a:rPr>
              <a:t> </a:t>
            </a:r>
            <a:r>
              <a:rPr lang="en-US" sz="5000" dirty="0" err="1" smtClean="0">
                <a:solidFill>
                  <a:srgbClr val="990000"/>
                </a:solidFill>
              </a:rPr>
              <a:t>chói</a:t>
            </a:r>
            <a:r>
              <a:rPr lang="en-US" sz="5000" dirty="0" smtClean="0">
                <a:solidFill>
                  <a:srgbClr val="990000"/>
                </a:solidFill>
              </a:rPr>
              <a:t>. </a:t>
            </a:r>
            <a:r>
              <a:rPr lang="en-US" sz="5000" dirty="0" err="1" smtClean="0">
                <a:solidFill>
                  <a:srgbClr val="990000"/>
                </a:solidFill>
              </a:rPr>
              <a:t>Mẹ</a:t>
            </a:r>
            <a:r>
              <a:rPr lang="en-US" sz="5000" dirty="0" smtClean="0">
                <a:solidFill>
                  <a:srgbClr val="990000"/>
                </a:solidFill>
              </a:rPr>
              <a:t> </a:t>
            </a:r>
            <a:r>
              <a:rPr lang="en-US" sz="5000" dirty="0" err="1" smtClean="0">
                <a:solidFill>
                  <a:srgbClr val="990000"/>
                </a:solidFill>
              </a:rPr>
              <a:t>nhắn</a:t>
            </a:r>
            <a:r>
              <a:rPr lang="en-US" sz="5000" dirty="0" smtClean="0">
                <a:solidFill>
                  <a:srgbClr val="990000"/>
                </a:solidFill>
              </a:rPr>
              <a:t> </a:t>
            </a:r>
            <a:r>
              <a:rPr lang="en-US" sz="5000" dirty="0" err="1" smtClean="0">
                <a:solidFill>
                  <a:srgbClr val="990000"/>
                </a:solidFill>
              </a:rPr>
              <a:t>nhủ</a:t>
            </a:r>
            <a:r>
              <a:rPr lang="en-US" sz="5000" dirty="0" smtClean="0">
                <a:solidFill>
                  <a:srgbClr val="990000"/>
                </a:solidFill>
              </a:rPr>
              <a:t> </a:t>
            </a:r>
            <a:r>
              <a:rPr lang="en-US" sz="5000" dirty="0" err="1" smtClean="0">
                <a:solidFill>
                  <a:srgbClr val="990000"/>
                </a:solidFill>
              </a:rPr>
              <a:t>người</a:t>
            </a:r>
            <a:r>
              <a:rPr lang="en-US" sz="5000" dirty="0" smtClean="0">
                <a:solidFill>
                  <a:srgbClr val="990000"/>
                </a:solidFill>
              </a:rPr>
              <a:t> </a:t>
            </a:r>
            <a:r>
              <a:rPr lang="en-US" sz="5000" dirty="0" err="1" smtClean="0">
                <a:solidFill>
                  <a:srgbClr val="990000"/>
                </a:solidFill>
              </a:rPr>
              <a:t>đời</a:t>
            </a:r>
            <a:r>
              <a:rPr lang="en-US" sz="5000" dirty="0" smtClean="0">
                <a:solidFill>
                  <a:srgbClr val="990000"/>
                </a:solidFill>
              </a:rPr>
              <a:t> </a:t>
            </a:r>
            <a:r>
              <a:rPr lang="en-US" sz="5000" dirty="0" err="1" smtClean="0">
                <a:solidFill>
                  <a:srgbClr val="990000"/>
                </a:solidFill>
              </a:rPr>
              <a:t>hãy</a:t>
            </a:r>
            <a:r>
              <a:rPr lang="en-US" sz="5000" dirty="0" smtClean="0">
                <a:solidFill>
                  <a:srgbClr val="990000"/>
                </a:solidFill>
              </a:rPr>
              <a:t> </a:t>
            </a:r>
            <a:r>
              <a:rPr lang="en-US" sz="5000" dirty="0" err="1" smtClean="0">
                <a:solidFill>
                  <a:srgbClr val="990000"/>
                </a:solidFill>
              </a:rPr>
              <a:t>mau</a:t>
            </a:r>
            <a:r>
              <a:rPr lang="en-US" sz="5000" dirty="0" smtClean="0">
                <a:solidFill>
                  <a:srgbClr val="990000"/>
                </a:solidFill>
              </a:rPr>
              <a:t> </a:t>
            </a:r>
            <a:r>
              <a:rPr lang="en-US" sz="5000" dirty="0" err="1" smtClean="0">
                <a:solidFill>
                  <a:srgbClr val="990000"/>
                </a:solidFill>
              </a:rPr>
              <a:t>ăn</a:t>
            </a:r>
            <a:r>
              <a:rPr lang="en-US" sz="5000" dirty="0" smtClean="0">
                <a:solidFill>
                  <a:srgbClr val="990000"/>
                </a:solidFill>
              </a:rPr>
              <a:t> </a:t>
            </a:r>
            <a:r>
              <a:rPr lang="en-US" sz="5000" dirty="0" err="1" smtClean="0">
                <a:solidFill>
                  <a:srgbClr val="990000"/>
                </a:solidFill>
              </a:rPr>
              <a:t>năn</a:t>
            </a:r>
            <a:r>
              <a:rPr lang="en-US" sz="5000" dirty="0" smtClean="0">
                <a:solidFill>
                  <a:srgbClr val="990000"/>
                </a:solidFill>
              </a:rPr>
              <a:t> </a:t>
            </a:r>
            <a:r>
              <a:rPr lang="en-US" sz="5000" dirty="0" err="1" smtClean="0">
                <a:solidFill>
                  <a:srgbClr val="990000"/>
                </a:solidFill>
              </a:rPr>
              <a:t>đền</a:t>
            </a:r>
            <a:r>
              <a:rPr lang="en-US" sz="5000" dirty="0" smtClean="0">
                <a:solidFill>
                  <a:srgbClr val="990000"/>
                </a:solidFill>
              </a:rPr>
              <a:t> </a:t>
            </a:r>
            <a:r>
              <a:rPr lang="en-US" sz="5000" dirty="0" err="1" smtClean="0">
                <a:solidFill>
                  <a:srgbClr val="990000"/>
                </a:solidFill>
              </a:rPr>
              <a:t>bồi</a:t>
            </a:r>
            <a:r>
              <a:rPr lang="en-US" sz="5000" dirty="0" smtClean="0">
                <a:solidFill>
                  <a:srgbClr val="990000"/>
                </a:solidFill>
              </a:rPr>
              <a:t>. </a:t>
            </a:r>
            <a:r>
              <a:rPr lang="en-US" sz="5000" dirty="0" err="1" smtClean="0">
                <a:solidFill>
                  <a:srgbClr val="990000"/>
                </a:solidFill>
              </a:rPr>
              <a:t>Hãy</a:t>
            </a:r>
            <a:r>
              <a:rPr lang="en-US" sz="5000" dirty="0" smtClean="0">
                <a:solidFill>
                  <a:srgbClr val="990000"/>
                </a:solidFill>
              </a:rPr>
              <a:t> </a:t>
            </a:r>
            <a:r>
              <a:rPr lang="en-US" sz="5000" dirty="0" err="1" smtClean="0">
                <a:solidFill>
                  <a:srgbClr val="990000"/>
                </a:solidFill>
              </a:rPr>
              <a:t>tôn</a:t>
            </a:r>
            <a:r>
              <a:rPr lang="en-US" sz="5000" dirty="0" smtClean="0">
                <a:solidFill>
                  <a:srgbClr val="990000"/>
                </a:solidFill>
              </a:rPr>
              <a:t> </a:t>
            </a:r>
            <a:r>
              <a:rPr lang="en-US" sz="5000" dirty="0" err="1" smtClean="0">
                <a:solidFill>
                  <a:srgbClr val="990000"/>
                </a:solidFill>
              </a:rPr>
              <a:t>sùng</a:t>
            </a:r>
            <a:r>
              <a:rPr lang="en-US" sz="5000" dirty="0" smtClean="0">
                <a:solidFill>
                  <a:srgbClr val="990000"/>
                </a:solidFill>
              </a:rPr>
              <a:t> </a:t>
            </a:r>
            <a:r>
              <a:rPr lang="en-US" sz="5000" dirty="0" err="1" smtClean="0">
                <a:solidFill>
                  <a:srgbClr val="990000"/>
                </a:solidFill>
              </a:rPr>
              <a:t>Mẫu</a:t>
            </a:r>
            <a:r>
              <a:rPr lang="en-US" sz="5000" dirty="0" smtClean="0">
                <a:solidFill>
                  <a:srgbClr val="990000"/>
                </a:solidFill>
              </a:rPr>
              <a:t> </a:t>
            </a:r>
            <a:r>
              <a:rPr lang="en-US" sz="5000" dirty="0" err="1" smtClean="0">
                <a:solidFill>
                  <a:srgbClr val="990000"/>
                </a:solidFill>
              </a:rPr>
              <a:t>Tâm</a:t>
            </a:r>
            <a:r>
              <a:rPr lang="en-US" sz="5000" dirty="0" smtClean="0">
                <a:solidFill>
                  <a:srgbClr val="990000"/>
                </a:solidFill>
              </a:rPr>
              <a:t> </a:t>
            </a:r>
            <a:r>
              <a:rPr lang="en-US" sz="5000" dirty="0" err="1" smtClean="0">
                <a:solidFill>
                  <a:srgbClr val="990000"/>
                </a:solidFill>
              </a:rPr>
              <a:t>hãy</a:t>
            </a:r>
            <a:r>
              <a:rPr lang="en-US" sz="5000" dirty="0" smtClean="0">
                <a:solidFill>
                  <a:srgbClr val="990000"/>
                </a:solidFill>
              </a:rPr>
              <a:t> </a:t>
            </a:r>
            <a:r>
              <a:rPr lang="en-US" sz="5000" dirty="0" err="1" smtClean="0">
                <a:solidFill>
                  <a:srgbClr val="990000"/>
                </a:solidFill>
              </a:rPr>
              <a:t>năng</a:t>
            </a:r>
            <a:r>
              <a:rPr lang="en-US" sz="5000" dirty="0" smtClean="0">
                <a:solidFill>
                  <a:srgbClr val="990000"/>
                </a:solidFill>
              </a:rPr>
              <a:t> </a:t>
            </a:r>
            <a:r>
              <a:rPr lang="en-US" sz="5000" dirty="0" err="1" smtClean="0">
                <a:solidFill>
                  <a:srgbClr val="990000"/>
                </a:solidFill>
              </a:rPr>
              <a:t>lần</a:t>
            </a:r>
            <a:r>
              <a:rPr lang="en-US" sz="5000" dirty="0" smtClean="0">
                <a:solidFill>
                  <a:srgbClr val="990000"/>
                </a:solidFill>
              </a:rPr>
              <a:t> </a:t>
            </a:r>
            <a:r>
              <a:rPr lang="en-US" sz="5000" dirty="0" err="1" smtClean="0">
                <a:solidFill>
                  <a:srgbClr val="990000"/>
                </a:solidFill>
              </a:rPr>
              <a:t>hạt</a:t>
            </a:r>
            <a:r>
              <a:rPr lang="en-US" sz="5000" dirty="0" smtClean="0">
                <a:solidFill>
                  <a:srgbClr val="990000"/>
                </a:solidFill>
              </a:rPr>
              <a:t> </a:t>
            </a:r>
            <a:r>
              <a:rPr lang="en-US" sz="5000" dirty="0" err="1" smtClean="0">
                <a:solidFill>
                  <a:srgbClr val="990000"/>
                </a:solidFill>
              </a:rPr>
              <a:t>Mân</a:t>
            </a:r>
            <a:r>
              <a:rPr lang="en-US" sz="5000" dirty="0" smtClean="0">
                <a:solidFill>
                  <a:srgbClr val="990000"/>
                </a:solidFill>
              </a:rPr>
              <a:t> </a:t>
            </a:r>
            <a:r>
              <a:rPr lang="en-US" sz="5000" dirty="0" err="1" smtClean="0">
                <a:solidFill>
                  <a:srgbClr val="990000"/>
                </a:solidFill>
              </a:rPr>
              <a:t>Côi</a:t>
            </a:r>
            <a:r>
              <a:rPr lang="en-US" sz="5000" dirty="0" smtClean="0">
                <a:solidFill>
                  <a:srgbClr val="990000"/>
                </a:solidFill>
              </a:rPr>
              <a:t>.</a:t>
            </a:r>
            <a:endParaRPr lang="vi-VN" sz="5000" b="0" dirty="0">
              <a:solidFill>
                <a:srgbClr val="990000"/>
              </a:solidFill>
              <a:effectLst/>
            </a:endParaRPr>
          </a:p>
        </p:txBody>
      </p:sp>
    </p:spTree>
    <p:extLst>
      <p:ext uri="{BB962C8B-B14F-4D97-AF65-F5344CB8AC3E}">
        <p14:creationId xmlns:p14="http://schemas.microsoft.com/office/powerpoint/2010/main" val="427835381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err="1" smtClean="0">
                <a:solidFill>
                  <a:srgbClr val="002060"/>
                </a:solidFill>
              </a:rPr>
              <a:t>Đk</a:t>
            </a:r>
            <a:r>
              <a:rPr lang="en-US" sz="5000" b="0" u="sng" dirty="0" smtClean="0">
                <a:solidFill>
                  <a:srgbClr val="002060"/>
                </a:solidFill>
                <a:effectLst/>
              </a:rPr>
              <a:t>:</a:t>
            </a:r>
            <a:r>
              <a:rPr lang="en-US" sz="5000" b="0" dirty="0" smtClean="0">
                <a:solidFill>
                  <a:srgbClr val="990000"/>
                </a:solidFill>
                <a:effectLst/>
              </a:rPr>
              <a:t> </a:t>
            </a:r>
            <a:r>
              <a:rPr lang="en-US" sz="5000" dirty="0" err="1" smtClean="0">
                <a:solidFill>
                  <a:srgbClr val="990000"/>
                </a:solidFill>
              </a:rPr>
              <a:t>Mẹ</a:t>
            </a:r>
            <a:r>
              <a:rPr lang="en-US" sz="5000" dirty="0" smtClean="0">
                <a:solidFill>
                  <a:srgbClr val="990000"/>
                </a:solidFill>
              </a:rPr>
              <a:t> Maria </a:t>
            </a:r>
            <a:r>
              <a:rPr lang="en-US" sz="5000" dirty="0" err="1" smtClean="0">
                <a:solidFill>
                  <a:srgbClr val="990000"/>
                </a:solidFill>
              </a:rPr>
              <a:t>ôi</a:t>
            </a:r>
            <a:r>
              <a:rPr lang="en-US" sz="5000" dirty="0" smtClean="0">
                <a:solidFill>
                  <a:srgbClr val="990000"/>
                </a:solidFill>
              </a:rPr>
              <a:t>. </a:t>
            </a:r>
            <a:r>
              <a:rPr lang="en-US" sz="5000" dirty="0" err="1" smtClean="0">
                <a:solidFill>
                  <a:srgbClr val="990000"/>
                </a:solidFill>
              </a:rPr>
              <a:t>Mẹ</a:t>
            </a:r>
            <a:r>
              <a:rPr lang="en-US" sz="5000" dirty="0" smtClean="0">
                <a:solidFill>
                  <a:srgbClr val="990000"/>
                </a:solidFill>
              </a:rPr>
              <a:t> Maria </a:t>
            </a:r>
            <a:r>
              <a:rPr lang="en-US" sz="5000" dirty="0" err="1" smtClean="0">
                <a:solidFill>
                  <a:srgbClr val="990000"/>
                </a:solidFill>
              </a:rPr>
              <a:t>ôi</a:t>
            </a:r>
            <a:r>
              <a:rPr lang="en-US" sz="5000" dirty="0" smtClean="0">
                <a:solidFill>
                  <a:srgbClr val="990000"/>
                </a:solidFill>
              </a:rPr>
              <a:t>. Con </a:t>
            </a:r>
            <a:r>
              <a:rPr lang="en-US" sz="5000" dirty="0" err="1" smtClean="0">
                <a:solidFill>
                  <a:srgbClr val="990000"/>
                </a:solidFill>
              </a:rPr>
              <a:t>vâng</a:t>
            </a:r>
            <a:r>
              <a:rPr lang="en-US" sz="5000" dirty="0" smtClean="0">
                <a:solidFill>
                  <a:srgbClr val="990000"/>
                </a:solidFill>
              </a:rPr>
              <a:t> </a:t>
            </a:r>
            <a:r>
              <a:rPr lang="en-US" sz="5000" dirty="0" err="1" smtClean="0">
                <a:solidFill>
                  <a:srgbClr val="990000"/>
                </a:solidFill>
              </a:rPr>
              <a:t>nghe</a:t>
            </a:r>
            <a:r>
              <a:rPr lang="en-US" sz="5000" dirty="0" smtClean="0">
                <a:solidFill>
                  <a:srgbClr val="990000"/>
                </a:solidFill>
              </a:rPr>
              <a:t> </a:t>
            </a:r>
            <a:r>
              <a:rPr lang="en-US" sz="5000" dirty="0" err="1" smtClean="0">
                <a:solidFill>
                  <a:srgbClr val="990000"/>
                </a:solidFill>
              </a:rPr>
              <a:t>Mẹ</a:t>
            </a:r>
            <a:r>
              <a:rPr lang="en-US" sz="5000" dirty="0" smtClean="0">
                <a:solidFill>
                  <a:srgbClr val="990000"/>
                </a:solidFill>
              </a:rPr>
              <a:t> </a:t>
            </a:r>
            <a:r>
              <a:rPr lang="en-US" sz="5000" dirty="0" err="1" smtClean="0">
                <a:solidFill>
                  <a:srgbClr val="990000"/>
                </a:solidFill>
              </a:rPr>
              <a:t>rồi</a:t>
            </a:r>
            <a:r>
              <a:rPr lang="en-US" sz="5000" dirty="0" smtClean="0">
                <a:solidFill>
                  <a:srgbClr val="990000"/>
                </a:solidFill>
              </a:rPr>
              <a:t>. </a:t>
            </a:r>
            <a:r>
              <a:rPr lang="en-US" sz="5000" dirty="0" err="1" smtClean="0">
                <a:solidFill>
                  <a:srgbClr val="990000"/>
                </a:solidFill>
              </a:rPr>
              <a:t>Sớm</a:t>
            </a:r>
            <a:r>
              <a:rPr lang="en-US" sz="5000" dirty="0" smtClean="0">
                <a:solidFill>
                  <a:srgbClr val="990000"/>
                </a:solidFill>
              </a:rPr>
              <a:t> </a:t>
            </a:r>
            <a:r>
              <a:rPr lang="en-US" sz="5000" dirty="0" err="1" smtClean="0">
                <a:solidFill>
                  <a:srgbClr val="990000"/>
                </a:solidFill>
              </a:rPr>
              <a:t>chiều</a:t>
            </a:r>
            <a:r>
              <a:rPr lang="en-US" sz="5000" dirty="0" smtClean="0">
                <a:solidFill>
                  <a:srgbClr val="990000"/>
                </a:solidFill>
              </a:rPr>
              <a:t> </a:t>
            </a:r>
            <a:r>
              <a:rPr lang="en-US" sz="5000" dirty="0" err="1" smtClean="0">
                <a:solidFill>
                  <a:srgbClr val="990000"/>
                </a:solidFill>
              </a:rPr>
              <a:t>từ</a:t>
            </a:r>
            <a:r>
              <a:rPr lang="en-US" sz="5000" dirty="0" smtClean="0">
                <a:solidFill>
                  <a:srgbClr val="990000"/>
                </a:solidFill>
              </a:rPr>
              <a:t> nay </a:t>
            </a:r>
            <a:r>
              <a:rPr lang="en-US" sz="5000" dirty="0" err="1" smtClean="0">
                <a:solidFill>
                  <a:srgbClr val="990000"/>
                </a:solidFill>
              </a:rPr>
              <a:t>thống</a:t>
            </a:r>
            <a:r>
              <a:rPr lang="en-US" sz="5000" dirty="0" smtClean="0">
                <a:solidFill>
                  <a:srgbClr val="990000"/>
                </a:solidFill>
              </a:rPr>
              <a:t> </a:t>
            </a:r>
            <a:r>
              <a:rPr lang="en-US" sz="5000" dirty="0" err="1" smtClean="0">
                <a:solidFill>
                  <a:srgbClr val="990000"/>
                </a:solidFill>
              </a:rPr>
              <a:t>hối</a:t>
            </a:r>
            <a:r>
              <a:rPr lang="en-US" sz="5000" dirty="0" smtClean="0">
                <a:solidFill>
                  <a:srgbClr val="990000"/>
                </a:solidFill>
              </a:rPr>
              <a:t>. </a:t>
            </a:r>
            <a:r>
              <a:rPr lang="en-US" sz="5000" dirty="0" err="1" smtClean="0">
                <a:solidFill>
                  <a:srgbClr val="990000"/>
                </a:solidFill>
              </a:rPr>
              <a:t>Mẹ</a:t>
            </a:r>
            <a:r>
              <a:rPr lang="en-US" sz="5000" dirty="0" smtClean="0">
                <a:solidFill>
                  <a:srgbClr val="990000"/>
                </a:solidFill>
              </a:rPr>
              <a:t> Maria </a:t>
            </a:r>
            <a:r>
              <a:rPr lang="en-US" sz="5000" dirty="0" err="1" smtClean="0">
                <a:solidFill>
                  <a:srgbClr val="990000"/>
                </a:solidFill>
              </a:rPr>
              <a:t>ôi</a:t>
            </a:r>
            <a:r>
              <a:rPr lang="en-US" sz="5000" dirty="0" smtClean="0">
                <a:solidFill>
                  <a:srgbClr val="990000"/>
                </a:solidFill>
              </a:rPr>
              <a:t>, </a:t>
            </a:r>
            <a:r>
              <a:rPr lang="en-US" sz="5000" dirty="0" err="1" smtClean="0">
                <a:solidFill>
                  <a:srgbClr val="990000"/>
                </a:solidFill>
              </a:rPr>
              <a:t>xin</a:t>
            </a:r>
            <a:r>
              <a:rPr lang="en-US" sz="5000" dirty="0" smtClean="0">
                <a:solidFill>
                  <a:srgbClr val="990000"/>
                </a:solidFill>
              </a:rPr>
              <a:t> </a:t>
            </a:r>
            <a:r>
              <a:rPr lang="en-US" sz="5000" dirty="0" err="1" smtClean="0">
                <a:solidFill>
                  <a:srgbClr val="990000"/>
                </a:solidFill>
              </a:rPr>
              <a:t>Mẹ</a:t>
            </a:r>
            <a:r>
              <a:rPr lang="en-US" sz="5000" dirty="0" smtClean="0">
                <a:solidFill>
                  <a:srgbClr val="990000"/>
                </a:solidFill>
              </a:rPr>
              <a:t> </a:t>
            </a:r>
            <a:r>
              <a:rPr lang="en-US" sz="5000" dirty="0" err="1" smtClean="0">
                <a:solidFill>
                  <a:srgbClr val="990000"/>
                </a:solidFill>
              </a:rPr>
              <a:t>đoái</a:t>
            </a:r>
            <a:r>
              <a:rPr lang="en-US" sz="5000" dirty="0" smtClean="0">
                <a:solidFill>
                  <a:srgbClr val="990000"/>
                </a:solidFill>
              </a:rPr>
              <a:t> </a:t>
            </a:r>
            <a:r>
              <a:rPr lang="en-US" sz="5000" dirty="0" err="1" smtClean="0">
                <a:solidFill>
                  <a:srgbClr val="990000"/>
                </a:solidFill>
              </a:rPr>
              <a:t>thương</a:t>
            </a:r>
            <a:r>
              <a:rPr lang="en-US" sz="5000" dirty="0" smtClean="0">
                <a:solidFill>
                  <a:srgbClr val="990000"/>
                </a:solidFill>
              </a:rPr>
              <a:t> </a:t>
            </a:r>
            <a:r>
              <a:rPr lang="en-US" sz="5000" dirty="0" err="1" smtClean="0">
                <a:solidFill>
                  <a:srgbClr val="990000"/>
                </a:solidFill>
              </a:rPr>
              <a:t>nhận</a:t>
            </a:r>
            <a:r>
              <a:rPr lang="en-US" sz="5000" dirty="0" smtClean="0">
                <a:solidFill>
                  <a:srgbClr val="990000"/>
                </a:solidFill>
              </a:rPr>
              <a:t> </a:t>
            </a:r>
            <a:r>
              <a:rPr lang="en-US" sz="5000" dirty="0" err="1" smtClean="0">
                <a:solidFill>
                  <a:srgbClr val="990000"/>
                </a:solidFill>
              </a:rPr>
              <a:t>lời</a:t>
            </a:r>
            <a:r>
              <a:rPr lang="en-US" sz="5000" dirty="0" smtClean="0">
                <a:solidFill>
                  <a:srgbClr val="990000"/>
                </a:solidFill>
              </a:rPr>
              <a:t>. Cho </a:t>
            </a:r>
            <a:r>
              <a:rPr lang="en-US" sz="5000" dirty="0" err="1" smtClean="0">
                <a:solidFill>
                  <a:srgbClr val="990000"/>
                </a:solidFill>
              </a:rPr>
              <a:t>nước</a:t>
            </a:r>
            <a:r>
              <a:rPr lang="en-US" sz="5000" dirty="0" smtClean="0">
                <a:solidFill>
                  <a:srgbClr val="990000"/>
                </a:solidFill>
              </a:rPr>
              <a:t> </a:t>
            </a:r>
            <a:r>
              <a:rPr lang="en-US" sz="5000" dirty="0" err="1" smtClean="0">
                <a:solidFill>
                  <a:srgbClr val="990000"/>
                </a:solidFill>
              </a:rPr>
              <a:t>Việt</a:t>
            </a:r>
            <a:r>
              <a:rPr lang="en-US" sz="5000" dirty="0" smtClean="0">
                <a:solidFill>
                  <a:srgbClr val="990000"/>
                </a:solidFill>
              </a:rPr>
              <a:t> </a:t>
            </a:r>
            <a:r>
              <a:rPr lang="en-US" sz="5000" dirty="0" err="1" smtClean="0">
                <a:solidFill>
                  <a:srgbClr val="990000"/>
                </a:solidFill>
              </a:rPr>
              <a:t>xinh</a:t>
            </a:r>
            <a:r>
              <a:rPr lang="en-US" sz="5000" dirty="0" smtClean="0">
                <a:solidFill>
                  <a:srgbClr val="990000"/>
                </a:solidFill>
              </a:rPr>
              <a:t> </a:t>
            </a:r>
            <a:r>
              <a:rPr lang="en-US" sz="5000" dirty="0" err="1" smtClean="0">
                <a:solidFill>
                  <a:srgbClr val="990000"/>
                </a:solidFill>
              </a:rPr>
              <a:t>tươi</a:t>
            </a:r>
            <a:r>
              <a:rPr lang="en-US" sz="5000" dirty="0" smtClean="0">
                <a:solidFill>
                  <a:srgbClr val="990000"/>
                </a:solidFill>
              </a:rPr>
              <a:t>: </a:t>
            </a:r>
            <a:r>
              <a:rPr lang="en-US" sz="5000" dirty="0" err="1" smtClean="0">
                <a:solidFill>
                  <a:srgbClr val="990000"/>
                </a:solidFill>
              </a:rPr>
              <a:t>Đức</a:t>
            </a:r>
            <a:r>
              <a:rPr lang="en-US" sz="5000" dirty="0" smtClean="0">
                <a:solidFill>
                  <a:srgbClr val="990000"/>
                </a:solidFill>
              </a:rPr>
              <a:t> Tin </a:t>
            </a:r>
            <a:r>
              <a:rPr lang="en-US" sz="5000" dirty="0" err="1" smtClean="0">
                <a:solidFill>
                  <a:srgbClr val="990000"/>
                </a:solidFill>
              </a:rPr>
              <a:t>sáng</a:t>
            </a:r>
            <a:r>
              <a:rPr lang="en-US" sz="5000" dirty="0" smtClean="0">
                <a:solidFill>
                  <a:srgbClr val="990000"/>
                </a:solidFill>
              </a:rPr>
              <a:t> </a:t>
            </a:r>
            <a:r>
              <a:rPr lang="en-US" sz="5000" dirty="0" err="1" smtClean="0">
                <a:solidFill>
                  <a:srgbClr val="990000"/>
                </a:solidFill>
              </a:rPr>
              <a:t>ngời</a:t>
            </a:r>
            <a:r>
              <a:rPr lang="vi-VN" sz="5000" dirty="0" smtClean="0">
                <a:solidFill>
                  <a:srgbClr val="990000"/>
                </a:solidFill>
              </a:rPr>
              <a:t>.</a:t>
            </a:r>
            <a:endParaRPr lang="en-US" sz="5000" b="0" dirty="0">
              <a:solidFill>
                <a:srgbClr val="990000"/>
              </a:solidFill>
              <a:effectLst/>
            </a:endParaRPr>
          </a:p>
        </p:txBody>
      </p:sp>
    </p:spTree>
    <p:extLst>
      <p:ext uri="{BB962C8B-B14F-4D97-AF65-F5344CB8AC3E}">
        <p14:creationId xmlns:p14="http://schemas.microsoft.com/office/powerpoint/2010/main" val="281753161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1356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000" smtClean="0">
                <a:solidFill>
                  <a:srgbClr val="A50021"/>
                </a:solidFill>
                <a:effectLst/>
                <a:latin typeface="+mn-lt"/>
              </a:rPr>
              <a:t>Để quy tụ tất cả muôn loài vào nước Cha./ Cha đã gửi Thánh Thần đến/ Để xây dựng một cộng đồng nhân loại mới,/ biết yêu thương và hiệp nhất/ theo hình ảnh Thiên Chúa Ba Ngôi. </a:t>
            </a:r>
            <a:endParaRPr lang="en-US" sz="5000" b="0" dirty="0">
              <a:solidFill>
                <a:srgbClr val="A50021"/>
              </a:solidFill>
              <a:effectLst/>
              <a:latin typeface="+mn-lt"/>
            </a:endParaRPr>
          </a:p>
        </p:txBody>
      </p:sp>
    </p:spTree>
    <p:extLst>
      <p:ext uri="{BB962C8B-B14F-4D97-AF65-F5344CB8AC3E}">
        <p14:creationId xmlns:p14="http://schemas.microsoft.com/office/powerpoint/2010/main" val="243181464"/>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Calibri"/>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1381</TotalTime>
  <Words>1889</Words>
  <Application>Microsoft Office PowerPoint</Application>
  <PresentationFormat>On-screen Show (16:9)</PresentationFormat>
  <Paragraphs>93</Paragraphs>
  <Slides>85</Slides>
  <Notes>0</Notes>
  <HiddenSlides>0</HiddenSlides>
  <MMClips>0</MMClips>
  <ScaleCrop>false</ScaleCrop>
  <HeadingPairs>
    <vt:vector size="4" baseType="variant">
      <vt:variant>
        <vt:lpstr>Theme</vt:lpstr>
      </vt:variant>
      <vt:variant>
        <vt:i4>12</vt:i4>
      </vt:variant>
      <vt:variant>
        <vt:lpstr>Slide Titles</vt:lpstr>
      </vt:variant>
      <vt:variant>
        <vt:i4>85</vt:i4>
      </vt:variant>
    </vt:vector>
  </HeadingPairs>
  <TitlesOfParts>
    <vt:vector size="97" baseType="lpstr">
      <vt:lpstr>Office Theme</vt:lpstr>
      <vt:lpstr>12_Office Theme</vt:lpstr>
      <vt:lpstr>36_Default Design</vt:lpstr>
      <vt:lpstr>10_Office Theme</vt:lpstr>
      <vt:lpstr>37_Default Design</vt:lpstr>
      <vt:lpstr>6_Office Theme</vt:lpstr>
      <vt:lpstr>7_Office Theme</vt:lpstr>
      <vt:lpstr>1_Office Theme</vt:lpstr>
      <vt:lpstr>4_Office Theme</vt:lpstr>
      <vt:lpstr>3_Office Theme</vt:lpstr>
      <vt:lpstr>2_Office Theme</vt:lpstr>
      <vt:lpstr>8_Office Theme</vt:lpstr>
      <vt:lpstr>PowerPoint Presentation</vt:lpstr>
      <vt:lpstr>TẬP HÁT CỘNG ĐOÀN</vt:lpstr>
      <vt:lpstr>Đk: Hãy đi rao giảng tin mừng khắp thế gian.</vt:lpstr>
      <vt:lpstr>Tk1: Vạn quốc hỡi mừng chúc Chúa đi, ngàn dân ơi hãy tán dương Ngài.</vt:lpstr>
      <vt:lpstr>Đk: Hãy đi rao giảng tin mừng khắp thế gian.</vt:lpstr>
      <vt:lpstr>Chúa nói: Các con hãy ra đi giảng dạy muôn dân, và đây Thầy ở cùng các con mọi ngày cho đến tận thế.</vt:lpstr>
      <vt:lpstr>KINH TRUYỀN GIÁO</vt:lpstr>
      <vt:lpstr>Lạy Cha là Thiên Chúa toàn năng./ Cha yêu thương sáng tạo và cứu độ muôn loài./ Cha đã sai con một làm người ở giữa chúng con./ Người đã hy sinh chịu chết và phục sinh/ </vt:lpstr>
      <vt:lpstr>Để quy tụ tất cả muôn loài vào nước Cha./ Cha đã gửi Thánh Thần đến/ Để xây dựng một cộng đồng nhân loại mới,/ biết yêu thương và hiệp nhất/ theo hình ảnh Thiên Chúa Ba Ngôi. </vt:lpstr>
      <vt:lpstr>Giờ đây,/ chúng con cảm tạ Cha/ vì hồng ân cứu độ Cha đã thương ban cho chúng con./ Xin Cha thắp lên ngọn lửa tình yêu trong tâm hồn chúng con,/ và dạy chúng con biết chiêm ngắm và bước theo Đức Ki-tô/</vt:lpstr>
      <vt:lpstr>Trên con đường loan báo Tin Mừng cho muôn dân nước,/ Xin dạy chúng con biết yêu thương và phục vụ,/ biết chia sẻ của cải tinh thần và vật chất cho người nghèo khổ và bất hạnh,/</vt:lpstr>
      <vt:lpstr>biết góp phần vào việc mở mang nước Cha./ Nhờ lời chuyển cầu của Đức Mẹ Maria Lavang,/ xin Cha làm cho chúng con trở nên những chứng nhân Tin Mừng,/ hôm nay và mãi mãi Amen.</vt:lpstr>
      <vt:lpstr>PowerPoint Presentation</vt:lpstr>
      <vt:lpstr>Ca Nhập Lễ Đẹp Thay Lm. Mi Trầm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Thánh Vịnh 116 Chúa Nhật XXIX Thường Niên Năm A Khánh Nhật Truyền Giáo Lm. Kim Long 02 Câu </vt:lpstr>
      <vt:lpstr>Đk: Hãy đi rao giảng tin mừng khắp thế gian.</vt:lpstr>
      <vt:lpstr>Tk1: Vạn quốc hỡi mừng chúc Chúa đi, ngàn dân ơi hãy tán dương Ngài.</vt:lpstr>
      <vt:lpstr>Đk: Hãy đi rao giảng tin mừng khắp thế gian.</vt:lpstr>
      <vt:lpstr>Tk2: Vì tình Chúa mạnh mẽ thiết tha, lòng trung tín bền vững muôn đời.</vt:lpstr>
      <vt:lpstr>Đk: Hãy đi rao giảng tin mừng khắp thế gian.</vt:lpstr>
      <vt:lpstr>PowerPoint Presentation</vt:lpstr>
      <vt:lpstr>Chúa nói: Các con hãy ra đi giảng dạy muôn dân, và đây Thầy ở cùng các con mọi ngày cho đến tận thế.</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Tựa làn trầm hương thơm bay về Thiên đường. Nguyện tình yêu Chúa thánh hóa cho lễ dâng. </vt:lpstr>
      <vt:lpstr>**: Đây bánh thơm nồng. Đây chén rượu nồng. Làm thành lễ vật dâng về Cha chí nhân.</vt:lpstr>
      <vt:lpstr>Đk: Chúc tụng Ngài là Chúa Tể càn khôn. Đã rộng tình nuôi sống con từng ngày. </vt:lpstr>
      <vt:lpstr>**: Chúc tụng Ngài là Chúa khắp mọi nơi. Chúc tụng Ngài mãi đến muôn muôn đời.</vt:lpstr>
      <vt:lpstr>Tk2: Hòa lời trầm ca cao bay lên chín tầng. Ngợi mừng Danh Chúa đã khấng ban hồng ân.</vt:lpstr>
      <vt:lpstr>**: Muôn tiếng tơ đàn. Giọng hát nhịp nhàng. Hòa thành lễ vật dâng về Cha chí nhân.</vt:lpstr>
      <vt:lpstr>PowerPoint Presentation</vt:lpstr>
      <vt:lpstr>PowerPoint Presentation</vt:lpstr>
      <vt:lpstr>PowerPoint Presentation</vt:lpstr>
      <vt:lpstr>Ca Nguyện Hiệp Lễ Lời Kinh Cuộc Đời Quang Ánh</vt:lpstr>
      <vt:lpstr>Tk1: Đời con này xin dâng về Chúa, mong như khí cụ trong tay của Ngài, để con được đến với tha nhân bằng tình yêu thương của Chúa nhân hiền. </vt:lpstr>
      <vt:lpstr>**: Trong nơi hận thù con gieo tình thương, trong nơi gian dối con gieo chân tình, trong nơi chinh chiến con gieo an bình. </vt:lpstr>
      <vt:lpstr>**: Trong nơi buồn sầu con gieo niềm vui, trong nơi tranh chấp con gieo an hòa, trong nơi tăm tối con gieo huy hoàng.</vt:lpstr>
      <vt:lpstr>Đk: Lạy Chúa, xin hãy dạy con. Lạy Chúa, xin biến đổi con không đợi an ủi nhưng đem ủi an, không đợi người giúp nhưng tìm giúp người, không đợi yêu thương nhưng gieo tình mến.</vt:lpstr>
      <vt:lpstr>**: Vì khi biết cho đi là khi lãnh nhận, khi biết quên mình là khi tìm thấy. Và khi chết cho mình là khi được sống muôn đời. </vt:lpstr>
      <vt:lpstr>**: Ôi con lạy Thần Linh, xin dủ tình thương, cho người thiện tâm được sống an bình.</vt:lpstr>
      <vt:lpstr>Tk2: Này đây, đời con xin tận hiến mong như tác động trong tay Thánh Thần, để con hằng gieo rắc tin yêu và thành nhân chứng của Chúa trong đời.</vt:lpstr>
      <vt:lpstr>**: Cho nơi nhọc nhằn con đem nghỉ ngơi, cho nơi nghi vấn con đem tin tưởng, cho nơi oan ức con đem công bằng. </vt:lpstr>
      <vt:lpstr>**: Cho nơi hoạn nạn con đem cậy trông, cho nơi u tối con đem hy vọng, cho nơi tội lỗi con đem tin mừng.</vt:lpstr>
      <vt:lpstr>Đk: Lạy Chúa, xin hãy dạy con. Lạy Chúa, xin biến đổi con không đợi an ủi nhưng đem ủi an, không đợi người giúp nhưng tìm giúp người, không đợi yêu thương nhưng gieo tình mến.</vt:lpstr>
      <vt:lpstr>**: Vì khi biết cho đi là khi lãnh nhận, khi biết quên mình là khi tìm thấy. Và khi chết cho mình là khi được sống muôn đời. </vt:lpstr>
      <vt:lpstr>**: Ôi con lạy Thần Linh, xin dủ tình thương, cho người thiện tâm được sống an bình.</vt:lpstr>
      <vt:lpstr>PowerPoint Presentation</vt:lpstr>
      <vt:lpstr>PowerPoint Presentation</vt:lpstr>
      <vt:lpstr>Ca Kết Lễ Lời Mẹ Nhắn Nhủ Huyền Linh</vt:lpstr>
      <vt:lpstr>Tk: Năm xưa trên cây sồi làng Fatima xa xôi. Có Đức Mẹ Chúa Trời hiện ra uy linh sáng chói. Mẹ nhắn nhủ người đời hãy mau ăn năn đền bồi. Hãy tôn sùng Mẫu Tâm hãy năng lần hạt Mân Côi.</vt:lpstr>
      <vt:lpstr>Đk: Mẹ Maria ôi. Mẹ Maria ôi. Con vâng nghe Mẹ rồi. Sớm chiều từ nay thống hối. Mẹ Maria ôi, xin Mẹ đoái thương nhận lời. Cho nước Việt xinh tươi: Đức Tin sáng ngời.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157</cp:revision>
  <dcterms:created xsi:type="dcterms:W3CDTF">2023-05-21T07:25:42Z</dcterms:created>
  <dcterms:modified xsi:type="dcterms:W3CDTF">2023-10-19T09:51:41Z</dcterms:modified>
</cp:coreProperties>
</file>